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66" r:id="rId5"/>
    <p:sldMasterId id="2147483676" r:id="rId6"/>
    <p:sldMasterId id="2147483675" r:id="rId7"/>
    <p:sldMasterId id="2147483715" r:id="rId8"/>
    <p:sldMasterId id="2147483726" r:id="rId9"/>
    <p:sldMasterId id="2147483751" r:id="rId10"/>
    <p:sldMasterId id="2147483793" r:id="rId11"/>
    <p:sldMasterId id="2147483745" r:id="rId12"/>
    <p:sldMasterId id="2147483845" r:id="rId13"/>
  </p:sldMasterIdLst>
  <p:notesMasterIdLst>
    <p:notesMasterId r:id="rId34"/>
  </p:notesMasterIdLst>
  <p:handoutMasterIdLst>
    <p:handoutMasterId r:id="rId35"/>
  </p:handoutMasterIdLst>
  <p:sldIdLst>
    <p:sldId id="604" r:id="rId14"/>
    <p:sldId id="2147478989" r:id="rId15"/>
    <p:sldId id="2147310213" r:id="rId16"/>
    <p:sldId id="2147469295" r:id="rId17"/>
    <p:sldId id="2147478990" r:id="rId18"/>
    <p:sldId id="2147469299" r:id="rId19"/>
    <p:sldId id="2147478991" r:id="rId20"/>
    <p:sldId id="2147469300" r:id="rId21"/>
    <p:sldId id="2147478994" r:id="rId22"/>
    <p:sldId id="2147478987" r:id="rId23"/>
    <p:sldId id="2147478988" r:id="rId24"/>
    <p:sldId id="2147478996" r:id="rId25"/>
    <p:sldId id="2147478992" r:id="rId26"/>
    <p:sldId id="2147478993" r:id="rId27"/>
    <p:sldId id="2147478995" r:id="rId28"/>
    <p:sldId id="2147478997" r:id="rId29"/>
    <p:sldId id="2147478998" r:id="rId30"/>
    <p:sldId id="2147478985" r:id="rId31"/>
    <p:sldId id="2147478999" r:id="rId32"/>
    <p:sldId id="2147479000" r:id="rId3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74640B-DC5F-69F2-0D2F-E5FB7F49E2C8}" name="DelToro,Jessica (DSHS)" initials="D(" userId="S::jessica.deltoro@dshs.texas.gov::e9078f98-305a-4671-a626-3a2e69978c65" providerId="AD"/>
  <p188:author id="{44FED20B-FFDF-C7CB-6D2C-78338D2305C4}" name="Minnerly,Sydney (DSHS)" initials="M(" userId="S::Sydney.Minnerly@dshs.texas.gov::5b9b2c1b-ed12-4f8b-8c4c-631f864b1854" providerId="AD"/>
  <p188:author id="{9332672F-07E9-D33E-FDBC-FDF231419189}" name="Minnerly,Sydney (DSHS)" initials="M(" userId="S::sydney.minnerly@dshs.texas.gov::5b9b2c1b-ed12-4f8b-8c4c-631f864b1854" providerId="AD"/>
  <p188:author id="{18B1164C-ACDF-1690-3722-81A9743D1D95}" name="Hall,Manda (DSHS)" initials="H(" userId="S::Manda.Hall@dshs.texas.gov::a7348d4d-904f-4a11-918e-2f635bb45adc" providerId="AD"/>
  <p188:author id="{21A8FE50-09F1-D40F-E529-457C955E81A6}" name="Escamilla,Trisha  (DSHS)" initials="E(" userId="S::Trisha.Escamilla@dshs.texas.gov::df9c4388-00a3-47a8-bc4e-842ab631c263" providerId="AD"/>
  <p188:author id="{C9B1F256-1842-F2A2-FE0E-EFAFDCABB428}" name="Escamilla,Trisha  (DSHS)" initials="E(" userId="S::trisha.escamilla@dshs.texas.gov::df9c4388-00a3-47a8-bc4e-842ab631c263" providerId="AD"/>
  <p188:author id="{C5E34261-8568-0BF8-FAB4-ADEB2BB0EADE}" name="Bradford,Carrie (DSHS)" initials="B(" userId="S::Carrie.Bradford1@dshs.texas.gov::36ad5c1e-c4ac-4c1f-b561-8d0d76db85af" providerId="AD"/>
  <p188:author id="{5F09A483-BD78-6018-86A1-8E0CFFDE93A4}" name="HerreraVasquez,Dyanne (DSHS)" initials="H(" userId="S::Dyanne.HerreraVasquez@dshs.texas.gov::34cfd491-8951-431a-b4c3-0720f2f2021c" providerId="AD"/>
  <p188:author id="{8FBC0D84-1B13-3819-A8A5-4E7E91E7964D}" name="Kovic,Fatima  (DSHS)" initials="K(" userId="S::Fatima.Kovic2@dshs.texas.gov::4f77db23-9b1e-41e7-8fa0-ed653b0cd48a" providerId="AD"/>
  <p188:author id="{27D9648E-5501-AAAE-0062-190981DAEE28}" name="Harrell,Norris (DSHS)" initials="NH" userId="S::Norris.Harrell@dshs.texas.gov::2f9b1e01-6362-43d7-ae45-8235ea2117e9" providerId="AD"/>
  <p188:author id="{FA32D0D4-5AE2-E8A6-69E0-2AEBEE990CD3}" name="DelToro,Jessica (DSHS)" initials="D(" userId="S::Jessica.DelToro@dshs.texas.gov::e9078f98-305a-4671-a626-3a2e69978c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A"/>
    <a:srgbClr val="0063AB"/>
    <a:srgbClr val="11618A"/>
    <a:srgbClr val="FFC600"/>
    <a:srgbClr val="6D9DCD"/>
    <a:srgbClr val="87A672"/>
    <a:srgbClr val="0055A1"/>
    <a:srgbClr val="D9E7FF"/>
    <a:srgbClr val="007CBC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599B4E-6ED3-40EC-9039-043406993D02}" v="730" dt="2025-04-08T15:10:17.353"/>
    <p1510:client id="{1D47D17A-8C24-4BDD-85A7-397E1679A390}" v="6" dt="2025-04-09T13:21:53.590"/>
    <p1510:client id="{2EBD8F4D-D60A-ED58-3682-B774229A2860}" v="2" dt="2025-04-08T16:20:09.387"/>
    <p1510:client id="{2FCD3A73-2A74-4BF8-A561-DBC4757EAABB}" v="412" dt="2025-04-08T21:24:31.362"/>
    <p1510:client id="{30F5F78D-61E5-4958-B8C3-276EA4A9CDBB}" v="4" dt="2025-04-08T21:27:07.858"/>
    <p1510:client id="{F52247DA-E92F-4847-8D1E-99724508AD03}" v="20" dt="2025-04-09T13:19:03.231"/>
    <p1510:client id="{F58A92F8-BEAC-4B76-A558-6028BFDCD731}" v="5" dt="2025-04-08T13:23:41.8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ableStyles" Target="tableStyles.xml"/><Relationship Id="rId21" Type="http://schemas.openxmlformats.org/officeDocument/2006/relationships/slide" Target="slides/slide8.xml"/><Relationship Id="rId34" Type="http://schemas.openxmlformats.org/officeDocument/2006/relationships/notesMaster" Target="notesMasters/notesMaster1.xml"/><Relationship Id="rId42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ell,Norris (DSHS)" userId="2f9b1e01-6362-43d7-ae45-8235ea2117e9" providerId="ADAL" clId="{F52247DA-E92F-4847-8D1E-99724508AD03}"/>
    <pc:docChg chg="custSel modSld">
      <pc:chgData name="Harrell,Norris (DSHS)" userId="2f9b1e01-6362-43d7-ae45-8235ea2117e9" providerId="ADAL" clId="{F52247DA-E92F-4847-8D1E-99724508AD03}" dt="2025-04-09T13:19:03.231" v="135" actId="6549"/>
      <pc:docMkLst>
        <pc:docMk/>
      </pc:docMkLst>
      <pc:sldChg chg="modSp mod">
        <pc:chgData name="Harrell,Norris (DSHS)" userId="2f9b1e01-6362-43d7-ae45-8235ea2117e9" providerId="ADAL" clId="{F52247DA-E92F-4847-8D1E-99724508AD03}" dt="2025-04-09T12:59:02.505" v="115" actId="20577"/>
        <pc:sldMkLst>
          <pc:docMk/>
          <pc:sldMk cId="4202061664" sldId="2147469299"/>
        </pc:sldMkLst>
        <pc:spChg chg="mod">
          <ac:chgData name="Harrell,Norris (DSHS)" userId="2f9b1e01-6362-43d7-ae45-8235ea2117e9" providerId="ADAL" clId="{F52247DA-E92F-4847-8D1E-99724508AD03}" dt="2025-04-09T12:59:02.505" v="115" actId="20577"/>
          <ac:spMkLst>
            <pc:docMk/>
            <pc:sldMk cId="4202061664" sldId="2147469299"/>
            <ac:spMk id="5" creationId="{21582451-4EAC-0702-6C13-96126D0EEA01}"/>
          </ac:spMkLst>
        </pc:spChg>
      </pc:sldChg>
      <pc:sldChg chg="modSp mod">
        <pc:chgData name="Harrell,Norris (DSHS)" userId="2f9b1e01-6362-43d7-ae45-8235ea2117e9" providerId="ADAL" clId="{F52247DA-E92F-4847-8D1E-99724508AD03}" dt="2025-04-09T13:19:03.231" v="135" actId="6549"/>
        <pc:sldMkLst>
          <pc:docMk/>
          <pc:sldMk cId="3752372801" sldId="2147478987"/>
        </pc:sldMkLst>
        <pc:spChg chg="mod">
          <ac:chgData name="Harrell,Norris (DSHS)" userId="2f9b1e01-6362-43d7-ae45-8235ea2117e9" providerId="ADAL" clId="{F52247DA-E92F-4847-8D1E-99724508AD03}" dt="2025-04-09T13:19:03.231" v="135" actId="6549"/>
          <ac:spMkLst>
            <pc:docMk/>
            <pc:sldMk cId="3752372801" sldId="2147478987"/>
            <ac:spMk id="2" creationId="{160E3C85-2FBB-2444-D3FA-1C2C8AAC575E}"/>
          </ac:spMkLst>
        </pc:spChg>
      </pc:sldChg>
      <pc:sldChg chg="modSp mod">
        <pc:chgData name="Harrell,Norris (DSHS)" userId="2f9b1e01-6362-43d7-ae45-8235ea2117e9" providerId="ADAL" clId="{F52247DA-E92F-4847-8D1E-99724508AD03}" dt="2025-04-09T12:17:59.444" v="86" actId="20577"/>
        <pc:sldMkLst>
          <pc:docMk/>
          <pc:sldMk cId="855175292" sldId="2147478989"/>
        </pc:sldMkLst>
        <pc:spChg chg="mod">
          <ac:chgData name="Harrell,Norris (DSHS)" userId="2f9b1e01-6362-43d7-ae45-8235ea2117e9" providerId="ADAL" clId="{F52247DA-E92F-4847-8D1E-99724508AD03}" dt="2025-04-09T12:17:59.444" v="86" actId="20577"/>
          <ac:spMkLst>
            <pc:docMk/>
            <pc:sldMk cId="855175292" sldId="2147478989"/>
            <ac:spMk id="2" creationId="{BBCB31C5-4C03-666C-26B1-C58153971AE5}"/>
          </ac:spMkLst>
        </pc:spChg>
      </pc:sldChg>
    </pc:docChg>
  </pc:docChgLst>
  <pc:docChgLst>
    <pc:chgData name="Escamilla,Trisha  (DSHS)" userId="df9c4388-00a3-47a8-bc4e-842ab631c263" providerId="ADAL" clId="{62FE9CD3-8AF6-4AF0-AB2C-2A8A0EA4437C}"/>
    <pc:docChg chg="undo redo custSel addSld delSld modSld sldOrd addMainMaster modMainMaster">
      <pc:chgData name="Escamilla,Trisha  (DSHS)" userId="df9c4388-00a3-47a8-bc4e-842ab631c263" providerId="ADAL" clId="{62FE9CD3-8AF6-4AF0-AB2C-2A8A0EA4437C}" dt="2025-04-04T14:16:01.734" v="1438" actId="20577"/>
      <pc:docMkLst>
        <pc:docMk/>
      </pc:docMkLst>
      <pc:sldChg chg="modSp mod delCm modNotesTx">
        <pc:chgData name="Escamilla,Trisha  (DSHS)" userId="df9c4388-00a3-47a8-bc4e-842ab631c263" providerId="ADAL" clId="{62FE9CD3-8AF6-4AF0-AB2C-2A8A0EA4437C}" dt="2025-04-04T14:16:01.734" v="1438" actId="20577"/>
        <pc:sldMkLst>
          <pc:docMk/>
          <pc:sldMk cId="78041531" sldId="2147469295"/>
        </pc:sldMkLst>
        <pc:spChg chg="mod">
          <ac:chgData name="Escamilla,Trisha  (DSHS)" userId="df9c4388-00a3-47a8-bc4e-842ab631c263" providerId="ADAL" clId="{62FE9CD3-8AF6-4AF0-AB2C-2A8A0EA4437C}" dt="2025-04-04T13:47:54.389" v="581" actId="27636"/>
          <ac:spMkLst>
            <pc:docMk/>
            <pc:sldMk cId="78041531" sldId="2147469295"/>
            <ac:spMk id="7" creationId="{0536D979-A3FF-638D-0BD3-B43B8BD4E39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scamilla,Trisha  (DSHS)" userId="df9c4388-00a3-47a8-bc4e-842ab631c263" providerId="ADAL" clId="{62FE9CD3-8AF6-4AF0-AB2C-2A8A0EA4437C}" dt="2025-04-04T13:34:55.338" v="350"/>
              <pc2:cmMkLst xmlns:pc2="http://schemas.microsoft.com/office/powerpoint/2019/9/main/command">
                <pc:docMk/>
                <pc:sldMk cId="78041531" sldId="2147469295"/>
                <pc2:cmMk id="{91560264-C03A-4243-BA67-99264F3087F0}"/>
              </pc2:cmMkLst>
            </pc226:cmChg>
          </p:ext>
        </pc:extLst>
      </pc:sldChg>
      <pc:sldChg chg="modSp mod">
        <pc:chgData name="Escamilla,Trisha  (DSHS)" userId="df9c4388-00a3-47a8-bc4e-842ab631c263" providerId="ADAL" clId="{62FE9CD3-8AF6-4AF0-AB2C-2A8A0EA4437C}" dt="2025-04-04T13:47:12.571" v="579" actId="20577"/>
        <pc:sldMkLst>
          <pc:docMk/>
          <pc:sldMk cId="4202061664" sldId="2147469299"/>
        </pc:sldMkLst>
        <pc:spChg chg="mod">
          <ac:chgData name="Escamilla,Trisha  (DSHS)" userId="df9c4388-00a3-47a8-bc4e-842ab631c263" providerId="ADAL" clId="{62FE9CD3-8AF6-4AF0-AB2C-2A8A0EA4437C}" dt="2025-04-04T13:47:12.571" v="579" actId="20577"/>
          <ac:spMkLst>
            <pc:docMk/>
            <pc:sldMk cId="4202061664" sldId="2147469299"/>
            <ac:spMk id="5" creationId="{21582451-4EAC-0702-6C13-96126D0EEA01}"/>
          </ac:spMkLst>
        </pc:spChg>
      </pc:sldChg>
      <pc:sldChg chg="modSp mod">
        <pc:chgData name="Escamilla,Trisha  (DSHS)" userId="df9c4388-00a3-47a8-bc4e-842ab631c263" providerId="ADAL" clId="{62FE9CD3-8AF6-4AF0-AB2C-2A8A0EA4437C}" dt="2025-04-04T13:49:41.363" v="583" actId="20577"/>
        <pc:sldMkLst>
          <pc:docMk/>
          <pc:sldMk cId="2615291656" sldId="2147469300"/>
        </pc:sldMkLst>
        <pc:spChg chg="mod">
          <ac:chgData name="Escamilla,Trisha  (DSHS)" userId="df9c4388-00a3-47a8-bc4e-842ab631c263" providerId="ADAL" clId="{62FE9CD3-8AF6-4AF0-AB2C-2A8A0EA4437C}" dt="2025-04-04T13:49:41.363" v="583" actId="20577"/>
          <ac:spMkLst>
            <pc:docMk/>
            <pc:sldMk cId="2615291656" sldId="2147469300"/>
            <ac:spMk id="5" creationId="{21582451-4EAC-0702-6C13-96126D0EEA01}"/>
          </ac:spMkLst>
        </pc:spChg>
      </pc:sldChg>
      <pc:sldChg chg="modSp mod">
        <pc:chgData name="Escamilla,Trisha  (DSHS)" userId="df9c4388-00a3-47a8-bc4e-842ab631c263" providerId="ADAL" clId="{62FE9CD3-8AF6-4AF0-AB2C-2A8A0EA4437C}" dt="2025-04-04T13:34:00.385" v="320" actId="20577"/>
        <pc:sldMkLst>
          <pc:docMk/>
          <pc:sldMk cId="2951989581" sldId="2147478985"/>
        </pc:sldMkLst>
        <pc:spChg chg="mod">
          <ac:chgData name="Escamilla,Trisha  (DSHS)" userId="df9c4388-00a3-47a8-bc4e-842ab631c263" providerId="ADAL" clId="{62FE9CD3-8AF6-4AF0-AB2C-2A8A0EA4437C}" dt="2025-04-04T13:34:00.385" v="320" actId="20577"/>
          <ac:spMkLst>
            <pc:docMk/>
            <pc:sldMk cId="2951989581" sldId="2147478985"/>
            <ac:spMk id="3" creationId="{23BC6EF7-FBC7-ECAC-AE12-9F4982E50A69}"/>
          </ac:spMkLst>
        </pc:spChg>
        <pc:spChg chg="mod">
          <ac:chgData name="Escamilla,Trisha  (DSHS)" userId="df9c4388-00a3-47a8-bc4e-842ab631c263" providerId="ADAL" clId="{62FE9CD3-8AF6-4AF0-AB2C-2A8A0EA4437C}" dt="2025-04-04T13:32:28.990" v="318" actId="20577"/>
          <ac:spMkLst>
            <pc:docMk/>
            <pc:sldMk cId="2951989581" sldId="2147478985"/>
            <ac:spMk id="4" creationId="{9DABE763-4514-B473-3A60-368D41FE25DF}"/>
          </ac:spMkLst>
        </pc:spChg>
      </pc:sldChg>
      <pc:sldChg chg="delCm">
        <pc:chgData name="Escamilla,Trisha  (DSHS)" userId="df9c4388-00a3-47a8-bc4e-842ab631c263" providerId="ADAL" clId="{62FE9CD3-8AF6-4AF0-AB2C-2A8A0EA4437C}" dt="2025-04-04T14:11:58.896" v="1268"/>
        <pc:sldMkLst>
          <pc:docMk/>
          <pc:sldMk cId="855175292" sldId="214747898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scamilla,Trisha  (DSHS)" userId="df9c4388-00a3-47a8-bc4e-842ab631c263" providerId="ADAL" clId="{62FE9CD3-8AF6-4AF0-AB2C-2A8A0EA4437C}" dt="2025-04-04T14:11:58.896" v="1268"/>
              <pc2:cmMkLst xmlns:pc2="http://schemas.microsoft.com/office/powerpoint/2019/9/main/command">
                <pc:docMk/>
                <pc:sldMk cId="855175292" sldId="2147478989"/>
                <pc2:cmMk id="{4A24A5CF-BEF5-4D70-B469-4B14ECB1B2C5}"/>
              </pc2:cmMkLst>
            </pc226:cmChg>
          </p:ext>
        </pc:extLst>
      </pc:sldChg>
      <pc:sldChg chg="modSp mod">
        <pc:chgData name="Escamilla,Trisha  (DSHS)" userId="df9c4388-00a3-47a8-bc4e-842ab631c263" providerId="ADAL" clId="{62FE9CD3-8AF6-4AF0-AB2C-2A8A0EA4437C}" dt="2025-04-04T13:35:30.026" v="403" actId="20577"/>
        <pc:sldMkLst>
          <pc:docMk/>
          <pc:sldMk cId="1475143955" sldId="2147478990"/>
        </pc:sldMkLst>
        <pc:spChg chg="mod">
          <ac:chgData name="Escamilla,Trisha  (DSHS)" userId="df9c4388-00a3-47a8-bc4e-842ab631c263" providerId="ADAL" clId="{62FE9CD3-8AF6-4AF0-AB2C-2A8A0EA4437C}" dt="2025-04-04T13:35:30.026" v="403" actId="20577"/>
          <ac:spMkLst>
            <pc:docMk/>
            <pc:sldMk cId="1475143955" sldId="2147478990"/>
            <ac:spMk id="4" creationId="{ADC838FA-9689-4901-AA3D-9C1AD11918DF}"/>
          </ac:spMkLst>
        </pc:spChg>
      </pc:sldChg>
      <pc:sldChg chg="modSp mod modClrScheme chgLayout">
        <pc:chgData name="Escamilla,Trisha  (DSHS)" userId="df9c4388-00a3-47a8-bc4e-842ab631c263" providerId="ADAL" clId="{62FE9CD3-8AF6-4AF0-AB2C-2A8A0EA4437C}" dt="2025-04-04T12:59:14.655" v="17" actId="27636"/>
        <pc:sldMkLst>
          <pc:docMk/>
          <pc:sldMk cId="2313040059" sldId="2147478993"/>
        </pc:sldMkLst>
        <pc:spChg chg="mod ord">
          <ac:chgData name="Escamilla,Trisha  (DSHS)" userId="df9c4388-00a3-47a8-bc4e-842ab631c263" providerId="ADAL" clId="{62FE9CD3-8AF6-4AF0-AB2C-2A8A0EA4437C}" dt="2025-04-04T12:59:14.626" v="16" actId="700"/>
          <ac:spMkLst>
            <pc:docMk/>
            <pc:sldMk cId="2313040059" sldId="2147478993"/>
            <ac:spMk id="3" creationId="{7CAC51E4-CC3B-43DF-BDD7-40BEAA98BCE8}"/>
          </ac:spMkLst>
        </pc:spChg>
        <pc:spChg chg="mod ord">
          <ac:chgData name="Escamilla,Trisha  (DSHS)" userId="df9c4388-00a3-47a8-bc4e-842ab631c263" providerId="ADAL" clId="{62FE9CD3-8AF6-4AF0-AB2C-2A8A0EA4437C}" dt="2025-04-04T12:59:14.655" v="17" actId="27636"/>
          <ac:spMkLst>
            <pc:docMk/>
            <pc:sldMk cId="2313040059" sldId="2147478993"/>
            <ac:spMk id="5" creationId="{21582451-4EAC-0702-6C13-96126D0EEA01}"/>
          </ac:spMkLst>
        </pc:spChg>
        <pc:spChg chg="mod ord">
          <ac:chgData name="Escamilla,Trisha  (DSHS)" userId="df9c4388-00a3-47a8-bc4e-842ab631c263" providerId="ADAL" clId="{62FE9CD3-8AF6-4AF0-AB2C-2A8A0EA4437C}" dt="2025-04-04T12:59:14.626" v="16" actId="700"/>
          <ac:spMkLst>
            <pc:docMk/>
            <pc:sldMk cId="2313040059" sldId="2147478993"/>
            <ac:spMk id="7" creationId="{296AA017-A295-04F6-3013-91F276BEE2D4}"/>
          </ac:spMkLst>
        </pc:spChg>
      </pc:sldChg>
      <pc:sldChg chg="modSp mod">
        <pc:chgData name="Escamilla,Trisha  (DSHS)" userId="df9c4388-00a3-47a8-bc4e-842ab631c263" providerId="ADAL" clId="{62FE9CD3-8AF6-4AF0-AB2C-2A8A0EA4437C}" dt="2025-04-04T14:06:08.150" v="1267" actId="20577"/>
        <pc:sldMkLst>
          <pc:docMk/>
          <pc:sldMk cId="161315362" sldId="2147478994"/>
        </pc:sldMkLst>
        <pc:spChg chg="mod">
          <ac:chgData name="Escamilla,Trisha  (DSHS)" userId="df9c4388-00a3-47a8-bc4e-842ab631c263" providerId="ADAL" clId="{62FE9CD3-8AF6-4AF0-AB2C-2A8A0EA4437C}" dt="2025-04-04T14:06:08.150" v="1267" actId="20577"/>
          <ac:spMkLst>
            <pc:docMk/>
            <pc:sldMk cId="161315362" sldId="2147478994"/>
            <ac:spMk id="4" creationId="{ADC838FA-9689-4901-AA3D-9C1AD11918DF}"/>
          </ac:spMkLst>
        </pc:spChg>
      </pc:sldChg>
      <pc:sldChg chg="addSp delSp modSp mod modTransition modClrScheme chgLayout">
        <pc:chgData name="Escamilla,Trisha  (DSHS)" userId="df9c4388-00a3-47a8-bc4e-842ab631c263" providerId="ADAL" clId="{62FE9CD3-8AF6-4AF0-AB2C-2A8A0EA4437C}" dt="2025-04-04T12:59:54.167" v="23" actId="26606"/>
        <pc:sldMkLst>
          <pc:docMk/>
          <pc:sldMk cId="2307571832" sldId="2147478995"/>
        </pc:sldMkLst>
        <pc:spChg chg="mod ord">
          <ac:chgData name="Escamilla,Trisha  (DSHS)" userId="df9c4388-00a3-47a8-bc4e-842ab631c263" providerId="ADAL" clId="{62FE9CD3-8AF6-4AF0-AB2C-2A8A0EA4437C}" dt="2025-04-04T12:59:54.167" v="23" actId="26606"/>
          <ac:spMkLst>
            <pc:docMk/>
            <pc:sldMk cId="2307571832" sldId="2147478995"/>
            <ac:spMk id="3" creationId="{7CAC51E4-CC3B-43DF-BDD7-40BEAA98BCE8}"/>
          </ac:spMkLst>
        </pc:spChg>
        <pc:spChg chg="add del mod ord">
          <ac:chgData name="Escamilla,Trisha  (DSHS)" userId="df9c4388-00a3-47a8-bc4e-842ab631c263" providerId="ADAL" clId="{62FE9CD3-8AF6-4AF0-AB2C-2A8A0EA4437C}" dt="2025-04-04T12:59:54.167" v="23" actId="26606"/>
          <ac:spMkLst>
            <pc:docMk/>
            <pc:sldMk cId="2307571832" sldId="2147478995"/>
            <ac:spMk id="5" creationId="{21582451-4EAC-0702-6C13-96126D0EEA01}"/>
          </ac:spMkLst>
        </pc:spChg>
        <pc:spChg chg="mod ord modVis">
          <ac:chgData name="Escamilla,Trisha  (DSHS)" userId="df9c4388-00a3-47a8-bc4e-842ab631c263" providerId="ADAL" clId="{62FE9CD3-8AF6-4AF0-AB2C-2A8A0EA4437C}" dt="2025-04-04T12:59:54.167" v="23" actId="26606"/>
          <ac:spMkLst>
            <pc:docMk/>
            <pc:sldMk cId="2307571832" sldId="2147478995"/>
            <ac:spMk id="7" creationId="{296AA017-A295-04F6-3013-91F276BEE2D4}"/>
          </ac:spMkLst>
        </pc:spChg>
        <pc:spChg chg="add del mod">
          <ac:chgData name="Escamilla,Trisha  (DSHS)" userId="df9c4388-00a3-47a8-bc4e-842ab631c263" providerId="ADAL" clId="{62FE9CD3-8AF6-4AF0-AB2C-2A8A0EA4437C}" dt="2025-04-04T12:59:54.167" v="23" actId="26606"/>
          <ac:spMkLst>
            <pc:docMk/>
            <pc:sldMk cId="2307571832" sldId="2147478995"/>
            <ac:spMk id="13" creationId="{6C231915-4974-3940-D265-DE262E6FFA69}"/>
          </ac:spMkLst>
        </pc:spChg>
        <pc:graphicFrameChg chg="add del mod">
          <ac:chgData name="Escamilla,Trisha  (DSHS)" userId="df9c4388-00a3-47a8-bc4e-842ab631c263" providerId="ADAL" clId="{62FE9CD3-8AF6-4AF0-AB2C-2A8A0EA4437C}" dt="2025-04-04T12:59:54.167" v="23" actId="26606"/>
          <ac:graphicFrameMkLst>
            <pc:docMk/>
            <pc:sldMk cId="2307571832" sldId="2147478995"/>
            <ac:graphicFrameMk id="9" creationId="{5D0D1EB6-B3AE-1073-C797-0798E1424E7D}"/>
          </ac:graphicFrameMkLst>
        </pc:graphicFrameChg>
      </pc:sldChg>
      <pc:sldChg chg="modSp mod">
        <pc:chgData name="Escamilla,Trisha  (DSHS)" userId="df9c4388-00a3-47a8-bc4e-842ab631c263" providerId="ADAL" clId="{62FE9CD3-8AF6-4AF0-AB2C-2A8A0EA4437C}" dt="2025-04-04T13:29:04.942" v="103" actId="20577"/>
        <pc:sldMkLst>
          <pc:docMk/>
          <pc:sldMk cId="3641096039" sldId="2147478996"/>
        </pc:sldMkLst>
        <pc:spChg chg="mod">
          <ac:chgData name="Escamilla,Trisha  (DSHS)" userId="df9c4388-00a3-47a8-bc4e-842ab631c263" providerId="ADAL" clId="{62FE9CD3-8AF6-4AF0-AB2C-2A8A0EA4437C}" dt="2025-04-04T13:29:04.942" v="103" actId="20577"/>
          <ac:spMkLst>
            <pc:docMk/>
            <pc:sldMk cId="3641096039" sldId="2147478996"/>
            <ac:spMk id="5" creationId="{21582451-4EAC-0702-6C13-96126D0EEA01}"/>
          </ac:spMkLst>
        </pc:spChg>
      </pc:sldChg>
      <pc:sldChg chg="modSp mod addCm">
        <pc:chgData name="Escamilla,Trisha  (DSHS)" userId="df9c4388-00a3-47a8-bc4e-842ab631c263" providerId="ADAL" clId="{62FE9CD3-8AF6-4AF0-AB2C-2A8A0EA4437C}" dt="2025-04-04T13:26:37.783" v="74"/>
        <pc:sldMkLst>
          <pc:docMk/>
          <pc:sldMk cId="1618757666" sldId="2147478998"/>
        </pc:sldMkLst>
        <pc:spChg chg="mod">
          <ac:chgData name="Escamilla,Trisha  (DSHS)" userId="df9c4388-00a3-47a8-bc4e-842ab631c263" providerId="ADAL" clId="{62FE9CD3-8AF6-4AF0-AB2C-2A8A0EA4437C}" dt="2025-04-04T13:26:20.002" v="73" actId="13926"/>
          <ac:spMkLst>
            <pc:docMk/>
            <pc:sldMk cId="1618757666" sldId="2147478998"/>
            <ac:spMk id="2" creationId="{160E3C85-2FBB-2444-D3FA-1C2C8AAC575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scamilla,Trisha  (DSHS)" userId="df9c4388-00a3-47a8-bc4e-842ab631c263" providerId="ADAL" clId="{62FE9CD3-8AF6-4AF0-AB2C-2A8A0EA4437C}" dt="2025-04-04T13:26:37.783" v="74"/>
              <pc2:cmMkLst xmlns:pc2="http://schemas.microsoft.com/office/powerpoint/2019/9/main/command">
                <pc:docMk/>
                <pc:sldMk cId="1618757666" sldId="2147478998"/>
                <pc2:cmMk id="{5C1F8895-FEBE-4D70-89ED-0692DCDFFD05}"/>
              </pc2:cmMkLst>
            </pc226:cmChg>
          </p:ext>
        </pc:extLst>
      </pc:sldChg>
      <pc:sldChg chg="modSp add mod ord">
        <pc:chgData name="Escamilla,Trisha  (DSHS)" userId="df9c4388-00a3-47a8-bc4e-842ab631c263" providerId="ADAL" clId="{62FE9CD3-8AF6-4AF0-AB2C-2A8A0EA4437C}" dt="2025-04-04T12:57:41.282" v="10" actId="20577"/>
        <pc:sldMkLst>
          <pc:docMk/>
          <pc:sldMk cId="2197131883" sldId="2147478999"/>
        </pc:sldMkLst>
        <pc:spChg chg="mod">
          <ac:chgData name="Escamilla,Trisha  (DSHS)" userId="df9c4388-00a3-47a8-bc4e-842ab631c263" providerId="ADAL" clId="{62FE9CD3-8AF6-4AF0-AB2C-2A8A0EA4437C}" dt="2025-04-04T12:57:41.282" v="10" actId="20577"/>
          <ac:spMkLst>
            <pc:docMk/>
            <pc:sldMk cId="2197131883" sldId="2147478999"/>
            <ac:spMk id="4" creationId="{ADC838FA-9689-4901-AA3D-9C1AD11918DF}"/>
          </ac:spMkLst>
        </pc:spChg>
      </pc:sldChg>
      <pc:sldChg chg="modSp add mod">
        <pc:chgData name="Escamilla,Trisha  (DSHS)" userId="df9c4388-00a3-47a8-bc4e-842ab631c263" providerId="ADAL" clId="{62FE9CD3-8AF6-4AF0-AB2C-2A8A0EA4437C}" dt="2025-04-04T14:05:35.436" v="1209" actId="20577"/>
        <pc:sldMkLst>
          <pc:docMk/>
          <pc:sldMk cId="4265650849" sldId="2147479000"/>
        </pc:sldMkLst>
        <pc:spChg chg="mod">
          <ac:chgData name="Escamilla,Trisha  (DSHS)" userId="df9c4388-00a3-47a8-bc4e-842ab631c263" providerId="ADAL" clId="{62FE9CD3-8AF6-4AF0-AB2C-2A8A0EA4437C}" dt="2025-04-04T14:05:35.436" v="1209" actId="20577"/>
          <ac:spMkLst>
            <pc:docMk/>
            <pc:sldMk cId="4265650849" sldId="2147479000"/>
            <ac:spMk id="7" creationId="{33B0DB26-7BEF-45B0-BDEE-EDA863AAFE5E}"/>
          </ac:spMkLst>
        </pc:spChg>
      </pc:sldChg>
      <pc:sldChg chg="add del">
        <pc:chgData name="Escamilla,Trisha  (DSHS)" userId="df9c4388-00a3-47a8-bc4e-842ab631c263" providerId="ADAL" clId="{62FE9CD3-8AF6-4AF0-AB2C-2A8A0EA4437C}" dt="2025-04-04T13:31:10.577" v="106" actId="2696"/>
        <pc:sldMkLst>
          <pc:docMk/>
          <pc:sldMk cId="1449886184" sldId="2147479001"/>
        </pc:sldMkLst>
      </pc:sldChg>
      <pc:sldChg chg="addSp delSp modSp add mod">
        <pc:chgData name="Escamilla,Trisha  (DSHS)" userId="df9c4388-00a3-47a8-bc4e-842ab631c263" providerId="ADAL" clId="{62FE9CD3-8AF6-4AF0-AB2C-2A8A0EA4437C}" dt="2025-04-04T14:04:08.516" v="1206" actId="12269"/>
        <pc:sldMkLst>
          <pc:docMk/>
          <pc:sldMk cId="2764944004" sldId="2147479001"/>
        </pc:sldMkLst>
        <pc:spChg chg="mod">
          <ac:chgData name="Escamilla,Trisha  (DSHS)" userId="df9c4388-00a3-47a8-bc4e-842ab631c263" providerId="ADAL" clId="{62FE9CD3-8AF6-4AF0-AB2C-2A8A0EA4437C}" dt="2025-04-04T13:53:29.405" v="656" actId="20577"/>
          <ac:spMkLst>
            <pc:docMk/>
            <pc:sldMk cId="2764944004" sldId="2147479001"/>
            <ac:spMk id="3" creationId="{7CAC51E4-CC3B-43DF-BDD7-40BEAA98BCE8}"/>
          </ac:spMkLst>
        </pc:spChg>
        <pc:spChg chg="mod">
          <ac:chgData name="Escamilla,Trisha  (DSHS)" userId="df9c4388-00a3-47a8-bc4e-842ab631c263" providerId="ADAL" clId="{62FE9CD3-8AF6-4AF0-AB2C-2A8A0EA4437C}" dt="2025-04-04T13:53:36.269" v="659" actId="14"/>
          <ac:spMkLst>
            <pc:docMk/>
            <pc:sldMk cId="2764944004" sldId="2147479001"/>
            <ac:spMk id="5" creationId="{21582451-4EAC-0702-6C13-96126D0EEA01}"/>
          </ac:spMkLst>
        </pc:spChg>
        <pc:graphicFrameChg chg="add del mod modGraphic">
          <ac:chgData name="Escamilla,Trisha  (DSHS)" userId="df9c4388-00a3-47a8-bc4e-842ab631c263" providerId="ADAL" clId="{62FE9CD3-8AF6-4AF0-AB2C-2A8A0EA4437C}" dt="2025-04-04T13:54:59.507" v="665" actId="1032"/>
          <ac:graphicFrameMkLst>
            <pc:docMk/>
            <pc:sldMk cId="2764944004" sldId="2147479001"/>
            <ac:graphicFrameMk id="4" creationId="{7DD2B58E-DF0F-CD0D-7C07-93AB7F042322}"/>
          </ac:graphicFrameMkLst>
        </pc:graphicFrameChg>
        <pc:graphicFrameChg chg="add mod modGraphic">
          <ac:chgData name="Escamilla,Trisha  (DSHS)" userId="df9c4388-00a3-47a8-bc4e-842ab631c263" providerId="ADAL" clId="{62FE9CD3-8AF6-4AF0-AB2C-2A8A0EA4437C}" dt="2025-04-04T14:04:08.516" v="1206" actId="12269"/>
          <ac:graphicFrameMkLst>
            <pc:docMk/>
            <pc:sldMk cId="2764944004" sldId="2147479001"/>
            <ac:graphicFrameMk id="6" creationId="{507AE0A2-D0AB-C660-9784-BACA3A7790BC}"/>
          </ac:graphicFrameMkLst>
        </pc:graphicFrameChg>
      </pc:sldChg>
      <pc:sldMasterChg chg="modSldLayout">
        <pc:chgData name="Escamilla,Trisha  (DSHS)" userId="df9c4388-00a3-47a8-bc4e-842ab631c263" providerId="ADAL" clId="{62FE9CD3-8AF6-4AF0-AB2C-2A8A0EA4437C}" dt="2025-04-04T12:58:07.030" v="11" actId="27028"/>
        <pc:sldMasterMkLst>
          <pc:docMk/>
          <pc:sldMasterMk cId="1952630688" sldId="2147483666"/>
        </pc:sldMasterMkLst>
        <pc:sldLayoutChg chg="replId">
          <pc:chgData name="Escamilla,Trisha  (DSHS)" userId="df9c4388-00a3-47a8-bc4e-842ab631c263" providerId="ADAL" clId="{62FE9CD3-8AF6-4AF0-AB2C-2A8A0EA4437C}" dt="2025-04-04T12:58:07.030" v="11" actId="27028"/>
          <pc:sldLayoutMkLst>
            <pc:docMk/>
            <pc:sldMasterMk cId="1952630688" sldId="2147483666"/>
            <pc:sldLayoutMk cId="2148590013" sldId="2147483811"/>
          </pc:sldLayoutMkLst>
        </pc:sldLayoutChg>
      </pc:sldMasterChg>
      <pc:sldMasterChg chg="modSldLayout">
        <pc:chgData name="Escamilla,Trisha  (DSHS)" userId="df9c4388-00a3-47a8-bc4e-842ab631c263" providerId="ADAL" clId="{62FE9CD3-8AF6-4AF0-AB2C-2A8A0EA4437C}" dt="2025-04-04T12:58:07.030" v="11" actId="27028"/>
        <pc:sldMasterMkLst>
          <pc:docMk/>
          <pc:sldMasterMk cId="3462931361" sldId="2147483726"/>
        </pc:sldMasterMkLst>
        <pc:sldLayoutChg chg="replId">
          <pc:chgData name="Escamilla,Trisha  (DSHS)" userId="df9c4388-00a3-47a8-bc4e-842ab631c263" providerId="ADAL" clId="{62FE9CD3-8AF6-4AF0-AB2C-2A8A0EA4437C}" dt="2025-04-04T12:58:07.030" v="11" actId="27028"/>
          <pc:sldLayoutMkLst>
            <pc:docMk/>
            <pc:sldMasterMk cId="3462931361" sldId="2147483726"/>
            <pc:sldLayoutMk cId="3403073383" sldId="2147483810"/>
          </pc:sldLayoutMkLst>
        </pc:sldLayoutChg>
      </pc:sldMasterChg>
      <pc:sldMasterChg chg="add addSldLayout">
        <pc:chgData name="Escamilla,Trisha  (DSHS)" userId="df9c4388-00a3-47a8-bc4e-842ab631c263" providerId="ADAL" clId="{62FE9CD3-8AF6-4AF0-AB2C-2A8A0EA4437C}" dt="2025-04-04T12:58:07.030" v="11" actId="27028"/>
        <pc:sldMasterMkLst>
          <pc:docMk/>
          <pc:sldMasterMk cId="1696391486" sldId="2147483745"/>
        </pc:sldMasterMkLst>
        <pc:sldLayoutChg chg="add">
          <pc:chgData name="Escamilla,Trisha  (DSHS)" userId="df9c4388-00a3-47a8-bc4e-842ab631c263" providerId="ADAL" clId="{62FE9CD3-8AF6-4AF0-AB2C-2A8A0EA4437C}" dt="2025-04-04T12:58:07.030" v="11" actId="27028"/>
          <pc:sldLayoutMkLst>
            <pc:docMk/>
            <pc:sldMasterMk cId="1696391486" sldId="2147483745"/>
            <pc:sldLayoutMk cId="3544449938" sldId="2147483746"/>
          </pc:sldLayoutMkLst>
        </pc:sldLayoutChg>
      </pc:sldMasterChg>
      <pc:sldMasterChg chg="add addSldLayout">
        <pc:chgData name="Escamilla,Trisha  (DSHS)" userId="df9c4388-00a3-47a8-bc4e-842ab631c263" providerId="ADAL" clId="{62FE9CD3-8AF6-4AF0-AB2C-2A8A0EA4437C}" dt="2025-04-04T13:31:04.038" v="104" actId="27028"/>
        <pc:sldMasterMkLst>
          <pc:docMk/>
          <pc:sldMasterMk cId="2432835597" sldId="2147483845"/>
        </pc:sldMasterMkLst>
        <pc:sldLayoutChg chg="add">
          <pc:chgData name="Escamilla,Trisha  (DSHS)" userId="df9c4388-00a3-47a8-bc4e-842ab631c263" providerId="ADAL" clId="{62FE9CD3-8AF6-4AF0-AB2C-2A8A0EA4437C}" dt="2025-04-04T13:31:04.038" v="104" actId="27028"/>
          <pc:sldLayoutMkLst>
            <pc:docMk/>
            <pc:sldMasterMk cId="2432835597" sldId="2147483845"/>
            <pc:sldLayoutMk cId="188635932" sldId="2147483846"/>
          </pc:sldLayoutMkLst>
        </pc:sldLayoutChg>
      </pc:sldMasterChg>
    </pc:docChg>
  </pc:docChgLst>
  <pc:docChgLst>
    <pc:chgData name="Escamilla,Trisha  (DSHS)" userId="df9c4388-00a3-47a8-bc4e-842ab631c263" providerId="ADAL" clId="{11599B4E-6ED3-40EC-9039-043406993D02}"/>
    <pc:docChg chg="undo redo custSel modSld">
      <pc:chgData name="Escamilla,Trisha  (DSHS)" userId="df9c4388-00a3-47a8-bc4e-842ab631c263" providerId="ADAL" clId="{11599B4E-6ED3-40EC-9039-043406993D02}" dt="2025-04-08T15:10:17.353" v="854" actId="20577"/>
      <pc:docMkLst>
        <pc:docMk/>
      </pc:docMkLst>
      <pc:sldChg chg="modSp mod addCm delCm modCm modNotesTx">
        <pc:chgData name="Escamilla,Trisha  (DSHS)" userId="df9c4388-00a3-47a8-bc4e-842ab631c263" providerId="ADAL" clId="{11599B4E-6ED3-40EC-9039-043406993D02}" dt="2025-04-08T14:38:55.832" v="837"/>
        <pc:sldMkLst>
          <pc:docMk/>
          <pc:sldMk cId="78041531" sldId="2147469295"/>
        </pc:sldMkLst>
        <pc:spChg chg="mod">
          <ac:chgData name="Escamilla,Trisha  (DSHS)" userId="df9c4388-00a3-47a8-bc4e-842ab631c263" providerId="ADAL" clId="{11599B4E-6ED3-40EC-9039-043406993D02}" dt="2025-04-08T14:34:49.787" v="828" actId="20577"/>
          <ac:spMkLst>
            <pc:docMk/>
            <pc:sldMk cId="78041531" sldId="2147469295"/>
            <ac:spMk id="7" creationId="{0536D979-A3FF-638D-0BD3-B43B8BD4E39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Escamilla,Trisha  (DSHS)" userId="df9c4388-00a3-47a8-bc4e-842ab631c263" providerId="ADAL" clId="{11599B4E-6ED3-40EC-9039-043406993D02}" dt="2025-04-08T14:38:55.832" v="837"/>
              <pc2:cmMkLst xmlns:pc2="http://schemas.microsoft.com/office/powerpoint/2019/9/main/command">
                <pc:docMk/>
                <pc:sldMk cId="78041531" sldId="2147469295"/>
                <pc2:cmMk id="{DF72F35F-18BC-4CED-8AE4-D7EB990B79F3}"/>
              </pc2:cmMkLst>
            </pc226:cmChg>
            <pc226:cmChg xmlns:pc226="http://schemas.microsoft.com/office/powerpoint/2022/06/main/command" chg="mod">
              <pc226:chgData name="Escamilla,Trisha  (DSHS)" userId="df9c4388-00a3-47a8-bc4e-842ab631c263" providerId="ADAL" clId="{11599B4E-6ED3-40EC-9039-043406993D02}" dt="2025-04-08T14:34:49.787" v="828" actId="20577"/>
              <pc2:cmMkLst xmlns:pc2="http://schemas.microsoft.com/office/powerpoint/2019/9/main/command">
                <pc:docMk/>
                <pc:sldMk cId="78041531" sldId="2147469295"/>
                <pc2:cmMk id="{FF17726D-B742-420A-9E94-815B7636BF19}"/>
              </pc2:cmMkLst>
            </pc226:cmChg>
            <pc226:cmChg xmlns:pc226="http://schemas.microsoft.com/office/powerpoint/2022/06/main/command" chg="add del mod">
              <pc226:chgData name="Escamilla,Trisha  (DSHS)" userId="df9c4388-00a3-47a8-bc4e-842ab631c263" providerId="ADAL" clId="{11599B4E-6ED3-40EC-9039-043406993D02}" dt="2025-04-08T14:38:53.821" v="836"/>
              <pc2:cmMkLst xmlns:pc2="http://schemas.microsoft.com/office/powerpoint/2019/9/main/command">
                <pc:docMk/>
                <pc:sldMk cId="78041531" sldId="2147469295"/>
                <pc2:cmMk id="{A63AB88E-3C14-4B7A-934F-59BD9CE265B5}"/>
              </pc2:cmMkLst>
            </pc226:cmChg>
            <pc226:cmChg xmlns:pc226="http://schemas.microsoft.com/office/powerpoint/2022/06/main/command" chg="mod">
              <pc226:chgData name="Escamilla,Trisha  (DSHS)" userId="df9c4388-00a3-47a8-bc4e-842ab631c263" providerId="ADAL" clId="{11599B4E-6ED3-40EC-9039-043406993D02}" dt="2025-04-08T14:34:49.787" v="828" actId="20577"/>
              <pc2:cmMkLst xmlns:pc2="http://schemas.microsoft.com/office/powerpoint/2019/9/main/command">
                <pc:docMk/>
                <pc:sldMk cId="78041531" sldId="2147469295"/>
                <pc2:cmMk id="{608C98C6-9AFA-4D93-AF65-2693732B4BFB}"/>
              </pc2:cmMkLst>
            </pc226:cmChg>
          </p:ext>
        </pc:extLst>
      </pc:sldChg>
      <pc:sldChg chg="modSp mod modCm">
        <pc:chgData name="Escamilla,Trisha  (DSHS)" userId="df9c4388-00a3-47a8-bc4e-842ab631c263" providerId="ADAL" clId="{11599B4E-6ED3-40EC-9039-043406993D02}" dt="2025-04-08T14:35:14.039" v="830" actId="20577"/>
        <pc:sldMkLst>
          <pc:docMk/>
          <pc:sldMk cId="4202061664" sldId="2147469299"/>
        </pc:sldMkLst>
        <pc:spChg chg="mod">
          <ac:chgData name="Escamilla,Trisha  (DSHS)" userId="df9c4388-00a3-47a8-bc4e-842ab631c263" providerId="ADAL" clId="{11599B4E-6ED3-40EC-9039-043406993D02}" dt="2025-04-08T14:35:14.039" v="830" actId="20577"/>
          <ac:spMkLst>
            <pc:docMk/>
            <pc:sldMk cId="4202061664" sldId="2147469299"/>
            <ac:spMk id="5" creationId="{21582451-4EAC-0702-6C13-96126D0EEA0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scamilla,Trisha  (DSHS)" userId="df9c4388-00a3-47a8-bc4e-842ab631c263" providerId="ADAL" clId="{11599B4E-6ED3-40EC-9039-043406993D02}" dt="2025-04-08T14:35:14.039" v="830" actId="20577"/>
              <pc2:cmMkLst xmlns:pc2="http://schemas.microsoft.com/office/powerpoint/2019/9/main/command">
                <pc:docMk/>
                <pc:sldMk cId="4202061664" sldId="2147469299"/>
                <pc2:cmMk id="{9488946D-E2A2-48E0-8BF9-8CC67A6E3C93}"/>
              </pc2:cmMkLst>
            </pc226:cmChg>
            <pc226:cmChg xmlns:pc226="http://schemas.microsoft.com/office/powerpoint/2022/06/main/command" chg="mod">
              <pc226:chgData name="Escamilla,Trisha  (DSHS)" userId="df9c4388-00a3-47a8-bc4e-842ab631c263" providerId="ADAL" clId="{11599B4E-6ED3-40EC-9039-043406993D02}" dt="2025-04-08T14:35:14.039" v="830" actId="20577"/>
              <pc2:cmMkLst xmlns:pc2="http://schemas.microsoft.com/office/powerpoint/2019/9/main/command">
                <pc:docMk/>
                <pc:sldMk cId="4202061664" sldId="2147469299"/>
                <pc2:cmMk id="{2442CA72-B56F-481E-B879-CF6C8B1B5BD7}"/>
              </pc2:cmMkLst>
            </pc226:cmChg>
            <pc226:cmChg xmlns:pc226="http://schemas.microsoft.com/office/powerpoint/2022/06/main/command" chg="mod">
              <pc226:chgData name="Escamilla,Trisha  (DSHS)" userId="df9c4388-00a3-47a8-bc4e-842ab631c263" providerId="ADAL" clId="{11599B4E-6ED3-40EC-9039-043406993D02}" dt="2025-04-08T14:35:14.039" v="830" actId="20577"/>
              <pc2:cmMkLst xmlns:pc2="http://schemas.microsoft.com/office/powerpoint/2019/9/main/command">
                <pc:docMk/>
                <pc:sldMk cId="4202061664" sldId="2147469299"/>
                <pc2:cmMk id="{E3848B7C-F945-48A7-908B-0F5361658C73}"/>
              </pc2:cmMkLst>
            </pc226:cmChg>
          </p:ext>
        </pc:extLst>
      </pc:sldChg>
      <pc:sldChg chg="modSp mod addCm delCm modCm modNotesTx">
        <pc:chgData name="Escamilla,Trisha  (DSHS)" userId="df9c4388-00a3-47a8-bc4e-842ab631c263" providerId="ADAL" clId="{11599B4E-6ED3-40EC-9039-043406993D02}" dt="2025-04-08T14:36:09.618" v="834" actId="20577"/>
        <pc:sldMkLst>
          <pc:docMk/>
          <pc:sldMk cId="2615291656" sldId="2147469300"/>
        </pc:sldMkLst>
        <pc:spChg chg="mod">
          <ac:chgData name="Escamilla,Trisha  (DSHS)" userId="df9c4388-00a3-47a8-bc4e-842ab631c263" providerId="ADAL" clId="{11599B4E-6ED3-40EC-9039-043406993D02}" dt="2025-04-08T14:36:09.618" v="834" actId="20577"/>
          <ac:spMkLst>
            <pc:docMk/>
            <pc:sldMk cId="2615291656" sldId="2147469300"/>
            <ac:spMk id="5" creationId="{21582451-4EAC-0702-6C13-96126D0EEA0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Escamilla,Trisha  (DSHS)" userId="df9c4388-00a3-47a8-bc4e-842ab631c263" providerId="ADAL" clId="{11599B4E-6ED3-40EC-9039-043406993D02}" dt="2025-04-08T12:41:22.124" v="226"/>
              <pc2:cmMkLst xmlns:pc2="http://schemas.microsoft.com/office/powerpoint/2019/9/main/command">
                <pc:docMk/>
                <pc:sldMk cId="2615291656" sldId="2147469300"/>
                <pc2:cmMk id="{9BFEDB47-E251-4240-A50D-8DA8ECA6917B}"/>
              </pc2:cmMkLst>
            </pc226:cmChg>
            <pc226:cmChg xmlns:pc226="http://schemas.microsoft.com/office/powerpoint/2022/06/main/command" chg="add del">
              <pc226:chgData name="Escamilla,Trisha  (DSHS)" userId="df9c4388-00a3-47a8-bc4e-842ab631c263" providerId="ADAL" clId="{11599B4E-6ED3-40EC-9039-043406993D02}" dt="2025-04-08T12:41:14.421" v="225"/>
              <pc2:cmMkLst xmlns:pc2="http://schemas.microsoft.com/office/powerpoint/2019/9/main/command">
                <pc:docMk/>
                <pc:sldMk cId="2615291656" sldId="2147469300"/>
                <pc2:cmMk id="{5F0B5292-6116-4D04-ABC3-34F1B5713897}"/>
              </pc2:cmMkLst>
            </pc226:cmChg>
            <pc226:cmChg xmlns:pc226="http://schemas.microsoft.com/office/powerpoint/2022/06/main/command" chg="add del">
              <pc226:chgData name="Escamilla,Trisha  (DSHS)" userId="df9c4388-00a3-47a8-bc4e-842ab631c263" providerId="ADAL" clId="{11599B4E-6ED3-40EC-9039-043406993D02}" dt="2025-04-08T12:41:09.315" v="224"/>
              <pc2:cmMkLst xmlns:pc2="http://schemas.microsoft.com/office/powerpoint/2019/9/main/command">
                <pc:docMk/>
                <pc:sldMk cId="2615291656" sldId="2147469300"/>
                <pc2:cmMk id="{C62F25EE-CCAC-415F-8AB1-407BC5592D1F}"/>
              </pc2:cmMkLst>
            </pc226:cmChg>
            <pc226:cmChg xmlns:pc226="http://schemas.microsoft.com/office/powerpoint/2022/06/main/command" chg="add del mod">
              <pc226:chgData name="Escamilla,Trisha  (DSHS)" userId="df9c4388-00a3-47a8-bc4e-842ab631c263" providerId="ADAL" clId="{11599B4E-6ED3-40EC-9039-043406993D02}" dt="2025-04-08T14:25:08.981" v="799"/>
              <pc2:cmMkLst xmlns:pc2="http://schemas.microsoft.com/office/powerpoint/2019/9/main/command">
                <pc:docMk/>
                <pc:sldMk cId="2615291656" sldId="2147469300"/>
                <pc2:cmMk id="{6574AEF6-24F7-43E2-88DF-E82811BDF8DE}"/>
              </pc2:cmMkLst>
            </pc226:cmChg>
          </p:ext>
        </pc:extLst>
      </pc:sldChg>
      <pc:sldChg chg="modSp mod addCm delCm modCm">
        <pc:chgData name="Escamilla,Trisha  (DSHS)" userId="df9c4388-00a3-47a8-bc4e-842ab631c263" providerId="ADAL" clId="{11599B4E-6ED3-40EC-9039-043406993D02}" dt="2025-04-08T15:10:17.353" v="854" actId="20577"/>
        <pc:sldMkLst>
          <pc:docMk/>
          <pc:sldMk cId="3752372801" sldId="2147478987"/>
        </pc:sldMkLst>
        <pc:spChg chg="mod">
          <ac:chgData name="Escamilla,Trisha  (DSHS)" userId="df9c4388-00a3-47a8-bc4e-842ab631c263" providerId="ADAL" clId="{11599B4E-6ED3-40EC-9039-043406993D02}" dt="2025-04-08T15:10:17.353" v="854" actId="20577"/>
          <ac:spMkLst>
            <pc:docMk/>
            <pc:sldMk cId="3752372801" sldId="2147478987"/>
            <ac:spMk id="2" creationId="{160E3C85-2FBB-2444-D3FA-1C2C8AAC575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Escamilla,Trisha  (DSHS)" userId="df9c4388-00a3-47a8-bc4e-842ab631c263" providerId="ADAL" clId="{11599B4E-6ED3-40EC-9039-043406993D02}" dt="2025-04-08T14:45:52.597" v="850"/>
              <pc2:cmMkLst xmlns:pc2="http://schemas.microsoft.com/office/powerpoint/2019/9/main/command">
                <pc:docMk/>
                <pc:sldMk cId="3752372801" sldId="2147478987"/>
                <pc2:cmMk id="{EF9E8053-527A-4D6C-B083-7A709C87E96E}"/>
              </pc2:cmMkLst>
            </pc226:cmChg>
            <pc226:cmChg xmlns:pc226="http://schemas.microsoft.com/office/powerpoint/2022/06/main/command" chg="add del mod">
              <pc226:chgData name="Escamilla,Trisha  (DSHS)" userId="df9c4388-00a3-47a8-bc4e-842ab631c263" providerId="ADAL" clId="{11599B4E-6ED3-40EC-9039-043406993D02}" dt="2025-04-08T14:38:37.604" v="835"/>
              <pc2:cmMkLst xmlns:pc2="http://schemas.microsoft.com/office/powerpoint/2019/9/main/command">
                <pc:docMk/>
                <pc:sldMk cId="3752372801" sldId="2147478987"/>
                <pc2:cmMk id="{7DEDFFD2-95DB-4F54-AD58-2984C5158E69}"/>
              </pc2:cmMkLst>
            </pc226:cmChg>
          </p:ext>
        </pc:extLst>
      </pc:sldChg>
      <pc:sldChg chg="modNotesTx">
        <pc:chgData name="Escamilla,Trisha  (DSHS)" userId="df9c4388-00a3-47a8-bc4e-842ab631c263" providerId="ADAL" clId="{11599B4E-6ED3-40EC-9039-043406993D02}" dt="2025-04-04T20:03:46.583" v="39" actId="20577"/>
        <pc:sldMkLst>
          <pc:docMk/>
          <pc:sldMk cId="855175292" sldId="2147478989"/>
        </pc:sldMkLst>
      </pc:sldChg>
      <pc:sldChg chg="modSp mod modCm modNotesTx">
        <pc:chgData name="Escamilla,Trisha  (DSHS)" userId="df9c4388-00a3-47a8-bc4e-842ab631c263" providerId="ADAL" clId="{11599B4E-6ED3-40EC-9039-043406993D02}" dt="2025-04-08T12:44:10.166" v="529" actId="20577"/>
        <pc:sldMkLst>
          <pc:docMk/>
          <pc:sldMk cId="2307571832" sldId="2147478995"/>
        </pc:sldMkLst>
        <pc:spChg chg="mod">
          <ac:chgData name="Escamilla,Trisha  (DSHS)" userId="df9c4388-00a3-47a8-bc4e-842ab631c263" providerId="ADAL" clId="{11599B4E-6ED3-40EC-9039-043406993D02}" dt="2025-04-04T20:25:10.509" v="77" actId="20577"/>
          <ac:spMkLst>
            <pc:docMk/>
            <pc:sldMk cId="2307571832" sldId="2147478995"/>
            <ac:spMk id="3" creationId="{7CAC51E4-CC3B-43DF-BDD7-40BEAA98BCE8}"/>
          </ac:spMkLst>
        </pc:spChg>
        <pc:spChg chg="mod">
          <ac:chgData name="Escamilla,Trisha  (DSHS)" userId="df9c4388-00a3-47a8-bc4e-842ab631c263" providerId="ADAL" clId="{11599B4E-6ED3-40EC-9039-043406993D02}" dt="2025-04-08T12:44:10.166" v="529" actId="20577"/>
          <ac:spMkLst>
            <pc:docMk/>
            <pc:sldMk cId="2307571832" sldId="2147478995"/>
            <ac:spMk id="5" creationId="{21582451-4EAC-0702-6C13-96126D0EEA0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scamilla,Trisha  (DSHS)" userId="df9c4388-00a3-47a8-bc4e-842ab631c263" providerId="ADAL" clId="{11599B4E-6ED3-40EC-9039-043406993D02}" dt="2025-04-08T12:44:10.166" v="529" actId="20577"/>
              <pc2:cmMkLst xmlns:pc2="http://schemas.microsoft.com/office/powerpoint/2019/9/main/command">
                <pc:docMk/>
                <pc:sldMk cId="2307571832" sldId="2147478995"/>
                <pc2:cmMk id="{162C78C3-2584-4926-B6BA-8265548549A3}"/>
              </pc2:cmMkLst>
            </pc226:cmChg>
          </p:ext>
        </pc:extLst>
      </pc:sldChg>
      <pc:sldChg chg="modSp mod">
        <pc:chgData name="Escamilla,Trisha  (DSHS)" userId="df9c4388-00a3-47a8-bc4e-842ab631c263" providerId="ADAL" clId="{11599B4E-6ED3-40EC-9039-043406993D02}" dt="2025-04-08T14:32:58.977" v="817" actId="15"/>
        <pc:sldMkLst>
          <pc:docMk/>
          <pc:sldMk cId="3641096039" sldId="2147478996"/>
        </pc:sldMkLst>
        <pc:spChg chg="mod">
          <ac:chgData name="Escamilla,Trisha  (DSHS)" userId="df9c4388-00a3-47a8-bc4e-842ab631c263" providerId="ADAL" clId="{11599B4E-6ED3-40EC-9039-043406993D02}" dt="2025-04-08T14:32:58.977" v="817" actId="15"/>
          <ac:spMkLst>
            <pc:docMk/>
            <pc:sldMk cId="3641096039" sldId="2147478996"/>
            <ac:spMk id="5" creationId="{21582451-4EAC-0702-6C13-96126D0EEA01}"/>
          </ac:spMkLst>
        </pc:spChg>
      </pc:sldChg>
      <pc:sldChg chg="delCm">
        <pc:chgData name="Escamilla,Trisha  (DSHS)" userId="df9c4388-00a3-47a8-bc4e-842ab631c263" providerId="ADAL" clId="{11599B4E-6ED3-40EC-9039-043406993D02}" dt="2025-04-08T12:44:28.919" v="530"/>
        <pc:sldMkLst>
          <pc:docMk/>
          <pc:sldMk cId="1618757666" sldId="214747899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scamilla,Trisha  (DSHS)" userId="df9c4388-00a3-47a8-bc4e-842ab631c263" providerId="ADAL" clId="{11599B4E-6ED3-40EC-9039-043406993D02}" dt="2025-04-08T12:44:28.919" v="530"/>
              <pc2:cmMkLst xmlns:pc2="http://schemas.microsoft.com/office/powerpoint/2019/9/main/command">
                <pc:docMk/>
                <pc:sldMk cId="1618757666" sldId="2147478998"/>
                <pc2:cmMk id="{5C1F8895-FEBE-4D70-89ED-0692DCDFFD05}"/>
              </pc2:cmMkLst>
            </pc226:cmChg>
          </p:ext>
        </pc:extLst>
      </pc:sldChg>
    </pc:docChg>
  </pc:docChgLst>
  <pc:docChgLst>
    <pc:chgData name="Bradford,Carrie (DSHS)" userId="36ad5c1e-c4ac-4c1f-b561-8d0d76db85af" providerId="ADAL" clId="{F58A92F8-BEAC-4B76-A558-6028BFDCD731}"/>
    <pc:docChg chg="undo custSel modSld">
      <pc:chgData name="Bradford,Carrie (DSHS)" userId="36ad5c1e-c4ac-4c1f-b561-8d0d76db85af" providerId="ADAL" clId="{F58A92F8-BEAC-4B76-A558-6028BFDCD731}" dt="2025-04-08T13:23:41.879" v="890"/>
      <pc:docMkLst>
        <pc:docMk/>
      </pc:docMkLst>
      <pc:sldChg chg="modSp mod addCm modCm modNotesTx">
        <pc:chgData name="Bradford,Carrie (DSHS)" userId="36ad5c1e-c4ac-4c1f-b561-8d0d76db85af" providerId="ADAL" clId="{F58A92F8-BEAC-4B76-A558-6028BFDCD731}" dt="2025-04-07T14:13:08.218" v="524" actId="20577"/>
        <pc:sldMkLst>
          <pc:docMk/>
          <pc:sldMk cId="78041531" sldId="2147469295"/>
        </pc:sldMkLst>
        <pc:spChg chg="mod">
          <ac:chgData name="Bradford,Carrie (DSHS)" userId="36ad5c1e-c4ac-4c1f-b561-8d0d76db85af" providerId="ADAL" clId="{F58A92F8-BEAC-4B76-A558-6028BFDCD731}" dt="2025-04-07T14:13:08.218" v="524" actId="20577"/>
          <ac:spMkLst>
            <pc:docMk/>
            <pc:sldMk cId="78041531" sldId="2147469295"/>
            <ac:spMk id="7" creationId="{0536D979-A3FF-638D-0BD3-B43B8BD4E39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Bradford,Carrie (DSHS)" userId="36ad5c1e-c4ac-4c1f-b561-8d0d76db85af" providerId="ADAL" clId="{F58A92F8-BEAC-4B76-A558-6028BFDCD731}" dt="2025-04-07T14:13:08.218" v="524" actId="20577"/>
              <pc2:cmMkLst xmlns:pc2="http://schemas.microsoft.com/office/powerpoint/2019/9/main/command">
                <pc:docMk/>
                <pc:sldMk cId="78041531" sldId="2147469295"/>
                <pc2:cmMk id="{FF17726D-B742-420A-9E94-815B7636BF19}"/>
              </pc2:cmMkLst>
            </pc226:cmChg>
            <pc226:cmChg xmlns:pc226="http://schemas.microsoft.com/office/powerpoint/2022/06/main/command" chg="add mod">
              <pc226:chgData name="Bradford,Carrie (DSHS)" userId="36ad5c1e-c4ac-4c1f-b561-8d0d76db85af" providerId="ADAL" clId="{F58A92F8-BEAC-4B76-A558-6028BFDCD731}" dt="2025-04-07T14:13:08.218" v="524" actId="20577"/>
              <pc2:cmMkLst xmlns:pc2="http://schemas.microsoft.com/office/powerpoint/2019/9/main/command">
                <pc:docMk/>
                <pc:sldMk cId="78041531" sldId="2147469295"/>
                <pc2:cmMk id="{608C98C6-9AFA-4D93-AF65-2693732B4BFB}"/>
              </pc2:cmMkLst>
            </pc226:cmChg>
          </p:ext>
        </pc:extLst>
      </pc:sldChg>
      <pc:sldChg chg="modSp mod addCm modCm modNotesTx">
        <pc:chgData name="Bradford,Carrie (DSHS)" userId="36ad5c1e-c4ac-4c1f-b561-8d0d76db85af" providerId="ADAL" clId="{F58A92F8-BEAC-4B76-A558-6028BFDCD731}" dt="2025-04-07T14:34:10.721" v="866"/>
        <pc:sldMkLst>
          <pc:docMk/>
          <pc:sldMk cId="4202061664" sldId="2147469299"/>
        </pc:sldMkLst>
        <pc:spChg chg="mod">
          <ac:chgData name="Bradford,Carrie (DSHS)" userId="36ad5c1e-c4ac-4c1f-b561-8d0d76db85af" providerId="ADAL" clId="{F58A92F8-BEAC-4B76-A558-6028BFDCD731}" dt="2025-04-07T14:15:55.681" v="603" actId="20577"/>
          <ac:spMkLst>
            <pc:docMk/>
            <pc:sldMk cId="4202061664" sldId="2147469299"/>
            <ac:spMk id="5" creationId="{21582451-4EAC-0702-6C13-96126D0EEA0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radford,Carrie (DSHS)" userId="36ad5c1e-c4ac-4c1f-b561-8d0d76db85af" providerId="ADAL" clId="{F58A92F8-BEAC-4B76-A558-6028BFDCD731}" dt="2025-04-07T14:34:10.721" v="866"/>
              <pc2:cmMkLst xmlns:pc2="http://schemas.microsoft.com/office/powerpoint/2019/9/main/command">
                <pc:docMk/>
                <pc:sldMk cId="4202061664" sldId="2147469299"/>
                <pc2:cmMk id="{3A73AB0A-B1B4-4789-B103-E5EEA085B5C5}"/>
              </pc2:cmMkLst>
            </pc226:cmChg>
            <pc226:cmChg xmlns:pc226="http://schemas.microsoft.com/office/powerpoint/2022/06/main/command" chg="add">
              <pc226:chgData name="Bradford,Carrie (DSHS)" userId="36ad5c1e-c4ac-4c1f-b561-8d0d76db85af" providerId="ADAL" clId="{F58A92F8-BEAC-4B76-A558-6028BFDCD731}" dt="2025-04-07T14:16:03.198" v="604"/>
              <pc2:cmMkLst xmlns:pc2="http://schemas.microsoft.com/office/powerpoint/2019/9/main/command">
                <pc:docMk/>
                <pc:sldMk cId="4202061664" sldId="2147469299"/>
                <pc2:cmMk id="{9488946D-E2A2-48E0-8BF9-8CC67A6E3C93}"/>
              </pc2:cmMkLst>
            </pc226:cmChg>
            <pc226:cmChg xmlns:pc226="http://schemas.microsoft.com/office/powerpoint/2022/06/main/command" chg="add">
              <pc226:chgData name="Bradford,Carrie (DSHS)" userId="36ad5c1e-c4ac-4c1f-b561-8d0d76db85af" providerId="ADAL" clId="{F58A92F8-BEAC-4B76-A558-6028BFDCD731}" dt="2025-04-07T14:18:02.578" v="605"/>
              <pc2:cmMkLst xmlns:pc2="http://schemas.microsoft.com/office/powerpoint/2019/9/main/command">
                <pc:docMk/>
                <pc:sldMk cId="4202061664" sldId="2147469299"/>
                <pc2:cmMk id="{2442CA72-B56F-481E-B879-CF6C8B1B5BD7}"/>
              </pc2:cmMkLst>
            </pc226:cmChg>
            <pc226:cmChg xmlns:pc226="http://schemas.microsoft.com/office/powerpoint/2022/06/main/command" chg="add mod">
              <pc226:chgData name="Bradford,Carrie (DSHS)" userId="36ad5c1e-c4ac-4c1f-b561-8d0d76db85af" providerId="ADAL" clId="{F58A92F8-BEAC-4B76-A558-6028BFDCD731}" dt="2025-04-07T14:15:55.681" v="603" actId="20577"/>
              <pc2:cmMkLst xmlns:pc2="http://schemas.microsoft.com/office/powerpoint/2019/9/main/command">
                <pc:docMk/>
                <pc:sldMk cId="4202061664" sldId="2147469299"/>
                <pc2:cmMk id="{E3848B7C-F945-48A7-908B-0F5361658C73}"/>
              </pc2:cmMkLst>
            </pc226:cmChg>
          </p:ext>
        </pc:extLst>
      </pc:sldChg>
      <pc:sldChg chg="modSp mod modCm">
        <pc:chgData name="Bradford,Carrie (DSHS)" userId="36ad5c1e-c4ac-4c1f-b561-8d0d76db85af" providerId="ADAL" clId="{F58A92F8-BEAC-4B76-A558-6028BFDCD731}" dt="2025-04-07T14:23:04.491" v="860" actId="20577"/>
        <pc:sldMkLst>
          <pc:docMk/>
          <pc:sldMk cId="2615291656" sldId="2147469300"/>
        </pc:sldMkLst>
        <pc:spChg chg="mod">
          <ac:chgData name="Bradford,Carrie (DSHS)" userId="36ad5c1e-c4ac-4c1f-b561-8d0d76db85af" providerId="ADAL" clId="{F58A92F8-BEAC-4B76-A558-6028BFDCD731}" dt="2025-04-07T14:23:04.491" v="860" actId="20577"/>
          <ac:spMkLst>
            <pc:docMk/>
            <pc:sldMk cId="2615291656" sldId="2147469300"/>
            <ac:spMk id="5" creationId="{21582451-4EAC-0702-6C13-96126D0EEA0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radford,Carrie (DSHS)" userId="36ad5c1e-c4ac-4c1f-b561-8d0d76db85af" providerId="ADAL" clId="{F58A92F8-BEAC-4B76-A558-6028BFDCD731}" dt="2025-04-07T14:23:04.491" v="860" actId="20577"/>
              <pc2:cmMkLst xmlns:pc2="http://schemas.microsoft.com/office/powerpoint/2019/9/main/command">
                <pc:docMk/>
                <pc:sldMk cId="2615291656" sldId="2147469300"/>
                <pc2:cmMk id="{9BFEDB47-E251-4240-A50D-8DA8ECA6917B}"/>
              </pc2:cmMkLst>
            </pc226:cmChg>
          </p:ext>
        </pc:extLst>
      </pc:sldChg>
      <pc:sldChg chg="addCm">
        <pc:chgData name="Bradford,Carrie (DSHS)" userId="36ad5c1e-c4ac-4c1f-b561-8d0d76db85af" providerId="ADAL" clId="{F58A92F8-BEAC-4B76-A558-6028BFDCD731}" dt="2025-04-07T14:37:52.268" v="876"/>
        <pc:sldMkLst>
          <pc:docMk/>
          <pc:sldMk cId="2951989581" sldId="21474789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radford,Carrie (DSHS)" userId="36ad5c1e-c4ac-4c1f-b561-8d0d76db85af" providerId="ADAL" clId="{F58A92F8-BEAC-4B76-A558-6028BFDCD731}" dt="2025-04-07T14:37:52.268" v="876"/>
              <pc2:cmMkLst xmlns:pc2="http://schemas.microsoft.com/office/powerpoint/2019/9/main/command">
                <pc:docMk/>
                <pc:sldMk cId="2951989581" sldId="2147478985"/>
                <pc2:cmMk id="{F49965FA-3748-4C66-B87B-6AE27C01D45C}"/>
              </pc2:cmMkLst>
            </pc226:cmChg>
          </p:ext>
        </pc:extLst>
      </pc:sldChg>
      <pc:sldChg chg="modSp mod">
        <pc:chgData name="Bradford,Carrie (DSHS)" userId="36ad5c1e-c4ac-4c1f-b561-8d0d76db85af" providerId="ADAL" clId="{F58A92F8-BEAC-4B76-A558-6028BFDCD731}" dt="2025-04-07T14:36:31.495" v="873" actId="20577"/>
        <pc:sldMkLst>
          <pc:docMk/>
          <pc:sldMk cId="371710172" sldId="2147478988"/>
        </pc:sldMkLst>
        <pc:spChg chg="mod">
          <ac:chgData name="Bradford,Carrie (DSHS)" userId="36ad5c1e-c4ac-4c1f-b561-8d0d76db85af" providerId="ADAL" clId="{F58A92F8-BEAC-4B76-A558-6028BFDCD731}" dt="2025-04-07T14:36:31.495" v="873" actId="20577"/>
          <ac:spMkLst>
            <pc:docMk/>
            <pc:sldMk cId="371710172" sldId="2147478988"/>
            <ac:spMk id="5" creationId="{21582451-4EAC-0702-6C13-96126D0EEA01}"/>
          </ac:spMkLst>
        </pc:spChg>
      </pc:sldChg>
      <pc:sldChg chg="modSp mod">
        <pc:chgData name="Bradford,Carrie (DSHS)" userId="36ad5c1e-c4ac-4c1f-b561-8d0d76db85af" providerId="ADAL" clId="{F58A92F8-BEAC-4B76-A558-6028BFDCD731}" dt="2025-04-07T13:41:32.915" v="8" actId="20577"/>
        <pc:sldMkLst>
          <pc:docMk/>
          <pc:sldMk cId="1475143955" sldId="2147478990"/>
        </pc:sldMkLst>
        <pc:spChg chg="mod">
          <ac:chgData name="Bradford,Carrie (DSHS)" userId="36ad5c1e-c4ac-4c1f-b561-8d0d76db85af" providerId="ADAL" clId="{F58A92F8-BEAC-4B76-A558-6028BFDCD731}" dt="2025-04-07T13:41:32.915" v="8" actId="20577"/>
          <ac:spMkLst>
            <pc:docMk/>
            <pc:sldMk cId="1475143955" sldId="2147478990"/>
            <ac:spMk id="4" creationId="{ADC838FA-9689-4901-AA3D-9C1AD11918DF}"/>
          </ac:spMkLst>
        </pc:spChg>
      </pc:sldChg>
      <pc:sldChg chg="addCm modCm">
        <pc:chgData name="Bradford,Carrie (DSHS)" userId="36ad5c1e-c4ac-4c1f-b561-8d0d76db85af" providerId="ADAL" clId="{F58A92F8-BEAC-4B76-A558-6028BFDCD731}" dt="2025-04-08T13:23:41.879" v="890"/>
        <pc:sldMkLst>
          <pc:docMk/>
          <pc:sldMk cId="2313040059" sldId="214747899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radford,Carrie (DSHS)" userId="36ad5c1e-c4ac-4c1f-b561-8d0d76db85af" providerId="ADAL" clId="{F58A92F8-BEAC-4B76-A558-6028BFDCD731}" dt="2025-04-07T14:26:53.010" v="863"/>
              <pc2:cmMkLst xmlns:pc2="http://schemas.microsoft.com/office/powerpoint/2019/9/main/command">
                <pc:docMk/>
                <pc:sldMk cId="2313040059" sldId="2147478993"/>
                <pc2:cmMk id="{84FC025F-5DBB-4645-A757-8CF0F563CA7F}"/>
              </pc2:cmMkLst>
            </pc226:cmChg>
            <pc226:cmChg xmlns:pc226="http://schemas.microsoft.com/office/powerpoint/2022/06/main/command" chg="add">
              <pc226:chgData name="Bradford,Carrie (DSHS)" userId="36ad5c1e-c4ac-4c1f-b561-8d0d76db85af" providerId="ADAL" clId="{F58A92F8-BEAC-4B76-A558-6028BFDCD731}" dt="2025-04-08T13:23:41.879" v="890"/>
              <pc2:cmMkLst xmlns:pc2="http://schemas.microsoft.com/office/powerpoint/2019/9/main/command">
                <pc:docMk/>
                <pc:sldMk cId="2313040059" sldId="2147478993"/>
                <pc2:cmMk id="{DBD29296-3F50-414B-9D2A-3A5701BD1A04}"/>
              </pc2:cmMkLst>
              <pc226:cmRplyChg chg="add">
                <pc226:chgData name="Bradford,Carrie (DSHS)" userId="36ad5c1e-c4ac-4c1f-b561-8d0d76db85af" providerId="ADAL" clId="{F58A92F8-BEAC-4B76-A558-6028BFDCD731}" dt="2025-04-08T13:23:41.879" v="890"/>
                <pc2:cmRplyMkLst xmlns:pc2="http://schemas.microsoft.com/office/powerpoint/2019/9/main/command">
                  <pc:docMk/>
                  <pc:sldMk cId="2313040059" sldId="2147478993"/>
                  <pc2:cmMk id="{DBD29296-3F50-414B-9D2A-3A5701BD1A04}"/>
                  <pc2:cmRplyMk id="{DF01E1B2-5FAE-4E0A-A9C3-F44E3678D558}"/>
                </pc2:cmRplyMkLst>
              </pc226:cmRplyChg>
            </pc226:cmChg>
            <pc226:cmChg xmlns:pc226="http://schemas.microsoft.com/office/powerpoint/2022/06/main/command" chg="add mod">
              <pc226:chgData name="Bradford,Carrie (DSHS)" userId="36ad5c1e-c4ac-4c1f-b561-8d0d76db85af" providerId="ADAL" clId="{F58A92F8-BEAC-4B76-A558-6028BFDCD731}" dt="2025-04-07T14:29:51.586" v="864"/>
              <pc2:cmMkLst xmlns:pc2="http://schemas.microsoft.com/office/powerpoint/2019/9/main/command">
                <pc:docMk/>
                <pc:sldMk cId="2313040059" sldId="2147478993"/>
                <pc2:cmMk id="{345ABDCF-491B-4564-BB85-89906A441C38}"/>
              </pc2:cmMkLst>
            </pc226:cmChg>
          </p:ext>
        </pc:extLst>
      </pc:sldChg>
      <pc:sldChg chg="addCm">
        <pc:chgData name="Bradford,Carrie (DSHS)" userId="36ad5c1e-c4ac-4c1f-b561-8d0d76db85af" providerId="ADAL" clId="{F58A92F8-BEAC-4B76-A558-6028BFDCD731}" dt="2025-04-07T14:32:51.334" v="865"/>
        <pc:sldMkLst>
          <pc:docMk/>
          <pc:sldMk cId="2307571832" sldId="21474789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radford,Carrie (DSHS)" userId="36ad5c1e-c4ac-4c1f-b561-8d0d76db85af" providerId="ADAL" clId="{F58A92F8-BEAC-4B76-A558-6028BFDCD731}" dt="2025-04-07T14:32:51.334" v="865"/>
              <pc2:cmMkLst xmlns:pc2="http://schemas.microsoft.com/office/powerpoint/2019/9/main/command">
                <pc:docMk/>
                <pc:sldMk cId="2307571832" sldId="2147478995"/>
                <pc2:cmMk id="{162C78C3-2584-4926-B6BA-8265548549A3}"/>
              </pc2:cmMkLst>
            </pc226:cmChg>
          </p:ext>
        </pc:extLst>
      </pc:sldChg>
      <pc:sldChg chg="modSp mod addCm delCm">
        <pc:chgData name="Bradford,Carrie (DSHS)" userId="36ad5c1e-c4ac-4c1f-b561-8d0d76db85af" providerId="ADAL" clId="{F58A92F8-BEAC-4B76-A558-6028BFDCD731}" dt="2025-04-07T15:15:28.105" v="886"/>
        <pc:sldMkLst>
          <pc:docMk/>
          <pc:sldMk cId="3641096039" sldId="2147478996"/>
        </pc:sldMkLst>
        <pc:spChg chg="mod">
          <ac:chgData name="Bradford,Carrie (DSHS)" userId="36ad5c1e-c4ac-4c1f-b561-8d0d76db85af" providerId="ADAL" clId="{F58A92F8-BEAC-4B76-A558-6028BFDCD731}" dt="2025-04-07T14:36:17.728" v="871" actId="20577"/>
          <ac:spMkLst>
            <pc:docMk/>
            <pc:sldMk cId="3641096039" sldId="2147478996"/>
            <ac:spMk id="5" creationId="{21582451-4EAC-0702-6C13-96126D0EEA0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Bradford,Carrie (DSHS)" userId="36ad5c1e-c4ac-4c1f-b561-8d0d76db85af" providerId="ADAL" clId="{F58A92F8-BEAC-4B76-A558-6028BFDCD731}" dt="2025-04-07T15:15:28.105" v="886"/>
              <pc2:cmMkLst xmlns:pc2="http://schemas.microsoft.com/office/powerpoint/2019/9/main/command">
                <pc:docMk/>
                <pc:sldMk cId="3641096039" sldId="2147478996"/>
                <pc2:cmMk id="{C7AF9D83-5E44-4144-ACBF-8DE35909DB90}"/>
              </pc2:cmMkLst>
            </pc226:cmChg>
          </p:ext>
        </pc:extLst>
      </pc:sldChg>
      <pc:sldChg chg="modSp mod">
        <pc:chgData name="Bradford,Carrie (DSHS)" userId="36ad5c1e-c4ac-4c1f-b561-8d0d76db85af" providerId="ADAL" clId="{F58A92F8-BEAC-4B76-A558-6028BFDCD731}" dt="2025-04-07T15:16:14.580" v="889" actId="20577"/>
        <pc:sldMkLst>
          <pc:docMk/>
          <pc:sldMk cId="3809356840" sldId="2147478997"/>
        </pc:sldMkLst>
        <pc:spChg chg="mod">
          <ac:chgData name="Bradford,Carrie (DSHS)" userId="36ad5c1e-c4ac-4c1f-b561-8d0d76db85af" providerId="ADAL" clId="{F58A92F8-BEAC-4B76-A558-6028BFDCD731}" dt="2025-04-07T15:16:14.580" v="889" actId="20577"/>
          <ac:spMkLst>
            <pc:docMk/>
            <pc:sldMk cId="3809356840" sldId="2147478997"/>
            <ac:spMk id="4" creationId="{ADC838FA-9689-4901-AA3D-9C1AD11918DF}"/>
          </ac:spMkLst>
        </pc:spChg>
      </pc:sldChg>
      <pc:sldChg chg="addCm delCm">
        <pc:chgData name="Bradford,Carrie (DSHS)" userId="36ad5c1e-c4ac-4c1f-b561-8d0d76db85af" providerId="ADAL" clId="{F58A92F8-BEAC-4B76-A558-6028BFDCD731}" dt="2025-04-07T15:15:53.580" v="887"/>
        <pc:sldMkLst>
          <pc:docMk/>
          <pc:sldMk cId="1618757666" sldId="214747899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Bradford,Carrie (DSHS)" userId="36ad5c1e-c4ac-4c1f-b561-8d0d76db85af" providerId="ADAL" clId="{F58A92F8-BEAC-4B76-A558-6028BFDCD731}" dt="2025-04-07T15:15:53.580" v="887"/>
              <pc2:cmMkLst xmlns:pc2="http://schemas.microsoft.com/office/powerpoint/2019/9/main/command">
                <pc:docMk/>
                <pc:sldMk cId="1618757666" sldId="2147478998"/>
                <pc2:cmMk id="{39C44B5D-1576-40F4-83DF-F1A67B016980}"/>
              </pc2:cmMkLst>
            </pc226:cmChg>
          </p:ext>
        </pc:extLst>
      </pc:sldChg>
      <pc:sldChg chg="modSp mod">
        <pc:chgData name="Bradford,Carrie (DSHS)" userId="36ad5c1e-c4ac-4c1f-b561-8d0d76db85af" providerId="ADAL" clId="{F58A92F8-BEAC-4B76-A558-6028BFDCD731}" dt="2025-04-07T14:38:06.580" v="885" actId="20577"/>
        <pc:sldMkLst>
          <pc:docMk/>
          <pc:sldMk cId="4265650849" sldId="2147479000"/>
        </pc:sldMkLst>
        <pc:spChg chg="mod">
          <ac:chgData name="Bradford,Carrie (DSHS)" userId="36ad5c1e-c4ac-4c1f-b561-8d0d76db85af" providerId="ADAL" clId="{F58A92F8-BEAC-4B76-A558-6028BFDCD731}" dt="2025-04-07T14:38:06.580" v="885" actId="20577"/>
          <ac:spMkLst>
            <pc:docMk/>
            <pc:sldMk cId="4265650849" sldId="2147479000"/>
            <ac:spMk id="7" creationId="{33B0DB26-7BEF-45B0-BDEE-EDA863AAFE5E}"/>
          </ac:spMkLst>
        </pc:spChg>
      </pc:sldChg>
    </pc:docChg>
  </pc:docChgLst>
  <pc:docChgLst>
    <pc:chgData name="Escamilla,Trisha  (DSHS)" userId="S::trisha.escamilla@dshs.texas.gov::df9c4388-00a3-47a8-bc4e-842ab631c263" providerId="AD" clId="Web-{2EBD8F4D-D60A-ED58-3682-B774229A2860}"/>
    <pc:docChg chg="mod">
      <pc:chgData name="Escamilla,Trisha  (DSHS)" userId="S::trisha.escamilla@dshs.texas.gov::df9c4388-00a3-47a8-bc4e-842ab631c263" providerId="AD" clId="Web-{2EBD8F4D-D60A-ED58-3682-B774229A2860}" dt="2025-04-08T16:20:09.387" v="0"/>
      <pc:docMkLst>
        <pc:docMk/>
      </pc:docMkLst>
    </pc:docChg>
  </pc:docChgLst>
  <pc:docChgLst>
    <pc:chgData name="Escamilla,Trisha  (DSHS)" userId="S::trisha.escamilla@dshs.texas.gov::df9c4388-00a3-47a8-bc4e-842ab631c263" providerId="AD" clId="Web-{CFAC6685-EE87-6A5D-9E3A-69DFB53E8E99}"/>
    <pc:docChg chg="modSld">
      <pc:chgData name="Escamilla,Trisha  (DSHS)" userId="S::trisha.escamilla@dshs.texas.gov::df9c4388-00a3-47a8-bc4e-842ab631c263" providerId="AD" clId="Web-{CFAC6685-EE87-6A5D-9E3A-69DFB53E8E99}" dt="2025-04-04T14:25:01.711" v="0" actId="20577"/>
      <pc:docMkLst>
        <pc:docMk/>
      </pc:docMkLst>
      <pc:sldChg chg="modSp">
        <pc:chgData name="Escamilla,Trisha  (DSHS)" userId="S::trisha.escamilla@dshs.texas.gov::df9c4388-00a3-47a8-bc4e-842ab631c263" providerId="AD" clId="Web-{CFAC6685-EE87-6A5D-9E3A-69DFB53E8E99}" dt="2025-04-04T14:25:01.711" v="0" actId="20577"/>
        <pc:sldMkLst>
          <pc:docMk/>
          <pc:sldMk cId="2951989581" sldId="2147478985"/>
        </pc:sldMkLst>
        <pc:spChg chg="mod">
          <ac:chgData name="Escamilla,Trisha  (DSHS)" userId="S::trisha.escamilla@dshs.texas.gov::df9c4388-00a3-47a8-bc4e-842ab631c263" providerId="AD" clId="Web-{CFAC6685-EE87-6A5D-9E3A-69DFB53E8E99}" dt="2025-04-04T14:25:01.711" v="0" actId="20577"/>
          <ac:spMkLst>
            <pc:docMk/>
            <pc:sldMk cId="2951989581" sldId="2147478985"/>
            <ac:spMk id="2" creationId="{B6C05DC2-A3BF-25B3-C926-E3506D6A7E3B}"/>
          </ac:spMkLst>
        </pc:spChg>
      </pc:sldChg>
    </pc:docChg>
  </pc:docChgLst>
  <pc:docChgLst>
    <pc:chgData name="Bradford,Carrie (DSHS)" userId="36ad5c1e-c4ac-4c1f-b561-8d0d76db85af" providerId="ADAL" clId="{1D47D17A-8C24-4BDD-85A7-397E1679A390}"/>
    <pc:docChg chg="modSld">
      <pc:chgData name="Bradford,Carrie (DSHS)" userId="36ad5c1e-c4ac-4c1f-b561-8d0d76db85af" providerId="ADAL" clId="{1D47D17A-8C24-4BDD-85A7-397E1679A390}" dt="2025-04-09T13:21:53.590" v="5" actId="20577"/>
      <pc:docMkLst>
        <pc:docMk/>
      </pc:docMkLst>
      <pc:sldChg chg="modSp mod">
        <pc:chgData name="Bradford,Carrie (DSHS)" userId="36ad5c1e-c4ac-4c1f-b561-8d0d76db85af" providerId="ADAL" clId="{1D47D17A-8C24-4BDD-85A7-397E1679A390}" dt="2025-04-09T13:21:53.590" v="5" actId="20577"/>
        <pc:sldMkLst>
          <pc:docMk/>
          <pc:sldMk cId="78041531" sldId="2147469295"/>
        </pc:sldMkLst>
        <pc:spChg chg="mod">
          <ac:chgData name="Bradford,Carrie (DSHS)" userId="36ad5c1e-c4ac-4c1f-b561-8d0d76db85af" providerId="ADAL" clId="{1D47D17A-8C24-4BDD-85A7-397E1679A390}" dt="2025-04-09T13:21:53.590" v="5" actId="20577"/>
          <ac:spMkLst>
            <pc:docMk/>
            <pc:sldMk cId="78041531" sldId="2147469295"/>
            <ac:spMk id="7" creationId="{0536D979-A3FF-638D-0BD3-B43B8BD4E39E}"/>
          </ac:spMkLst>
        </pc:spChg>
      </pc:sldChg>
    </pc:docChg>
  </pc:docChgLst>
  <pc:docChgLst>
    <pc:chgData name="Guerrero,Kenzi  (DSHS)" userId="S::kenzi.guerrero01@dshs.texas.gov::b23ebdc3-1139-4ff0-8c47-14ed2f153edd" providerId="AD" clId="Web-{4809CC02-3B4B-547B-D131-885637CF57D3}"/>
    <pc:docChg chg="modSld">
      <pc:chgData name="Guerrero,Kenzi  (DSHS)" userId="S::kenzi.guerrero01@dshs.texas.gov::b23ebdc3-1139-4ff0-8c47-14ed2f153edd" providerId="AD" clId="Web-{4809CC02-3B4B-547B-D131-885637CF57D3}" dt="2025-04-07T14:47:42.594" v="221" actId="20577"/>
      <pc:docMkLst>
        <pc:docMk/>
      </pc:docMkLst>
      <pc:sldChg chg="modSp">
        <pc:chgData name="Guerrero,Kenzi  (DSHS)" userId="S::kenzi.guerrero01@dshs.texas.gov::b23ebdc3-1139-4ff0-8c47-14ed2f153edd" providerId="AD" clId="Web-{4809CC02-3B4B-547B-D131-885637CF57D3}" dt="2025-04-07T14:47:42.594" v="221" actId="20577"/>
        <pc:sldMkLst>
          <pc:docMk/>
          <pc:sldMk cId="371710172" sldId="2147478988"/>
        </pc:sldMkLst>
        <pc:spChg chg="mod">
          <ac:chgData name="Guerrero,Kenzi  (DSHS)" userId="S::kenzi.guerrero01@dshs.texas.gov::b23ebdc3-1139-4ff0-8c47-14ed2f153edd" providerId="AD" clId="Web-{4809CC02-3B4B-547B-D131-885637CF57D3}" dt="2025-04-07T14:47:42.594" v="221" actId="20577"/>
          <ac:spMkLst>
            <pc:docMk/>
            <pc:sldMk cId="371710172" sldId="2147478988"/>
            <ac:spMk id="5" creationId="{21582451-4EAC-0702-6C13-96126D0EEA01}"/>
          </ac:spMkLst>
        </pc:spChg>
      </pc:sldChg>
      <pc:sldChg chg="modSp">
        <pc:chgData name="Guerrero,Kenzi  (DSHS)" userId="S::kenzi.guerrero01@dshs.texas.gov::b23ebdc3-1139-4ff0-8c47-14ed2f153edd" providerId="AD" clId="Web-{4809CC02-3B4B-547B-D131-885637CF57D3}" dt="2025-04-07T14:43:38.289" v="51" actId="20577"/>
        <pc:sldMkLst>
          <pc:docMk/>
          <pc:sldMk cId="3641096039" sldId="2147478996"/>
        </pc:sldMkLst>
        <pc:spChg chg="mod">
          <ac:chgData name="Guerrero,Kenzi  (DSHS)" userId="S::kenzi.guerrero01@dshs.texas.gov::b23ebdc3-1139-4ff0-8c47-14ed2f153edd" providerId="AD" clId="Web-{4809CC02-3B4B-547B-D131-885637CF57D3}" dt="2025-04-07T14:43:38.289" v="51" actId="20577"/>
          <ac:spMkLst>
            <pc:docMk/>
            <pc:sldMk cId="3641096039" sldId="2147478996"/>
            <ac:spMk id="5" creationId="{21582451-4EAC-0702-6C13-96126D0EEA01}"/>
          </ac:spMkLst>
        </pc:spChg>
      </pc:sldChg>
      <pc:sldChg chg="modSp modCm">
        <pc:chgData name="Guerrero,Kenzi  (DSHS)" userId="S::kenzi.guerrero01@dshs.texas.gov::b23ebdc3-1139-4ff0-8c47-14ed2f153edd" providerId="AD" clId="Web-{4809CC02-3B4B-547B-D131-885637CF57D3}" dt="2025-04-07T14:45:43.012" v="165" actId="20577"/>
        <pc:sldMkLst>
          <pc:docMk/>
          <pc:sldMk cId="1618757666" sldId="2147478998"/>
        </pc:sldMkLst>
        <pc:spChg chg="mod">
          <ac:chgData name="Guerrero,Kenzi  (DSHS)" userId="S::kenzi.guerrero01@dshs.texas.gov::b23ebdc3-1139-4ff0-8c47-14ed2f153edd" providerId="AD" clId="Web-{4809CC02-3B4B-547B-D131-885637CF57D3}" dt="2025-04-07T14:45:43.012" v="165" actId="20577"/>
          <ac:spMkLst>
            <pc:docMk/>
            <pc:sldMk cId="1618757666" sldId="2147478998"/>
            <ac:spMk id="2" creationId="{160E3C85-2FBB-2444-D3FA-1C2C8AAC575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uerrero,Kenzi  (DSHS)" userId="S::kenzi.guerrero01@dshs.texas.gov::b23ebdc3-1139-4ff0-8c47-14ed2f153edd" providerId="AD" clId="Web-{4809CC02-3B4B-547B-D131-885637CF57D3}" dt="2025-04-07T14:45:40.606" v="164" actId="20577"/>
              <pc2:cmMkLst xmlns:pc2="http://schemas.microsoft.com/office/powerpoint/2019/9/main/command">
                <pc:docMk/>
                <pc:sldMk cId="1618757666" sldId="2147478998"/>
                <pc2:cmMk id="{5C1F8895-FEBE-4D70-89ED-0692DCDFFD05}"/>
              </pc2:cmMkLst>
            </pc226:cmChg>
          </p:ext>
        </pc:extLst>
      </pc:sldChg>
    </pc:docChg>
  </pc:docChgLst>
  <pc:docChgLst>
    <pc:chgData name="Escamilla,Trisha  (DSHS)" userId="S::trisha.escamilla@dshs.texas.gov::df9c4388-00a3-47a8-bc4e-842ab631c263" providerId="AD" clId="Web-{4DF3BE05-E4F9-0D41-CBBB-E5731F98BB6D}"/>
    <pc:docChg chg="modSld">
      <pc:chgData name="Escamilla,Trisha  (DSHS)" userId="S::trisha.escamilla@dshs.texas.gov::df9c4388-00a3-47a8-bc4e-842ab631c263" providerId="AD" clId="Web-{4DF3BE05-E4F9-0D41-CBBB-E5731F98BB6D}" dt="2025-04-04T15:46:36.275" v="4" actId="20577"/>
      <pc:docMkLst>
        <pc:docMk/>
      </pc:docMkLst>
      <pc:sldChg chg="modSp">
        <pc:chgData name="Escamilla,Trisha  (DSHS)" userId="S::trisha.escamilla@dshs.texas.gov::df9c4388-00a3-47a8-bc4e-842ab631c263" providerId="AD" clId="Web-{4DF3BE05-E4F9-0D41-CBBB-E5731F98BB6D}" dt="2025-04-04T15:46:36.275" v="4" actId="20577"/>
        <pc:sldMkLst>
          <pc:docMk/>
          <pc:sldMk cId="4202061664" sldId="2147469299"/>
        </pc:sldMkLst>
        <pc:spChg chg="mod">
          <ac:chgData name="Escamilla,Trisha  (DSHS)" userId="S::trisha.escamilla@dshs.texas.gov::df9c4388-00a3-47a8-bc4e-842ab631c263" providerId="AD" clId="Web-{4DF3BE05-E4F9-0D41-CBBB-E5731F98BB6D}" dt="2025-04-04T15:46:36.275" v="4" actId="20577"/>
          <ac:spMkLst>
            <pc:docMk/>
            <pc:sldMk cId="4202061664" sldId="2147469299"/>
            <ac:spMk id="5" creationId="{21582451-4EAC-0702-6C13-96126D0EEA01}"/>
          </ac:spMkLst>
        </pc:spChg>
      </pc:sldChg>
    </pc:docChg>
  </pc:docChgLst>
  <pc:docChgLst>
    <pc:chgData name="Escamilla,Trisha  (DSHS)" userId="S::trisha.escamilla@dshs.texas.gov::df9c4388-00a3-47a8-bc4e-842ab631c263" providerId="AD" clId="Web-{E50255C1-CAA5-68F1-0416-40F2463CFF51}"/>
    <pc:docChg chg="modSld">
      <pc:chgData name="Escamilla,Trisha  (DSHS)" userId="S::trisha.escamilla@dshs.texas.gov::df9c4388-00a3-47a8-bc4e-842ab631c263" providerId="AD" clId="Web-{E50255C1-CAA5-68F1-0416-40F2463CFF51}" dt="2025-04-04T17:15:06.616" v="0" actId="20577"/>
      <pc:docMkLst>
        <pc:docMk/>
      </pc:docMkLst>
      <pc:sldChg chg="modSp">
        <pc:chgData name="Escamilla,Trisha  (DSHS)" userId="S::trisha.escamilla@dshs.texas.gov::df9c4388-00a3-47a8-bc4e-842ab631c263" providerId="AD" clId="Web-{E50255C1-CAA5-68F1-0416-40F2463CFF51}" dt="2025-04-04T17:15:06.616" v="0" actId="20577"/>
        <pc:sldMkLst>
          <pc:docMk/>
          <pc:sldMk cId="4265650849" sldId="2147479000"/>
        </pc:sldMkLst>
        <pc:spChg chg="mod">
          <ac:chgData name="Escamilla,Trisha  (DSHS)" userId="S::trisha.escamilla@dshs.texas.gov::df9c4388-00a3-47a8-bc4e-842ab631c263" providerId="AD" clId="Web-{E50255C1-CAA5-68F1-0416-40F2463CFF51}" dt="2025-04-04T17:15:06.616" v="0" actId="20577"/>
          <ac:spMkLst>
            <pc:docMk/>
            <pc:sldMk cId="4265650849" sldId="2147479000"/>
            <ac:spMk id="7" creationId="{33B0DB26-7BEF-45B0-BDEE-EDA863AAFE5E}"/>
          </ac:spMkLst>
        </pc:spChg>
      </pc:sldChg>
    </pc:docChg>
  </pc:docChgLst>
  <pc:docChgLst>
    <pc:chgData name="Antunez-Martinez,Karla Dariela  (DSHS)" userId="S::karla.martinez@dshs.texas.gov::ac422288-5edd-4913-a00e-6bb3a39b7a2d" providerId="AD" clId="Web-{30F5F78D-61E5-4958-B8C3-276EA4A9CDBB}"/>
    <pc:docChg chg="sldOrd">
      <pc:chgData name="Antunez-Martinez,Karla Dariela  (DSHS)" userId="S::karla.martinez@dshs.texas.gov::ac422288-5edd-4913-a00e-6bb3a39b7a2d" providerId="AD" clId="Web-{30F5F78D-61E5-4958-B8C3-276EA4A9CDBB}" dt="2025-04-08T21:27:07.858" v="3"/>
      <pc:docMkLst>
        <pc:docMk/>
      </pc:docMkLst>
      <pc:sldChg chg="ord">
        <pc:chgData name="Antunez-Martinez,Karla Dariela  (DSHS)" userId="S::karla.martinez@dshs.texas.gov::ac422288-5edd-4913-a00e-6bb3a39b7a2d" providerId="AD" clId="Web-{30F5F78D-61E5-4958-B8C3-276EA4A9CDBB}" dt="2025-04-08T21:27:07.858" v="2"/>
        <pc:sldMkLst>
          <pc:docMk/>
          <pc:sldMk cId="3752372801" sldId="2147478987"/>
        </pc:sldMkLst>
      </pc:sldChg>
      <pc:sldChg chg="ord">
        <pc:chgData name="Antunez-Martinez,Karla Dariela  (DSHS)" userId="S::karla.martinez@dshs.texas.gov::ac422288-5edd-4913-a00e-6bb3a39b7a2d" providerId="AD" clId="Web-{30F5F78D-61E5-4958-B8C3-276EA4A9CDBB}" dt="2025-04-08T21:27:07.858" v="1"/>
        <pc:sldMkLst>
          <pc:docMk/>
          <pc:sldMk cId="371710172" sldId="2147478988"/>
        </pc:sldMkLst>
      </pc:sldChg>
      <pc:sldChg chg="ord">
        <pc:chgData name="Antunez-Martinez,Karla Dariela  (DSHS)" userId="S::karla.martinez@dshs.texas.gov::ac422288-5edd-4913-a00e-6bb3a39b7a2d" providerId="AD" clId="Web-{30F5F78D-61E5-4958-B8C3-276EA4A9CDBB}" dt="2025-04-08T21:27:07.858" v="3"/>
        <pc:sldMkLst>
          <pc:docMk/>
          <pc:sldMk cId="161315362" sldId="2147478994"/>
        </pc:sldMkLst>
      </pc:sldChg>
      <pc:sldChg chg="ord">
        <pc:chgData name="Antunez-Martinez,Karla Dariela  (DSHS)" userId="S::karla.martinez@dshs.texas.gov::ac422288-5edd-4913-a00e-6bb3a39b7a2d" providerId="AD" clId="Web-{30F5F78D-61E5-4958-B8C3-276EA4A9CDBB}" dt="2025-04-08T21:27:07.858" v="0"/>
        <pc:sldMkLst>
          <pc:docMk/>
          <pc:sldMk cId="3641096039" sldId="2147478996"/>
        </pc:sldMkLst>
      </pc:sldChg>
    </pc:docChg>
  </pc:docChgLst>
  <pc:docChgLst>
    <pc:chgData name="Harrell,Norris (DSHS)" userId="2f9b1e01-6362-43d7-ae45-8235ea2117e9" providerId="ADAL" clId="{2FCD3A73-2A74-4BF8-A561-DBC4757EAABB}"/>
    <pc:docChg chg="undo custSel delSld modSld">
      <pc:chgData name="Harrell,Norris (DSHS)" userId="2f9b1e01-6362-43d7-ae45-8235ea2117e9" providerId="ADAL" clId="{2FCD3A73-2A74-4BF8-A561-DBC4757EAABB}" dt="2025-04-08T23:19:46.163" v="1512"/>
      <pc:docMkLst>
        <pc:docMk/>
      </pc:docMkLst>
      <pc:sldChg chg="delSp modSp mod delCm modCm modNotesTx">
        <pc:chgData name="Harrell,Norris (DSHS)" userId="2f9b1e01-6362-43d7-ae45-8235ea2117e9" providerId="ADAL" clId="{2FCD3A73-2A74-4BF8-A561-DBC4757EAABB}" dt="2025-04-08T22:45:26.266" v="1305" actId="13926"/>
        <pc:sldMkLst>
          <pc:docMk/>
          <pc:sldMk cId="78041531" sldId="2147469295"/>
        </pc:sldMkLst>
        <pc:spChg chg="del">
          <ac:chgData name="Harrell,Norris (DSHS)" userId="2f9b1e01-6362-43d7-ae45-8235ea2117e9" providerId="ADAL" clId="{2FCD3A73-2A74-4BF8-A561-DBC4757EAABB}" dt="2025-04-08T21:10:50" v="1269" actId="478"/>
          <ac:spMkLst>
            <pc:docMk/>
            <pc:sldMk cId="78041531" sldId="2147469295"/>
            <ac:spMk id="4" creationId="{2CCACAEE-4C6E-2F7E-CE20-D299E0E3656E}"/>
          </ac:spMkLst>
        </pc:spChg>
        <pc:spChg chg="mod">
          <ac:chgData name="Harrell,Norris (DSHS)" userId="2f9b1e01-6362-43d7-ae45-8235ea2117e9" providerId="ADAL" clId="{2FCD3A73-2A74-4BF8-A561-DBC4757EAABB}" dt="2025-04-08T22:45:26.266" v="1305" actId="13926"/>
          <ac:spMkLst>
            <pc:docMk/>
            <pc:sldMk cId="78041531" sldId="2147469295"/>
            <ac:spMk id="7" creationId="{0536D979-A3FF-638D-0BD3-B43B8BD4E39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Harrell,Norris (DSHS)" userId="2f9b1e01-6362-43d7-ae45-8235ea2117e9" providerId="ADAL" clId="{2FCD3A73-2A74-4BF8-A561-DBC4757EAABB}" dt="2025-04-08T20:24:06.309" v="1174"/>
              <pc2:cmMkLst xmlns:pc2="http://schemas.microsoft.com/office/powerpoint/2019/9/main/command">
                <pc:docMk/>
                <pc:sldMk cId="78041531" sldId="2147469295"/>
                <pc2:cmMk id="{FF17726D-B742-420A-9E94-815B7636BF19}"/>
              </pc2:cmMkLst>
            </pc226:cmChg>
            <pc226:cmChg xmlns:pc226="http://schemas.microsoft.com/office/powerpoint/2022/06/main/command" chg="del mod">
              <pc226:chgData name="Harrell,Norris (DSHS)" userId="2f9b1e01-6362-43d7-ae45-8235ea2117e9" providerId="ADAL" clId="{2FCD3A73-2A74-4BF8-A561-DBC4757EAABB}" dt="2025-04-08T20:24:08.938" v="1175"/>
              <pc2:cmMkLst xmlns:pc2="http://schemas.microsoft.com/office/powerpoint/2019/9/main/command">
                <pc:docMk/>
                <pc:sldMk cId="78041531" sldId="2147469295"/>
                <pc2:cmMk id="{608C98C6-9AFA-4D93-AF65-2693732B4BFB}"/>
              </pc2:cmMkLst>
            </pc226:cmChg>
          </p:ext>
        </pc:extLst>
      </pc:sldChg>
      <pc:sldChg chg="delSp modSp mod delCm modCm modNotesTx">
        <pc:chgData name="Harrell,Norris (DSHS)" userId="2f9b1e01-6362-43d7-ae45-8235ea2117e9" providerId="ADAL" clId="{2FCD3A73-2A74-4BF8-A561-DBC4757EAABB}" dt="2025-04-08T21:10:44.048" v="1268" actId="478"/>
        <pc:sldMkLst>
          <pc:docMk/>
          <pc:sldMk cId="4202061664" sldId="2147469299"/>
        </pc:sldMkLst>
        <pc:spChg chg="mod">
          <ac:chgData name="Harrell,Norris (DSHS)" userId="2f9b1e01-6362-43d7-ae45-8235ea2117e9" providerId="ADAL" clId="{2FCD3A73-2A74-4BF8-A561-DBC4757EAABB}" dt="2025-04-08T21:05:12.494" v="1263" actId="13926"/>
          <ac:spMkLst>
            <pc:docMk/>
            <pc:sldMk cId="4202061664" sldId="2147469299"/>
            <ac:spMk id="5" creationId="{21582451-4EAC-0702-6C13-96126D0EEA01}"/>
          </ac:spMkLst>
        </pc:spChg>
        <pc:spChg chg="del">
          <ac:chgData name="Harrell,Norris (DSHS)" userId="2f9b1e01-6362-43d7-ae45-8235ea2117e9" providerId="ADAL" clId="{2FCD3A73-2A74-4BF8-A561-DBC4757EAABB}" dt="2025-04-08T21:10:44.048" v="1268" actId="478"/>
          <ac:spMkLst>
            <pc:docMk/>
            <pc:sldMk cId="4202061664" sldId="2147469299"/>
            <ac:spMk id="7" creationId="{296AA017-A295-04F6-3013-91F276BEE2D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Harrell,Norris (DSHS)" userId="2f9b1e01-6362-43d7-ae45-8235ea2117e9" providerId="ADAL" clId="{2FCD3A73-2A74-4BF8-A561-DBC4757EAABB}" dt="2025-04-08T21:05:07.165" v="1262"/>
              <pc2:cmMkLst xmlns:pc2="http://schemas.microsoft.com/office/powerpoint/2019/9/main/command">
                <pc:docMk/>
                <pc:sldMk cId="4202061664" sldId="2147469299"/>
                <pc2:cmMk id="{3A73AB0A-B1B4-4789-B103-E5EEA085B5C5}"/>
              </pc2:cmMkLst>
              <pc226:cmRplyChg chg="add mod">
                <pc226:chgData name="Harrell,Norris (DSHS)" userId="2f9b1e01-6362-43d7-ae45-8235ea2117e9" providerId="ADAL" clId="{2FCD3A73-2A74-4BF8-A561-DBC4757EAABB}" dt="2025-04-08T14:54:03.362" v="388"/>
                <pc2:cmRplyMkLst xmlns:pc2="http://schemas.microsoft.com/office/powerpoint/2019/9/main/command">
                  <pc:docMk/>
                  <pc:sldMk cId="4202061664" sldId="2147469299"/>
                  <pc2:cmMk id="{3A73AB0A-B1B4-4789-B103-E5EEA085B5C5}"/>
                  <pc2:cmRplyMk id="{5AAC5A68-8CAF-4940-A00A-737CDF3628EB}"/>
                </pc2:cmRplyMkLst>
              </pc226:cmRplyChg>
            </pc226:cmChg>
            <pc226:cmChg xmlns:pc226="http://schemas.microsoft.com/office/powerpoint/2022/06/main/command" chg="del mod">
              <pc226:chgData name="Harrell,Norris (DSHS)" userId="2f9b1e01-6362-43d7-ae45-8235ea2117e9" providerId="ADAL" clId="{2FCD3A73-2A74-4BF8-A561-DBC4757EAABB}" dt="2025-04-08T21:05:00.744" v="1260"/>
              <pc2:cmMkLst xmlns:pc2="http://schemas.microsoft.com/office/powerpoint/2019/9/main/command">
                <pc:docMk/>
                <pc:sldMk cId="4202061664" sldId="2147469299"/>
                <pc2:cmMk id="{9488946D-E2A2-48E0-8BF9-8CC67A6E3C93}"/>
              </pc2:cmMkLst>
            </pc226:cmChg>
            <pc226:cmChg xmlns:pc226="http://schemas.microsoft.com/office/powerpoint/2022/06/main/command" chg="del mod">
              <pc226:chgData name="Harrell,Norris (DSHS)" userId="2f9b1e01-6362-43d7-ae45-8235ea2117e9" providerId="ADAL" clId="{2FCD3A73-2A74-4BF8-A561-DBC4757EAABB}" dt="2025-04-08T21:05:03.798" v="1261"/>
              <pc2:cmMkLst xmlns:pc2="http://schemas.microsoft.com/office/powerpoint/2019/9/main/command">
                <pc:docMk/>
                <pc:sldMk cId="4202061664" sldId="2147469299"/>
                <pc2:cmMk id="{2442CA72-B56F-481E-B879-CF6C8B1B5BD7}"/>
              </pc2:cmMkLst>
              <pc226:cmRplyChg chg="add">
                <pc226:chgData name="Harrell,Norris (DSHS)" userId="2f9b1e01-6362-43d7-ae45-8235ea2117e9" providerId="ADAL" clId="{2FCD3A73-2A74-4BF8-A561-DBC4757EAABB}" dt="2025-04-08T14:52:38.228" v="386"/>
                <pc2:cmRplyMkLst xmlns:pc2="http://schemas.microsoft.com/office/powerpoint/2019/9/main/command">
                  <pc:docMk/>
                  <pc:sldMk cId="4202061664" sldId="2147469299"/>
                  <pc2:cmMk id="{2442CA72-B56F-481E-B879-CF6C8B1B5BD7}"/>
                  <pc2:cmRplyMk id="{F9723340-B614-4CCF-A8C4-2851EA6744BF}"/>
                </pc2:cmRplyMkLst>
              </pc226:cmRplyChg>
            </pc226:cmChg>
            <pc226:cmChg xmlns:pc226="http://schemas.microsoft.com/office/powerpoint/2022/06/main/command" chg="del mod">
              <pc226:chgData name="Harrell,Norris (DSHS)" userId="2f9b1e01-6362-43d7-ae45-8235ea2117e9" providerId="ADAL" clId="{2FCD3A73-2A74-4BF8-A561-DBC4757EAABB}" dt="2025-04-08T21:04:57.573" v="1259"/>
              <pc2:cmMkLst xmlns:pc2="http://schemas.microsoft.com/office/powerpoint/2019/9/main/command">
                <pc:docMk/>
                <pc:sldMk cId="4202061664" sldId="2147469299"/>
                <pc2:cmMk id="{E3848B7C-F945-48A7-908B-0F5361658C73}"/>
              </pc2:cmMkLst>
            </pc226:cmChg>
          </p:ext>
        </pc:extLst>
      </pc:sldChg>
      <pc:sldChg chg="delSp modSp mod addCm delCm modCm">
        <pc:chgData name="Harrell,Norris (DSHS)" userId="2f9b1e01-6362-43d7-ae45-8235ea2117e9" providerId="ADAL" clId="{2FCD3A73-2A74-4BF8-A561-DBC4757EAABB}" dt="2025-04-08T23:18:31.906" v="1511" actId="20577"/>
        <pc:sldMkLst>
          <pc:docMk/>
          <pc:sldMk cId="2615291656" sldId="2147469300"/>
        </pc:sldMkLst>
        <pc:spChg chg="mod">
          <ac:chgData name="Harrell,Norris (DSHS)" userId="2f9b1e01-6362-43d7-ae45-8235ea2117e9" providerId="ADAL" clId="{2FCD3A73-2A74-4BF8-A561-DBC4757EAABB}" dt="2025-04-08T23:18:31.906" v="1511" actId="20577"/>
          <ac:spMkLst>
            <pc:docMk/>
            <pc:sldMk cId="2615291656" sldId="2147469300"/>
            <ac:spMk id="5" creationId="{21582451-4EAC-0702-6C13-96126D0EEA01}"/>
          </ac:spMkLst>
        </pc:spChg>
        <pc:spChg chg="del">
          <ac:chgData name="Harrell,Norris (DSHS)" userId="2f9b1e01-6362-43d7-ae45-8235ea2117e9" providerId="ADAL" clId="{2FCD3A73-2A74-4BF8-A561-DBC4757EAABB}" dt="2025-04-08T21:10:38.368" v="1267" actId="478"/>
          <ac:spMkLst>
            <pc:docMk/>
            <pc:sldMk cId="2615291656" sldId="2147469300"/>
            <ac:spMk id="7" creationId="{296AA017-A295-04F6-3013-91F276BEE2D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Harrell,Norris (DSHS)" userId="2f9b1e01-6362-43d7-ae45-8235ea2117e9" providerId="ADAL" clId="{2FCD3A73-2A74-4BF8-A561-DBC4757EAABB}" dt="2025-04-08T22:15:18.116" v="1297"/>
              <pc2:cmMkLst xmlns:pc2="http://schemas.microsoft.com/office/powerpoint/2019/9/main/command">
                <pc:docMk/>
                <pc:sldMk cId="2615291656" sldId="2147469300"/>
                <pc2:cmMk id="{7FE94E31-9DC8-415E-A672-0FAB35D1087B}"/>
              </pc2:cmMkLst>
            </pc226:cmChg>
          </p:ext>
        </pc:extLst>
      </pc:sldChg>
      <pc:sldChg chg="addSp delSp modSp mod delCm modCm">
        <pc:chgData name="Harrell,Norris (DSHS)" userId="2f9b1e01-6362-43d7-ae45-8235ea2117e9" providerId="ADAL" clId="{2FCD3A73-2A74-4BF8-A561-DBC4757EAABB}" dt="2025-04-08T22:16:26.001" v="1303"/>
        <pc:sldMkLst>
          <pc:docMk/>
          <pc:sldMk cId="2951989581" sldId="2147478985"/>
        </pc:sldMkLst>
        <pc:spChg chg="del mod">
          <ac:chgData name="Harrell,Norris (DSHS)" userId="2f9b1e01-6362-43d7-ae45-8235ea2117e9" providerId="ADAL" clId="{2FCD3A73-2A74-4BF8-A561-DBC4757EAABB}" dt="2025-04-08T20:22:07.611" v="1173" actId="478"/>
          <ac:spMkLst>
            <pc:docMk/>
            <pc:sldMk cId="2951989581" sldId="2147478985"/>
            <ac:spMk id="3" creationId="{23BC6EF7-FBC7-ECAC-AE12-9F4982E50A69}"/>
          </ac:spMkLst>
        </pc:spChg>
        <pc:spChg chg="del mod">
          <ac:chgData name="Harrell,Norris (DSHS)" userId="2f9b1e01-6362-43d7-ae45-8235ea2117e9" providerId="ADAL" clId="{2FCD3A73-2A74-4BF8-A561-DBC4757EAABB}" dt="2025-04-08T20:22:05.495" v="1171" actId="478"/>
          <ac:spMkLst>
            <pc:docMk/>
            <pc:sldMk cId="2951989581" sldId="2147478985"/>
            <ac:spMk id="4" creationId="{9DABE763-4514-B473-3A60-368D41FE25DF}"/>
          </ac:spMkLst>
        </pc:spChg>
        <pc:spChg chg="add mod">
          <ac:chgData name="Harrell,Norris (DSHS)" userId="2f9b1e01-6362-43d7-ae45-8235ea2117e9" providerId="ADAL" clId="{2FCD3A73-2A74-4BF8-A561-DBC4757EAABB}" dt="2025-04-08T20:22:05.495" v="1171" actId="478"/>
          <ac:spMkLst>
            <pc:docMk/>
            <pc:sldMk cId="2951989581" sldId="2147478985"/>
            <ac:spMk id="6" creationId="{E7F0567C-08B3-3CD6-96BF-18A6B8BDEC96}"/>
          </ac:spMkLst>
        </pc:spChg>
        <pc:spChg chg="add mod">
          <ac:chgData name="Harrell,Norris (DSHS)" userId="2f9b1e01-6362-43d7-ae45-8235ea2117e9" providerId="ADAL" clId="{2FCD3A73-2A74-4BF8-A561-DBC4757EAABB}" dt="2025-04-08T20:22:07.611" v="1173" actId="478"/>
          <ac:spMkLst>
            <pc:docMk/>
            <pc:sldMk cId="2951989581" sldId="2147478985"/>
            <ac:spMk id="8" creationId="{6A54F66F-D087-DAA2-52B8-2D0D1DF9C2A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Harrell,Norris (DSHS)" userId="2f9b1e01-6362-43d7-ae45-8235ea2117e9" providerId="ADAL" clId="{2FCD3A73-2A74-4BF8-A561-DBC4757EAABB}" dt="2025-04-08T22:16:26.001" v="1303"/>
              <pc2:cmMkLst xmlns:pc2="http://schemas.microsoft.com/office/powerpoint/2019/9/main/command">
                <pc:docMk/>
                <pc:sldMk cId="2951989581" sldId="2147478985"/>
                <pc2:cmMk id="{F49965FA-3748-4C66-B87B-6AE27C01D45C}"/>
              </pc2:cmMkLst>
            </pc226:cmChg>
          </p:ext>
        </pc:extLst>
      </pc:sldChg>
      <pc:sldChg chg="delSp mod">
        <pc:chgData name="Harrell,Norris (DSHS)" userId="2f9b1e01-6362-43d7-ae45-8235ea2117e9" providerId="ADAL" clId="{2FCD3A73-2A74-4BF8-A561-DBC4757EAABB}" dt="2025-04-08T21:11:16.287" v="1272" actId="478"/>
        <pc:sldMkLst>
          <pc:docMk/>
          <pc:sldMk cId="371710172" sldId="2147478988"/>
        </pc:sldMkLst>
        <pc:spChg chg="del">
          <ac:chgData name="Harrell,Norris (DSHS)" userId="2f9b1e01-6362-43d7-ae45-8235ea2117e9" providerId="ADAL" clId="{2FCD3A73-2A74-4BF8-A561-DBC4757EAABB}" dt="2025-04-08T21:11:16.287" v="1272" actId="478"/>
          <ac:spMkLst>
            <pc:docMk/>
            <pc:sldMk cId="371710172" sldId="2147478988"/>
            <ac:spMk id="7" creationId="{296AA017-A295-04F6-3013-91F276BEE2D4}"/>
          </ac:spMkLst>
        </pc:spChg>
      </pc:sldChg>
      <pc:sldChg chg="delSp modSp mod delCm modCm modNotesTx">
        <pc:chgData name="Harrell,Norris (DSHS)" userId="2f9b1e01-6362-43d7-ae45-8235ea2117e9" providerId="ADAL" clId="{2FCD3A73-2A74-4BF8-A561-DBC4757EAABB}" dt="2025-04-08T23:11:52.296" v="1328" actId="20577"/>
        <pc:sldMkLst>
          <pc:docMk/>
          <pc:sldMk cId="2313040059" sldId="2147478993"/>
        </pc:sldMkLst>
        <pc:spChg chg="mod">
          <ac:chgData name="Harrell,Norris (DSHS)" userId="2f9b1e01-6362-43d7-ae45-8235ea2117e9" providerId="ADAL" clId="{2FCD3A73-2A74-4BF8-A561-DBC4757EAABB}" dt="2025-04-08T23:11:52.296" v="1328" actId="20577"/>
          <ac:spMkLst>
            <pc:docMk/>
            <pc:sldMk cId="2313040059" sldId="2147478993"/>
            <ac:spMk id="5" creationId="{21582451-4EAC-0702-6C13-96126D0EEA01}"/>
          </ac:spMkLst>
        </pc:spChg>
        <pc:spChg chg="del">
          <ac:chgData name="Harrell,Norris (DSHS)" userId="2f9b1e01-6362-43d7-ae45-8235ea2117e9" providerId="ADAL" clId="{2FCD3A73-2A74-4BF8-A561-DBC4757EAABB}" dt="2025-04-08T21:11:04.641" v="1270" actId="478"/>
          <ac:spMkLst>
            <pc:docMk/>
            <pc:sldMk cId="2313040059" sldId="2147478993"/>
            <ac:spMk id="7" creationId="{296AA017-A295-04F6-3013-91F276BEE2D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Harrell,Norris (DSHS)" userId="2f9b1e01-6362-43d7-ae45-8235ea2117e9" providerId="ADAL" clId="{2FCD3A73-2A74-4BF8-A561-DBC4757EAABB}" dt="2025-04-08T22:15:49.997" v="1298"/>
              <pc2:cmMkLst xmlns:pc2="http://schemas.microsoft.com/office/powerpoint/2019/9/main/command">
                <pc:docMk/>
                <pc:sldMk cId="2313040059" sldId="2147478993"/>
                <pc2:cmMk id="{84FC025F-5DBB-4645-A757-8CF0F563CA7F}"/>
              </pc2:cmMkLst>
            </pc226:cmChg>
            <pc226:cmChg xmlns:pc226="http://schemas.microsoft.com/office/powerpoint/2022/06/main/command" chg="del mod">
              <pc226:chgData name="Harrell,Norris (DSHS)" userId="2f9b1e01-6362-43d7-ae45-8235ea2117e9" providerId="ADAL" clId="{2FCD3A73-2A74-4BF8-A561-DBC4757EAABB}" dt="2025-04-08T22:15:51.674" v="1299"/>
              <pc2:cmMkLst xmlns:pc2="http://schemas.microsoft.com/office/powerpoint/2019/9/main/command">
                <pc:docMk/>
                <pc:sldMk cId="2313040059" sldId="2147478993"/>
                <pc2:cmMk id="{DBD29296-3F50-414B-9D2A-3A5701BD1A04}"/>
              </pc2:cmMkLst>
            </pc226:cmChg>
            <pc226:cmChg xmlns:pc226="http://schemas.microsoft.com/office/powerpoint/2022/06/main/command" chg="del mod">
              <pc226:chgData name="Harrell,Norris (DSHS)" userId="2f9b1e01-6362-43d7-ae45-8235ea2117e9" providerId="ADAL" clId="{2FCD3A73-2A74-4BF8-A561-DBC4757EAABB}" dt="2025-04-08T22:15:53.551" v="1300"/>
              <pc2:cmMkLst xmlns:pc2="http://schemas.microsoft.com/office/powerpoint/2019/9/main/command">
                <pc:docMk/>
                <pc:sldMk cId="2313040059" sldId="2147478993"/>
                <pc2:cmMk id="{345ABDCF-491B-4564-BB85-89906A441C38}"/>
              </pc2:cmMkLst>
            </pc226:cmChg>
          </p:ext>
        </pc:extLst>
      </pc:sldChg>
      <pc:sldChg chg="delSp modSp mod addCm delCm modCm">
        <pc:chgData name="Harrell,Norris (DSHS)" userId="2f9b1e01-6362-43d7-ae45-8235ea2117e9" providerId="ADAL" clId="{2FCD3A73-2A74-4BF8-A561-DBC4757EAABB}" dt="2025-04-08T23:19:46.163" v="1512"/>
        <pc:sldMkLst>
          <pc:docMk/>
          <pc:sldMk cId="2307571832" sldId="2147478995"/>
        </pc:sldMkLst>
        <pc:spChg chg="mod">
          <ac:chgData name="Harrell,Norris (DSHS)" userId="2f9b1e01-6362-43d7-ae45-8235ea2117e9" providerId="ADAL" clId="{2FCD3A73-2A74-4BF8-A561-DBC4757EAABB}" dt="2025-04-08T23:16:02.711" v="1504" actId="20577"/>
          <ac:spMkLst>
            <pc:docMk/>
            <pc:sldMk cId="2307571832" sldId="2147478995"/>
            <ac:spMk id="5" creationId="{21582451-4EAC-0702-6C13-96126D0EEA01}"/>
          </ac:spMkLst>
        </pc:spChg>
        <pc:spChg chg="del">
          <ac:chgData name="Harrell,Norris (DSHS)" userId="2f9b1e01-6362-43d7-ae45-8235ea2117e9" providerId="ADAL" clId="{2FCD3A73-2A74-4BF8-A561-DBC4757EAABB}" dt="2025-04-08T21:11:09.055" v="1271" actId="478"/>
          <ac:spMkLst>
            <pc:docMk/>
            <pc:sldMk cId="2307571832" sldId="2147478995"/>
            <ac:spMk id="7" creationId="{296AA017-A295-04F6-3013-91F276BEE2D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Harrell,Norris (DSHS)" userId="2f9b1e01-6362-43d7-ae45-8235ea2117e9" providerId="ADAL" clId="{2FCD3A73-2A74-4BF8-A561-DBC4757EAABB}" dt="2025-04-08T23:19:46.163" v="1512"/>
              <pc2:cmMkLst xmlns:pc2="http://schemas.microsoft.com/office/powerpoint/2019/9/main/command">
                <pc:docMk/>
                <pc:sldMk cId="2307571832" sldId="2147478995"/>
                <pc2:cmMk id="{162C78C3-2584-4926-B6BA-8265548549A3}"/>
              </pc2:cmMkLst>
            </pc226:cmChg>
          </p:ext>
        </pc:extLst>
      </pc:sldChg>
      <pc:sldChg chg="delSp modSp mod">
        <pc:chgData name="Harrell,Norris (DSHS)" userId="2f9b1e01-6362-43d7-ae45-8235ea2117e9" providerId="ADAL" clId="{2FCD3A73-2A74-4BF8-A561-DBC4757EAABB}" dt="2025-04-08T23:05:27.617" v="1306" actId="20577"/>
        <pc:sldMkLst>
          <pc:docMk/>
          <pc:sldMk cId="3641096039" sldId="2147478996"/>
        </pc:sldMkLst>
        <pc:spChg chg="mod">
          <ac:chgData name="Harrell,Norris (DSHS)" userId="2f9b1e01-6362-43d7-ae45-8235ea2117e9" providerId="ADAL" clId="{2FCD3A73-2A74-4BF8-A561-DBC4757EAABB}" dt="2025-04-08T23:05:27.617" v="1306" actId="20577"/>
          <ac:spMkLst>
            <pc:docMk/>
            <pc:sldMk cId="3641096039" sldId="2147478996"/>
            <ac:spMk id="5" creationId="{21582451-4EAC-0702-6C13-96126D0EEA01}"/>
          </ac:spMkLst>
        </pc:spChg>
        <pc:spChg chg="del">
          <ac:chgData name="Harrell,Norris (DSHS)" userId="2f9b1e01-6362-43d7-ae45-8235ea2117e9" providerId="ADAL" clId="{2FCD3A73-2A74-4BF8-A561-DBC4757EAABB}" dt="2025-04-08T21:11:20.409" v="1273" actId="478"/>
          <ac:spMkLst>
            <pc:docMk/>
            <pc:sldMk cId="3641096039" sldId="2147478996"/>
            <ac:spMk id="7" creationId="{296AA017-A295-04F6-3013-91F276BEE2D4}"/>
          </ac:spMkLst>
        </pc:spChg>
      </pc:sldChg>
      <pc:sldChg chg="modSp mod">
        <pc:chgData name="Harrell,Norris (DSHS)" userId="2f9b1e01-6362-43d7-ae45-8235ea2117e9" providerId="ADAL" clId="{2FCD3A73-2A74-4BF8-A561-DBC4757EAABB}" dt="2025-04-08T23:17:36.545" v="1510" actId="20577"/>
        <pc:sldMkLst>
          <pc:docMk/>
          <pc:sldMk cId="1618757666" sldId="2147478998"/>
        </pc:sldMkLst>
        <pc:spChg chg="mod">
          <ac:chgData name="Harrell,Norris (DSHS)" userId="2f9b1e01-6362-43d7-ae45-8235ea2117e9" providerId="ADAL" clId="{2FCD3A73-2A74-4BF8-A561-DBC4757EAABB}" dt="2025-04-08T23:17:36.545" v="1510" actId="20577"/>
          <ac:spMkLst>
            <pc:docMk/>
            <pc:sldMk cId="1618757666" sldId="2147478998"/>
            <ac:spMk id="2" creationId="{160E3C85-2FBB-2444-D3FA-1C2C8AAC575E}"/>
          </ac:spMkLst>
        </pc:spChg>
      </pc:sldChg>
      <pc:sldChg chg="del">
        <pc:chgData name="Harrell,Norris (DSHS)" userId="2f9b1e01-6362-43d7-ae45-8235ea2117e9" providerId="ADAL" clId="{2FCD3A73-2A74-4BF8-A561-DBC4757EAABB}" dt="2025-04-08T23:16:58.161" v="1505" actId="2696"/>
        <pc:sldMkLst>
          <pc:docMk/>
          <pc:sldMk cId="2764944004" sldId="214747900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36718F-AE2F-478A-9F21-7B01197A10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1F86AA-FC01-4345-A6DC-9667C61477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1E6702D-A3B5-400A-A22B-FC72EC6259A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BEEB1-B2AE-44A2-AA28-6E6A407CDF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12F7DBB-77CC-4570-8EB1-B65F27ACB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063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FF69E21-1818-4022-9DBE-DC89AB5D4D7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/>
              <a:t>3/27/2024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017B013-83AD-4323-B047-BB1900FF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7202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058863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B013-83AD-4323-B047-BB1900FFBB7E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3C10-87C0-4C90-814F-2D91B16357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3/27/2024</a:t>
            </a:r>
          </a:p>
        </p:txBody>
      </p:sp>
    </p:spTree>
    <p:extLst>
      <p:ext uri="{BB962C8B-B14F-4D97-AF65-F5344CB8AC3E}">
        <p14:creationId xmlns:p14="http://schemas.microsoft.com/office/powerpoint/2010/main" val="1728439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3/27/2024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B013-83AD-4323-B047-BB1900FFBB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45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058863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B013-83AD-4323-B047-BB1900FFBB7E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3C10-87C0-4C90-814F-2D91B16357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3/27/2024</a:t>
            </a:r>
          </a:p>
        </p:txBody>
      </p:sp>
    </p:spTree>
    <p:extLst>
      <p:ext uri="{BB962C8B-B14F-4D97-AF65-F5344CB8AC3E}">
        <p14:creationId xmlns:p14="http://schemas.microsoft.com/office/powerpoint/2010/main" val="756150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 to discuss what the message should be for this upcoming meeting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3/27/2024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B013-83AD-4323-B047-BB1900FFBB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21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3/27/2024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B013-83AD-4323-B047-BB1900FFBB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26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058863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B013-83AD-4323-B047-BB1900FFBB7E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3C10-87C0-4C90-814F-2D91B16357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3/27/2024</a:t>
            </a:r>
          </a:p>
        </p:txBody>
      </p:sp>
    </p:spTree>
    <p:extLst>
      <p:ext uri="{BB962C8B-B14F-4D97-AF65-F5344CB8AC3E}">
        <p14:creationId xmlns:p14="http://schemas.microsoft.com/office/powerpoint/2010/main" val="3335432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3/27/2024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B013-83AD-4323-B047-BB1900FFBB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21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3/27/2024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B013-83AD-4323-B047-BB1900FFBB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80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058863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B013-83AD-4323-B047-BB1900FFBB7E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3C10-87C0-4C90-814F-2D91B16357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3/27/2024</a:t>
            </a:r>
          </a:p>
        </p:txBody>
      </p:sp>
    </p:spTree>
    <p:extLst>
      <p:ext uri="{BB962C8B-B14F-4D97-AF65-F5344CB8AC3E}">
        <p14:creationId xmlns:p14="http://schemas.microsoft.com/office/powerpoint/2010/main" val="3619625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553">
              <a:defRPr/>
            </a:pPr>
            <a:fld id="{91E4A060-CD9D-4361-9F66-67D1AE77A69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553"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6235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3/27/2024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B013-83AD-4323-B047-BB1900FFBB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75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058863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B013-83AD-4323-B047-BB1900FFBB7E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3C10-87C0-4C90-814F-2D91B16357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3/27/2024</a:t>
            </a:r>
          </a:p>
        </p:txBody>
      </p:sp>
    </p:spTree>
    <p:extLst>
      <p:ext uri="{BB962C8B-B14F-4D97-AF65-F5344CB8AC3E}">
        <p14:creationId xmlns:p14="http://schemas.microsoft.com/office/powerpoint/2010/main" val="236162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3/27/2024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B013-83AD-4323-B047-BB1900FFBB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79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058863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B013-83AD-4323-B047-BB1900FFBB7E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3C10-87C0-4C90-814F-2D91B16357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3/27/2024</a:t>
            </a:r>
          </a:p>
        </p:txBody>
      </p:sp>
    </p:spTree>
    <p:extLst>
      <p:ext uri="{BB962C8B-B14F-4D97-AF65-F5344CB8AC3E}">
        <p14:creationId xmlns:p14="http://schemas.microsoft.com/office/powerpoint/2010/main" val="3040311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3/27/2024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B013-83AD-4323-B047-BB1900FFBB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45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058863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B013-83AD-4323-B047-BB1900FFBB7E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3C10-87C0-4C90-814F-2D91B16357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3/27/2024</a:t>
            </a:r>
          </a:p>
        </p:txBody>
      </p:sp>
    </p:spTree>
    <p:extLst>
      <p:ext uri="{BB962C8B-B14F-4D97-AF65-F5344CB8AC3E}">
        <p14:creationId xmlns:p14="http://schemas.microsoft.com/office/powerpoint/2010/main" val="917024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3/27/2024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B013-83AD-4323-B047-BB1900FFBB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29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058863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B013-83AD-4323-B047-BB1900FFBB7E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3C10-87C0-4C90-814F-2D91B16357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3/27/2024</a:t>
            </a:r>
          </a:p>
        </p:txBody>
      </p:sp>
    </p:spTree>
    <p:extLst>
      <p:ext uri="{BB962C8B-B14F-4D97-AF65-F5344CB8AC3E}">
        <p14:creationId xmlns:p14="http://schemas.microsoft.com/office/powerpoint/2010/main" val="419862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ayout">
    <p:bg>
      <p:bgPr>
        <a:gradFill>
          <a:gsLst>
            <a:gs pos="0">
              <a:srgbClr val="556A7E"/>
            </a:gs>
            <a:gs pos="35000">
              <a:srgbClr val="556A7E"/>
            </a:gs>
            <a:gs pos="100000">
              <a:srgbClr val="333333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&quot;&quot;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62297"/>
            <a:ext cx="10515600" cy="1971503"/>
          </a:xfrm>
          <a:ln w="63500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9"/>
            <a:ext cx="10515600" cy="54487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BC5130-6735-419A-B1B8-C36EA21FC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432300"/>
            <a:ext cx="10509250" cy="72707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C518FDB4-615D-4BD8-B84D-E2866EE4D7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15D4D-9686-98A6-CBED-80DE0A1413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97D868-7E28-48BD-8921-3C0ABD546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8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E62DF9-FC82-4F23-899A-C9F89F8829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6750" y="742950"/>
            <a:ext cx="10858500" cy="537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F70E1DB0-FA35-4359-A511-0FFBC260B0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13">
            <a:extLst>
              <a:ext uri="{FF2B5EF4-FFF2-40B4-BE49-F238E27FC236}">
                <a16:creationId xmlns:a16="http://schemas.microsoft.com/office/drawing/2014/main" id="{8A831F79-4C68-2ED4-83FC-393E26C0F4FD}"/>
              </a:ext>
            </a:extLst>
          </p:cNvPr>
          <p:cNvSpPr txBox="1">
            <a:spLocks/>
          </p:cNvSpPr>
          <p:nvPr userDrawn="1"/>
        </p:nvSpPr>
        <p:spPr>
          <a:xfrm>
            <a:off x="11134725" y="621859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1B6698-EAFE-4EF4-8E59-4E345DB88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2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0169D709-E96C-C88B-9537-68AFE1C2CED4}"/>
              </a:ext>
            </a:extLst>
          </p:cNvPr>
          <p:cNvSpPr txBox="1">
            <a:spLocks/>
          </p:cNvSpPr>
          <p:nvPr userDrawn="1"/>
        </p:nvSpPr>
        <p:spPr>
          <a:xfrm>
            <a:off x="11134725" y="621859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1B6698-EAFE-4EF4-8E59-4E345DB88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81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AC3F-E8C3-47D6-9C29-15820A7A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D5C3B-0D78-4F4C-9165-AB9D4B0FC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entagon 9" title="&quot;&quot;">
            <a:extLst>
              <a:ext uri="{FF2B5EF4-FFF2-40B4-BE49-F238E27FC236}">
                <a16:creationId xmlns:a16="http://schemas.microsoft.com/office/drawing/2014/main" id="{7CC38CDD-64DC-4DFD-A53D-533ECED83431}"/>
              </a:ext>
            </a:extLst>
          </p:cNvPr>
          <p:cNvSpPr/>
          <p:nvPr/>
        </p:nvSpPr>
        <p:spPr>
          <a:xfrm>
            <a:off x="0" y="1696611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21C526F1-340D-42BA-0137-FDB14E2B9884}"/>
              </a:ext>
            </a:extLst>
          </p:cNvPr>
          <p:cNvSpPr txBox="1">
            <a:spLocks/>
          </p:cNvSpPr>
          <p:nvPr userDrawn="1"/>
        </p:nvSpPr>
        <p:spPr>
          <a:xfrm>
            <a:off x="11134725" y="621859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1B6698-EAFE-4EF4-8E59-4E345DB88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64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E67EBD53-0AB9-C7DC-4064-55D7773DC34D}"/>
              </a:ext>
            </a:extLst>
          </p:cNvPr>
          <p:cNvSpPr txBox="1">
            <a:spLocks/>
          </p:cNvSpPr>
          <p:nvPr userDrawn="1"/>
        </p:nvSpPr>
        <p:spPr>
          <a:xfrm>
            <a:off x="11134725" y="621859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1B6698-EAFE-4EF4-8E59-4E345DB88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49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C08E-E5FC-4F14-993F-305CF8A4F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A655AA-EB69-4406-B886-8905A423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4253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9CE3-59F3-4862-823A-0FEB939B0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5863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462D6-05EC-42BC-90B3-E1244B682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9728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44305F-9E51-4C97-993B-6CFA7BD8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8530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FF2B2-B59F-4D5B-A313-235F016BE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564" y="1857375"/>
            <a:ext cx="4405946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BA152-9EDA-4028-9FB3-1B5DFCFAC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7563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F0849-E536-4C9C-A18E-53D9F5C3E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9440" y="1857375"/>
            <a:ext cx="440594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C04F7-725C-41F9-A8AE-514B61337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9440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F102D7-3CF1-4506-A572-0F149F76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1161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279DC7-45CD-4962-BAF3-9EA0BFF1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6652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F793-1857-4684-9922-D6742A6482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13000" y="409575"/>
            <a:ext cx="9472613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D284011F-7977-31DD-1402-42679BC4E5E7}"/>
              </a:ext>
            </a:extLst>
          </p:cNvPr>
          <p:cNvSpPr txBox="1">
            <a:spLocks/>
          </p:cNvSpPr>
          <p:nvPr userDrawn="1"/>
        </p:nvSpPr>
        <p:spPr>
          <a:xfrm>
            <a:off x="11134725" y="621859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1B6698-EAFE-4EF4-8E59-4E345DB884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827F273-769B-2ADF-214A-4D08893156E6}"/>
              </a:ext>
            </a:extLst>
          </p:cNvPr>
          <p:cNvSpPr txBox="1">
            <a:spLocks/>
          </p:cNvSpPr>
          <p:nvPr userDrawn="1"/>
        </p:nvSpPr>
        <p:spPr>
          <a:xfrm>
            <a:off x="353683" y="6356349"/>
            <a:ext cx="2846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Updated: July 27, 2023</a:t>
            </a:r>
          </a:p>
        </p:txBody>
      </p:sp>
    </p:spTree>
    <p:extLst>
      <p:ext uri="{BB962C8B-B14F-4D97-AF65-F5344CB8AC3E}">
        <p14:creationId xmlns:p14="http://schemas.microsoft.com/office/powerpoint/2010/main" val="3166493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F687FB2F-4C63-BEAD-D858-89A3783CFB6A}"/>
              </a:ext>
            </a:extLst>
          </p:cNvPr>
          <p:cNvSpPr txBox="1">
            <a:spLocks/>
          </p:cNvSpPr>
          <p:nvPr userDrawn="1"/>
        </p:nvSpPr>
        <p:spPr>
          <a:xfrm>
            <a:off x="11134725" y="621859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1B6698-EAFE-4EF4-8E59-4E345DB884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0791CEC-A550-34E1-DBBB-9300A6B941AA}"/>
              </a:ext>
            </a:extLst>
          </p:cNvPr>
          <p:cNvSpPr txBox="1">
            <a:spLocks/>
          </p:cNvSpPr>
          <p:nvPr userDrawn="1"/>
        </p:nvSpPr>
        <p:spPr>
          <a:xfrm>
            <a:off x="353683" y="6356349"/>
            <a:ext cx="2846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Updated: July 27, 2023</a:t>
            </a:r>
          </a:p>
        </p:txBody>
      </p:sp>
    </p:spTree>
    <p:extLst>
      <p:ext uri="{BB962C8B-B14F-4D97-AF65-F5344CB8AC3E}">
        <p14:creationId xmlns:p14="http://schemas.microsoft.com/office/powerpoint/2010/main" val="172809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0">
              <a:srgbClr val="005CB9"/>
            </a:gs>
            <a:gs pos="35000">
              <a:srgbClr val="005CB9"/>
            </a:gs>
            <a:gs pos="100000">
              <a:srgbClr val="1F4E79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4640CF87-8DF6-4C8B-97AA-9ABBA6BC43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/>
          <a:stretch/>
        </p:blipFill>
        <p:spPr>
          <a:xfrm>
            <a:off x="1" y="6014859"/>
            <a:ext cx="12192000" cy="843141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13F4D1B-EF1A-49B9-B402-0B004EF26F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5997388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title="Texas Department of State Health Services logo">
            <a:extLst>
              <a:ext uri="{FF2B5EF4-FFF2-40B4-BE49-F238E27FC236}">
                <a16:creationId xmlns:a16="http://schemas.microsoft.com/office/drawing/2014/main" id="{CBA3BA64-CAE0-4BE1-AAB8-D83A5CA4B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" y="5979918"/>
            <a:ext cx="3236672" cy="872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5462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2B5D5-FCFF-42FF-AE3D-76CF37FAA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7890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7AA98-2AF5-4BC2-9262-C4B6AFB9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84" y="2049463"/>
            <a:ext cx="4932016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0B201C-AA90-47D5-96C6-0D8499E3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5311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4D9B1-AB0A-4034-96D1-1272B15D7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0" y="1894114"/>
            <a:ext cx="4357396" cy="432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CA2B5-7745-4EE4-AA6B-4C0451540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83355" y="1"/>
            <a:ext cx="540864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B432F0-4273-4145-92A4-EE447DB1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65125"/>
            <a:ext cx="435739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0280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3D943-9064-4951-B936-9F56B4BCB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19A5C61-4DCC-422D-B66E-7FA5A8D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7331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Layout">
    <p:bg>
      <p:bgPr>
        <a:gradFill>
          <a:gsLst>
            <a:gs pos="0">
              <a:srgbClr val="556A7E"/>
            </a:gs>
            <a:gs pos="35000">
              <a:srgbClr val="556A7E"/>
            </a:gs>
            <a:gs pos="100000">
              <a:srgbClr val="333333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&quot;&quot;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62297"/>
            <a:ext cx="10515600" cy="1971503"/>
          </a:xfrm>
          <a:ln w="63500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9"/>
            <a:ext cx="10515600" cy="54487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BC5130-6735-419A-B1B8-C36EA21FC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432300"/>
            <a:ext cx="10509250" cy="72707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C518FDB4-615D-4BD8-B84D-E2866EE4D7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15D4D-9686-98A6-CBED-80DE0A1413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97D868-7E28-48BD-8921-3C0ABD546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07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1"/>
            <a:ext cx="9348787" cy="4633910"/>
          </a:xfrm>
          <a:prstGeom prst="rect">
            <a:avLst/>
          </a:prstGeom>
        </p:spPr>
        <p:txBody>
          <a:bodyPr/>
          <a:lstStyle>
            <a:lvl1pPr>
              <a:tabLst>
                <a:tab pos="8972326" algn="r"/>
              </a:tabLst>
              <a:defRPr/>
            </a:lvl1pPr>
            <a:lvl2pPr>
              <a:tabLst>
                <a:tab pos="8972326" algn="r"/>
              </a:tabLst>
              <a:defRPr/>
            </a:lvl2pPr>
            <a:lvl3pPr>
              <a:tabLst>
                <a:tab pos="8972326" algn="r"/>
              </a:tabLst>
              <a:defRPr/>
            </a:lvl3pPr>
            <a:lvl4pPr>
              <a:tabLst>
                <a:tab pos="8972326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  <a:lvl6pPr>
              <a:tabLst>
                <a:tab pos="8972326" algn="r"/>
              </a:tabLst>
              <a:defRPr/>
            </a:lvl6pPr>
            <a:lvl7pPr>
              <a:tabLst>
                <a:tab pos="8972326" algn="r"/>
              </a:tabLst>
              <a:defRPr/>
            </a:lvl7pPr>
            <a:lvl8pPr>
              <a:tabLst>
                <a:tab pos="8972326" algn="r"/>
              </a:tabLst>
              <a:defRPr/>
            </a:lvl8pPr>
            <a:lvl9pPr>
              <a:tabLst>
                <a:tab pos="8972326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1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645124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5682-FAE2-42A3-AF81-49944D0B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C2D0F89E-4B82-652C-4ED4-FA083DA43A3B}"/>
              </a:ext>
            </a:extLst>
          </p:cNvPr>
          <p:cNvSpPr txBox="1">
            <a:spLocks/>
          </p:cNvSpPr>
          <p:nvPr userDrawn="1"/>
        </p:nvSpPr>
        <p:spPr>
          <a:xfrm>
            <a:off x="11134725" y="621859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1B6698-EAFE-4EF4-8E59-4E345DB88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13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599D-6C02-48E0-8201-93256B59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EDC7E3-DEC9-4498-81FE-201C83A12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5257800" cy="472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24D776-7FA7-4215-BC62-AA2523B364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566863"/>
            <a:ext cx="6096000" cy="5068889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53177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gradFill>
          <a:gsLst>
            <a:gs pos="0">
              <a:srgbClr val="005CB9"/>
            </a:gs>
            <a:gs pos="35000">
              <a:srgbClr val="005CB9"/>
            </a:gs>
            <a:gs pos="100000">
              <a:srgbClr val="1F4E79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4640CF87-8DF6-4C8B-97AA-9ABBA6BC43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/>
          <a:stretch/>
        </p:blipFill>
        <p:spPr>
          <a:xfrm>
            <a:off x="1" y="6014859"/>
            <a:ext cx="12192000" cy="843141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13F4D1B-EF1A-49B9-B402-0B004EF26F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5997388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title="Texas Department of State Health Services logo">
            <a:extLst>
              <a:ext uri="{FF2B5EF4-FFF2-40B4-BE49-F238E27FC236}">
                <a16:creationId xmlns:a16="http://schemas.microsoft.com/office/drawing/2014/main" id="{CBA3BA64-CAE0-4BE1-AAB8-D83A5CA4B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" y="5979918"/>
            <a:ext cx="3236672" cy="872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8590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4B68-0B79-44AD-8CC1-FFCBDF4EF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B490E-881C-48B0-BCF6-F629AFBAF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595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599D-6C02-48E0-8201-93256B59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EDC7E3-DEC9-4498-81FE-201C83A12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5257800" cy="472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24D776-7FA7-4215-BC62-AA2523B364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566863"/>
            <a:ext cx="6096000" cy="506888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8162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SHS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0FFC8C-FFA4-4B32-A71B-6DF399E157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9" b="816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B0F96CC1-470A-4CE3-9A55-CB49B5FCDE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171256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title="Texas Department of State Health Services logo">
            <a:extLst>
              <a:ext uri="{FF2B5EF4-FFF2-40B4-BE49-F238E27FC236}">
                <a16:creationId xmlns:a16="http://schemas.microsoft.com/office/drawing/2014/main" id="{A2B8BECE-B9F2-4BF8-901C-9069CB22B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15" y="2096908"/>
            <a:ext cx="9888569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4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D1ED-4C0D-4577-AED5-A0A39410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53BCD-2F54-4A0A-9404-EB4BA9A7C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E411C-1F59-47D8-A553-7FD149C1C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53895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7750-E989-42E1-85EA-B283ABB8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4" y="2722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3CE5D-AEFD-4304-8BB8-521B2A475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F4435-131E-4F88-9269-C3FA6101F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856AE-F49A-4C80-83E3-EC3B15C0D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D8EA7-F412-47B2-90FD-7A9C9762B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DBA92D-FCC2-48A1-8A3D-C92BCE8BE6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22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4814-3467-4D26-BFFF-52A18F78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7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4862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197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EC7CC-61B4-4A57-AEC1-6B45BD51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82634-C662-4D30-A456-A3C406D01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46213"/>
            <a:ext cx="3932237" cy="44227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E74DC-C2C7-43A6-BBF0-AF07DE2D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38275"/>
            <a:ext cx="6172200" cy="4422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0724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B3E45-7DCB-43D9-A8F6-F996162C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EF7B0-00F0-41BA-B6CA-13DBCA778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288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F4763C-A6AC-4FC2-9B24-1D1A4CF76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6097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20546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4B68-0B79-44AD-8CC1-FFCBDF4EF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135"/>
            <a:ext cx="949313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B490E-881C-48B0-BCF6-F629AFBAF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38549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599D-6C02-48E0-8201-93256B59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1300"/>
            <a:ext cx="951493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EDC7E3-DEC9-4498-81FE-201C83A12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5257800" cy="472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24D776-7FA7-4215-BC62-AA2523B364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566863"/>
            <a:ext cx="6096000" cy="5068889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6314058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D1ED-4C0D-4577-AED5-A0A39410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7804" y="222250"/>
            <a:ext cx="98254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53BCD-2F54-4A0A-9404-EB4BA9A7C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E411C-1F59-47D8-A553-7FD149C1C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5508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7750-E989-42E1-85EA-B283ABB8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256"/>
            <a:ext cx="94804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3CE5D-AEFD-4304-8BB8-521B2A475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681163"/>
            <a:ext cx="5157787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F4435-131E-4F88-9269-C3FA6101F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856AE-F49A-4C80-83E3-EC3B15C0D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D8EA7-F412-47B2-90FD-7A9C9762B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DBA92D-FCC2-48A1-8A3D-C92BCE8BE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6F68FA-2583-4B95-8D25-58064512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March 27,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FE495-09D8-428E-9C45-A3BF074E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2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01F10DD-B56D-4580-8ED0-FA1631DEED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9350" y="0"/>
            <a:ext cx="5962650" cy="66265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/>
        </p:nvSpPr>
        <p:spPr>
          <a:xfrm>
            <a:off x="0" y="1881937"/>
            <a:ext cx="6229350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54587C9B-6163-E543-280F-385D33519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4725" y="621859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6698-EAFE-4EF4-8E59-4E345DB884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87797D8-4AB1-2F65-266B-4673B38A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4027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4814-3467-4D26-BFFF-52A18F78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0975"/>
            <a:ext cx="9463177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7535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8793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EC7CC-61B4-4A57-AEC1-6B45BD51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82634-C662-4D30-A456-A3C406D01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46213"/>
            <a:ext cx="3932237" cy="44227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E74DC-C2C7-43A6-BBF0-AF07DE2D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38275"/>
            <a:ext cx="6172200" cy="4422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7853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B3E45-7DCB-43D9-A8F6-F996162C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EF7B0-00F0-41BA-B6CA-13DBCA778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288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F4763C-A6AC-4FC2-9B24-1D1A4CF76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6097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820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C08E-E5FC-4F14-993F-305CF8A4F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4A68-A372-48AB-B631-1614C79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A655AA-EB69-4406-B886-8905A423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71405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9CE3-59F3-4862-823A-0FEB939B0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5863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462D6-05EC-42BC-90B3-E1244B682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9728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FFCB7-78F2-42A0-B3F8-7C78139E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44305F-9E51-4C97-993B-6CFA7BD8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4875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FF2B2-B59F-4D5B-A313-235F016BE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564" y="1857375"/>
            <a:ext cx="4405946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BA152-9EDA-4028-9FB3-1B5DFCFAC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7563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F0849-E536-4C9C-A18E-53D9F5C3E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9440" y="1857375"/>
            <a:ext cx="440594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C04F7-725C-41F9-A8AE-514B61337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9440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873F2-787E-4D79-B474-995E13D0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F102D7-3CF1-4506-A572-0F149F76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50907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34204-8D8F-4BBA-A894-01CA6705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279DC7-45CD-4962-BAF3-9EA0BFF1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719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F793-1857-4684-9922-D6742A6482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13000" y="409575"/>
            <a:ext cx="9472613" cy="568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7314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02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988DF98B-20B8-4A8B-B42A-3A01690B356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81725" y="365125"/>
            <a:ext cx="5781675" cy="581183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/>
        </p:nvSpPr>
        <p:spPr>
          <a:xfrm>
            <a:off x="0" y="1881937"/>
            <a:ext cx="6181725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D79F3AEA-EA99-E336-B891-6513E10A9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4725" y="621859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6698-EAFE-4EF4-8E59-4E345DB88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893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2B5D5-FCFF-42FF-AE3D-76CF37FAA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7890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7AA98-2AF5-4BC2-9262-C4B6AFB9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84" y="2049463"/>
            <a:ext cx="4932016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68D7E-257E-4871-AF53-6BBE721E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0B201C-AA90-47D5-96C6-0D8499E3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3293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4D9B1-AB0A-4034-96D1-1272B15D7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0" y="1894114"/>
            <a:ext cx="4357396" cy="432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CA2B5-7745-4EE4-AA6B-4C0451540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83355" y="1"/>
            <a:ext cx="540864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E3C69-5B65-4D5C-9592-62EF77FD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B432F0-4273-4145-92A4-EE447DB1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65125"/>
            <a:ext cx="435739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6787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3D943-9064-4951-B936-9F56B4BCB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0C536-92FC-4E64-9194-22969EFD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B27D1-BF3D-4ED3-8A08-CC7E8DE9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19A5C61-4DCC-422D-B66E-7FA5A8D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73499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gradFill>
          <a:gsLst>
            <a:gs pos="0">
              <a:srgbClr val="005CB9"/>
            </a:gs>
            <a:gs pos="35000">
              <a:srgbClr val="005CB9"/>
            </a:gs>
            <a:gs pos="100000">
              <a:srgbClr val="1F4E79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4640CF87-8DF6-4C8B-97AA-9ABBA6BC4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/>
          <a:stretch/>
        </p:blipFill>
        <p:spPr>
          <a:xfrm>
            <a:off x="1" y="6014859"/>
            <a:ext cx="12192000" cy="843141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13F4D1B-EF1A-49B9-B402-0B004EF26F3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997388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title="Texas Department of State Health Services logo">
            <a:extLst>
              <a:ext uri="{FF2B5EF4-FFF2-40B4-BE49-F238E27FC236}">
                <a16:creationId xmlns:a16="http://schemas.microsoft.com/office/drawing/2014/main" id="{CBA3BA64-CAE0-4BE1-AAB8-D83A5CA4B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" y="5979918"/>
            <a:ext cx="3236672" cy="872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2FE2D-EC07-4B38-9F3D-0808B11B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25" y="6288648"/>
            <a:ext cx="4114800" cy="365125"/>
          </a:xfrm>
        </p:spPr>
        <p:txBody>
          <a:bodyPr anchor="b" anchorCtr="1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762156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C08E-E5FC-4F14-993F-305CF8A4F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4A68-A372-48AB-B631-1614C79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A655AA-EB69-4406-B886-8905A423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5289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6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9CE3-59F3-4862-823A-0FEB939B0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5863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462D6-05EC-42BC-90B3-E1244B682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9728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FFCB7-78F2-42A0-B3F8-7C78139E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44305F-9E51-4C97-993B-6CFA7BD8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6936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6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FF2B2-B59F-4D5B-A313-235F016BE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564" y="1857375"/>
            <a:ext cx="4405946" cy="647700"/>
          </a:xfrm>
        </p:spPr>
        <p:txBody>
          <a:bodyPr anchor="b"/>
          <a:lstStyle>
            <a:lvl1pPr marL="0" indent="0">
              <a:buNone/>
              <a:defRPr sz="2195" b="1"/>
            </a:lvl1pPr>
            <a:lvl2pPr marL="418201" indent="0">
              <a:buNone/>
              <a:defRPr sz="1829" b="1"/>
            </a:lvl2pPr>
            <a:lvl3pPr marL="836402" indent="0">
              <a:buNone/>
              <a:defRPr sz="1646" b="1"/>
            </a:lvl3pPr>
            <a:lvl4pPr marL="1254603" indent="0">
              <a:buNone/>
              <a:defRPr sz="1464" b="1"/>
            </a:lvl4pPr>
            <a:lvl5pPr marL="1672803" indent="0">
              <a:buNone/>
              <a:defRPr sz="1464" b="1"/>
            </a:lvl5pPr>
            <a:lvl6pPr marL="2091004" indent="0">
              <a:buNone/>
              <a:defRPr sz="1464" b="1"/>
            </a:lvl6pPr>
            <a:lvl7pPr marL="2509205" indent="0">
              <a:buNone/>
              <a:defRPr sz="1464" b="1"/>
            </a:lvl7pPr>
            <a:lvl8pPr marL="2927406" indent="0">
              <a:buNone/>
              <a:defRPr sz="1464" b="1"/>
            </a:lvl8pPr>
            <a:lvl9pPr marL="3345607" indent="0">
              <a:buNone/>
              <a:defRPr sz="14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BA152-9EDA-4028-9FB3-1B5DFCFAC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7565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F0849-E536-4C9C-A18E-53D9F5C3E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9440" y="1857375"/>
            <a:ext cx="4405948" cy="647700"/>
          </a:xfrm>
        </p:spPr>
        <p:txBody>
          <a:bodyPr anchor="b"/>
          <a:lstStyle>
            <a:lvl1pPr marL="0" indent="0">
              <a:buNone/>
              <a:defRPr sz="2195" b="1"/>
            </a:lvl1pPr>
            <a:lvl2pPr marL="418201" indent="0">
              <a:buNone/>
              <a:defRPr sz="1829" b="1"/>
            </a:lvl2pPr>
            <a:lvl3pPr marL="836402" indent="0">
              <a:buNone/>
              <a:defRPr sz="1646" b="1"/>
            </a:lvl3pPr>
            <a:lvl4pPr marL="1254603" indent="0">
              <a:buNone/>
              <a:defRPr sz="1464" b="1"/>
            </a:lvl4pPr>
            <a:lvl5pPr marL="1672803" indent="0">
              <a:buNone/>
              <a:defRPr sz="1464" b="1"/>
            </a:lvl5pPr>
            <a:lvl6pPr marL="2091004" indent="0">
              <a:buNone/>
              <a:defRPr sz="1464" b="1"/>
            </a:lvl6pPr>
            <a:lvl7pPr marL="2509205" indent="0">
              <a:buNone/>
              <a:defRPr sz="1464" b="1"/>
            </a:lvl7pPr>
            <a:lvl8pPr marL="2927406" indent="0">
              <a:buNone/>
              <a:defRPr sz="1464" b="1"/>
            </a:lvl8pPr>
            <a:lvl9pPr marL="3345607" indent="0">
              <a:buNone/>
              <a:defRPr sz="14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C04F7-725C-41F9-A8AE-514B61337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9442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873F2-787E-4D79-B474-995E13D0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F102D7-3CF1-4506-A572-0F149F76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10023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34204-8D8F-4BBA-A894-01CA6705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279DC7-45CD-4962-BAF3-9EA0BFF1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0558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3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6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6" y="5289193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3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F793-1857-4684-9922-D6742A6482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13002" y="409575"/>
            <a:ext cx="9472613" cy="568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4496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3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6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6" y="5289193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3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74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93B84CD7-E3DE-4EAD-B020-8FA723115259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191250" y="365124"/>
            <a:ext cx="5899150" cy="5811837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11" name="Pentagon 9" title="&quot;&quot;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/>
        </p:nvSpPr>
        <p:spPr>
          <a:xfrm>
            <a:off x="0" y="1493277"/>
            <a:ext cx="6191250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AE5AD7DC-2ABA-6D85-3BBF-CFF87A716922}"/>
              </a:ext>
            </a:extLst>
          </p:cNvPr>
          <p:cNvSpPr txBox="1">
            <a:spLocks/>
          </p:cNvSpPr>
          <p:nvPr userDrawn="1"/>
        </p:nvSpPr>
        <p:spPr>
          <a:xfrm>
            <a:off x="11134725" y="621859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1B6698-EAFE-4EF4-8E59-4E345DB88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809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2B5D5-FCFF-42FF-AE3D-76CF37FAA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7892" y="2049462"/>
            <a:ext cx="3932237" cy="3811588"/>
          </a:xfrm>
        </p:spPr>
        <p:txBody>
          <a:bodyPr/>
          <a:lstStyle>
            <a:lvl1pPr marL="0" indent="0">
              <a:buNone/>
              <a:defRPr sz="1464"/>
            </a:lvl1pPr>
            <a:lvl2pPr marL="418201" indent="0">
              <a:buNone/>
              <a:defRPr sz="1281"/>
            </a:lvl2pPr>
            <a:lvl3pPr marL="836402" indent="0">
              <a:buNone/>
              <a:defRPr sz="1098"/>
            </a:lvl3pPr>
            <a:lvl4pPr marL="1254603" indent="0">
              <a:buNone/>
              <a:defRPr sz="915"/>
            </a:lvl4pPr>
            <a:lvl5pPr marL="1672803" indent="0">
              <a:buNone/>
              <a:defRPr sz="915"/>
            </a:lvl5pPr>
            <a:lvl6pPr marL="2091004" indent="0">
              <a:buNone/>
              <a:defRPr sz="915"/>
            </a:lvl6pPr>
            <a:lvl7pPr marL="2509205" indent="0">
              <a:buNone/>
              <a:defRPr sz="915"/>
            </a:lvl7pPr>
            <a:lvl8pPr marL="2927406" indent="0">
              <a:buNone/>
              <a:defRPr sz="915"/>
            </a:lvl8pPr>
            <a:lvl9pPr marL="3345607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7AA98-2AF5-4BC2-9262-C4B6AFB9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84" y="2049463"/>
            <a:ext cx="4932016" cy="3811588"/>
          </a:xfrm>
        </p:spPr>
        <p:txBody>
          <a:bodyPr/>
          <a:lstStyle>
            <a:lvl1pPr>
              <a:defRPr sz="2927"/>
            </a:lvl1pPr>
            <a:lvl2pPr>
              <a:defRPr sz="2561"/>
            </a:lvl2pPr>
            <a:lvl3pPr>
              <a:defRPr sz="2195"/>
            </a:lvl3pPr>
            <a:lvl4pPr>
              <a:defRPr sz="1829"/>
            </a:lvl4pPr>
            <a:lvl5pPr>
              <a:defRPr sz="1829"/>
            </a:lvl5pPr>
            <a:lvl6pPr>
              <a:defRPr sz="1829"/>
            </a:lvl6pPr>
            <a:lvl7pPr>
              <a:defRPr sz="1829"/>
            </a:lvl7pPr>
            <a:lvl8pPr>
              <a:defRPr sz="1829"/>
            </a:lvl8pPr>
            <a:lvl9pPr>
              <a:defRPr sz="182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68D7E-257E-4871-AF53-6BBE721E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0B201C-AA90-47D5-96C6-0D8499E3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55793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4D9B1-AB0A-4034-96D1-1272B15D7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0" y="1894114"/>
            <a:ext cx="4357396" cy="4325710"/>
          </a:xfrm>
        </p:spPr>
        <p:txBody>
          <a:bodyPr/>
          <a:lstStyle>
            <a:lvl1pPr marL="0" indent="0">
              <a:buNone/>
              <a:defRPr sz="1464"/>
            </a:lvl1pPr>
            <a:lvl2pPr marL="418201" indent="0">
              <a:buNone/>
              <a:defRPr sz="1281"/>
            </a:lvl2pPr>
            <a:lvl3pPr marL="836402" indent="0">
              <a:buNone/>
              <a:defRPr sz="1098"/>
            </a:lvl3pPr>
            <a:lvl4pPr marL="1254603" indent="0">
              <a:buNone/>
              <a:defRPr sz="915"/>
            </a:lvl4pPr>
            <a:lvl5pPr marL="1672803" indent="0">
              <a:buNone/>
              <a:defRPr sz="915"/>
            </a:lvl5pPr>
            <a:lvl6pPr marL="2091004" indent="0">
              <a:buNone/>
              <a:defRPr sz="915"/>
            </a:lvl6pPr>
            <a:lvl7pPr marL="2509205" indent="0">
              <a:buNone/>
              <a:defRPr sz="915"/>
            </a:lvl7pPr>
            <a:lvl8pPr marL="2927406" indent="0">
              <a:buNone/>
              <a:defRPr sz="915"/>
            </a:lvl8pPr>
            <a:lvl9pPr marL="3345607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CA2B5-7745-4EE4-AA6B-4C0451540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83355" y="1"/>
            <a:ext cx="5408646" cy="6858000"/>
          </a:xfrm>
        </p:spPr>
        <p:txBody>
          <a:bodyPr/>
          <a:lstStyle>
            <a:lvl1pPr marL="0" indent="0">
              <a:buNone/>
              <a:defRPr sz="2927"/>
            </a:lvl1pPr>
            <a:lvl2pPr marL="418201" indent="0">
              <a:buNone/>
              <a:defRPr sz="2561"/>
            </a:lvl2pPr>
            <a:lvl3pPr marL="836402" indent="0">
              <a:buNone/>
              <a:defRPr sz="2195"/>
            </a:lvl3pPr>
            <a:lvl4pPr marL="1254603" indent="0">
              <a:buNone/>
              <a:defRPr sz="1829"/>
            </a:lvl4pPr>
            <a:lvl5pPr marL="1672803" indent="0">
              <a:buNone/>
              <a:defRPr sz="1829"/>
            </a:lvl5pPr>
            <a:lvl6pPr marL="2091004" indent="0">
              <a:buNone/>
              <a:defRPr sz="1829"/>
            </a:lvl6pPr>
            <a:lvl7pPr marL="2509205" indent="0">
              <a:buNone/>
              <a:defRPr sz="1829"/>
            </a:lvl7pPr>
            <a:lvl8pPr marL="2927406" indent="0">
              <a:buNone/>
              <a:defRPr sz="1829"/>
            </a:lvl8pPr>
            <a:lvl9pPr marL="3345607" indent="0">
              <a:buNone/>
              <a:defRPr sz="1829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E3C69-5B65-4D5C-9592-62EF77FD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B432F0-4273-4145-92A4-EE447DB1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2" y="365126"/>
            <a:ext cx="435739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7370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3D943-9064-4951-B936-9F56B4BCB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0C536-92FC-4E64-9194-22969EFD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B27D1-BF3D-4ED3-8A08-CC7E8DE9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19A5C61-4DCC-422D-B66E-7FA5A8D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49583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042E3-8A59-4CF8-BACD-284F3D6047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195" b="1">
                <a:solidFill>
                  <a:srgbClr val="3F5763"/>
                </a:solidFill>
              </a:defRPr>
            </a:lvl1pPr>
            <a:lvl2pPr marL="418201" indent="0">
              <a:buNone/>
              <a:defRPr sz="1829" b="1"/>
            </a:lvl2pPr>
            <a:lvl3pPr marL="836402" indent="0">
              <a:buNone/>
              <a:defRPr sz="1646" b="1"/>
            </a:lvl3pPr>
            <a:lvl4pPr marL="1254603" indent="0">
              <a:buNone/>
              <a:defRPr sz="1464" b="1"/>
            </a:lvl4pPr>
            <a:lvl5pPr marL="1672803" indent="0">
              <a:buNone/>
              <a:defRPr sz="1464" b="1"/>
            </a:lvl5pPr>
            <a:lvl6pPr marL="2091004" indent="0">
              <a:buNone/>
              <a:defRPr sz="1464" b="1"/>
            </a:lvl6pPr>
            <a:lvl7pPr marL="2509205" indent="0">
              <a:buNone/>
              <a:defRPr sz="1464" b="1"/>
            </a:lvl7pPr>
            <a:lvl8pPr marL="2927406" indent="0">
              <a:buNone/>
              <a:defRPr sz="1464" b="1"/>
            </a:lvl8pPr>
            <a:lvl9pPr marL="3345607" indent="0">
              <a:buNone/>
              <a:defRPr sz="1464" b="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85664-0946-473B-868A-BEEF5B704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17778-023B-49CB-BE94-DEB9D1F32C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195" b="1">
                <a:solidFill>
                  <a:srgbClr val="3F5763"/>
                </a:solidFill>
              </a:defRPr>
            </a:lvl1pPr>
            <a:lvl2pPr marL="418201" indent="0">
              <a:buNone/>
              <a:defRPr sz="1829" b="1"/>
            </a:lvl2pPr>
            <a:lvl3pPr marL="836402" indent="0">
              <a:buNone/>
              <a:defRPr sz="1646" b="1"/>
            </a:lvl3pPr>
            <a:lvl4pPr marL="1254603" indent="0">
              <a:buNone/>
              <a:defRPr sz="1464" b="1"/>
            </a:lvl4pPr>
            <a:lvl5pPr marL="1672803" indent="0">
              <a:buNone/>
              <a:defRPr sz="1464" b="1"/>
            </a:lvl5pPr>
            <a:lvl6pPr marL="2091004" indent="0">
              <a:buNone/>
              <a:defRPr sz="1464" b="1"/>
            </a:lvl6pPr>
            <a:lvl7pPr marL="2509205" indent="0">
              <a:buNone/>
              <a:defRPr sz="1464" b="1"/>
            </a:lvl7pPr>
            <a:lvl8pPr marL="2927406" indent="0">
              <a:buNone/>
              <a:defRPr sz="1464" b="1"/>
            </a:lvl8pPr>
            <a:lvl9pPr marL="3345607" indent="0">
              <a:buNone/>
              <a:defRPr sz="1464" b="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EBC45-D549-45B7-9284-C4D9BD44F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D8CA6-BCA5-4C41-AE0B-6F8E3F3E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5082F-CA85-447C-980B-AF8AD0CF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54CB-67B2-405D-AA12-5203EF6B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85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82CF4-D412-4779-B721-D677D66C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E62DF9-FC82-4F23-899A-C9F89F8829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6750" y="742950"/>
            <a:ext cx="10858500" cy="5372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1257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SHS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7619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37883" y="625852"/>
            <a:ext cx="10003615" cy="30462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1829" kern="0" spc="137">
                <a:solidFill>
                  <a:schemeClr val="tx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515583" y="6303058"/>
            <a:ext cx="343044" cy="29873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36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36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568" y="6257743"/>
            <a:ext cx="431079" cy="3890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15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defTabSz="836402">
              <a:defRPr/>
            </a:pPr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836402"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79769" y="5785159"/>
            <a:ext cx="1378904" cy="2331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836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5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HHSC IT – Governance</a:t>
            </a:r>
            <a:endParaRPr kumimoji="0" lang="id-ID" sz="915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0582" y="415428"/>
            <a:ext cx="9990916" cy="1531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098" kern="0" spc="183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11" name="Rectangle 10"/>
          <p:cNvSpPr/>
          <p:nvPr userDrawn="1"/>
        </p:nvSpPr>
        <p:spPr>
          <a:xfrm>
            <a:off x="650581" y="1016000"/>
            <a:ext cx="639758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638" tIns="41819" rIns="83638" bIns="41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36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36" b="0" i="0" u="none" strike="noStrike" kern="1200" cap="none" spc="0" normalizeH="0" baseline="0" noProof="0">
              <a:ln>
                <a:noFill/>
              </a:ln>
              <a:solidFill>
                <a:srgbClr val="118CE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1F293F-98CC-4E85-9551-0B61EF6F647E}"/>
              </a:ext>
            </a:extLst>
          </p:cNvPr>
          <p:cNvSpPr/>
          <p:nvPr userDrawn="1"/>
        </p:nvSpPr>
        <p:spPr>
          <a:xfrm>
            <a:off x="637883" y="987721"/>
            <a:ext cx="10833531" cy="1828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36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4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7FBBD937-0AC2-4BEC-9776-575CB2AD27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69949" y="6329174"/>
            <a:ext cx="8194955" cy="24622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915" kern="0" spc="137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CD1DC6-62AA-4CE0-8D7D-890C695D33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0877" y="1371600"/>
            <a:ext cx="10820537" cy="4581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46">
                <a:solidFill>
                  <a:schemeClr val="tx1"/>
                </a:solidFill>
              </a:defRPr>
            </a:lvl1pPr>
            <a:lvl2pPr marL="627270" indent="-209090">
              <a:buFont typeface="Courier New" panose="02070309020205020404" pitchFamily="49" charset="0"/>
              <a:buChar char="o"/>
              <a:defRPr sz="1464">
                <a:solidFill>
                  <a:schemeClr val="tx1"/>
                </a:solidFill>
              </a:defRPr>
            </a:lvl2pPr>
            <a:lvl3pPr marL="1045449" indent="-209090">
              <a:buFont typeface="Wingdings" panose="05000000000000000000" pitchFamily="2" charset="2"/>
              <a:buChar char="§"/>
              <a:defRPr sz="1281">
                <a:solidFill>
                  <a:schemeClr val="tx1"/>
                </a:solidFill>
              </a:defRPr>
            </a:lvl3pPr>
            <a:lvl4pPr marL="1463630" indent="-209090">
              <a:buFont typeface="Wingdings" panose="05000000000000000000" pitchFamily="2" charset="2"/>
              <a:buChar char="q"/>
              <a:defRPr sz="1098">
                <a:solidFill>
                  <a:schemeClr val="tx1"/>
                </a:solidFill>
              </a:defRPr>
            </a:lvl4pPr>
            <a:lvl5pPr marL="1881810" indent="-209090">
              <a:buFont typeface="Wingdings" panose="05000000000000000000" pitchFamily="2" charset="2"/>
              <a:buChar char="v"/>
              <a:defRPr sz="109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B3E648-1FF3-4F4E-B0C3-FB07A80F69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7275" r="72806" b="65068"/>
          <a:stretch/>
        </p:blipFill>
        <p:spPr>
          <a:xfrm flipH="1" flipV="1">
            <a:off x="10641499" y="1"/>
            <a:ext cx="1550503" cy="80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2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57867" y="2980946"/>
            <a:ext cx="9144000" cy="202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Rockwell"/>
              <a:buNone/>
              <a:defRPr sz="6403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57867" y="5068961"/>
            <a:ext cx="9144000" cy="1095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915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293" b="1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457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829"/>
            </a:lvl2pPr>
            <a:lvl3pPr lvl="2" algn="ctr">
              <a:lnSpc>
                <a:spcPct val="90000"/>
              </a:lnSpc>
              <a:spcBef>
                <a:spcPts val="45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646"/>
            </a:lvl3pPr>
            <a:lvl4pPr lvl="3" algn="ctr">
              <a:lnSpc>
                <a:spcPct val="90000"/>
              </a:lnSpc>
              <a:spcBef>
                <a:spcPts val="45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464"/>
            </a:lvl4pPr>
            <a:lvl5pPr lvl="4" algn="ctr">
              <a:lnSpc>
                <a:spcPct val="90000"/>
              </a:lnSpc>
              <a:spcBef>
                <a:spcPts val="45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464"/>
            </a:lvl5pPr>
            <a:lvl6pPr lvl="5" algn="ctr">
              <a:lnSpc>
                <a:spcPct val="90000"/>
              </a:lnSpc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64"/>
            </a:lvl6pPr>
            <a:lvl7pPr lvl="6" algn="ctr">
              <a:lnSpc>
                <a:spcPct val="90000"/>
              </a:lnSpc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64"/>
            </a:lvl7pPr>
            <a:lvl8pPr lvl="7" algn="ctr">
              <a:lnSpc>
                <a:spcPct val="90000"/>
              </a:lnSpc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64"/>
            </a:lvl8pPr>
            <a:lvl9pPr lvl="8" algn="ctr">
              <a:lnSpc>
                <a:spcPct val="90000"/>
              </a:lnSpc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64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Google Shape;21;p13"/>
          <p:cNvCxnSpPr/>
          <p:nvPr/>
        </p:nvCxnSpPr>
        <p:spPr>
          <a:xfrm>
            <a:off x="1557867" y="5035539"/>
            <a:ext cx="9144000" cy="2238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895884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2"/>
          <p:cNvSpPr txBox="1">
            <a:spLocks noGrp="1"/>
          </p:cNvSpPr>
          <p:nvPr>
            <p:ph type="title"/>
          </p:nvPr>
        </p:nvSpPr>
        <p:spPr>
          <a:xfrm>
            <a:off x="2965344" y="613102"/>
            <a:ext cx="8388457" cy="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Rockwell"/>
              <a:buNone/>
              <a:defRPr sz="4574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2995047" y="1868493"/>
            <a:ext cx="83897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8201" lvl="0" indent="-348501" algn="l">
              <a:lnSpc>
                <a:spcPct val="90000"/>
              </a:lnSpc>
              <a:spcBef>
                <a:spcPts val="91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ckwell"/>
              <a:buAutoNum type="arabicPeriod"/>
              <a:defRPr sz="2195"/>
            </a:lvl1pPr>
            <a:lvl2pPr marL="836402" lvl="1" indent="-348501" algn="l">
              <a:lnSpc>
                <a:spcPct val="90000"/>
              </a:lnSpc>
              <a:spcBef>
                <a:spcPts val="457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ckwell"/>
              <a:buAutoNum type="alphaLcPeriod"/>
              <a:defRPr sz="2195"/>
            </a:lvl2pPr>
            <a:lvl3pPr marL="1254603" lvl="2" indent="-348501" algn="l">
              <a:lnSpc>
                <a:spcPct val="90000"/>
              </a:lnSpc>
              <a:spcBef>
                <a:spcPts val="457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ckwell"/>
              <a:buAutoNum type="romanLcPeriod"/>
              <a:defRPr sz="2195"/>
            </a:lvl3pPr>
            <a:lvl4pPr marL="1672803" lvl="3" indent="-348501" algn="l">
              <a:lnSpc>
                <a:spcPct val="90000"/>
              </a:lnSpc>
              <a:spcBef>
                <a:spcPts val="457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ckwell"/>
              <a:buAutoNum type="arabicPeriod"/>
              <a:defRPr sz="2195"/>
            </a:lvl4pPr>
            <a:lvl5pPr marL="2091004" lvl="4" indent="-348501" algn="l">
              <a:lnSpc>
                <a:spcPct val="90000"/>
              </a:lnSpc>
              <a:spcBef>
                <a:spcPts val="457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ckwell"/>
              <a:buAutoNum type="arabicPeriod"/>
              <a:defRPr sz="2195"/>
            </a:lvl5pPr>
            <a:lvl6pPr marL="2509205" lvl="5" indent="-313651" algn="l">
              <a:lnSpc>
                <a:spcPct val="90000"/>
              </a:lnSpc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27406" lvl="6" indent="-313651" algn="l">
              <a:lnSpc>
                <a:spcPct val="90000"/>
              </a:lnSpc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345607" lvl="7" indent="-313651" algn="l">
              <a:lnSpc>
                <a:spcPct val="90000"/>
              </a:lnSpc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63808" lvl="8" indent="-313651" algn="l">
              <a:lnSpc>
                <a:spcPct val="90000"/>
              </a:lnSpc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2995044" y="6356355"/>
            <a:ext cx="13871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486015" y="6356355"/>
            <a:ext cx="57911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10380955" y="6356355"/>
            <a:ext cx="9728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2" name="Google Shape;72;p32"/>
          <p:cNvCxnSpPr/>
          <p:nvPr/>
        </p:nvCxnSpPr>
        <p:spPr>
          <a:xfrm rot="10800000" flipH="1">
            <a:off x="2965344" y="1385290"/>
            <a:ext cx="8388457" cy="5475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7149853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y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37883" y="625852"/>
            <a:ext cx="10003615" cy="30462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1829" kern="0" spc="137">
                <a:solidFill>
                  <a:schemeClr val="tx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515583" y="6303058"/>
            <a:ext cx="343044" cy="29873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36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36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568" y="6257743"/>
            <a:ext cx="431079" cy="3890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15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>
              <a:defRPr/>
            </a:pPr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79769" y="6335714"/>
            <a:ext cx="1378904" cy="2331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836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5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HHSC IT – Governance</a:t>
            </a:r>
            <a:endParaRPr kumimoji="0" lang="id-ID" sz="915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0582" y="415428"/>
            <a:ext cx="9990916" cy="1531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098" kern="0" spc="183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11" name="Rectangle 10"/>
          <p:cNvSpPr/>
          <p:nvPr userDrawn="1"/>
        </p:nvSpPr>
        <p:spPr>
          <a:xfrm>
            <a:off x="650581" y="1016000"/>
            <a:ext cx="639758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638" tIns="41819" rIns="83638" bIns="41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36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36" b="0" i="0" u="none" strike="noStrike" kern="1200" cap="none" spc="0" normalizeH="0" baseline="0" noProof="0">
              <a:ln>
                <a:noFill/>
              </a:ln>
              <a:solidFill>
                <a:srgbClr val="118CE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1F293F-98CC-4E85-9551-0B61EF6F647E}"/>
              </a:ext>
            </a:extLst>
          </p:cNvPr>
          <p:cNvSpPr/>
          <p:nvPr userDrawn="1"/>
        </p:nvSpPr>
        <p:spPr>
          <a:xfrm>
            <a:off x="637883" y="987721"/>
            <a:ext cx="10833531" cy="1828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36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4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7FBBD937-0AC2-4BEC-9776-575CB2AD27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69949" y="6329174"/>
            <a:ext cx="8194955" cy="24622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915" kern="0" spc="137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CD1DC6-62AA-4CE0-8D7D-890C695D33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0877" y="1371600"/>
            <a:ext cx="10820537" cy="4581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46">
                <a:solidFill>
                  <a:schemeClr val="tx1"/>
                </a:solidFill>
              </a:defRPr>
            </a:lvl1pPr>
            <a:lvl2pPr marL="627270" indent="-209090">
              <a:buFont typeface="Courier New" panose="02070309020205020404" pitchFamily="49" charset="0"/>
              <a:buChar char="o"/>
              <a:defRPr sz="1464">
                <a:solidFill>
                  <a:schemeClr val="tx1"/>
                </a:solidFill>
              </a:defRPr>
            </a:lvl2pPr>
            <a:lvl3pPr marL="1045449" indent="-209090">
              <a:buFont typeface="Wingdings" panose="05000000000000000000" pitchFamily="2" charset="2"/>
              <a:buChar char="§"/>
              <a:defRPr sz="1281">
                <a:solidFill>
                  <a:schemeClr val="tx1"/>
                </a:solidFill>
              </a:defRPr>
            </a:lvl3pPr>
            <a:lvl4pPr marL="1463630" indent="-209090">
              <a:buFont typeface="Wingdings" panose="05000000000000000000" pitchFamily="2" charset="2"/>
              <a:buChar char="q"/>
              <a:defRPr sz="1098">
                <a:solidFill>
                  <a:schemeClr val="tx1"/>
                </a:solidFill>
              </a:defRPr>
            </a:lvl4pPr>
            <a:lvl5pPr marL="1881810" indent="-209090">
              <a:buFont typeface="Wingdings" panose="05000000000000000000" pitchFamily="2" charset="2"/>
              <a:buChar char="v"/>
              <a:defRPr sz="109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B3E648-1FF3-4F4E-B0C3-FB07A80F69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7275" r="72806" b="65068"/>
          <a:stretch/>
        </p:blipFill>
        <p:spPr>
          <a:xfrm flipH="1" flipV="1">
            <a:off x="10641499" y="1"/>
            <a:ext cx="1550503" cy="80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6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042E3-8A59-4CF8-BACD-284F3D6047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F57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85664-0946-473B-868A-BEEF5B704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17778-023B-49CB-BE94-DEB9D1F32C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F57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EBC45-D549-45B7-9284-C4D9BD44F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entagon 9" title="&quot;&quot;">
            <a:extLst>
              <a:ext uri="{FF2B5EF4-FFF2-40B4-BE49-F238E27FC236}">
                <a16:creationId xmlns:a16="http://schemas.microsoft.com/office/drawing/2014/main" id="{227EE276-2340-47AD-808D-8111F32104A8}"/>
              </a:ext>
            </a:extLst>
          </p:cNvPr>
          <p:cNvSpPr/>
          <p:nvPr/>
        </p:nvSpPr>
        <p:spPr>
          <a:xfrm>
            <a:off x="0" y="1633333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91C180D1-DDD5-0C4B-3EA4-96248C44B5CC}"/>
              </a:ext>
            </a:extLst>
          </p:cNvPr>
          <p:cNvSpPr txBox="1">
            <a:spLocks/>
          </p:cNvSpPr>
          <p:nvPr userDrawn="1"/>
        </p:nvSpPr>
        <p:spPr>
          <a:xfrm>
            <a:off x="11134725" y="621859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1B6698-EAFE-4EF4-8E59-4E345DB88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511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182880"/>
            <a:ext cx="8869680" cy="118872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29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1737360"/>
            <a:ext cx="8321040" cy="438912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591CBD-CC1F-47B5-8597-1101984C0EC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961120" y="1737360"/>
            <a:ext cx="2743200" cy="43891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4F9BE0B-9E7C-40B2-BE7C-5CCBBB84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37846" y="6308612"/>
            <a:ext cx="67163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Executive Steering Committee CONFIDENTIAL – Procurement Sensitive Information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A2AAF315-1A7B-41F2-BE9D-C8A32014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308611"/>
            <a:ext cx="914400" cy="365125"/>
          </a:xfrm>
          <a:prstGeom prst="rect">
            <a:avLst/>
          </a:prstGeo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">
            <a:extLst>
              <a:ext uri="{FF2B5EF4-FFF2-40B4-BE49-F238E27FC236}">
                <a16:creationId xmlns:a16="http://schemas.microsoft.com/office/drawing/2014/main" id="{3553AD43-1A1D-4D21-927C-354487F2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2" y="6308612"/>
            <a:ext cx="172904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r>
              <a:rPr lang="en-US"/>
              <a:t>10/26/2022</a:t>
            </a:r>
          </a:p>
        </p:txBody>
      </p:sp>
    </p:spTree>
    <p:extLst>
      <p:ext uri="{BB962C8B-B14F-4D97-AF65-F5344CB8AC3E}">
        <p14:creationId xmlns:p14="http://schemas.microsoft.com/office/powerpoint/2010/main" val="34030733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E6471D-0438-46C6-96EF-E1DD0D2D08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94580-8340-447D-8BDD-4BD249A66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946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5863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9728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2610F3A9-70D2-475C-B2B0-525FE70AA8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79A8B-5DA4-4BEB-877A-88DC9F1A2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979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7564" y="1857375"/>
            <a:ext cx="4405946" cy="647700"/>
          </a:xfrm>
        </p:spPr>
        <p:txBody>
          <a:bodyPr anchor="b"/>
          <a:lstStyle>
            <a:lvl1pPr marL="0" indent="0">
              <a:buNone/>
              <a:defRPr sz="2195" b="1"/>
            </a:lvl1pPr>
            <a:lvl2pPr marL="418201" indent="0">
              <a:buNone/>
              <a:defRPr sz="1829" b="1"/>
            </a:lvl2pPr>
            <a:lvl3pPr marL="836402" indent="0">
              <a:buNone/>
              <a:defRPr sz="1646" b="1"/>
            </a:lvl3pPr>
            <a:lvl4pPr marL="1254603" indent="0">
              <a:buNone/>
              <a:defRPr sz="1464" b="1"/>
            </a:lvl4pPr>
            <a:lvl5pPr marL="1672803" indent="0">
              <a:buNone/>
              <a:defRPr sz="1464" b="1"/>
            </a:lvl5pPr>
            <a:lvl6pPr marL="2091004" indent="0">
              <a:buNone/>
              <a:defRPr sz="1464" b="1"/>
            </a:lvl6pPr>
            <a:lvl7pPr marL="2509205" indent="0">
              <a:buNone/>
              <a:defRPr sz="1464" b="1"/>
            </a:lvl7pPr>
            <a:lvl8pPr marL="2927406" indent="0">
              <a:buNone/>
              <a:defRPr sz="1464" b="1"/>
            </a:lvl8pPr>
            <a:lvl9pPr marL="3345607" indent="0">
              <a:buNone/>
              <a:defRPr sz="14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7565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9440" y="1857375"/>
            <a:ext cx="4405948" cy="647700"/>
          </a:xfrm>
        </p:spPr>
        <p:txBody>
          <a:bodyPr anchor="b"/>
          <a:lstStyle>
            <a:lvl1pPr marL="0" indent="0">
              <a:buNone/>
              <a:defRPr sz="2195" b="1"/>
            </a:lvl1pPr>
            <a:lvl2pPr marL="418201" indent="0">
              <a:buNone/>
              <a:defRPr sz="1829" b="1"/>
            </a:lvl2pPr>
            <a:lvl3pPr marL="836402" indent="0">
              <a:buNone/>
              <a:defRPr sz="1646" b="1"/>
            </a:lvl3pPr>
            <a:lvl4pPr marL="1254603" indent="0">
              <a:buNone/>
              <a:defRPr sz="1464" b="1"/>
            </a:lvl4pPr>
            <a:lvl5pPr marL="1672803" indent="0">
              <a:buNone/>
              <a:defRPr sz="1464" b="1"/>
            </a:lvl5pPr>
            <a:lvl6pPr marL="2091004" indent="0">
              <a:buNone/>
              <a:defRPr sz="1464" b="1"/>
            </a:lvl6pPr>
            <a:lvl7pPr marL="2509205" indent="0">
              <a:buNone/>
              <a:defRPr sz="1464" b="1"/>
            </a:lvl7pPr>
            <a:lvl8pPr marL="2927406" indent="0">
              <a:buNone/>
              <a:defRPr sz="1464" b="1"/>
            </a:lvl8pPr>
            <a:lvl9pPr marL="3345607" indent="0">
              <a:buNone/>
              <a:defRPr sz="14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9442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B4DA642B-8339-4E37-8192-7C72A71A17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75EB8-229F-4BCB-9FF7-DF3561000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524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3">
            <a:extLst>
              <a:ext uri="{FF2B5EF4-FFF2-40B4-BE49-F238E27FC236}">
                <a16:creationId xmlns:a16="http://schemas.microsoft.com/office/drawing/2014/main" id="{EA75CCB0-52C8-445B-81AA-D6183B09F6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9B81-9B7F-4A2C-8A76-B34433FB4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449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06038626-0691-423A-84BB-CDAD1CA427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3" r="75174" b="3720"/>
          <a:stretch>
            <a:fillRect/>
          </a:stretch>
        </p:blipFill>
        <p:spPr bwMode="auto">
          <a:xfrm>
            <a:off x="0" y="0"/>
            <a:ext cx="220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121CF4-80E8-4E8A-9A83-1ED772275CC4}"/>
              </a:ext>
            </a:extLst>
          </p:cNvPr>
          <p:cNvSpPr/>
          <p:nvPr userDrawn="1"/>
        </p:nvSpPr>
        <p:spPr>
          <a:xfrm>
            <a:off x="0" y="6646864"/>
            <a:ext cx="2209800" cy="211137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46"/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DF6CF4FA-5F39-4C34-9B81-529BDBDC42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90" y="5289551"/>
            <a:ext cx="1597025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22" title="&quot; &quot;">
            <a:extLst>
              <a:ext uri="{FF2B5EF4-FFF2-40B4-BE49-F238E27FC236}">
                <a16:creationId xmlns:a16="http://schemas.microsoft.com/office/drawing/2014/main" id="{4947D19D-F7A4-4E42-A0CA-1FC1020F8C3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646863"/>
            <a:ext cx="22098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13002" y="409575"/>
            <a:ext cx="9472613" cy="568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1BD5006-182D-4635-B54A-A1CB4D89459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52AA7-8A43-45CA-881B-FEB2D3FD0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19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1AE27E91-90C6-49D6-98EF-D51C60B4A1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3" r="75174" b="3720"/>
          <a:stretch>
            <a:fillRect/>
          </a:stretch>
        </p:blipFill>
        <p:spPr bwMode="auto">
          <a:xfrm>
            <a:off x="0" y="0"/>
            <a:ext cx="220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CC68D3-7E05-4EC9-BFB6-C537A2A22886}"/>
              </a:ext>
            </a:extLst>
          </p:cNvPr>
          <p:cNvSpPr/>
          <p:nvPr userDrawn="1"/>
        </p:nvSpPr>
        <p:spPr>
          <a:xfrm>
            <a:off x="0" y="6646864"/>
            <a:ext cx="2209800" cy="211137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46"/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64D38DF1-4A5A-4B4A-88B2-66502E257E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90" y="5289551"/>
            <a:ext cx="1597025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22" title="&quot; &quot;">
            <a:extLst>
              <a:ext uri="{FF2B5EF4-FFF2-40B4-BE49-F238E27FC236}">
                <a16:creationId xmlns:a16="http://schemas.microsoft.com/office/drawing/2014/main" id="{1438ECBE-D15D-41D9-9AF5-908FB0232E6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646863"/>
            <a:ext cx="22098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720154-D55B-4679-B5B7-BA2A8701E4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92B6F-56F1-4AFF-833E-CCFCD16AD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538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7892" y="2049462"/>
            <a:ext cx="3932237" cy="3811588"/>
          </a:xfrm>
        </p:spPr>
        <p:txBody>
          <a:bodyPr/>
          <a:lstStyle>
            <a:lvl1pPr marL="0" indent="0">
              <a:buNone/>
              <a:defRPr sz="1464"/>
            </a:lvl1pPr>
            <a:lvl2pPr marL="418201" indent="0">
              <a:buNone/>
              <a:defRPr sz="1281"/>
            </a:lvl2pPr>
            <a:lvl3pPr marL="836402" indent="0">
              <a:buNone/>
              <a:defRPr sz="1098"/>
            </a:lvl3pPr>
            <a:lvl4pPr marL="1254603" indent="0">
              <a:buNone/>
              <a:defRPr sz="915"/>
            </a:lvl4pPr>
            <a:lvl5pPr marL="1672803" indent="0">
              <a:buNone/>
              <a:defRPr sz="915"/>
            </a:lvl5pPr>
            <a:lvl6pPr marL="2091004" indent="0">
              <a:buNone/>
              <a:defRPr sz="915"/>
            </a:lvl6pPr>
            <a:lvl7pPr marL="2509205" indent="0">
              <a:buNone/>
              <a:defRPr sz="915"/>
            </a:lvl7pPr>
            <a:lvl8pPr marL="2927406" indent="0">
              <a:buNone/>
              <a:defRPr sz="915"/>
            </a:lvl8pPr>
            <a:lvl9pPr marL="3345607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1784" y="2049463"/>
            <a:ext cx="4932016" cy="3811588"/>
          </a:xfrm>
        </p:spPr>
        <p:txBody>
          <a:bodyPr/>
          <a:lstStyle>
            <a:lvl1pPr>
              <a:defRPr sz="2927"/>
            </a:lvl1pPr>
            <a:lvl2pPr>
              <a:defRPr sz="2561"/>
            </a:lvl2pPr>
            <a:lvl3pPr>
              <a:defRPr sz="2195"/>
            </a:lvl3pPr>
            <a:lvl4pPr>
              <a:defRPr sz="1829"/>
            </a:lvl4pPr>
            <a:lvl5pPr>
              <a:defRPr sz="1829"/>
            </a:lvl5pPr>
            <a:lvl6pPr>
              <a:defRPr sz="1829"/>
            </a:lvl6pPr>
            <a:lvl7pPr>
              <a:defRPr sz="1829"/>
            </a:lvl7pPr>
            <a:lvl8pPr>
              <a:defRPr sz="1829"/>
            </a:lvl8pPr>
            <a:lvl9pPr>
              <a:defRPr sz="182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EEE1BA20-3A98-4B14-9103-1421F0B0DF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E048E-D440-4129-971D-27B4BD1C0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04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1894114"/>
            <a:ext cx="4357396" cy="4325710"/>
          </a:xfrm>
        </p:spPr>
        <p:txBody>
          <a:bodyPr/>
          <a:lstStyle>
            <a:lvl1pPr marL="0" indent="0">
              <a:buNone/>
              <a:defRPr sz="1464"/>
            </a:lvl1pPr>
            <a:lvl2pPr marL="418201" indent="0">
              <a:buNone/>
              <a:defRPr sz="1281"/>
            </a:lvl2pPr>
            <a:lvl3pPr marL="836402" indent="0">
              <a:buNone/>
              <a:defRPr sz="1098"/>
            </a:lvl3pPr>
            <a:lvl4pPr marL="1254603" indent="0">
              <a:buNone/>
              <a:defRPr sz="915"/>
            </a:lvl4pPr>
            <a:lvl5pPr marL="1672803" indent="0">
              <a:buNone/>
              <a:defRPr sz="915"/>
            </a:lvl5pPr>
            <a:lvl6pPr marL="2091004" indent="0">
              <a:buNone/>
              <a:defRPr sz="915"/>
            </a:lvl6pPr>
            <a:lvl7pPr marL="2509205" indent="0">
              <a:buNone/>
              <a:defRPr sz="915"/>
            </a:lvl7pPr>
            <a:lvl8pPr marL="2927406" indent="0">
              <a:buNone/>
              <a:defRPr sz="915"/>
            </a:lvl8pPr>
            <a:lvl9pPr marL="3345607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83355" y="1"/>
            <a:ext cx="5408646" cy="6858000"/>
          </a:xfrm>
        </p:spPr>
        <p:txBody>
          <a:bodyPr rtlCol="0">
            <a:normAutofit/>
          </a:bodyPr>
          <a:lstStyle>
            <a:lvl1pPr marL="0" indent="0">
              <a:buNone/>
              <a:defRPr sz="2927"/>
            </a:lvl1pPr>
            <a:lvl2pPr marL="418201" indent="0">
              <a:buNone/>
              <a:defRPr sz="2561"/>
            </a:lvl2pPr>
            <a:lvl3pPr marL="836402" indent="0">
              <a:buNone/>
              <a:defRPr sz="2195"/>
            </a:lvl3pPr>
            <a:lvl4pPr marL="1254603" indent="0">
              <a:buNone/>
              <a:defRPr sz="1829"/>
            </a:lvl4pPr>
            <a:lvl5pPr marL="1672803" indent="0">
              <a:buNone/>
              <a:defRPr sz="1829"/>
            </a:lvl5pPr>
            <a:lvl6pPr marL="2091004" indent="0">
              <a:buNone/>
              <a:defRPr sz="1829"/>
            </a:lvl6pPr>
            <a:lvl7pPr marL="2509205" indent="0">
              <a:buNone/>
              <a:defRPr sz="1829"/>
            </a:lvl7pPr>
            <a:lvl8pPr marL="2927406" indent="0">
              <a:buNone/>
              <a:defRPr sz="1829"/>
            </a:lvl8pPr>
            <a:lvl9pPr marL="3345607" indent="0">
              <a:buNone/>
              <a:defRPr sz="1829"/>
            </a:lvl9pPr>
          </a:lstStyle>
          <a:p>
            <a:pPr lvl="0"/>
            <a:endParaRPr lang="en-US" noProof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2" y="365126"/>
            <a:ext cx="435739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53A4FA6-6DBD-47C5-826D-A867DA061C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4E5EB-9E22-421A-AB6E-7C727F7A7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991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1E4635A-868B-487F-B516-0A6623FEE0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1095F88-2F29-41FA-AA35-3BD86BE8BE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07E63-4599-4D47-BF98-7F72BB53E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4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entagon 9" title="&quot;&quot;">
            <a:extLst>
              <a:ext uri="{FF2B5EF4-FFF2-40B4-BE49-F238E27FC236}">
                <a16:creationId xmlns:a16="http://schemas.microsoft.com/office/drawing/2014/main" id="{227EE276-2340-47AD-808D-8111F32104A8}"/>
              </a:ext>
            </a:extLst>
          </p:cNvPr>
          <p:cNvSpPr/>
          <p:nvPr/>
        </p:nvSpPr>
        <p:spPr>
          <a:xfrm>
            <a:off x="0" y="1633333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AE97D9D6-D5E6-4AB6-931A-C7DAD67FF1B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1" y="1982479"/>
            <a:ext cx="10515599" cy="416542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9AD4A4B2-C6CC-DE0D-79CB-3D0B8E91F317}"/>
              </a:ext>
            </a:extLst>
          </p:cNvPr>
          <p:cNvSpPr txBox="1">
            <a:spLocks/>
          </p:cNvSpPr>
          <p:nvPr userDrawn="1"/>
        </p:nvSpPr>
        <p:spPr>
          <a:xfrm>
            <a:off x="11134725" y="621859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1B6698-EAFE-4EF4-8E59-4E345DB88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331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ayout">
    <p:bg>
      <p:bgPr>
        <a:gradFill>
          <a:gsLst>
            <a:gs pos="0">
              <a:srgbClr val="556A7E"/>
            </a:gs>
            <a:gs pos="35000">
              <a:srgbClr val="556A7E"/>
            </a:gs>
            <a:gs pos="100000">
              <a:srgbClr val="333333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&quot;&quot;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62298"/>
            <a:ext cx="10515600" cy="1971503"/>
          </a:xfrm>
          <a:ln w="63500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algn="ctr">
              <a:defRPr sz="603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9"/>
            <a:ext cx="10515600" cy="544878"/>
          </a:xfrm>
        </p:spPr>
        <p:txBody>
          <a:bodyPr>
            <a:normAutofit/>
          </a:bodyPr>
          <a:lstStyle>
            <a:lvl1pPr marL="0" indent="0" algn="ctr">
              <a:buNone/>
              <a:defRPr sz="2927">
                <a:solidFill>
                  <a:schemeClr val="bg1"/>
                </a:solidFill>
                <a:latin typeface="+mn-lt"/>
              </a:defRPr>
            </a:lvl1pPr>
            <a:lvl2pPr marL="418201" indent="0">
              <a:buNone/>
              <a:defRPr sz="1829">
                <a:solidFill>
                  <a:schemeClr val="tx1">
                    <a:tint val="75000"/>
                  </a:schemeClr>
                </a:solidFill>
              </a:defRPr>
            </a:lvl2pPr>
            <a:lvl3pPr marL="836402" indent="0">
              <a:buNone/>
              <a:defRPr sz="1646">
                <a:solidFill>
                  <a:schemeClr val="tx1">
                    <a:tint val="75000"/>
                  </a:schemeClr>
                </a:solidFill>
              </a:defRPr>
            </a:lvl3pPr>
            <a:lvl4pPr marL="1254603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4pPr>
            <a:lvl5pPr marL="1672803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5pPr>
            <a:lvl6pPr marL="2091004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6pPr>
            <a:lvl7pPr marL="2509205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7pPr>
            <a:lvl8pPr marL="2927406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8pPr>
            <a:lvl9pPr marL="3345607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BC5130-6735-419A-B1B8-C36EA21FC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432301"/>
            <a:ext cx="10509250" cy="727075"/>
          </a:xfrm>
        </p:spPr>
        <p:txBody>
          <a:bodyPr>
            <a:normAutofit/>
          </a:bodyPr>
          <a:lstStyle>
            <a:lvl1pPr marL="0" indent="0" algn="ctr">
              <a:buNone/>
              <a:defRPr sz="1646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C518FDB4-615D-4BD8-B84D-E2866EE4D7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6291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0">
              <a:srgbClr val="005CB9"/>
            </a:gs>
            <a:gs pos="35000">
              <a:srgbClr val="005CB9"/>
            </a:gs>
            <a:gs pos="100000">
              <a:srgbClr val="1F4E79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4640CF87-8DF6-4C8B-97AA-9ABBA6BC43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/>
          <a:stretch/>
        </p:blipFill>
        <p:spPr>
          <a:xfrm>
            <a:off x="1" y="6014860"/>
            <a:ext cx="12192000" cy="843141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13F4D1B-EF1A-49B9-B402-0B004EF26F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5997388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title="Texas Department of State Health Services logo">
            <a:extLst>
              <a:ext uri="{FF2B5EF4-FFF2-40B4-BE49-F238E27FC236}">
                <a16:creationId xmlns:a16="http://schemas.microsoft.com/office/drawing/2014/main" id="{CBA3BA64-CAE0-4BE1-AAB8-D83A5CA4B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" y="5979919"/>
            <a:ext cx="3236672" cy="872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548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9"/>
            <a:ext cx="10515600" cy="1500187"/>
          </a:xfrm>
        </p:spPr>
        <p:txBody>
          <a:bodyPr/>
          <a:lstStyle>
            <a:lvl1pPr marL="0" indent="0">
              <a:buNone/>
              <a:defRPr sz="2195">
                <a:solidFill>
                  <a:schemeClr val="bg1"/>
                </a:solidFill>
                <a:latin typeface="+mj-lt"/>
              </a:defRPr>
            </a:lvl1pPr>
            <a:lvl2pPr marL="418201" indent="0">
              <a:buNone/>
              <a:defRPr sz="1829">
                <a:solidFill>
                  <a:schemeClr val="tx1">
                    <a:tint val="75000"/>
                  </a:schemeClr>
                </a:solidFill>
              </a:defRPr>
            </a:lvl2pPr>
            <a:lvl3pPr marL="836402" indent="0">
              <a:buNone/>
              <a:defRPr sz="1646">
                <a:solidFill>
                  <a:schemeClr val="tx1">
                    <a:tint val="75000"/>
                  </a:schemeClr>
                </a:solidFill>
              </a:defRPr>
            </a:lvl3pPr>
            <a:lvl4pPr marL="1254603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4pPr>
            <a:lvl5pPr marL="1672803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5pPr>
            <a:lvl6pPr marL="2091004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6pPr>
            <a:lvl7pPr marL="2509205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7pPr>
            <a:lvl8pPr marL="2927406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8pPr>
            <a:lvl9pPr marL="3345607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2FE2D-EC07-4B38-9F3D-0808B11B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25" y="6288649"/>
            <a:ext cx="4114800" cy="365125"/>
          </a:xfrm>
        </p:spPr>
        <p:txBody>
          <a:bodyPr anchor="b" anchorCtr="1"/>
          <a:lstStyle>
            <a:lvl1pPr>
              <a:defRPr sz="1646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659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SHS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FB173211-4068-4C78-ACB2-3DF3DADFCF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2"/>
            <a:ext cx="12192000" cy="685799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0FFC8C-FFA4-4B32-A71B-6DF399E157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9" b="816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B0F96CC1-470A-4CE3-9A55-CB49B5FCDE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171256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title="Texas Department of State Health Services logo">
            <a:extLst>
              <a:ext uri="{FF2B5EF4-FFF2-40B4-BE49-F238E27FC236}">
                <a16:creationId xmlns:a16="http://schemas.microsoft.com/office/drawing/2014/main" id="{A2B8BECE-B9F2-4BF8-901C-9069CB22B8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594" y="993332"/>
            <a:ext cx="6608921" cy="178057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031255D-4384-4CC2-BA29-28F9F066FA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068" y="2078033"/>
            <a:ext cx="11135561" cy="287319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6586"/>
              <a:t>DSHS IDDI Data Governance</a:t>
            </a:r>
            <a:br>
              <a:rPr lang="en-US"/>
            </a:br>
            <a:r>
              <a:rPr lang="en-US" sz="4391" b="0" i="1"/>
              <a:t>Sprint 3 </a:t>
            </a:r>
          </a:p>
        </p:txBody>
      </p:sp>
    </p:spTree>
    <p:extLst>
      <p:ext uri="{BB962C8B-B14F-4D97-AF65-F5344CB8AC3E}">
        <p14:creationId xmlns:p14="http://schemas.microsoft.com/office/powerpoint/2010/main" val="42271841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3"/>
            <a:ext cx="5181600" cy="408005"/>
          </a:xfrm>
        </p:spPr>
        <p:txBody>
          <a:bodyPr/>
          <a:lstStyle>
            <a:lvl1pPr marL="0" indent="0" algn="l">
              <a:buNone/>
              <a:defRPr sz="2195" b="1">
                <a:solidFill>
                  <a:srgbClr val="3F5763"/>
                </a:solidFill>
              </a:defRPr>
            </a:lvl1pPr>
            <a:lvl2pPr marL="418201" indent="0" algn="ctr">
              <a:buNone/>
              <a:defRPr sz="1829"/>
            </a:lvl2pPr>
            <a:lvl3pPr marL="836402" indent="0" algn="ctr">
              <a:buNone/>
              <a:defRPr sz="1646"/>
            </a:lvl3pPr>
            <a:lvl4pPr marL="1254603" indent="0" algn="ctr">
              <a:buNone/>
              <a:defRPr sz="1464"/>
            </a:lvl4pPr>
            <a:lvl5pPr marL="1672803" indent="0" algn="ctr">
              <a:buNone/>
              <a:defRPr sz="1464"/>
            </a:lvl5pPr>
            <a:lvl6pPr marL="2091004" indent="0" algn="ctr">
              <a:buNone/>
              <a:defRPr sz="1464"/>
            </a:lvl6pPr>
            <a:lvl7pPr marL="2509205" indent="0" algn="ctr">
              <a:buNone/>
              <a:defRPr sz="1464"/>
            </a:lvl7pPr>
            <a:lvl8pPr marL="2927406" indent="0" algn="ctr">
              <a:buNone/>
              <a:defRPr sz="1464"/>
            </a:lvl8pPr>
            <a:lvl9pPr marL="3345607" indent="0" algn="ctr">
              <a:buNone/>
              <a:defRPr sz="146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4"/>
            <a:ext cx="5181600" cy="3974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01F10DD-B56D-4580-8ED0-FA1631DEED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9350" y="0"/>
            <a:ext cx="5962650" cy="66265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/>
        </p:nvSpPr>
        <p:spPr>
          <a:xfrm>
            <a:off x="0" y="1881938"/>
            <a:ext cx="6229350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718" tIns="39359" rIns="78718" bIns="393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66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442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3"/>
            <a:ext cx="5181600" cy="408005"/>
          </a:xfrm>
        </p:spPr>
        <p:txBody>
          <a:bodyPr/>
          <a:lstStyle>
            <a:lvl1pPr marL="0" indent="0" algn="l">
              <a:buNone/>
              <a:defRPr sz="2195" b="1">
                <a:solidFill>
                  <a:srgbClr val="3F5763"/>
                </a:solidFill>
              </a:defRPr>
            </a:lvl1pPr>
            <a:lvl2pPr marL="418201" indent="0" algn="ctr">
              <a:buNone/>
              <a:defRPr sz="1829"/>
            </a:lvl2pPr>
            <a:lvl3pPr marL="836402" indent="0" algn="ctr">
              <a:buNone/>
              <a:defRPr sz="1646"/>
            </a:lvl3pPr>
            <a:lvl4pPr marL="1254603" indent="0" algn="ctr">
              <a:buNone/>
              <a:defRPr sz="1464"/>
            </a:lvl4pPr>
            <a:lvl5pPr marL="1672803" indent="0" algn="ctr">
              <a:buNone/>
              <a:defRPr sz="1464"/>
            </a:lvl5pPr>
            <a:lvl6pPr marL="2091004" indent="0" algn="ctr">
              <a:buNone/>
              <a:defRPr sz="1464"/>
            </a:lvl6pPr>
            <a:lvl7pPr marL="2509205" indent="0" algn="ctr">
              <a:buNone/>
              <a:defRPr sz="1464"/>
            </a:lvl7pPr>
            <a:lvl8pPr marL="2927406" indent="0" algn="ctr">
              <a:buNone/>
              <a:defRPr sz="1464"/>
            </a:lvl8pPr>
            <a:lvl9pPr marL="3345607" indent="0" algn="ctr">
              <a:buNone/>
              <a:defRPr sz="146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4"/>
            <a:ext cx="5181600" cy="3974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988DF98B-20B8-4A8B-B42A-3A01690B356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81727" y="365125"/>
            <a:ext cx="5781675" cy="581183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/>
        </p:nvSpPr>
        <p:spPr>
          <a:xfrm>
            <a:off x="2" y="1881938"/>
            <a:ext cx="6181725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718" tIns="39359" rIns="78718" bIns="393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66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580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3"/>
            <a:ext cx="5181600" cy="408005"/>
          </a:xfrm>
        </p:spPr>
        <p:txBody>
          <a:bodyPr/>
          <a:lstStyle>
            <a:lvl1pPr marL="0" indent="0" algn="l">
              <a:buNone/>
              <a:defRPr sz="2195" b="1">
                <a:solidFill>
                  <a:srgbClr val="3F5763"/>
                </a:solidFill>
              </a:defRPr>
            </a:lvl1pPr>
            <a:lvl2pPr marL="418201" indent="0" algn="ctr">
              <a:buNone/>
              <a:defRPr sz="1829"/>
            </a:lvl2pPr>
            <a:lvl3pPr marL="836402" indent="0" algn="ctr">
              <a:buNone/>
              <a:defRPr sz="1646"/>
            </a:lvl3pPr>
            <a:lvl4pPr marL="1254603" indent="0" algn="ctr">
              <a:buNone/>
              <a:defRPr sz="1464"/>
            </a:lvl4pPr>
            <a:lvl5pPr marL="1672803" indent="0" algn="ctr">
              <a:buNone/>
              <a:defRPr sz="1464"/>
            </a:lvl5pPr>
            <a:lvl6pPr marL="2091004" indent="0" algn="ctr">
              <a:buNone/>
              <a:defRPr sz="1464"/>
            </a:lvl6pPr>
            <a:lvl7pPr marL="2509205" indent="0" algn="ctr">
              <a:buNone/>
              <a:defRPr sz="1464"/>
            </a:lvl7pPr>
            <a:lvl8pPr marL="2927406" indent="0" algn="ctr">
              <a:buNone/>
              <a:defRPr sz="1464"/>
            </a:lvl8pPr>
            <a:lvl9pPr marL="3345607" indent="0" algn="ctr">
              <a:buNone/>
              <a:defRPr sz="146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4"/>
            <a:ext cx="5181600" cy="3974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93B84CD7-E3DE-4EAD-B020-8FA723115259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191250" y="365124"/>
            <a:ext cx="5899150" cy="5811837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11" name="Pentagon 9" title="&quot;&quot;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/>
        </p:nvSpPr>
        <p:spPr>
          <a:xfrm>
            <a:off x="0" y="1881938"/>
            <a:ext cx="6191250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718" tIns="39359" rIns="78718" bIns="393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66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345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042E3-8A59-4CF8-BACD-284F3D6047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195" b="1">
                <a:solidFill>
                  <a:srgbClr val="3F5763"/>
                </a:solidFill>
              </a:defRPr>
            </a:lvl1pPr>
            <a:lvl2pPr marL="418201" indent="0">
              <a:buNone/>
              <a:defRPr sz="1829" b="1"/>
            </a:lvl2pPr>
            <a:lvl3pPr marL="836402" indent="0">
              <a:buNone/>
              <a:defRPr sz="1646" b="1"/>
            </a:lvl3pPr>
            <a:lvl4pPr marL="1254603" indent="0">
              <a:buNone/>
              <a:defRPr sz="1464" b="1"/>
            </a:lvl4pPr>
            <a:lvl5pPr marL="1672803" indent="0">
              <a:buNone/>
              <a:defRPr sz="1464" b="1"/>
            </a:lvl5pPr>
            <a:lvl6pPr marL="2091004" indent="0">
              <a:buNone/>
              <a:defRPr sz="1464" b="1"/>
            </a:lvl6pPr>
            <a:lvl7pPr marL="2509205" indent="0">
              <a:buNone/>
              <a:defRPr sz="1464" b="1"/>
            </a:lvl7pPr>
            <a:lvl8pPr marL="2927406" indent="0">
              <a:buNone/>
              <a:defRPr sz="1464" b="1"/>
            </a:lvl8pPr>
            <a:lvl9pPr marL="3345607" indent="0">
              <a:buNone/>
              <a:defRPr sz="1464" b="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85664-0946-473B-868A-BEEF5B704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17778-023B-49CB-BE94-DEB9D1F32C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195" b="1">
                <a:solidFill>
                  <a:srgbClr val="3F5763"/>
                </a:solidFill>
              </a:defRPr>
            </a:lvl1pPr>
            <a:lvl2pPr marL="418201" indent="0">
              <a:buNone/>
              <a:defRPr sz="1829" b="1"/>
            </a:lvl2pPr>
            <a:lvl3pPr marL="836402" indent="0">
              <a:buNone/>
              <a:defRPr sz="1646" b="1"/>
            </a:lvl3pPr>
            <a:lvl4pPr marL="1254603" indent="0">
              <a:buNone/>
              <a:defRPr sz="1464" b="1"/>
            </a:lvl4pPr>
            <a:lvl5pPr marL="1672803" indent="0">
              <a:buNone/>
              <a:defRPr sz="1464" b="1"/>
            </a:lvl5pPr>
            <a:lvl6pPr marL="2091004" indent="0">
              <a:buNone/>
              <a:defRPr sz="1464" b="1"/>
            </a:lvl6pPr>
            <a:lvl7pPr marL="2509205" indent="0">
              <a:buNone/>
              <a:defRPr sz="1464" b="1"/>
            </a:lvl7pPr>
            <a:lvl8pPr marL="2927406" indent="0">
              <a:buNone/>
              <a:defRPr sz="1464" b="1"/>
            </a:lvl8pPr>
            <a:lvl9pPr marL="3345607" indent="0">
              <a:buNone/>
              <a:defRPr sz="1464" b="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EBC45-D549-45B7-9284-C4D9BD44F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D8CA6-BCA5-4C41-AE0B-6F8E3F3E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5082F-CA85-447C-980B-AF8AD0CF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54CB-67B2-405D-AA12-5203EF6B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entagon 9" title="&quot;&quot;">
            <a:extLst>
              <a:ext uri="{FF2B5EF4-FFF2-40B4-BE49-F238E27FC236}">
                <a16:creationId xmlns:a16="http://schemas.microsoft.com/office/drawing/2014/main" id="{227EE276-2340-47AD-808D-8111F32104A8}"/>
              </a:ext>
            </a:extLst>
          </p:cNvPr>
          <p:cNvSpPr/>
          <p:nvPr/>
        </p:nvSpPr>
        <p:spPr>
          <a:xfrm>
            <a:off x="0" y="1633333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718" tIns="39359" rIns="78718" bIns="393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66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772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D8CA6-BCA5-4C41-AE0B-6F8E3F3E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5082F-CA85-447C-980B-AF8AD0CF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54CB-67B2-405D-AA12-5203EF6B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entagon 9" title="&quot;&quot;">
            <a:extLst>
              <a:ext uri="{FF2B5EF4-FFF2-40B4-BE49-F238E27FC236}">
                <a16:creationId xmlns:a16="http://schemas.microsoft.com/office/drawing/2014/main" id="{227EE276-2340-47AD-808D-8111F32104A8}"/>
              </a:ext>
            </a:extLst>
          </p:cNvPr>
          <p:cNvSpPr/>
          <p:nvPr/>
        </p:nvSpPr>
        <p:spPr>
          <a:xfrm>
            <a:off x="0" y="1633333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718" tIns="39359" rIns="78718" bIns="393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66" b="1">
              <a:solidFill>
                <a:schemeClr val="tx1"/>
              </a:solidFill>
            </a:endParaRP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AE97D9D6-D5E6-4AB6-931A-C7DAD67FF1B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1" y="1982480"/>
            <a:ext cx="10515599" cy="416542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72855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5682-FAE2-42A3-AF81-49944D0B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47DC5-63BB-42E8-BDA7-AA9FEFE7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C0EFE-8E38-48E6-9C30-91250D08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EF709-0170-4F0E-8BA7-0BCC9377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608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82CF4-D412-4779-B721-D677D66C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E62DF9-FC82-4F23-899A-C9F89F8829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6750" y="742950"/>
            <a:ext cx="10858500" cy="537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F70E1DB0-FA35-4359-A511-0FFBC260B0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55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5682-FAE2-42A3-AF81-49944D0B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C2D0F89E-4B82-652C-4ED4-FA083DA43A3B}"/>
              </a:ext>
            </a:extLst>
          </p:cNvPr>
          <p:cNvSpPr txBox="1">
            <a:spLocks/>
          </p:cNvSpPr>
          <p:nvPr userDrawn="1"/>
        </p:nvSpPr>
        <p:spPr>
          <a:xfrm>
            <a:off x="11134725" y="621859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1B6698-EAFE-4EF4-8E59-4E345DB88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890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E3493D-3AC6-45EE-B19D-FE795223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C2881-EB4F-4F07-A241-DA76ABA60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2DF5A-775D-4FC2-9C23-B06497E4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726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AC3F-E8C3-47D6-9C29-15820A7A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D5C3B-0D78-4F4C-9165-AB9D4B0FC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CBE6E-823D-4EB4-82C4-38F5D4B0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53706-2B1F-4D77-B1DA-92FFBBA74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A7F56-5FD6-4829-A5D1-8D275B647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entagon 9" title="&quot;&quot;">
            <a:extLst>
              <a:ext uri="{FF2B5EF4-FFF2-40B4-BE49-F238E27FC236}">
                <a16:creationId xmlns:a16="http://schemas.microsoft.com/office/drawing/2014/main" id="{7CC38CDD-64DC-4DFD-A53D-533ECED83431}"/>
              </a:ext>
            </a:extLst>
          </p:cNvPr>
          <p:cNvSpPr/>
          <p:nvPr/>
        </p:nvSpPr>
        <p:spPr>
          <a:xfrm>
            <a:off x="0" y="1696611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718" tIns="39359" rIns="78718" bIns="393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66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136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1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29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41262321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2" y="1665291"/>
            <a:ext cx="9348787" cy="4633910"/>
          </a:xfrm>
          <a:prstGeom prst="rect">
            <a:avLst/>
          </a:prstGeom>
        </p:spPr>
        <p:txBody>
          <a:bodyPr/>
          <a:lstStyle>
            <a:lvl1pPr>
              <a:tabLst>
                <a:tab pos="8206987" algn="r"/>
              </a:tabLst>
              <a:defRPr/>
            </a:lvl1pPr>
            <a:lvl2pPr>
              <a:tabLst>
                <a:tab pos="8206987" algn="r"/>
              </a:tabLst>
              <a:defRPr/>
            </a:lvl2pPr>
            <a:lvl3pPr>
              <a:tabLst>
                <a:tab pos="8206987" algn="r"/>
              </a:tabLst>
              <a:defRPr/>
            </a:lvl3pPr>
            <a:lvl4pPr>
              <a:tabLst>
                <a:tab pos="8206987" algn="r"/>
              </a:tabLst>
              <a:defRPr/>
            </a:lvl4pPr>
            <a:lvl5pPr>
              <a:tabLst>
                <a:tab pos="6133459" algn="r"/>
              </a:tabLst>
              <a:defRPr baseline="0"/>
            </a:lvl5pPr>
            <a:lvl6pPr>
              <a:tabLst>
                <a:tab pos="8206987" algn="r"/>
              </a:tabLst>
              <a:defRPr/>
            </a:lvl6pPr>
            <a:lvl7pPr>
              <a:tabLst>
                <a:tab pos="8206987" algn="r"/>
              </a:tabLst>
              <a:defRPr/>
            </a:lvl7pPr>
            <a:lvl8pPr>
              <a:tabLst>
                <a:tab pos="8206987" algn="r"/>
              </a:tabLst>
              <a:defRPr/>
            </a:lvl8pPr>
            <a:lvl9pPr>
              <a:tabLst>
                <a:tab pos="8206987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9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98" b="0" i="1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829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9782396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 &amp;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4944"/>
            <a:ext cx="10363200" cy="594360"/>
          </a:xfrm>
        </p:spPr>
        <p:txBody>
          <a:bodyPr vert="horz" lIns="0" tIns="45720" rIns="0" bIns="0" rtlCol="0" anchor="b" anchorCtr="0">
            <a:noAutofit/>
          </a:bodyPr>
          <a:lstStyle>
            <a:lvl1pPr>
              <a:defRPr lang="en-US" sz="3293" spc="-69" dirty="0">
                <a:latin typeface="+mj-lt"/>
              </a:defRPr>
            </a:lvl1pPr>
          </a:lstStyle>
          <a:p>
            <a:pPr lvl="0" defTabSz="627301">
              <a:lnSpc>
                <a:spcPct val="85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14721" y="1353313"/>
            <a:ext cx="10362880" cy="47548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098"/>
            </a:lvl1pPr>
          </a:lstStyle>
          <a:p>
            <a:pPr marL="209100" lvl="0" indent="-209100">
              <a:lnSpc>
                <a:spcPct val="13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14971" y="466344"/>
            <a:ext cx="3355848" cy="2032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823" b="1" kern="0" cap="all" spc="229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209100" lvl="0" indent="-209100"/>
            <a:r>
              <a:rPr lang="en-US"/>
              <a:t>BREADCRUMBS</a:t>
            </a:r>
          </a:p>
        </p:txBody>
      </p:sp>
    </p:spTree>
    <p:extLst>
      <p:ext uri="{BB962C8B-B14F-4D97-AF65-F5344CB8AC3E}">
        <p14:creationId xmlns:p14="http://schemas.microsoft.com/office/powerpoint/2010/main" val="11946788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C08E-E5FC-4F14-993F-305CF8A4F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4A68-A372-48AB-B631-1614C79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A655AA-EB69-4406-B886-8905A423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12982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C08E-E5FC-4F14-993F-305CF8A4F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4A68-A372-48AB-B631-1614C79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A655AA-EB69-4406-B886-8905A423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44499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ayout">
    <p:bg>
      <p:bgPr>
        <a:gradFill>
          <a:gsLst>
            <a:gs pos="0">
              <a:srgbClr val="556A7E"/>
            </a:gs>
            <a:gs pos="35000">
              <a:srgbClr val="556A7E"/>
            </a:gs>
            <a:gs pos="100000">
              <a:srgbClr val="333333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&quot;&quot;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62297"/>
            <a:ext cx="10515600" cy="1971503"/>
          </a:xfrm>
          <a:ln w="63500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9"/>
            <a:ext cx="10515600" cy="54487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BC5130-6735-419A-B1B8-C36EA21FC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432300"/>
            <a:ext cx="10509250" cy="72707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C518FDB4-615D-4BD8-B84D-E2866EE4D7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3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9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5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8443D7-7F30-4B8B-A2B9-80AFCA43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33437-94B2-48B2-B9DF-D0A124C36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5248E-2126-4CBB-924B-FEEF06B72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8475" y="6235696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7D868-7E28-48BD-8921-3C0ABD54683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482BAF-12B2-4620-96B5-33302AEFD9D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 b="8157"/>
          <a:stretch/>
        </p:blipFill>
        <p:spPr>
          <a:xfrm>
            <a:off x="0" y="6677025"/>
            <a:ext cx="12192000" cy="180975"/>
          </a:xfrm>
          <a:prstGeom prst="rect">
            <a:avLst/>
          </a:prstGeom>
          <a:ln>
            <a:noFill/>
          </a:ln>
        </p:spPr>
      </p:pic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4242C5BE-DB79-4DCF-961F-CD36C176BA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1" y="6659554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52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8443D7-7F30-4B8B-A2B9-80AFCA43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33437-94B2-48B2-B9DF-D0A124C36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196B4-59A7-4F55-AB1F-E472546A9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6C522-DAE5-4E68-AFB5-CB47A0262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5248E-2126-4CBB-924B-FEEF06B72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482BAF-12B2-4620-96B5-33302AEFD9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 b="8157"/>
          <a:stretch/>
        </p:blipFill>
        <p:spPr>
          <a:xfrm>
            <a:off x="0" y="6677025"/>
            <a:ext cx="12192000" cy="180975"/>
          </a:xfrm>
          <a:prstGeom prst="rect">
            <a:avLst/>
          </a:prstGeom>
          <a:ln>
            <a:noFill/>
          </a:ln>
        </p:spPr>
      </p:pic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4242C5BE-DB79-4DCF-961F-CD36C176BA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1" y="6659554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83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7620AFCD-4C7A-490F-B4EC-1E8A313F49F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8" name="Pentagon 9" title="&quot;&quot;">
            <a:extLst>
              <a:ext uri="{FF2B5EF4-FFF2-40B4-BE49-F238E27FC236}">
                <a16:creationId xmlns:a16="http://schemas.microsoft.com/office/drawing/2014/main" id="{28070A9E-BB8B-4EB5-A97A-72B95557EE0B}"/>
              </a:ext>
            </a:extLst>
          </p:cNvPr>
          <p:cNvSpPr/>
          <p:nvPr/>
        </p:nvSpPr>
        <p:spPr>
          <a:xfrm>
            <a:off x="196066" y="1684927"/>
            <a:ext cx="11157734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cxnSp>
        <p:nvCxnSpPr>
          <p:cNvPr id="9" name="Straight Connector 22" title="&quot; &quot;">
            <a:extLst>
              <a:ext uri="{FF2B5EF4-FFF2-40B4-BE49-F238E27FC236}">
                <a16:creationId xmlns:a16="http://schemas.microsoft.com/office/drawing/2014/main" id="{3868AE59-EB1E-4C7C-9634-491E3BC80F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 title="&quot;&quot;">
            <a:extLst>
              <a:ext uri="{FF2B5EF4-FFF2-40B4-BE49-F238E27FC236}">
                <a16:creationId xmlns:a16="http://schemas.microsoft.com/office/drawing/2014/main" id="{4D4A2005-8354-4C11-9408-7FFA3C38C317}"/>
              </a:ext>
            </a:extLst>
          </p:cNvPr>
          <p:cNvSpPr/>
          <p:nvPr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789B8-5CE2-4A8E-A3CF-6573D397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864" y="365125"/>
            <a:ext cx="8947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E2A73-A47F-4628-B24D-71BF9CA2E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5864" y="2236741"/>
            <a:ext cx="8452658" cy="37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title="Texas Department of State Health Services logo">
            <a:extLst>
              <a:ext uri="{FF2B5EF4-FFF2-40B4-BE49-F238E27FC236}">
                <a16:creationId xmlns:a16="http://schemas.microsoft.com/office/drawing/2014/main" id="{25AFC768-FDBA-4F71-84A8-646DFECB7BF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6A70770-84A7-48B1-4C91-6527613943D1}"/>
              </a:ext>
            </a:extLst>
          </p:cNvPr>
          <p:cNvSpPr txBox="1">
            <a:spLocks/>
          </p:cNvSpPr>
          <p:nvPr userDrawn="1"/>
        </p:nvSpPr>
        <p:spPr>
          <a:xfrm>
            <a:off x="11134725" y="621859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1B6698-EAFE-4EF4-8E59-4E345DB88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3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86" r:id="rId9"/>
    <p:sldLayoutId id="2147483694" r:id="rId10"/>
    <p:sldLayoutId id="2147483695" r:id="rId11"/>
    <p:sldLayoutId id="2147483713" r:id="rId12"/>
    <p:sldLayoutId id="2147483714" r:id="rId13"/>
    <p:sldLayoutId id="2147483811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&quot;&quot;">
            <a:extLst>
              <a:ext uri="{FF2B5EF4-FFF2-40B4-BE49-F238E27FC236}">
                <a16:creationId xmlns:a16="http://schemas.microsoft.com/office/drawing/2014/main" id="{48752905-4F9E-4308-9D7D-79136CE22E29}"/>
              </a:ext>
            </a:extLst>
          </p:cNvPr>
          <p:cNvSpPr/>
          <p:nvPr/>
        </p:nvSpPr>
        <p:spPr>
          <a:xfrm>
            <a:off x="0" y="-24702"/>
            <a:ext cx="12192001" cy="898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12" title="&quot;&quot;">
            <a:extLst>
              <a:ext uri="{FF2B5EF4-FFF2-40B4-BE49-F238E27FC236}">
                <a16:creationId xmlns:a16="http://schemas.microsoft.com/office/drawing/2014/main" id="{26D6B718-8D13-46EE-A2EA-3EC07DCA572F}"/>
              </a:ext>
            </a:extLst>
          </p:cNvPr>
          <p:cNvSpPr/>
          <p:nvPr/>
        </p:nvSpPr>
        <p:spPr>
          <a:xfrm>
            <a:off x="6480961" y="513145"/>
            <a:ext cx="5711040" cy="743040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9" name="Pentagon 13" title="&quot;&quot;">
            <a:extLst>
              <a:ext uri="{FF2B5EF4-FFF2-40B4-BE49-F238E27FC236}">
                <a16:creationId xmlns:a16="http://schemas.microsoft.com/office/drawing/2014/main" id="{ED62EF45-C9C0-4413-81FE-899E260FD808}"/>
              </a:ext>
            </a:extLst>
          </p:cNvPr>
          <p:cNvSpPr/>
          <p:nvPr/>
        </p:nvSpPr>
        <p:spPr>
          <a:xfrm>
            <a:off x="0" y="365125"/>
            <a:ext cx="9481334" cy="1039080"/>
          </a:xfrm>
          <a:prstGeom prst="homePlate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pic>
        <p:nvPicPr>
          <p:cNvPr id="11" name="Picture 10" title="&quot;&quot;">
            <a:extLst>
              <a:ext uri="{FF2B5EF4-FFF2-40B4-BE49-F238E27FC236}">
                <a16:creationId xmlns:a16="http://schemas.microsoft.com/office/drawing/2014/main" id="{53B8FF7F-B71D-4E67-925E-01F7866EB63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 b="8157"/>
          <a:stretch/>
        </p:blipFill>
        <p:spPr>
          <a:xfrm>
            <a:off x="0" y="6677025"/>
            <a:ext cx="12192000" cy="180975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D2514-FF0E-43CF-9DEC-E8FFEC13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1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3C64B-EE6C-49CE-AC9C-4EF026EBE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6E5C70A8-3EE5-4D69-8AA3-93C6F7056F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1" y="6659554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3">
            <a:extLst>
              <a:ext uri="{FF2B5EF4-FFF2-40B4-BE49-F238E27FC236}">
                <a16:creationId xmlns:a16="http://schemas.microsoft.com/office/drawing/2014/main" id="{4B80CC19-5DD4-B9F2-C01C-19F03812C851}"/>
              </a:ext>
            </a:extLst>
          </p:cNvPr>
          <p:cNvSpPr txBox="1">
            <a:spLocks/>
          </p:cNvSpPr>
          <p:nvPr userDrawn="1"/>
        </p:nvSpPr>
        <p:spPr>
          <a:xfrm>
            <a:off x="11134725" y="621859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1B6698-EAFE-4EF4-8E59-4E345DB88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4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8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&quot;&quot;">
            <a:extLst>
              <a:ext uri="{FF2B5EF4-FFF2-40B4-BE49-F238E27FC236}">
                <a16:creationId xmlns:a16="http://schemas.microsoft.com/office/drawing/2014/main" id="{48752905-4F9E-4308-9D7D-79136CE22E29}"/>
              </a:ext>
            </a:extLst>
          </p:cNvPr>
          <p:cNvSpPr/>
          <p:nvPr userDrawn="1"/>
        </p:nvSpPr>
        <p:spPr>
          <a:xfrm>
            <a:off x="0" y="-24702"/>
            <a:ext cx="12192001" cy="898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12" title="&quot;&quot;">
            <a:extLst>
              <a:ext uri="{FF2B5EF4-FFF2-40B4-BE49-F238E27FC236}">
                <a16:creationId xmlns:a16="http://schemas.microsoft.com/office/drawing/2014/main" id="{26D6B718-8D13-46EE-A2EA-3EC07DCA572F}"/>
              </a:ext>
            </a:extLst>
          </p:cNvPr>
          <p:cNvSpPr/>
          <p:nvPr userDrawn="1"/>
        </p:nvSpPr>
        <p:spPr>
          <a:xfrm>
            <a:off x="6480961" y="513145"/>
            <a:ext cx="5711040" cy="743040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9" name="Pentagon 13" title="&quot;&quot;">
            <a:extLst>
              <a:ext uri="{FF2B5EF4-FFF2-40B4-BE49-F238E27FC236}">
                <a16:creationId xmlns:a16="http://schemas.microsoft.com/office/drawing/2014/main" id="{ED62EF45-C9C0-4413-81FE-899E260FD808}"/>
              </a:ext>
            </a:extLst>
          </p:cNvPr>
          <p:cNvSpPr/>
          <p:nvPr userDrawn="1"/>
        </p:nvSpPr>
        <p:spPr>
          <a:xfrm>
            <a:off x="0" y="365125"/>
            <a:ext cx="9481334" cy="1039080"/>
          </a:xfrm>
          <a:prstGeom prst="homePlate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pic>
        <p:nvPicPr>
          <p:cNvPr id="11" name="Picture 10" title="&quot;&quot;">
            <a:extLst>
              <a:ext uri="{FF2B5EF4-FFF2-40B4-BE49-F238E27FC236}">
                <a16:creationId xmlns:a16="http://schemas.microsoft.com/office/drawing/2014/main" id="{53B8FF7F-B71D-4E67-925E-01F7866EB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 b="8157"/>
          <a:stretch/>
        </p:blipFill>
        <p:spPr>
          <a:xfrm>
            <a:off x="0" y="6677025"/>
            <a:ext cx="12192000" cy="180975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D2514-FF0E-43CF-9DEC-E8FFEC13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135"/>
            <a:ext cx="94813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3C64B-EE6C-49CE-AC9C-4EF026EBE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43558-8669-4E59-AFD4-2D647B027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AD61A-3E46-4A91-9409-1DF22E3CD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27,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899FE-B918-439A-8725-B7C544019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6E5C70A8-3EE5-4D69-8AA3-93C6F7056F4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1" y="6659554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79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5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7620AFCD-4C7A-490F-B4EC-1E8A313F4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8" name="Pentagon 9" title="&quot;&quot;">
            <a:extLst>
              <a:ext uri="{FF2B5EF4-FFF2-40B4-BE49-F238E27FC236}">
                <a16:creationId xmlns:a16="http://schemas.microsoft.com/office/drawing/2014/main" id="{28070A9E-BB8B-4EB5-A97A-72B95557EE0B}"/>
              </a:ext>
            </a:extLst>
          </p:cNvPr>
          <p:cNvSpPr/>
          <p:nvPr userDrawn="1"/>
        </p:nvSpPr>
        <p:spPr>
          <a:xfrm>
            <a:off x="196066" y="1684927"/>
            <a:ext cx="11157734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cxnSp>
        <p:nvCxnSpPr>
          <p:cNvPr id="9" name="Straight Connector 22" title="&quot; &quot;">
            <a:extLst>
              <a:ext uri="{FF2B5EF4-FFF2-40B4-BE49-F238E27FC236}">
                <a16:creationId xmlns:a16="http://schemas.microsoft.com/office/drawing/2014/main" id="{3868AE59-EB1E-4C7C-9634-491E3BC80F7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 title="&quot;&quot;">
            <a:extLst>
              <a:ext uri="{FF2B5EF4-FFF2-40B4-BE49-F238E27FC236}">
                <a16:creationId xmlns:a16="http://schemas.microsoft.com/office/drawing/2014/main" id="{4D4A2005-8354-4C11-9408-7FFA3C38C317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789B8-5CE2-4A8E-A3CF-6573D397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238" y="554902"/>
            <a:ext cx="8947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E2A73-A47F-4628-B24D-71BF9CA2E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5864" y="2236741"/>
            <a:ext cx="8452658" cy="37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title="Texas Department of State Health Services logo">
            <a:extLst>
              <a:ext uri="{FF2B5EF4-FFF2-40B4-BE49-F238E27FC236}">
                <a16:creationId xmlns:a16="http://schemas.microsoft.com/office/drawing/2014/main" id="{25AFC768-FDBA-4F71-84A8-646DFECB7BF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8A82E9-29F0-4669-AE6A-42B92398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6698-EAFE-4EF4-8E59-4E345DB88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3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7620AFCD-4C7A-490F-B4EC-1E8A313F4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3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8" name="Pentagon 9" title="&quot;&quot;">
            <a:extLst>
              <a:ext uri="{FF2B5EF4-FFF2-40B4-BE49-F238E27FC236}">
                <a16:creationId xmlns:a16="http://schemas.microsoft.com/office/drawing/2014/main" id="{28070A9E-BB8B-4EB5-A97A-72B95557EE0B}"/>
              </a:ext>
            </a:extLst>
          </p:cNvPr>
          <p:cNvSpPr/>
          <p:nvPr userDrawn="1"/>
        </p:nvSpPr>
        <p:spPr>
          <a:xfrm>
            <a:off x="196066" y="1684927"/>
            <a:ext cx="11157734" cy="140698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718" tIns="39359" rIns="78718" bIns="393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66" b="1">
              <a:solidFill>
                <a:schemeClr val="tx1"/>
              </a:solidFill>
            </a:endParaRPr>
          </a:p>
        </p:txBody>
      </p:sp>
      <p:cxnSp>
        <p:nvCxnSpPr>
          <p:cNvPr id="9" name="Straight Connector 22" title="&quot; &quot;">
            <a:extLst>
              <a:ext uri="{FF2B5EF4-FFF2-40B4-BE49-F238E27FC236}">
                <a16:creationId xmlns:a16="http://schemas.microsoft.com/office/drawing/2014/main" id="{3868AE59-EB1E-4C7C-9634-491E3BC80F7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3" y="6647575"/>
            <a:ext cx="2209799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Rectangle 9" title="&quot;&quot;">
            <a:extLst>
              <a:ext uri="{FF2B5EF4-FFF2-40B4-BE49-F238E27FC236}">
                <a16:creationId xmlns:a16="http://schemas.microsoft.com/office/drawing/2014/main" id="{4D4A2005-8354-4C11-9408-7FFA3C38C317}"/>
              </a:ext>
            </a:extLst>
          </p:cNvPr>
          <p:cNvSpPr/>
          <p:nvPr userDrawn="1"/>
        </p:nvSpPr>
        <p:spPr>
          <a:xfrm>
            <a:off x="0" y="6647576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6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789B8-5CE2-4A8E-A3CF-6573D397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240" y="554903"/>
            <a:ext cx="8947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3659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E2A73-A47F-4628-B24D-71BF9CA2E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5864" y="2236741"/>
            <a:ext cx="8452658" cy="37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title="Texas Department of State Health Services logo">
            <a:extLst>
              <a:ext uri="{FF2B5EF4-FFF2-40B4-BE49-F238E27FC236}">
                <a16:creationId xmlns:a16="http://schemas.microsoft.com/office/drawing/2014/main" id="{25AFC768-FDBA-4F71-84A8-646DFECB7BF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6" y="5289193"/>
            <a:ext cx="1598591" cy="1147959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8A82E9-29F0-4669-AE6A-42B92398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8">
                <a:solidFill>
                  <a:srgbClr val="003087"/>
                </a:solidFill>
              </a:defRPr>
            </a:lvl1pPr>
          </a:lstStyle>
          <a:p>
            <a:fld id="{B81B6698-EAFE-4EF4-8E59-4E345DB88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3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810" r:id="rId17"/>
  </p:sldLayoutIdLst>
  <p:hf hdr="0" ftr="0" dt="0"/>
  <p:txStyles>
    <p:titleStyle>
      <a:lvl1pPr algn="l" defTabSz="836402" rtl="0" eaLnBrk="1" latinLnBrk="0" hangingPunct="1">
        <a:lnSpc>
          <a:spcPct val="90000"/>
        </a:lnSpc>
        <a:spcBef>
          <a:spcPct val="0"/>
        </a:spcBef>
        <a:buNone/>
        <a:defRPr sz="4025" b="0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09100" indent="-209100" algn="l" defTabSz="836402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1" kern="1200">
          <a:solidFill>
            <a:schemeClr val="tx1"/>
          </a:solidFill>
          <a:latin typeface="+mn-lt"/>
          <a:ea typeface="+mn-ea"/>
          <a:cs typeface="+mn-cs"/>
        </a:defRPr>
      </a:lvl1pPr>
      <a:lvl2pPr marL="627301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2195" kern="1200">
          <a:solidFill>
            <a:schemeClr val="tx1"/>
          </a:solidFill>
          <a:latin typeface="+mn-lt"/>
          <a:ea typeface="+mn-ea"/>
          <a:cs typeface="+mn-cs"/>
        </a:defRPr>
      </a:lvl2pPr>
      <a:lvl3pPr marL="1045502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829" kern="1200">
          <a:solidFill>
            <a:schemeClr val="tx1"/>
          </a:solidFill>
          <a:latin typeface="+mn-lt"/>
          <a:ea typeface="+mn-ea"/>
          <a:cs typeface="+mn-cs"/>
        </a:defRPr>
      </a:lvl3pPr>
      <a:lvl4pPr marL="1463703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4pPr>
      <a:lvl5pPr marL="1881904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5pPr>
      <a:lvl6pPr marL="2300105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6pPr>
      <a:lvl7pPr marL="2718305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7pPr>
      <a:lvl8pPr marL="3136506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8pPr>
      <a:lvl9pPr marL="3554707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1pPr>
      <a:lvl2pPr marL="418201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2pPr>
      <a:lvl3pPr marL="836402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3pPr>
      <a:lvl4pPr marL="1254603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4pPr>
      <a:lvl5pPr marL="1672803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5pPr>
      <a:lvl6pPr marL="2091004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6pPr>
      <a:lvl7pPr marL="2509205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7pPr>
      <a:lvl8pPr marL="2927406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8pPr>
      <a:lvl9pPr marL="3345607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3E24F413-67CB-49CA-B36E-7429E55EF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l="7951" t="11802" r="75174" b="3720"/>
          <a:stretch/>
        </p:blipFill>
        <p:spPr>
          <a:xfrm>
            <a:off x="0" y="0"/>
            <a:ext cx="2209800" cy="6858000"/>
          </a:xfrm>
          <a:prstGeom prst="rect">
            <a:avLst/>
          </a:prstGeom>
          <a:ln>
            <a:noFill/>
          </a:ln>
        </p:spPr>
      </p:pic>
      <p:sp>
        <p:nvSpPr>
          <p:cNvPr id="8" name="Pentagon 9" title="&quot;&quot;">
            <a:extLst>
              <a:ext uri="{FF2B5EF4-FFF2-40B4-BE49-F238E27FC236}">
                <a16:creationId xmlns:a16="http://schemas.microsoft.com/office/drawing/2014/main" id="{4525F5AE-2F99-4FE7-96D0-6B527C9E696E}"/>
              </a:ext>
            </a:extLst>
          </p:cNvPr>
          <p:cNvSpPr/>
          <p:nvPr userDrawn="1"/>
        </p:nvSpPr>
        <p:spPr>
          <a:xfrm>
            <a:off x="196850" y="1684339"/>
            <a:ext cx="11156950" cy="141287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18" tIns="39359" rIns="78718" bIns="3935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66" b="1">
              <a:solidFill>
                <a:schemeClr val="tx1"/>
              </a:solidFill>
            </a:endParaRPr>
          </a:p>
        </p:txBody>
      </p:sp>
      <p:cxnSp>
        <p:nvCxnSpPr>
          <p:cNvPr id="9" name="Straight Connector 22" title="&quot; &quot;">
            <a:extLst>
              <a:ext uri="{FF2B5EF4-FFF2-40B4-BE49-F238E27FC236}">
                <a16:creationId xmlns:a16="http://schemas.microsoft.com/office/drawing/2014/main" id="{EA688C48-20C5-49AC-9C21-AC5C47F83EEA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646863"/>
            <a:ext cx="22098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 title="&quot;&quot;">
            <a:extLst>
              <a:ext uri="{FF2B5EF4-FFF2-40B4-BE49-F238E27FC236}">
                <a16:creationId xmlns:a16="http://schemas.microsoft.com/office/drawing/2014/main" id="{E832215E-C6DD-42D2-B93C-7E93D1BFDC31}"/>
              </a:ext>
            </a:extLst>
          </p:cNvPr>
          <p:cNvSpPr/>
          <p:nvPr userDrawn="1"/>
        </p:nvSpPr>
        <p:spPr>
          <a:xfrm>
            <a:off x="0" y="6646864"/>
            <a:ext cx="2209800" cy="211137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46"/>
          </a:p>
        </p:txBody>
      </p:sp>
      <p:sp>
        <p:nvSpPr>
          <p:cNvPr id="3078" name="Title Placeholder 1">
            <a:extLst>
              <a:ext uri="{FF2B5EF4-FFF2-40B4-BE49-F238E27FC236}">
                <a16:creationId xmlns:a16="http://schemas.microsoft.com/office/drawing/2014/main" id="{B37ED7CE-6A33-4C9E-BBCD-0FF2505344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06650" y="365126"/>
            <a:ext cx="89471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9" name="Text Placeholder 2">
            <a:extLst>
              <a:ext uri="{FF2B5EF4-FFF2-40B4-BE49-F238E27FC236}">
                <a16:creationId xmlns:a16="http://schemas.microsoft.com/office/drawing/2014/main" id="{0C98735F-03E0-44FB-8870-DB1C78B7D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06650" y="2236788"/>
            <a:ext cx="8451850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1" name="Picture 10" title="Texas Department of State Health Services logo">
            <a:extLst>
              <a:ext uri="{FF2B5EF4-FFF2-40B4-BE49-F238E27FC236}">
                <a16:creationId xmlns:a16="http://schemas.microsoft.com/office/drawing/2014/main" id="{550BAB12-A946-4A84-83A5-B30D03B8BBB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306390" y="5289551"/>
            <a:ext cx="1597025" cy="1147763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BF45FA6-8924-4B79-898C-11A94F4DE3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98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B4E8C7-1AD5-4F2B-90D1-ABDFAB185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25" kern="1200">
          <a:solidFill>
            <a:srgbClr val="003087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25">
          <a:solidFill>
            <a:srgbClr val="003087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25">
          <a:solidFill>
            <a:srgbClr val="003087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25">
          <a:solidFill>
            <a:srgbClr val="003087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25">
          <a:solidFill>
            <a:srgbClr val="003087"/>
          </a:solidFill>
          <a:latin typeface="Calibri" panose="020F0502020204030204" pitchFamily="34" charset="0"/>
        </a:defRPr>
      </a:lvl5pPr>
      <a:lvl6pPr marL="418201" algn="l" rtl="0" fontAlgn="base">
        <a:lnSpc>
          <a:spcPct val="90000"/>
        </a:lnSpc>
        <a:spcBef>
          <a:spcPct val="0"/>
        </a:spcBef>
        <a:spcAft>
          <a:spcPct val="0"/>
        </a:spcAft>
        <a:defRPr sz="4025">
          <a:solidFill>
            <a:srgbClr val="003087"/>
          </a:solidFill>
          <a:latin typeface="Calibri" panose="020F0502020204030204" pitchFamily="34" charset="0"/>
        </a:defRPr>
      </a:lvl6pPr>
      <a:lvl7pPr marL="836402" algn="l" rtl="0" fontAlgn="base">
        <a:lnSpc>
          <a:spcPct val="90000"/>
        </a:lnSpc>
        <a:spcBef>
          <a:spcPct val="0"/>
        </a:spcBef>
        <a:spcAft>
          <a:spcPct val="0"/>
        </a:spcAft>
        <a:defRPr sz="4025">
          <a:solidFill>
            <a:srgbClr val="003087"/>
          </a:solidFill>
          <a:latin typeface="Calibri" panose="020F0502020204030204" pitchFamily="34" charset="0"/>
        </a:defRPr>
      </a:lvl7pPr>
      <a:lvl8pPr marL="1254603" algn="l" rtl="0" fontAlgn="base">
        <a:lnSpc>
          <a:spcPct val="90000"/>
        </a:lnSpc>
        <a:spcBef>
          <a:spcPct val="0"/>
        </a:spcBef>
        <a:spcAft>
          <a:spcPct val="0"/>
        </a:spcAft>
        <a:defRPr sz="4025">
          <a:solidFill>
            <a:srgbClr val="003087"/>
          </a:solidFill>
          <a:latin typeface="Calibri" panose="020F0502020204030204" pitchFamily="34" charset="0"/>
        </a:defRPr>
      </a:lvl8pPr>
      <a:lvl9pPr marL="1672803" algn="l" rtl="0" fontAlgn="base">
        <a:lnSpc>
          <a:spcPct val="90000"/>
        </a:lnSpc>
        <a:spcBef>
          <a:spcPct val="0"/>
        </a:spcBef>
        <a:spcAft>
          <a:spcPct val="0"/>
        </a:spcAft>
        <a:defRPr sz="4025">
          <a:solidFill>
            <a:srgbClr val="003087"/>
          </a:solidFill>
          <a:latin typeface="Calibri" panose="020F0502020204030204" pitchFamily="34" charset="0"/>
        </a:defRPr>
      </a:lvl9pPr>
    </p:titleStyle>
    <p:bodyStyle>
      <a:lvl1pPr marL="209100" indent="-209100" algn="l" rtl="0" eaLnBrk="0" fontAlgn="base" hangingPunct="0">
        <a:lnSpc>
          <a:spcPct val="90000"/>
        </a:lnSpc>
        <a:spcBef>
          <a:spcPts val="915"/>
        </a:spcBef>
        <a:spcAft>
          <a:spcPct val="0"/>
        </a:spcAft>
        <a:buFont typeface="Arial" panose="020B0604020202020204" pitchFamily="34" charset="0"/>
        <a:buChar char="•"/>
        <a:defRPr sz="2561" kern="1200">
          <a:solidFill>
            <a:schemeClr val="tx1"/>
          </a:solidFill>
          <a:latin typeface="+mn-lt"/>
          <a:ea typeface="+mn-ea"/>
          <a:cs typeface="+mn-cs"/>
        </a:defRPr>
      </a:lvl1pPr>
      <a:lvl2pPr marL="627301" indent="-209100" algn="l" rtl="0" eaLnBrk="0" fontAlgn="base" hangingPunct="0">
        <a:lnSpc>
          <a:spcPct val="90000"/>
        </a:lnSpc>
        <a:spcBef>
          <a:spcPts val="457"/>
        </a:spcBef>
        <a:spcAft>
          <a:spcPct val="0"/>
        </a:spcAft>
        <a:buFont typeface="Arial" panose="020B0604020202020204" pitchFamily="34" charset="0"/>
        <a:buChar char="•"/>
        <a:defRPr sz="2195" kern="1200">
          <a:solidFill>
            <a:schemeClr val="tx1"/>
          </a:solidFill>
          <a:latin typeface="+mn-lt"/>
          <a:ea typeface="+mn-ea"/>
          <a:cs typeface="+mn-cs"/>
        </a:defRPr>
      </a:lvl2pPr>
      <a:lvl3pPr marL="1045502" indent="-209100" algn="l" rtl="0" eaLnBrk="0" fontAlgn="base" hangingPunct="0">
        <a:lnSpc>
          <a:spcPct val="90000"/>
        </a:lnSpc>
        <a:spcBef>
          <a:spcPts val="457"/>
        </a:spcBef>
        <a:spcAft>
          <a:spcPct val="0"/>
        </a:spcAft>
        <a:buFont typeface="Arial" panose="020B0604020202020204" pitchFamily="34" charset="0"/>
        <a:buChar char="•"/>
        <a:defRPr sz="1829" kern="1200">
          <a:solidFill>
            <a:schemeClr val="tx1"/>
          </a:solidFill>
          <a:latin typeface="+mn-lt"/>
          <a:ea typeface="+mn-ea"/>
          <a:cs typeface="+mn-cs"/>
        </a:defRPr>
      </a:lvl3pPr>
      <a:lvl4pPr marL="1463703" indent="-209100" algn="l" rtl="0" eaLnBrk="0" fontAlgn="base" hangingPunct="0">
        <a:lnSpc>
          <a:spcPct val="90000"/>
        </a:lnSpc>
        <a:spcBef>
          <a:spcPts val="45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81904" indent="-209100" algn="l" rtl="0" eaLnBrk="0" fontAlgn="base" hangingPunct="0">
        <a:lnSpc>
          <a:spcPct val="90000"/>
        </a:lnSpc>
        <a:spcBef>
          <a:spcPts val="45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00105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6pPr>
      <a:lvl7pPr marL="2718305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7pPr>
      <a:lvl8pPr marL="3136506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8pPr>
      <a:lvl9pPr marL="3554707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1pPr>
      <a:lvl2pPr marL="418201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2pPr>
      <a:lvl3pPr marL="836402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3pPr>
      <a:lvl4pPr marL="1254603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4pPr>
      <a:lvl5pPr marL="1672803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5pPr>
      <a:lvl6pPr marL="2091004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6pPr>
      <a:lvl7pPr marL="2509205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7pPr>
      <a:lvl8pPr marL="2927406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8pPr>
      <a:lvl9pPr marL="3345607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8443D7-7F30-4B8B-A2B9-80AFCA43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33437-94B2-48B2-B9DF-D0A124C36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196B4-59A7-4F55-AB1F-E472546A9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6C522-DAE5-4E68-AFB5-CB47A0262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5248E-2126-4CBB-924B-FEEF06B72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482BAF-12B2-4620-96B5-33302AEFD9D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 b="8157"/>
          <a:stretch/>
        </p:blipFill>
        <p:spPr>
          <a:xfrm>
            <a:off x="0" y="6677026"/>
            <a:ext cx="12192000" cy="180975"/>
          </a:xfrm>
          <a:prstGeom prst="rect">
            <a:avLst/>
          </a:prstGeom>
          <a:ln>
            <a:noFill/>
          </a:ln>
        </p:spPr>
      </p:pic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4242C5BE-DB79-4DCF-961F-CD36C176BA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1" y="6659554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78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p:hf hdr="0" ftr="0" dt="0"/>
  <p:txStyles>
    <p:titleStyle>
      <a:lvl1pPr algn="l" defTabSz="836402" rtl="0" eaLnBrk="1" latinLnBrk="0" hangingPunct="1">
        <a:lnSpc>
          <a:spcPct val="90000"/>
        </a:lnSpc>
        <a:spcBef>
          <a:spcPct val="0"/>
        </a:spcBef>
        <a:buNone/>
        <a:defRPr sz="4025" b="1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09100" indent="-209100" algn="l" defTabSz="836402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1" kern="1200">
          <a:solidFill>
            <a:schemeClr val="tx1"/>
          </a:solidFill>
          <a:latin typeface="+mn-lt"/>
          <a:ea typeface="+mn-ea"/>
          <a:cs typeface="+mn-cs"/>
        </a:defRPr>
      </a:lvl1pPr>
      <a:lvl2pPr marL="627301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2195" kern="1200">
          <a:solidFill>
            <a:schemeClr val="tx1"/>
          </a:solidFill>
          <a:latin typeface="+mn-lt"/>
          <a:ea typeface="+mn-ea"/>
          <a:cs typeface="+mn-cs"/>
        </a:defRPr>
      </a:lvl2pPr>
      <a:lvl3pPr marL="1045502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829" kern="1200">
          <a:solidFill>
            <a:schemeClr val="tx1"/>
          </a:solidFill>
          <a:latin typeface="+mn-lt"/>
          <a:ea typeface="+mn-ea"/>
          <a:cs typeface="+mn-cs"/>
        </a:defRPr>
      </a:lvl3pPr>
      <a:lvl4pPr marL="1463703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4pPr>
      <a:lvl5pPr marL="1881904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5pPr>
      <a:lvl6pPr marL="2300105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6pPr>
      <a:lvl7pPr marL="2718305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7pPr>
      <a:lvl8pPr marL="3136506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8pPr>
      <a:lvl9pPr marL="3554707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1pPr>
      <a:lvl2pPr marL="418201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2pPr>
      <a:lvl3pPr marL="836402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3pPr>
      <a:lvl4pPr marL="1254603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4pPr>
      <a:lvl5pPr marL="1672803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5pPr>
      <a:lvl6pPr marL="2091004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6pPr>
      <a:lvl7pPr marL="2509205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7pPr>
      <a:lvl8pPr marL="2927406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8pPr>
      <a:lvl9pPr marL="3345607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7620AFCD-4C7A-490F-B4EC-1E8A313F4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8" name="Pentagon 9" title="&quot;&quot;">
            <a:extLst>
              <a:ext uri="{FF2B5EF4-FFF2-40B4-BE49-F238E27FC236}">
                <a16:creationId xmlns:a16="http://schemas.microsoft.com/office/drawing/2014/main" id="{28070A9E-BB8B-4EB5-A97A-72B95557EE0B}"/>
              </a:ext>
            </a:extLst>
          </p:cNvPr>
          <p:cNvSpPr/>
          <p:nvPr userDrawn="1"/>
        </p:nvSpPr>
        <p:spPr>
          <a:xfrm>
            <a:off x="196066" y="1684927"/>
            <a:ext cx="11157734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cxnSp>
        <p:nvCxnSpPr>
          <p:cNvPr id="9" name="Straight Connector 22" title="&quot; &quot;">
            <a:extLst>
              <a:ext uri="{FF2B5EF4-FFF2-40B4-BE49-F238E27FC236}">
                <a16:creationId xmlns:a16="http://schemas.microsoft.com/office/drawing/2014/main" id="{3868AE59-EB1E-4C7C-9634-491E3BC80F7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 title="&quot;&quot;">
            <a:extLst>
              <a:ext uri="{FF2B5EF4-FFF2-40B4-BE49-F238E27FC236}">
                <a16:creationId xmlns:a16="http://schemas.microsoft.com/office/drawing/2014/main" id="{4D4A2005-8354-4C11-9408-7FFA3C38C317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789B8-5CE2-4A8E-A3CF-6573D397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864" y="365125"/>
            <a:ext cx="8947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E2A73-A47F-4628-B24D-71BF9CA2E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5864" y="2236741"/>
            <a:ext cx="8452658" cy="37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title="Texas Department of State Health Services logo">
            <a:extLst>
              <a:ext uri="{FF2B5EF4-FFF2-40B4-BE49-F238E27FC236}">
                <a16:creationId xmlns:a16="http://schemas.microsoft.com/office/drawing/2014/main" id="{25AFC768-FDBA-4F71-84A8-646DFECB7B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8A82E9-29F0-4669-AE6A-42B92398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6698-EAFE-4EF4-8E59-4E345DB88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9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C838FA-9689-4901-AA3D-9C1AD119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Public Health Data Sharing in Texas​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D9E91C4-453F-71B0-5FA9-8714C3BA4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/>
              <a:t>Office of Public Health Data Strategy &amp; Modernization</a:t>
            </a:r>
            <a:endParaRPr lang="en-US" sz="2400">
              <a:ea typeface="Calibri"/>
              <a:cs typeface="Calibri"/>
            </a:endParaRPr>
          </a:p>
          <a:p>
            <a:r>
              <a:rPr lang="en-US" sz="2400"/>
              <a:t>Texas Department of State Health Services</a:t>
            </a:r>
            <a:endParaRPr lang="en-US" sz="2400">
              <a:ea typeface="Calibri"/>
              <a:cs typeface="Calibri"/>
            </a:endParaRPr>
          </a:p>
          <a:p>
            <a:r>
              <a:rPr lang="en-US" sz="2400"/>
              <a:t>April 9, 2025</a:t>
            </a:r>
          </a:p>
        </p:txBody>
      </p:sp>
    </p:spTree>
    <p:extLst>
      <p:ext uri="{BB962C8B-B14F-4D97-AF65-F5344CB8AC3E}">
        <p14:creationId xmlns:p14="http://schemas.microsoft.com/office/powerpoint/2010/main" val="3802636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0E3C85-2FBB-2444-D3FA-1C2C8AAC5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63" y="2236741"/>
            <a:ext cx="8604007" cy="39169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Sharing NEDSS basic case data via SHARP to LHEs to enhance public health surveillance and situational awareness</a:t>
            </a:r>
          </a:p>
          <a:p>
            <a:r>
              <a:rPr lang="en-US"/>
              <a:t>Includes aggregate data through a Tableau dashboard for all NEDSS users </a:t>
            </a:r>
          </a:p>
          <a:p>
            <a:r>
              <a:rPr lang="en-US">
                <a:ea typeface="Calibri"/>
                <a:cs typeface="Calibri"/>
              </a:rPr>
              <a:t>Line-level data through Snowflake for two users per LHE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5523C0-7D39-AFFE-A0DF-1C1C430A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u="none" strike="noStrike">
                <a:solidFill>
                  <a:srgbClr val="003087"/>
                </a:solidFill>
                <a:effectLst/>
                <a:latin typeface="Calibri" panose="020F0502020204030204" pitchFamily="34" charset="0"/>
              </a:rPr>
              <a:t>NEDSS Provisional Data Sharing</a:t>
            </a:r>
            <a:r>
              <a:rPr lang="en-US" sz="4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72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582451-4EAC-0702-6C13-96126D0EE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0734" y="2236741"/>
            <a:ext cx="5224662" cy="379952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Tableau dashboard launched December 13, 2024</a:t>
            </a:r>
          </a:p>
          <a:p>
            <a:pPr>
              <a:defRPr/>
            </a:pPr>
            <a:r>
              <a:rPr lang="en-US"/>
              <a:t>57 LHEs included in rollout </a:t>
            </a:r>
            <a:endParaRPr lang="en-US">
              <a:solidFill>
                <a:prstClr val="black"/>
              </a:solidFill>
              <a:latin typeface="Calibri" panose="020F0502020204030204"/>
            </a:endParaRPr>
          </a:p>
          <a:p>
            <a:pPr marL="228600" lvl="1">
              <a:spcBef>
                <a:spcPts val="1000"/>
              </a:spcBef>
              <a:defRPr/>
            </a:pPr>
            <a:r>
              <a:rPr lang="en-US" sz="2800">
                <a:ea typeface="Calibri" panose="020F0502020204030204"/>
                <a:cs typeface="Calibri" panose="020F0502020204030204"/>
              </a:rPr>
              <a:t>Dashboard can be used to support measles response</a:t>
            </a:r>
          </a:p>
          <a:p>
            <a:pPr marL="228600" lvl="1">
              <a:spcBef>
                <a:spcPts val="1000"/>
              </a:spcBef>
              <a:defRPr/>
            </a:pPr>
            <a:r>
              <a:rPr lang="en-US" sz="2800"/>
              <a:t>Utilization</a:t>
            </a:r>
          </a:p>
          <a:p>
            <a:pPr marL="685800" lvl="2">
              <a:spcBef>
                <a:spcPts val="1000"/>
              </a:spcBef>
              <a:defRPr/>
            </a:pPr>
            <a:r>
              <a:rPr lang="en-US" sz="2400"/>
              <a:t>Dashboard has ~1,600 views</a:t>
            </a:r>
            <a:endParaRPr lang="en-US" sz="2400">
              <a:ea typeface="Calibri"/>
              <a:cs typeface="Calibri"/>
            </a:endParaRPr>
          </a:p>
          <a:p>
            <a:pPr marL="685800" lvl="2">
              <a:spcBef>
                <a:spcPts val="1000"/>
              </a:spcBef>
              <a:defRPr/>
            </a:pPr>
            <a:endParaRPr lang="en-US" sz="2400"/>
          </a:p>
          <a:p>
            <a:pPr marL="685800" lvl="2">
              <a:spcBef>
                <a:spcPts val="1000"/>
              </a:spcBef>
              <a:defRPr/>
            </a:pPr>
            <a:endParaRPr lang="en-US" sz="2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AC51E4-CC3B-43DF-BDD7-40BEAA98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844" y="554904"/>
            <a:ext cx="8184433" cy="1325563"/>
          </a:xfrm>
        </p:spPr>
        <p:txBody>
          <a:bodyPr>
            <a:normAutofit/>
          </a:bodyPr>
          <a:lstStyle/>
          <a:p>
            <a:r>
              <a:rPr lang="en-US" sz="4400" b="1" i="0" u="none" strike="noStrike">
                <a:solidFill>
                  <a:srgbClr val="003087"/>
                </a:solidFill>
                <a:effectLst/>
                <a:latin typeface="Calibri"/>
                <a:ea typeface="Calibri"/>
                <a:cs typeface="Calibri"/>
              </a:rPr>
              <a:t>NEDSS Provisional Data Sharing: Phase 1</a:t>
            </a:r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7D6976F-0FDB-75B0-DE7B-54AF9AEE0470}"/>
              </a:ext>
            </a:extLst>
          </p:cNvPr>
          <p:cNvSpPr txBox="1">
            <a:spLocks/>
          </p:cNvSpPr>
          <p:nvPr/>
        </p:nvSpPr>
        <p:spPr>
          <a:xfrm>
            <a:off x="2720734" y="752902"/>
            <a:ext cx="9150037" cy="944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36360">
              <a:lnSpc>
                <a:spcPct val="90000"/>
              </a:lnSpc>
              <a:spcBef>
                <a:spcPts val="915"/>
              </a:spcBef>
              <a:defRPr/>
            </a:pPr>
            <a:endParaRPr lang="en-US" sz="1098" kern="0" spc="183">
              <a:solidFill>
                <a:prstClr val="white">
                  <a:lumMod val="50000"/>
                </a:prstClr>
              </a:solidFill>
              <a:latin typeface="Calibri"/>
              <a:ea typeface="Roboto Light" panose="02000000000000000000" pitchFamily="2" charset="0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914E1DD-1A8F-A5FB-FDD0-985DDD85C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557" y="2236741"/>
            <a:ext cx="4271236" cy="368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0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582451-4EAC-0702-6C13-96126D0EE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0733" y="2236741"/>
            <a:ext cx="8309157" cy="37995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836402">
              <a:spcBef>
                <a:spcPts val="915"/>
              </a:spcBef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Snowflake data views launched February 20, 2025</a:t>
            </a:r>
          </a:p>
          <a:p>
            <a:pPr defTabSz="836402">
              <a:spcBef>
                <a:spcPts val="915"/>
              </a:spcBef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Additional</a:t>
            </a:r>
            <a:r>
              <a:rPr lang="en-US" sz="2800"/>
              <a:t> training and support​</a:t>
            </a:r>
            <a:endParaRPr lang="en-US" sz="2800">
              <a:ea typeface="Calibri"/>
              <a:cs typeface="Calibri"/>
            </a:endParaRPr>
          </a:p>
          <a:p>
            <a:pPr marL="685800" lvl="2">
              <a:spcBef>
                <a:spcPts val="1000"/>
              </a:spcBef>
              <a:defRPr/>
            </a:pPr>
            <a:r>
              <a:rPr lang="en-US" sz="2400"/>
              <a:t>Two live webinar training sessions February 2025</a:t>
            </a:r>
          </a:p>
          <a:p>
            <a:pPr marL="685800" lvl="2">
              <a:spcBef>
                <a:spcPts val="1000"/>
              </a:spcBef>
              <a:defRPr/>
            </a:pPr>
            <a:r>
              <a:rPr lang="en-US" sz="2400"/>
              <a:t>Three office hours conducted in February and March 2025</a:t>
            </a:r>
            <a:endParaRPr lang="en-US" sz="2400">
              <a:ea typeface="Calibri"/>
              <a:cs typeface="Calibri"/>
            </a:endParaRPr>
          </a:p>
          <a:p>
            <a:pPr marL="685800" lvl="2">
              <a:spcBef>
                <a:spcPts val="1000"/>
              </a:spcBef>
              <a:defRPr/>
            </a:pPr>
            <a:r>
              <a:rPr lang="en-US" sz="2400"/>
              <a:t>Training resources included job aides and data dictionaries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AC51E4-CC3B-43DF-BDD7-40BEAA98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844" y="554904"/>
            <a:ext cx="8184433" cy="1325563"/>
          </a:xfrm>
        </p:spPr>
        <p:txBody>
          <a:bodyPr>
            <a:normAutofit/>
          </a:bodyPr>
          <a:lstStyle/>
          <a:p>
            <a:r>
              <a:rPr lang="en-US" sz="4400" b="1" i="0" u="none" strike="noStrike">
                <a:solidFill>
                  <a:srgbClr val="003087"/>
                </a:solidFill>
                <a:effectLst/>
                <a:latin typeface="Calibri"/>
                <a:ea typeface="Calibri"/>
                <a:cs typeface="Calibri"/>
              </a:rPr>
              <a:t>NEDSS Provisional Data Sharing: Phase 2</a:t>
            </a:r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7D6976F-0FDB-75B0-DE7B-54AF9AEE0470}"/>
              </a:ext>
            </a:extLst>
          </p:cNvPr>
          <p:cNvSpPr txBox="1">
            <a:spLocks/>
          </p:cNvSpPr>
          <p:nvPr/>
        </p:nvSpPr>
        <p:spPr>
          <a:xfrm>
            <a:off x="2720734" y="752902"/>
            <a:ext cx="9150037" cy="944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36360">
              <a:lnSpc>
                <a:spcPct val="90000"/>
              </a:lnSpc>
              <a:spcBef>
                <a:spcPts val="915"/>
              </a:spcBef>
              <a:defRPr/>
            </a:pPr>
            <a:endParaRPr lang="en-US" sz="1098" kern="0" spc="183">
              <a:solidFill>
                <a:prstClr val="white">
                  <a:lumMod val="50000"/>
                </a:prstClr>
              </a:solidFill>
              <a:latin typeface="Calibri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096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C838FA-9689-4901-AA3D-9C1AD119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Data Sharing Training and Feedback</a:t>
            </a:r>
          </a:p>
        </p:txBody>
      </p:sp>
    </p:spTree>
    <p:extLst>
      <p:ext uri="{BB962C8B-B14F-4D97-AF65-F5344CB8AC3E}">
        <p14:creationId xmlns:p14="http://schemas.microsoft.com/office/powerpoint/2010/main" val="2173797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582451-4EAC-0702-6C13-96126D0EE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3 general webinars</a:t>
            </a:r>
          </a:p>
          <a:p>
            <a:pPr lvl="1"/>
            <a:r>
              <a:rPr lang="en-US"/>
              <a:t>Introduction to Data Sharing, Tableau, and Snowflake Training #1 </a:t>
            </a:r>
          </a:p>
          <a:p>
            <a:pPr lvl="1"/>
            <a:r>
              <a:rPr lang="en-US"/>
              <a:t>Snowflake Training #2</a:t>
            </a:r>
          </a:p>
          <a:p>
            <a:pPr lvl="1"/>
            <a:r>
              <a:rPr lang="en-US"/>
              <a:t>Snowflake Training #3</a:t>
            </a:r>
          </a:p>
          <a:p>
            <a:pPr lvl="1"/>
            <a:r>
              <a:rPr lang="en-US"/>
              <a:t>Data set-specific materials to be shared via e-mail</a:t>
            </a:r>
          </a:p>
          <a:p>
            <a:r>
              <a:rPr lang="en-US"/>
              <a:t>Training content in HHS Learning Portal </a:t>
            </a:r>
          </a:p>
          <a:p>
            <a:pPr lvl="1"/>
            <a:r>
              <a:rPr lang="en-US"/>
              <a:t>Aligns with live training sessions (webinar content)</a:t>
            </a:r>
          </a:p>
          <a:p>
            <a:pPr lvl="1"/>
            <a:r>
              <a:rPr lang="en-US"/>
              <a:t>Allows users to refresh on training concepts (e.g. SQL)</a:t>
            </a:r>
          </a:p>
          <a:p>
            <a:r>
              <a:rPr lang="en-US"/>
              <a:t>Community of Practice</a:t>
            </a:r>
          </a:p>
          <a:p>
            <a:pPr lvl="1"/>
            <a:r>
              <a:rPr lang="en-US"/>
              <a:t>Monthly sessions by data set – launched January 2025</a:t>
            </a:r>
          </a:p>
          <a:p>
            <a:pPr lvl="1"/>
            <a:r>
              <a:rPr lang="en-US"/>
              <a:t>Encourage discussion among LHE peers on use of the shared data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AC51E4-CC3B-43DF-BDD7-40BEAA98B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Data Sharing Training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7D6976F-0FDB-75B0-DE7B-54AF9AEE0470}"/>
              </a:ext>
            </a:extLst>
          </p:cNvPr>
          <p:cNvSpPr txBox="1">
            <a:spLocks/>
          </p:cNvSpPr>
          <p:nvPr/>
        </p:nvSpPr>
        <p:spPr>
          <a:xfrm>
            <a:off x="2720734" y="752902"/>
            <a:ext cx="9150037" cy="944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36360">
              <a:lnSpc>
                <a:spcPct val="90000"/>
              </a:lnSpc>
              <a:spcBef>
                <a:spcPts val="915"/>
              </a:spcBef>
              <a:defRPr/>
            </a:pPr>
            <a:endParaRPr lang="en-US" sz="1098" kern="0" spc="183">
              <a:solidFill>
                <a:prstClr val="white">
                  <a:lumMod val="50000"/>
                </a:prstClr>
              </a:solidFill>
              <a:latin typeface="Calibri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40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582451-4EAC-0702-6C13-96126D0EE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Survey sent to authorized users who completed training through December</a:t>
            </a:r>
          </a:p>
          <a:p>
            <a:pPr lvl="1"/>
            <a:r>
              <a:rPr lang="en-US"/>
              <a:t>Received 6 responses</a:t>
            </a:r>
          </a:p>
          <a:p>
            <a:pPr lvl="1"/>
            <a:r>
              <a:rPr lang="en-US"/>
              <a:t>Additional surveys to be sent</a:t>
            </a:r>
          </a:p>
          <a:p>
            <a:r>
              <a:rPr lang="en-US"/>
              <a:t>Obtain feedback on </a:t>
            </a:r>
            <a:r>
              <a:rPr lang="en-US" err="1"/>
              <a:t>IAMOnline</a:t>
            </a:r>
            <a:r>
              <a:rPr lang="en-US"/>
              <a:t>, Snowflake, and Tableau:</a:t>
            </a:r>
          </a:p>
          <a:p>
            <a:pPr lvl="1"/>
            <a:r>
              <a:rPr lang="en-US"/>
              <a:t>Comfort level</a:t>
            </a:r>
          </a:p>
          <a:p>
            <a:pPr lvl="1"/>
            <a:r>
              <a:rPr lang="en-US"/>
              <a:t>Data use examples</a:t>
            </a:r>
          </a:p>
          <a:p>
            <a:pPr lvl="1"/>
            <a:r>
              <a:rPr lang="en-US"/>
              <a:t>Training and support provided during data sharing rollouts</a:t>
            </a:r>
          </a:p>
          <a:p>
            <a:pPr lvl="1"/>
            <a:r>
              <a:rPr lang="en-US"/>
              <a:t>Additional training needed</a:t>
            </a:r>
          </a:p>
          <a:p>
            <a:r>
              <a:rPr lang="en-US"/>
              <a:t>Use feedback provided to enhance training and communications</a:t>
            </a:r>
          </a:p>
          <a:p>
            <a:pPr lvl="1"/>
            <a:endParaRPr lang="en-US">
              <a:highlight>
                <a:srgbClr val="FFFF00"/>
              </a:highlight>
            </a:endParaRPr>
          </a:p>
          <a:p>
            <a:pPr lvl="1"/>
            <a:endParaRPr lang="en-US">
              <a:highlight>
                <a:srgbClr val="FFFF00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AC51E4-CC3B-43DF-BDD7-40BEAA98B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Data Sharing Feedback Survey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7D6976F-0FDB-75B0-DE7B-54AF9AEE0470}"/>
              </a:ext>
            </a:extLst>
          </p:cNvPr>
          <p:cNvSpPr txBox="1">
            <a:spLocks/>
          </p:cNvSpPr>
          <p:nvPr/>
        </p:nvSpPr>
        <p:spPr>
          <a:xfrm>
            <a:off x="2720734" y="752902"/>
            <a:ext cx="9150037" cy="944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36360">
              <a:lnSpc>
                <a:spcPct val="90000"/>
              </a:lnSpc>
              <a:spcBef>
                <a:spcPts val="915"/>
              </a:spcBef>
              <a:defRPr/>
            </a:pPr>
            <a:endParaRPr lang="en-US" sz="1098" kern="0" spc="183">
              <a:solidFill>
                <a:prstClr val="white">
                  <a:lumMod val="50000"/>
                </a:prstClr>
              </a:solidFill>
              <a:latin typeface="Calibri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571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C838FA-9689-4901-AA3D-9C1AD119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30" y="860611"/>
            <a:ext cx="10470120" cy="2873190"/>
          </a:xfrm>
        </p:spPr>
        <p:txBody>
          <a:bodyPr anchor="ctr">
            <a:normAutofit/>
          </a:bodyPr>
          <a:lstStyle/>
          <a:p>
            <a:r>
              <a:rPr lang="en-US"/>
              <a:t>LHD Enablement Project</a:t>
            </a:r>
          </a:p>
        </p:txBody>
      </p:sp>
    </p:spTree>
    <p:extLst>
      <p:ext uri="{BB962C8B-B14F-4D97-AF65-F5344CB8AC3E}">
        <p14:creationId xmlns:p14="http://schemas.microsoft.com/office/powerpoint/2010/main" val="3809356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0E3C85-2FBB-2444-D3FA-1C2C8AAC5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63" y="2236741"/>
            <a:ext cx="8604007" cy="39169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The goal of the project is to support building more effective partnerships and enhance collaboration with LHEs around public health data sharing</a:t>
            </a:r>
          </a:p>
          <a:p>
            <a:r>
              <a:rPr lang="en-US"/>
              <a:t>Over 100 LHE SHARP users responded to the survey - results are pending</a:t>
            </a:r>
          </a:p>
          <a:p>
            <a:r>
              <a:rPr lang="en-US">
                <a:ea typeface="Calibri"/>
                <a:cs typeface="Calibri"/>
              </a:rPr>
              <a:t>The LHE Enablement Project is currently on pause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/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5523C0-7D39-AFFE-A0DF-1C1C430A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u="none" strike="noStrike">
                <a:solidFill>
                  <a:srgbClr val="003087"/>
                </a:solidFill>
                <a:effectLst/>
                <a:latin typeface="Calibri" panose="020F0502020204030204" pitchFamily="34" charset="0"/>
              </a:rPr>
              <a:t>LHE Enablement Project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57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05DC2-A3BF-25B3-C926-E3506D6A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F0567C-08B3-3CD6-96BF-18A6B8BDEC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54F66F-D087-DAA2-52B8-2D0D1DF9C2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89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C838FA-9689-4901-AA3D-9C1AD119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30" y="860611"/>
            <a:ext cx="10470120" cy="2873190"/>
          </a:xfrm>
        </p:spPr>
        <p:txBody>
          <a:bodyPr anchor="ctr">
            <a:normAutofit/>
          </a:bodyPr>
          <a:lstStyle/>
          <a:p>
            <a:r>
              <a:rPr lang="en-US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197131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CB31C5-4C03-666C-26B1-C58153971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Data Sharing</a:t>
            </a:r>
          </a:p>
          <a:p>
            <a:pPr lvl="1"/>
            <a:r>
              <a:rPr lang="en-US"/>
              <a:t>Vital Event</a:t>
            </a:r>
          </a:p>
          <a:p>
            <a:pPr lvl="1"/>
            <a:r>
              <a:rPr lang="en-US"/>
              <a:t>THCIC</a:t>
            </a:r>
          </a:p>
          <a:p>
            <a:pPr lvl="1"/>
            <a:r>
              <a:rPr lang="en-US"/>
              <a:t>Immunizations</a:t>
            </a:r>
          </a:p>
          <a:p>
            <a:pPr lvl="1"/>
            <a:r>
              <a:rPr lang="en-US"/>
              <a:t>NEDSS Provisional Data</a:t>
            </a:r>
          </a:p>
          <a:p>
            <a:r>
              <a:rPr lang="en-US"/>
              <a:t>Data Sharing Training and Feedback</a:t>
            </a:r>
          </a:p>
          <a:p>
            <a:r>
              <a:rPr lang="en-US"/>
              <a:t>LHE Enablement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968645-3EF9-2173-1FA7-06B4CCF2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55175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AC51E4-CC3B-43DF-BDD7-40BEAA98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100" y="272527"/>
            <a:ext cx="8947935" cy="1325563"/>
          </a:xfrm>
        </p:spPr>
        <p:txBody>
          <a:bodyPr/>
          <a:lstStyle/>
          <a:p>
            <a:r>
              <a:rPr lang="en-US"/>
              <a:t>Acronyms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81EE0-AF14-49FE-838B-99E516D9B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DE7A0-2A40-4843-A4BA-64BCA4242F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33B0DB26-7BEF-45B0-BDEE-EDA863AAF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376" y="1825334"/>
            <a:ext cx="8998424" cy="4896141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IAMOnline – Identity and Access Management Tool</a:t>
            </a:r>
          </a:p>
          <a:p>
            <a:pPr>
              <a:lnSpc>
                <a:spcPct val="100000"/>
              </a:lnSpc>
            </a:pPr>
            <a:r>
              <a:rPr lang="en-US"/>
              <a:t>LHD – Local Health Department</a:t>
            </a:r>
            <a:endParaRPr lang="en-US"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/>
              <a:t>LHE – Local Health Entity</a:t>
            </a:r>
          </a:p>
          <a:p>
            <a:pPr>
              <a:lnSpc>
                <a:spcPct val="100000"/>
              </a:lnSpc>
            </a:pPr>
            <a:r>
              <a:rPr lang="en-US"/>
              <a:t>MOU – Memorandum of Understanding</a:t>
            </a:r>
          </a:p>
          <a:p>
            <a:pPr>
              <a:lnSpc>
                <a:spcPct val="100000"/>
              </a:lnSpc>
            </a:pPr>
            <a:r>
              <a:rPr lang="en-US"/>
              <a:t>NEDSS – National Electronic Disease Surveillance System</a:t>
            </a:r>
          </a:p>
          <a:p>
            <a:pPr>
              <a:lnSpc>
                <a:spcPct val="100000"/>
              </a:lnSpc>
            </a:pPr>
            <a:r>
              <a:rPr lang="en-US"/>
              <a:t>SHARP – State Health Analytics &amp; Reporting Platform</a:t>
            </a:r>
          </a:p>
          <a:p>
            <a:pPr>
              <a:lnSpc>
                <a:spcPct val="100000"/>
              </a:lnSpc>
            </a:pPr>
            <a:r>
              <a:rPr lang="en-US"/>
              <a:t>THCIC – Texas Health Care Information Collection</a:t>
            </a:r>
          </a:p>
          <a:p>
            <a:pPr marL="0" indent="0">
              <a:lnSpc>
                <a:spcPct val="100000"/>
              </a:lnSpc>
              <a:buNone/>
            </a:pPr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6565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C838FA-9689-4901-AA3D-9C1AD119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Vital Event Data Sharing</a:t>
            </a:r>
          </a:p>
        </p:txBody>
      </p:sp>
    </p:spTree>
    <p:extLst>
      <p:ext uri="{BB962C8B-B14F-4D97-AF65-F5344CB8AC3E}">
        <p14:creationId xmlns:p14="http://schemas.microsoft.com/office/powerpoint/2010/main" val="295725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6D979-A3FF-638D-0BD3-B43B8BD4E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63" y="2236741"/>
            <a:ext cx="8461833" cy="4342735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Line-level data via Snowflake </a:t>
            </a:r>
          </a:p>
          <a:p>
            <a:pPr lvl="1"/>
            <a:r>
              <a:rPr lang="en-US"/>
              <a:t>64 users with approved access (13 LHEs)</a:t>
            </a:r>
          </a:p>
          <a:p>
            <a:r>
              <a:rPr lang="en-US"/>
              <a:t>Aggregate data via Tableau dashboards</a:t>
            </a:r>
          </a:p>
          <a:p>
            <a:pPr lvl="1"/>
            <a:r>
              <a:rPr lang="en-US"/>
              <a:t>12 users with approved access (5 LHEs)</a:t>
            </a:r>
          </a:p>
          <a:p>
            <a:r>
              <a:rPr lang="en-US"/>
              <a:t>41 total LHEs</a:t>
            </a:r>
          </a:p>
          <a:p>
            <a:pPr lvl="1"/>
            <a:r>
              <a:rPr lang="en-US"/>
              <a:t>Shared with 30 LHEs</a:t>
            </a:r>
          </a:p>
          <a:p>
            <a:pPr lvl="2"/>
            <a:r>
              <a:rPr lang="en-US"/>
              <a:t>November 4, 2024 – 11 LHEs </a:t>
            </a:r>
          </a:p>
          <a:p>
            <a:pPr lvl="2"/>
            <a:r>
              <a:rPr lang="en-US"/>
              <a:t>December 2, 2024 – 11 LHEs </a:t>
            </a:r>
          </a:p>
          <a:p>
            <a:pPr lvl="2"/>
            <a:r>
              <a:rPr lang="en-US"/>
              <a:t>January 22, 2025 – 7 LHEs</a:t>
            </a:r>
          </a:p>
          <a:p>
            <a:pPr lvl="2"/>
            <a:r>
              <a:rPr lang="en-US"/>
              <a:t>February 26, 2025 – 1 LHE</a:t>
            </a:r>
          </a:p>
          <a:p>
            <a:pPr lvl="1"/>
            <a:r>
              <a:rPr lang="en-US" sz="2600"/>
              <a:t>Remaining LHEs</a:t>
            </a:r>
          </a:p>
          <a:p>
            <a:pPr lvl="2"/>
            <a:r>
              <a:rPr lang="en-US" sz="2200"/>
              <a:t>Anticipated April 30, 2025 – 2 LHEs (MOUs signed)</a:t>
            </a:r>
          </a:p>
          <a:p>
            <a:pPr lvl="2">
              <a:defRPr/>
            </a:pPr>
            <a:r>
              <a:rPr lang="en-US" sz="2200">
                <a:solidFill>
                  <a:prstClr val="black"/>
                </a:solidFill>
                <a:latin typeface="Calibri" panose="020F0502020204030204"/>
              </a:rPr>
              <a:t>Pending MOU signature – 9 LHEs</a:t>
            </a:r>
          </a:p>
          <a:p>
            <a:pPr marL="457200" lvl="1" indent="0">
              <a:buNone/>
            </a:pPr>
            <a:endParaRPr lang="en-US"/>
          </a:p>
          <a:p>
            <a:pPr lvl="1"/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2EBCC61-4737-D712-0FFC-FAE530F90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Vital Event Data Sharing</a:t>
            </a:r>
          </a:p>
        </p:txBody>
      </p:sp>
    </p:spTree>
    <p:extLst>
      <p:ext uri="{BB962C8B-B14F-4D97-AF65-F5344CB8AC3E}">
        <p14:creationId xmlns:p14="http://schemas.microsoft.com/office/powerpoint/2010/main" val="7804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C838FA-9689-4901-AA3D-9C1AD119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Texas Health Care Information Collection (THCIC) Data Sharing</a:t>
            </a:r>
          </a:p>
        </p:txBody>
      </p:sp>
    </p:spTree>
    <p:extLst>
      <p:ext uri="{BB962C8B-B14F-4D97-AF65-F5344CB8AC3E}">
        <p14:creationId xmlns:p14="http://schemas.microsoft.com/office/powerpoint/2010/main" val="147514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582451-4EAC-0702-6C13-96126D0EE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0733" y="2078464"/>
            <a:ext cx="8265138" cy="454652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Line-level data via Snowflake </a:t>
            </a:r>
          </a:p>
          <a:p>
            <a:pPr lvl="1"/>
            <a:r>
              <a:rPr lang="en-US" sz="2600"/>
              <a:t>22 users with approved access (11 LHEs)</a:t>
            </a:r>
          </a:p>
          <a:p>
            <a:r>
              <a:rPr lang="en-US"/>
              <a:t>No new dashboards created – users are referred to Texas Health Data</a:t>
            </a:r>
          </a:p>
          <a:p>
            <a:r>
              <a:rPr lang="en-US"/>
              <a:t>40 total LHEs</a:t>
            </a:r>
          </a:p>
          <a:p>
            <a:pPr lvl="1"/>
            <a:r>
              <a:rPr lang="en-US" sz="2600"/>
              <a:t>Shared with 31 LHEs</a:t>
            </a:r>
            <a:endParaRPr lang="en-US" sz="2600">
              <a:ea typeface="Calibri"/>
              <a:cs typeface="Calibri"/>
            </a:endParaRPr>
          </a:p>
          <a:p>
            <a:pPr lvl="2"/>
            <a:r>
              <a:rPr lang="en-US" sz="2200"/>
              <a:t>October 21, 2023 – 6 LHEs (needing updated MOUs)</a:t>
            </a:r>
          </a:p>
          <a:p>
            <a:pPr lvl="2"/>
            <a:r>
              <a:rPr lang="en-US" sz="2200"/>
              <a:t>November 4, 2024 – 17 LHEs</a:t>
            </a:r>
          </a:p>
          <a:p>
            <a:pPr lvl="2"/>
            <a:r>
              <a:rPr lang="en-US" sz="2200"/>
              <a:t>January 22, 2025 – 6 LHEs</a:t>
            </a:r>
          </a:p>
          <a:p>
            <a:pPr lvl="2"/>
            <a:r>
              <a:rPr lang="en-US" sz="2200"/>
              <a:t>February 26, 2025 – 2 LHEs</a:t>
            </a:r>
          </a:p>
          <a:p>
            <a:pPr lvl="1"/>
            <a:r>
              <a:rPr lang="en-US" sz="2600"/>
              <a:t>Remaining LHEs</a:t>
            </a:r>
          </a:p>
          <a:p>
            <a:pPr lvl="2"/>
            <a:r>
              <a:rPr lang="en-US" sz="2200"/>
              <a:t>Anticipated April 30, 2025 – 2 LHEs (MOUs signed)</a:t>
            </a:r>
          </a:p>
          <a:p>
            <a:pPr lvl="2">
              <a:defRPr/>
            </a:pPr>
            <a:r>
              <a:rPr lang="en-US" sz="2200">
                <a:solidFill>
                  <a:prstClr val="black"/>
                </a:solidFill>
                <a:latin typeface="Calibri" panose="020F0502020204030204"/>
              </a:rPr>
              <a:t>Pending MOU signature (7 LHEs)</a:t>
            </a:r>
          </a:p>
          <a:p>
            <a:pPr marL="914400" lvl="2" indent="0">
              <a:buNone/>
              <a:defRPr/>
            </a:pPr>
            <a:endParaRPr lang="en-US">
              <a:solidFill>
                <a:prstClr val="black"/>
              </a:solidFill>
              <a:highlight>
                <a:srgbClr val="FFFF00"/>
              </a:highlight>
              <a:latin typeface="Calibri" panose="020F0502020204030204"/>
            </a:endParaRPr>
          </a:p>
          <a:p>
            <a:endParaRPr lang="en-US">
              <a:highlight>
                <a:srgbClr val="FFFF00"/>
              </a:highlight>
            </a:endParaRPr>
          </a:p>
          <a:p>
            <a:pPr lvl="1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AC51E4-CC3B-43DF-BDD7-40BEAA98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844" y="554904"/>
            <a:ext cx="8184433" cy="1325563"/>
          </a:xfrm>
        </p:spPr>
        <p:txBody>
          <a:bodyPr>
            <a:normAutofit/>
          </a:bodyPr>
          <a:lstStyle/>
          <a:p>
            <a:r>
              <a:rPr lang="en-US"/>
              <a:t>THCIC Data Sharing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7D6976F-0FDB-75B0-DE7B-54AF9AEE0470}"/>
              </a:ext>
            </a:extLst>
          </p:cNvPr>
          <p:cNvSpPr txBox="1">
            <a:spLocks/>
          </p:cNvSpPr>
          <p:nvPr/>
        </p:nvSpPr>
        <p:spPr>
          <a:xfrm>
            <a:off x="2720734" y="752902"/>
            <a:ext cx="9150037" cy="944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36360">
              <a:lnSpc>
                <a:spcPct val="90000"/>
              </a:lnSpc>
              <a:spcBef>
                <a:spcPts val="915"/>
              </a:spcBef>
              <a:defRPr/>
            </a:pPr>
            <a:endParaRPr lang="en-US" sz="1098" kern="0" spc="183">
              <a:solidFill>
                <a:prstClr val="white">
                  <a:lumMod val="50000"/>
                </a:prstClr>
              </a:solidFill>
              <a:latin typeface="Calibri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061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C838FA-9689-4901-AA3D-9C1AD119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Immunizations Data Sharing</a:t>
            </a:r>
          </a:p>
        </p:txBody>
      </p:sp>
    </p:spTree>
    <p:extLst>
      <p:ext uri="{BB962C8B-B14F-4D97-AF65-F5344CB8AC3E}">
        <p14:creationId xmlns:p14="http://schemas.microsoft.com/office/powerpoint/2010/main" val="4158669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582451-4EAC-0702-6C13-96126D0EE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0733" y="2078464"/>
            <a:ext cx="8265138" cy="4546521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Line-level data via Snowflake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Aggregate data via Tableau dashboards</a:t>
            </a:r>
          </a:p>
          <a:p>
            <a:pPr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 total LHEs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Shared with LHEs on January 31, 2025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Provided information on requesting access via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IAMOnline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2">
              <a:spcBef>
                <a:spcPts val="1000"/>
              </a:spcBef>
              <a:defRPr/>
            </a:pPr>
            <a:r>
              <a:rPr lang="en-US" sz="1800">
                <a:solidFill>
                  <a:prstClr val="black"/>
                </a:solidFill>
                <a:latin typeface="Calibri" panose="020F0502020204030204"/>
              </a:rPr>
              <a:t>14 users with approved access in Snowflake (6 LHEs)</a:t>
            </a:r>
          </a:p>
          <a:p>
            <a:pPr lvl="2">
              <a:spcBef>
                <a:spcPts val="1000"/>
              </a:spcBef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 users with approved access in Tableau (9 LHEs)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200">
                <a:solidFill>
                  <a:prstClr val="black"/>
                </a:solidFill>
                <a:latin typeface="Calibri" panose="020F0502020204030204"/>
              </a:rPr>
              <a:t>Provided information on training series that took place February-March and accessing training content in the HHS Learning Portal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lvl="1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AC51E4-CC3B-43DF-BDD7-40BEAA98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844" y="554904"/>
            <a:ext cx="8184433" cy="1325563"/>
          </a:xfrm>
        </p:spPr>
        <p:txBody>
          <a:bodyPr>
            <a:normAutofit/>
          </a:bodyPr>
          <a:lstStyle/>
          <a:p>
            <a:r>
              <a:rPr lang="en-US"/>
              <a:t>Immunizations Data Sharing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7D6976F-0FDB-75B0-DE7B-54AF9AEE0470}"/>
              </a:ext>
            </a:extLst>
          </p:cNvPr>
          <p:cNvSpPr txBox="1">
            <a:spLocks/>
          </p:cNvSpPr>
          <p:nvPr/>
        </p:nvSpPr>
        <p:spPr>
          <a:xfrm>
            <a:off x="2720734" y="752902"/>
            <a:ext cx="9150037" cy="944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36360">
              <a:lnSpc>
                <a:spcPct val="90000"/>
              </a:lnSpc>
              <a:spcBef>
                <a:spcPts val="915"/>
              </a:spcBef>
              <a:defRPr/>
            </a:pPr>
            <a:endParaRPr lang="en-US" sz="1098" kern="0" spc="183">
              <a:solidFill>
                <a:prstClr val="white">
                  <a:lumMod val="50000"/>
                </a:prstClr>
              </a:solidFill>
              <a:latin typeface="Calibri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291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C838FA-9689-4901-AA3D-9C1AD119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National Electronic Disease Surveillance System (NEDSS) Provisional Data Sharing</a:t>
            </a:r>
          </a:p>
        </p:txBody>
      </p:sp>
    </p:spTree>
    <p:extLst>
      <p:ext uri="{BB962C8B-B14F-4D97-AF65-F5344CB8AC3E}">
        <p14:creationId xmlns:p14="http://schemas.microsoft.com/office/powerpoint/2010/main" val="161315362"/>
      </p:ext>
    </p:extLst>
  </p:cSld>
  <p:clrMapOvr>
    <a:masterClrMapping/>
  </p:clrMapOvr>
</p:sld>
</file>

<file path=ppt/theme/theme1.xml><?xml version="1.0" encoding="utf-8"?>
<a:theme xmlns:a="http://schemas.openxmlformats.org/drawingml/2006/main" name="DSHS Slide Theme">
  <a:themeElements>
    <a:clrScheme name="DSHS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3087"/>
      </a:accent1>
      <a:accent2>
        <a:srgbClr val="C0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dirty="0">
            <a:solidFill>
              <a:srgbClr val="FF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SHS-Powerpoint-Template.pptx" id="{D06806D9-6FBE-4C3B-A49C-A9EB546EAC72}" vid="{9C2A1910-6637-40B3-9CC9-2635D29F48E7}"/>
    </a:ext>
  </a:extLst>
</a:theme>
</file>

<file path=ppt/theme/theme10.xml><?xml version="1.0" encoding="utf-8"?>
<a:theme xmlns:a="http://schemas.openxmlformats.org/drawingml/2006/main" name="3_DSHS Slide Theme">
  <a:themeElements>
    <a:clrScheme name="HHS Branding Palette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6DABE4"/>
      </a:accent1>
      <a:accent2>
        <a:srgbClr val="AB2328"/>
      </a:accent2>
      <a:accent3>
        <a:srgbClr val="6CC04A"/>
      </a:accent3>
      <a:accent4>
        <a:srgbClr val="FFC600"/>
      </a:accent4>
      <a:accent5>
        <a:srgbClr val="00A19B"/>
      </a:accent5>
      <a:accent6>
        <a:srgbClr val="B47E00"/>
      </a:accent6>
      <a:hlink>
        <a:srgbClr val="0965D5"/>
      </a:hlink>
      <a:folHlink>
        <a:srgbClr val="0965D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683E1146-0F7A-4BF5-8A2F-3CF7ECB0942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SHS Slide Layou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dirty="0">
            <a:solidFill>
              <a:srgbClr val="FF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SHS-Powerpoint-Template.pptx" id="{D06806D9-6FBE-4C3B-A49C-A9EB546EAC72}" vid="{5E4F93C3-6013-437E-A1BD-1295C5191B7C}"/>
    </a:ext>
  </a:extLst>
</a:theme>
</file>

<file path=ppt/theme/theme3.xml><?xml version="1.0" encoding="utf-8"?>
<a:theme xmlns:a="http://schemas.openxmlformats.org/drawingml/2006/main" name="DSHS Slide Layout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ptx" id="{D06806D9-6FBE-4C3B-A49C-A9EB546EAC72}" vid="{480C6DDA-B7D2-41B2-AF15-66FFAA645ACF}"/>
    </a:ext>
  </a:extLst>
</a:theme>
</file>

<file path=ppt/theme/theme4.xml><?xml version="1.0" encoding="utf-8"?>
<a:theme xmlns:a="http://schemas.openxmlformats.org/drawingml/2006/main" name="DSHS Slide Layout 3">
  <a:themeElements>
    <a:clrScheme name="HHS Branding Palette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6DABE4"/>
      </a:accent1>
      <a:accent2>
        <a:srgbClr val="AB2328"/>
      </a:accent2>
      <a:accent3>
        <a:srgbClr val="6CC04A"/>
      </a:accent3>
      <a:accent4>
        <a:srgbClr val="FFC600"/>
      </a:accent4>
      <a:accent5>
        <a:srgbClr val="00A19B"/>
      </a:accent5>
      <a:accent6>
        <a:srgbClr val="B47E00"/>
      </a:accent6>
      <a:hlink>
        <a:srgbClr val="00B3E3"/>
      </a:hlink>
      <a:folHlink>
        <a:srgbClr val="7D86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AFDF2EBF-DC16-4258-9B11-8246FF8EEFC8}"/>
    </a:ext>
  </a:extLst>
</a:theme>
</file>

<file path=ppt/theme/theme5.xml><?xml version="1.0" encoding="utf-8"?>
<a:theme xmlns:a="http://schemas.openxmlformats.org/drawingml/2006/main" name="1_DSHS Slide Layou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4124A9E9-EF70-4508-B786-ECE044002AD0}"/>
    </a:ext>
  </a:extLst>
</a:theme>
</file>

<file path=ppt/theme/theme6.xml><?xml version="1.0" encoding="utf-8"?>
<a:theme xmlns:a="http://schemas.openxmlformats.org/drawingml/2006/main" name="2_DSHS Slide Layou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4124A9E9-EF70-4508-B786-ECE044002AD0}"/>
    </a:ext>
  </a:extLst>
</a:theme>
</file>

<file path=ppt/theme/theme7.xml><?xml version="1.0" encoding="utf-8"?>
<a:theme xmlns:a="http://schemas.openxmlformats.org/drawingml/2006/main" name="3_DSHS Slide Layou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4124A9E9-EF70-4508-B786-ECE044002AD0}"/>
    </a:ext>
  </a:extLst>
</a:theme>
</file>

<file path=ppt/theme/theme8.xml><?xml version="1.0" encoding="utf-8"?>
<a:theme xmlns:a="http://schemas.openxmlformats.org/drawingml/2006/main" name="4_DSHS Slide Theme">
  <a:themeElements>
    <a:clrScheme name="DSHS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3087"/>
      </a:accent1>
      <a:accent2>
        <a:srgbClr val="C0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683E1146-0F7A-4BF5-8A2F-3CF7ECB0942A}"/>
    </a:ext>
  </a:extLst>
</a:theme>
</file>

<file path=ppt/theme/theme9.xml><?xml version="1.0" encoding="utf-8"?>
<a:theme xmlns:a="http://schemas.openxmlformats.org/drawingml/2006/main" name="DSHS Slide Layou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4124A9E9-EF70-4508-B786-ECE044002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c001ff8-713e-4e35-ad9e-d97b4460a5a6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32CB974CCC274EA657BD7691425318" ma:contentTypeVersion="6" ma:contentTypeDescription="Create a new document." ma:contentTypeScope="" ma:versionID="6b471aaccc3537618e35d504953789c7">
  <xsd:schema xmlns:xsd="http://www.w3.org/2001/XMLSchema" xmlns:xs="http://www.w3.org/2001/XMLSchema" xmlns:p="http://schemas.microsoft.com/office/2006/metadata/properties" xmlns:ns2="c86142cc-c22a-4cb9-bbd5-4bae132cbea8" xmlns:ns3="0c001ff8-713e-4e35-ad9e-d97b4460a5a6" targetNamespace="http://schemas.microsoft.com/office/2006/metadata/properties" ma:root="true" ma:fieldsID="4e9379b95465635b8fd1011dd29bcd50" ns2:_="" ns3:_="">
    <xsd:import namespace="c86142cc-c22a-4cb9-bbd5-4bae132cbea8"/>
    <xsd:import namespace="0c001ff8-713e-4e35-ad9e-d97b4460a5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6142cc-c22a-4cb9-bbd5-4bae132cbe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01ff8-713e-4e35-ad9e-d97b4460a5a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B9BF26-B60A-471A-A2E9-5BBC85CB88A5}">
  <ds:schemaRefs>
    <ds:schemaRef ds:uri="0c001ff8-713e-4e35-ad9e-d97b4460a5a6"/>
    <ds:schemaRef ds:uri="c86142cc-c22a-4cb9-bbd5-4bae132cbea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3B2F0C-8DC0-4661-8AE4-0D0D4D5DDD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AD5E74-A03B-4856-9119-43A0276A543F}">
  <ds:schemaRefs>
    <ds:schemaRef ds:uri="0c001ff8-713e-4e35-ad9e-d97b4460a5a6"/>
    <ds:schemaRef ds:uri="c86142cc-c22a-4cb9-bbd5-4bae132cbe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9bf97732-82b9-499b-b16a-a93e8ebd536b}" enabled="0" method="" siteId="{9bf97732-82b9-499b-b16a-a93e8ebd53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DSHS Slide Deck 2023</Template>
  <Application>Microsoft Office PowerPoint</Application>
  <PresentationFormat>Widescreen</PresentationFormat>
  <Slides>20</Slides>
  <Notes>18</Notes>
  <HiddenSlides>0</HiddenSlide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DSHS Slide Theme</vt:lpstr>
      <vt:lpstr>DSHS Slide Layout 2</vt:lpstr>
      <vt:lpstr>DSHS Slide Layout 3</vt:lpstr>
      <vt:lpstr>DSHS Slide Layout 3</vt:lpstr>
      <vt:lpstr>1_DSHS Slide Layout 2</vt:lpstr>
      <vt:lpstr>2_DSHS Slide Layout 2</vt:lpstr>
      <vt:lpstr>3_DSHS Slide Layout 2</vt:lpstr>
      <vt:lpstr>4_DSHS Slide Theme</vt:lpstr>
      <vt:lpstr>DSHS Slide Layout 2</vt:lpstr>
      <vt:lpstr>3_DSHS Slide Theme</vt:lpstr>
      <vt:lpstr>Public Health Data Sharing in Texas​</vt:lpstr>
      <vt:lpstr>Agenda</vt:lpstr>
      <vt:lpstr>Vital Event Data Sharing</vt:lpstr>
      <vt:lpstr>Vital Event Data Sharing</vt:lpstr>
      <vt:lpstr>Texas Health Care Information Collection (THCIC) Data Sharing</vt:lpstr>
      <vt:lpstr>THCIC Data Sharing</vt:lpstr>
      <vt:lpstr>Immunizations Data Sharing</vt:lpstr>
      <vt:lpstr>Immunizations Data Sharing</vt:lpstr>
      <vt:lpstr>National Electronic Disease Surveillance System (NEDSS) Provisional Data Sharing</vt:lpstr>
      <vt:lpstr>NEDSS Provisional Data Sharing​</vt:lpstr>
      <vt:lpstr>NEDSS Provisional Data Sharing: Phase 1</vt:lpstr>
      <vt:lpstr>NEDSS Provisional Data Sharing: Phase 2</vt:lpstr>
      <vt:lpstr>Data Sharing Training and Feedback</vt:lpstr>
      <vt:lpstr>Data Sharing Training</vt:lpstr>
      <vt:lpstr>Data Sharing Feedback Survey</vt:lpstr>
      <vt:lpstr>LHD Enablement Project</vt:lpstr>
      <vt:lpstr>LHE Enablement Project</vt:lpstr>
      <vt:lpstr>Thank you!</vt:lpstr>
      <vt:lpstr>Appendix</vt:lpstr>
      <vt:lpstr>Acronyms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Health Data Sharing in Texas​</dc:title>
  <dc:creator>Jessica.DelToro@dshs.texas.gov</dc:creator>
  <cp:revision>1</cp:revision>
  <cp:lastPrinted>2025-04-08T23:18:14Z</cp:lastPrinted>
  <dcterms:created xsi:type="dcterms:W3CDTF">2023-02-24T18:58:12Z</dcterms:created>
  <dcterms:modified xsi:type="dcterms:W3CDTF">2025-04-09T13:22:18Z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0x010100C132CB974CCC274EA657BD7691425318</vt:lpwstr>
  </property>
  <property fmtid="{D5CDD505-2E9C-101B-9397-08002B2CF9AE}" pid="3" name="_dlc_DocIdItemGuid">
    <vt:lpwstr>4c00e194-0715-40ae-a111-1ceaf29e1dec</vt:lpwstr>
  </property>
  <property fmtid="{D5CDD505-2E9C-101B-9397-08002B2CF9AE}" pid="4" name="MediaServiceImageTags">
    <vt:lpwstr/>
  </property>
  <property fmtid="{D5CDD505-2E9C-101B-9397-08002B2CF9AE}" pid="5" name="Order">
    <vt:r8>1600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_activity">
    <vt:lpwstr>{"FileActivityType":"9","FileActivityTimeStamp":"2025-04-04T14:26:49.210Z","FileActivityUsersOnPage":[{"DisplayName":"Escamilla,Trisha  (DSHS)","Id":"trisha.escamilla@dshs.texas.gov"},{"DisplayName":"Guerrero,Kenzi  (DSHS)","Id":"kenzi.guerrero01@dshs.texas.gov"},{"DisplayName":"Antunez-Martinez,Karla Dariela  (DSHS)","Id":"karla.martinez@dshs.texas.gov"},{"DisplayName":"DelToro,Jessica (DSHS)","Id":"jessica.deltoro@dshs.texas.gov"},{"DisplayName":"Bradford,Carrie (DSHS)","Id":"carrie.bradford1@dshs.texas.gov"},{"DisplayName":"Harrell,Norris (DSHS)","Id":"norris.harrell@dshs.texas.gov"},{"DisplayName":"Escamilla,Trisha  (DSHS)","Id":"trisha.escamilla@dshs.texas.gov"}],"FileActivityNavigationId":null}</vt:lpwstr>
  </property>
</Properties>
</file>