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75" r:id="rId6"/>
  </p:sldMasterIdLst>
  <p:notesMasterIdLst>
    <p:notesMasterId r:id="rId31"/>
  </p:notesMasterIdLst>
  <p:sldIdLst>
    <p:sldId id="622" r:id="rId7"/>
    <p:sldId id="274" r:id="rId8"/>
    <p:sldId id="377" r:id="rId9"/>
    <p:sldId id="275" r:id="rId10"/>
    <p:sldId id="612" r:id="rId11"/>
    <p:sldId id="613" r:id="rId12"/>
    <p:sldId id="615" r:id="rId13"/>
    <p:sldId id="440" r:id="rId14"/>
    <p:sldId id="442" r:id="rId15"/>
    <p:sldId id="441" r:id="rId16"/>
    <p:sldId id="426" r:id="rId17"/>
    <p:sldId id="438" r:id="rId18"/>
    <p:sldId id="620" r:id="rId19"/>
    <p:sldId id="443" r:id="rId20"/>
    <p:sldId id="444" r:id="rId21"/>
    <p:sldId id="616" r:id="rId22"/>
    <p:sldId id="617" r:id="rId23"/>
    <p:sldId id="433" r:id="rId24"/>
    <p:sldId id="601" r:id="rId25"/>
    <p:sldId id="618" r:id="rId26"/>
    <p:sldId id="619" r:id="rId27"/>
    <p:sldId id="611" r:id="rId28"/>
    <p:sldId id="621" r:id="rId29"/>
    <p:sldId id="6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506D2-91B9-4009-A6F8-EC4347F19F69}">
          <p14:sldIdLst>
            <p14:sldId id="622"/>
            <p14:sldId id="274"/>
            <p14:sldId id="377"/>
          </p14:sldIdLst>
        </p14:section>
        <p14:section name="Lege Stats" id="{6E4E0C16-93B4-47CE-97F1-527E8255B537}">
          <p14:sldIdLst>
            <p14:sldId id="275"/>
            <p14:sldId id="612"/>
            <p14:sldId id="613"/>
          </p14:sldIdLst>
        </p14:section>
        <p14:section name="Budget Highlights" id="{C13E1C27-4399-4A1E-93CB-95A964400F40}">
          <p14:sldIdLst>
            <p14:sldId id="615"/>
            <p14:sldId id="440"/>
            <p14:sldId id="442"/>
            <p14:sldId id="441"/>
            <p14:sldId id="426"/>
            <p14:sldId id="438"/>
            <p14:sldId id="620"/>
            <p14:sldId id="443"/>
            <p14:sldId id="444"/>
          </p14:sldIdLst>
        </p14:section>
        <p14:section name="Bills of Note" id="{E409160E-B6AA-40E0-9FEF-9E0690497608}">
          <p14:sldIdLst>
            <p14:sldId id="616"/>
            <p14:sldId id="617"/>
          </p14:sldIdLst>
        </p14:section>
        <p14:section name="Pandemic Response" id="{BBB69B96-AB06-4463-BE6C-37F2C7341BC9}">
          <p14:sldIdLst>
            <p14:sldId id="433"/>
            <p14:sldId id="601"/>
            <p14:sldId id="618"/>
            <p14:sldId id="619"/>
            <p14:sldId id="611"/>
            <p14:sldId id="621"/>
            <p14:sldId id="602"/>
          </p14:sldIdLst>
        </p14:section>
        <p14:section name="The Rest" id="{B31E141D-A5E0-4807-A767-B628610A665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ahn,Mackenzie L (DSHS)" initials="S(" lastIdx="9" clrIdx="0">
    <p:extLst>
      <p:ext uri="{19B8F6BF-5375-455C-9EA6-DF929625EA0E}">
        <p15:presenceInfo xmlns:p15="http://schemas.microsoft.com/office/powerpoint/2012/main" userId="S::mackenzie.spahn@dshs.texas.gov::7ab22ca3-4670-4815-8d96-f639ee0885ed" providerId="AD"/>
      </p:ext>
    </p:extLst>
  </p:cmAuthor>
  <p:cmAuthor id="2" name="Hill,Jordan (DSHS)" initials="H(" lastIdx="4" clrIdx="1">
    <p:extLst>
      <p:ext uri="{19B8F6BF-5375-455C-9EA6-DF929625EA0E}">
        <p15:presenceInfo xmlns:p15="http://schemas.microsoft.com/office/powerpoint/2012/main" userId="S::jordan.hill@dshs.texas.gov::1afcdffa-d068-4ece-aa53-24c4dfc62f31" providerId="AD"/>
      </p:ext>
    </p:extLst>
  </p:cmAuthor>
  <p:cmAuthor id="3" name="Sheikh,Taj (DSHS)" initials="S(" lastIdx="1" clrIdx="2">
    <p:extLst>
      <p:ext uri="{19B8F6BF-5375-455C-9EA6-DF929625EA0E}">
        <p15:presenceInfo xmlns:p15="http://schemas.microsoft.com/office/powerpoint/2012/main" userId="S::taj.sheikh@dshs.texas.gov::5de65ed6-b571-440f-88e7-6c9ca6a7fa1a" providerId="AD"/>
      </p:ext>
    </p:extLst>
  </p:cmAuthor>
  <p:cmAuthor id="4" name="Flores,Zachary (DSHS)" initials="F(" lastIdx="6" clrIdx="3">
    <p:extLst>
      <p:ext uri="{19B8F6BF-5375-455C-9EA6-DF929625EA0E}">
        <p15:presenceInfo xmlns:p15="http://schemas.microsoft.com/office/powerpoint/2012/main" userId="S::zachary.flores@dshs.texas.gov::e619b1a4-ff3c-48b2-8d1c-f798fc2528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0058A3"/>
    <a:srgbClr val="333333"/>
    <a:srgbClr val="556A7E"/>
    <a:srgbClr val="1F4E79"/>
    <a:srgbClr val="264780"/>
    <a:srgbClr val="FFC600"/>
    <a:srgbClr val="003087"/>
    <a:srgbClr val="F2F2F2"/>
    <a:srgbClr val="3F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6DD71-11CF-1DA1-6459-83EF44710DBE}" v="726" dt="2021-06-07T16:39:41.027"/>
    <p1510:client id="{7F7275F6-47BD-4408-A5CA-F68C06C23519}" v="46" dt="2021-06-07T14:35:18.625"/>
    <p1510:client id="{B666D566-1E78-4DE9-A127-60CBC3828EBE}" v="162" dt="2021-06-07T20:44:24.144"/>
    <p1510:client id="{BDAB5174-F92B-4B18-85D5-E12211920203}" v="274" dt="2021-06-07T21:01:11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45" autoAdjust="0"/>
  </p:normalViewPr>
  <p:slideViewPr>
    <p:cSldViewPr snapToGrid="0">
      <p:cViewPr varScale="1">
        <p:scale>
          <a:sx n="60" d="100"/>
          <a:sy n="60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ahn,Mackenzie L (DSHS)" userId="S::mackenzie.spahn@dshs.texas.gov::7ab22ca3-4670-4815-8d96-f639ee0885ed" providerId="AD" clId="Web-{B4A941A2-4EA0-4B3A-A303-6CC0F9BB18EF}"/>
    <pc:docChg chg="addSld delSld modSld sldOrd modSection">
      <pc:chgData name="Spahn,Mackenzie L (DSHS)" userId="S::mackenzie.spahn@dshs.texas.gov::7ab22ca3-4670-4815-8d96-f639ee0885ed" providerId="AD" clId="Web-{B4A941A2-4EA0-4B3A-A303-6CC0F9BB18EF}" dt="2021-04-30T15:47:11.202" v="244"/>
      <pc:docMkLst>
        <pc:docMk/>
      </pc:docMkLst>
      <pc:sldChg chg="modSp add del ord">
        <pc:chgData name="Spahn,Mackenzie L (DSHS)" userId="S::mackenzie.spahn@dshs.texas.gov::7ab22ca3-4670-4815-8d96-f639ee0885ed" providerId="AD" clId="Web-{B4A941A2-4EA0-4B3A-A303-6CC0F9BB18EF}" dt="2021-04-30T15:46:29.669" v="239" actId="20577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B4A941A2-4EA0-4B3A-A303-6CC0F9BB18EF}" dt="2021-04-30T15:46:29.669" v="239" actId="20577"/>
          <ac:spMkLst>
            <pc:docMk/>
            <pc:sldMk cId="3270391972" sldId="429"/>
            <ac:spMk id="2" creationId="{23645460-0296-494C-A665-CE0C86CA6847}"/>
          </ac:spMkLst>
        </pc:spChg>
      </pc:sldChg>
      <pc:sldChg chg="del">
        <pc:chgData name="Spahn,Mackenzie L (DSHS)" userId="S::mackenzie.spahn@dshs.texas.gov::7ab22ca3-4670-4815-8d96-f639ee0885ed" providerId="AD" clId="Web-{B4A941A2-4EA0-4B3A-A303-6CC0F9BB18EF}" dt="2021-04-30T15:47:11.202" v="244"/>
        <pc:sldMkLst>
          <pc:docMk/>
          <pc:sldMk cId="1488216566" sldId="458"/>
        </pc:sldMkLst>
      </pc:sldChg>
      <pc:sldChg chg="modSp ord">
        <pc:chgData name="Spahn,Mackenzie L (DSHS)" userId="S::mackenzie.spahn@dshs.texas.gov::7ab22ca3-4670-4815-8d96-f639ee0885ed" providerId="AD" clId="Web-{B4A941A2-4EA0-4B3A-A303-6CC0F9BB18EF}" dt="2021-04-30T15:46:36.372" v="241" actId="20577"/>
        <pc:sldMkLst>
          <pc:docMk/>
          <pc:sldMk cId="3929976895" sldId="460"/>
        </pc:sldMkLst>
        <pc:spChg chg="mod">
          <ac:chgData name="Spahn,Mackenzie L (DSHS)" userId="S::mackenzie.spahn@dshs.texas.gov::7ab22ca3-4670-4815-8d96-f639ee0885ed" providerId="AD" clId="Web-{B4A941A2-4EA0-4B3A-A303-6CC0F9BB18EF}" dt="2021-04-30T15:46:36.372" v="241" actId="20577"/>
          <ac:spMkLst>
            <pc:docMk/>
            <pc:sldMk cId="3929976895" sldId="460"/>
            <ac:spMk id="2" creationId="{23645460-0296-494C-A665-CE0C86CA6847}"/>
          </ac:spMkLst>
        </pc:spChg>
      </pc:sldChg>
      <pc:sldChg chg="modSp ord">
        <pc:chgData name="Spahn,Mackenzie L (DSHS)" userId="S::mackenzie.spahn@dshs.texas.gov::7ab22ca3-4670-4815-8d96-f639ee0885ed" providerId="AD" clId="Web-{B4A941A2-4EA0-4B3A-A303-6CC0F9BB18EF}" dt="2021-04-30T15:46:40.138" v="243" actId="20577"/>
        <pc:sldMkLst>
          <pc:docMk/>
          <pc:sldMk cId="3265345361" sldId="469"/>
        </pc:sldMkLst>
        <pc:spChg chg="mod">
          <ac:chgData name="Spahn,Mackenzie L (DSHS)" userId="S::mackenzie.spahn@dshs.texas.gov::7ab22ca3-4670-4815-8d96-f639ee0885ed" providerId="AD" clId="Web-{B4A941A2-4EA0-4B3A-A303-6CC0F9BB18EF}" dt="2021-04-30T15:46:40.138" v="243" actId="20577"/>
          <ac:spMkLst>
            <pc:docMk/>
            <pc:sldMk cId="3265345361" sldId="469"/>
            <ac:spMk id="2" creationId="{23645460-0296-494C-A665-CE0C86CA6847}"/>
          </ac:spMkLst>
        </pc:spChg>
      </pc:sldChg>
      <pc:sldChg chg="modSp ord">
        <pc:chgData name="Spahn,Mackenzie L (DSHS)" userId="S::mackenzie.spahn@dshs.texas.gov::7ab22ca3-4670-4815-8d96-f639ee0885ed" providerId="AD" clId="Web-{B4A941A2-4EA0-4B3A-A303-6CC0F9BB18EF}" dt="2021-04-30T15:45:45.510" v="227"/>
        <pc:sldMkLst>
          <pc:docMk/>
          <pc:sldMk cId="476330745" sldId="494"/>
        </pc:sldMkLst>
        <pc:spChg chg="mod">
          <ac:chgData name="Spahn,Mackenzie L (DSHS)" userId="S::mackenzie.spahn@dshs.texas.gov::7ab22ca3-4670-4815-8d96-f639ee0885ed" providerId="AD" clId="Web-{B4A941A2-4EA0-4B3A-A303-6CC0F9BB18EF}" dt="2021-04-30T15:45:30.743" v="226" actId="20577"/>
          <ac:spMkLst>
            <pc:docMk/>
            <pc:sldMk cId="476330745" sldId="494"/>
            <ac:spMk id="4" creationId="{84E88B4D-7A76-4AC1-91B5-0B7CA8EFA1C6}"/>
          </ac:spMkLst>
        </pc:spChg>
      </pc:sldChg>
      <pc:sldChg chg="del">
        <pc:chgData name="Spahn,Mackenzie L (DSHS)" userId="S::mackenzie.spahn@dshs.texas.gov::7ab22ca3-4670-4815-8d96-f639ee0885ed" providerId="AD" clId="Web-{B4A941A2-4EA0-4B3A-A303-6CC0F9BB18EF}" dt="2021-04-30T15:44:24.740" v="213"/>
        <pc:sldMkLst>
          <pc:docMk/>
          <pc:sldMk cId="3710910447" sldId="495"/>
        </pc:sldMkLst>
      </pc:sldChg>
      <pc:sldChg chg="modSp ord">
        <pc:chgData name="Spahn,Mackenzie L (DSHS)" userId="S::mackenzie.spahn@dshs.texas.gov::7ab22ca3-4670-4815-8d96-f639ee0885ed" providerId="AD" clId="Web-{B4A941A2-4EA0-4B3A-A303-6CC0F9BB18EF}" dt="2021-04-30T15:45:45.510" v="228"/>
        <pc:sldMkLst>
          <pc:docMk/>
          <pc:sldMk cId="1697340058" sldId="496"/>
        </pc:sldMkLst>
        <pc:spChg chg="mod">
          <ac:chgData name="Spahn,Mackenzie L (DSHS)" userId="S::mackenzie.spahn@dshs.texas.gov::7ab22ca3-4670-4815-8d96-f639ee0885ed" providerId="AD" clId="Web-{B4A941A2-4EA0-4B3A-A303-6CC0F9BB18EF}" dt="2021-04-30T15:45:24.821" v="219" actId="20577"/>
          <ac:spMkLst>
            <pc:docMk/>
            <pc:sldMk cId="1697340058" sldId="496"/>
            <ac:spMk id="4" creationId="{84E88B4D-7A76-4AC1-91B5-0B7CA8EFA1C6}"/>
          </ac:spMkLst>
        </pc:spChg>
        <pc:graphicFrameChg chg="mod modGraphic">
          <ac:chgData name="Spahn,Mackenzie L (DSHS)" userId="S::mackenzie.spahn@dshs.texas.gov::7ab22ca3-4670-4815-8d96-f639ee0885ed" providerId="AD" clId="Web-{B4A941A2-4EA0-4B3A-A303-6CC0F9BB18EF}" dt="2021-04-30T15:44:13.239" v="212"/>
          <ac:graphicFrameMkLst>
            <pc:docMk/>
            <pc:sldMk cId="1697340058" sldId="496"/>
            <ac:graphicFrameMk id="3" creationId="{5B369F0F-CF7B-49BC-A369-FC7F49DA61EB}"/>
          </ac:graphicFrameMkLst>
        </pc:graphicFrameChg>
      </pc:sldChg>
      <pc:sldChg chg="addSp modSp ord">
        <pc:chgData name="Spahn,Mackenzie L (DSHS)" userId="S::mackenzie.spahn@dshs.texas.gov::7ab22ca3-4670-4815-8d96-f639ee0885ed" providerId="AD" clId="Web-{B4A941A2-4EA0-4B3A-A303-6CC0F9BB18EF}" dt="2021-04-30T15:45:45.510" v="229"/>
        <pc:sldMkLst>
          <pc:docMk/>
          <pc:sldMk cId="2680342860" sldId="497"/>
        </pc:sldMkLst>
        <pc:spChg chg="mod">
          <ac:chgData name="Spahn,Mackenzie L (DSHS)" userId="S::mackenzie.spahn@dshs.texas.gov::7ab22ca3-4670-4815-8d96-f639ee0885ed" providerId="AD" clId="Web-{B4A941A2-4EA0-4B3A-A303-6CC0F9BB18EF}" dt="2021-04-30T15:38:05.422" v="27" actId="20577"/>
          <ac:spMkLst>
            <pc:docMk/>
            <pc:sldMk cId="2680342860" sldId="497"/>
            <ac:spMk id="3" creationId="{75238FFF-EC99-410C-8B8A-E7A900FF2D2D}"/>
          </ac:spMkLst>
        </pc:spChg>
        <pc:graphicFrameChg chg="mod modGraphic">
          <ac:chgData name="Spahn,Mackenzie L (DSHS)" userId="S::mackenzie.spahn@dshs.texas.gov::7ab22ca3-4670-4815-8d96-f639ee0885ed" providerId="AD" clId="Web-{B4A941A2-4EA0-4B3A-A303-6CC0F9BB18EF}" dt="2021-04-30T15:38:57.956" v="69"/>
          <ac:graphicFrameMkLst>
            <pc:docMk/>
            <pc:sldMk cId="2680342860" sldId="497"/>
            <ac:graphicFrameMk id="4" creationId="{F40C79F3-624B-46A9-B4F6-FB65B9237BC2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B4A941A2-4EA0-4B3A-A303-6CC0F9BB18EF}" dt="2021-04-30T15:40:54.025" v="128" actId="1076"/>
          <ac:graphicFrameMkLst>
            <pc:docMk/>
            <pc:sldMk cId="2680342860" sldId="497"/>
            <ac:graphicFrameMk id="6" creationId="{430E01C0-5C90-4C91-A83A-9882DF2A9D7C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B4A941A2-4EA0-4B3A-A303-6CC0F9BB18EF}" dt="2021-04-30T15:40:57.197" v="129" actId="1076"/>
          <ac:graphicFrameMkLst>
            <pc:docMk/>
            <pc:sldMk cId="2680342860" sldId="497"/>
            <ac:graphicFrameMk id="7" creationId="{7529A5A6-6DBD-48EA-B5B2-DE038317E7DE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B4A941A2-4EA0-4B3A-A303-6CC0F9BB18EF}" dt="2021-04-30T15:37:37.905" v="15"/>
          <ac:graphicFrameMkLst>
            <pc:docMk/>
            <pc:sldMk cId="2680342860" sldId="497"/>
            <ac:graphicFrameMk id="8" creationId="{E01F5D96-3059-4797-8D59-68A8FBBCAF54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7B5180CB-0648-45DC-AC40-E0E24C85FB50}"/>
    <pc:docChg chg="modSld">
      <pc:chgData name="Flores,Zachary (DSHS)" userId="S::zachary.flores@dshs.texas.gov::e619b1a4-ff3c-48b2-8d1c-f798fc25283a" providerId="AD" clId="Web-{7B5180CB-0648-45DC-AC40-E0E24C85FB50}" dt="2021-03-31T17:18:18.495" v="261"/>
      <pc:docMkLst>
        <pc:docMk/>
      </pc:docMkLst>
      <pc:sldChg chg="modSp">
        <pc:chgData name="Flores,Zachary (DSHS)" userId="S::zachary.flores@dshs.texas.gov::e619b1a4-ff3c-48b2-8d1c-f798fc25283a" providerId="AD" clId="Web-{7B5180CB-0648-45DC-AC40-E0E24C85FB50}" dt="2021-03-31T17:18:18.495" v="261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7B5180CB-0648-45DC-AC40-E0E24C85FB50}" dt="2021-03-31T17:18:18.495" v="261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7519C19F-2025-0000-D779-DC9D73CBEB45}"/>
    <pc:docChg chg="modSld">
      <pc:chgData name="Spahn,Mackenzie L (DSHS)" userId="S::mackenzie.spahn@dshs.texas.gov::7ab22ca3-4670-4815-8d96-f639ee0885ed" providerId="AD" clId="Web-{7519C19F-2025-0000-D779-DC9D73CBEB45}" dt="2021-04-23T16:11:25.177" v="303"/>
      <pc:docMkLst>
        <pc:docMk/>
      </pc:docMkLst>
      <pc:sldChg chg="modSp">
        <pc:chgData name="Spahn,Mackenzie L (DSHS)" userId="S::mackenzie.spahn@dshs.texas.gov::7ab22ca3-4670-4815-8d96-f639ee0885ed" providerId="AD" clId="Web-{7519C19F-2025-0000-D779-DC9D73CBEB45}" dt="2021-04-23T16:04:26.448" v="200"/>
        <pc:sldMkLst>
          <pc:docMk/>
          <pc:sldMk cId="1754620259" sldId="297"/>
        </pc:sldMkLst>
        <pc:graphicFrameChg chg="mod modGraphic">
          <ac:chgData name="Spahn,Mackenzie L (DSHS)" userId="S::mackenzie.spahn@dshs.texas.gov::7ab22ca3-4670-4815-8d96-f639ee0885ed" providerId="AD" clId="Web-{7519C19F-2025-0000-D779-DC9D73CBEB45}" dt="2021-04-23T16:04:26.448" v="200"/>
          <ac:graphicFrameMkLst>
            <pc:docMk/>
            <pc:sldMk cId="1754620259" sldId="297"/>
            <ac:graphicFrameMk id="3" creationId="{3DB00B70-5900-429B-B255-2058956DA170}"/>
          </ac:graphicFrameMkLst>
        </pc:graphicFrameChg>
      </pc:sldChg>
      <pc:sldChg chg="delSp modSp">
        <pc:chgData name="Spahn,Mackenzie L (DSHS)" userId="S::mackenzie.spahn@dshs.texas.gov::7ab22ca3-4670-4815-8d96-f639ee0885ed" providerId="AD" clId="Web-{7519C19F-2025-0000-D779-DC9D73CBEB45}" dt="2021-04-23T16:08:30.088" v="283"/>
        <pc:sldMkLst>
          <pc:docMk/>
          <pc:sldMk cId="3270391972" sldId="429"/>
        </pc:sldMkLst>
        <pc:graphicFrameChg chg="mod modGraphic">
          <ac:chgData name="Spahn,Mackenzie L (DSHS)" userId="S::mackenzie.spahn@dshs.texas.gov::7ab22ca3-4670-4815-8d96-f639ee0885ed" providerId="AD" clId="Web-{7519C19F-2025-0000-D779-DC9D73CBEB45}" dt="2021-04-23T16:07:46.804" v="275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7519C19F-2025-0000-D779-DC9D73CBEB45}" dt="2021-04-23T16:08:24.760" v="279"/>
          <ac:graphicFrameMkLst>
            <pc:docMk/>
            <pc:sldMk cId="3270391972" sldId="429"/>
            <ac:graphicFrameMk id="9" creationId="{CF58B947-F020-4647-ACB0-71476E9B3377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7519C19F-2025-0000-D779-DC9D73CBEB45}" dt="2021-04-23T16:08:30.088" v="283"/>
          <ac:graphicFrameMkLst>
            <pc:docMk/>
            <pc:sldMk cId="3270391972" sldId="429"/>
            <ac:graphicFrameMk id="10" creationId="{87D855E1-1A5F-433E-ACA7-2D2D3677D09D}"/>
          </ac:graphicFrameMkLst>
        </pc:graphicFrameChg>
      </pc:sldChg>
      <pc:sldChg chg="modSp">
        <pc:chgData name="Spahn,Mackenzie L (DSHS)" userId="S::mackenzie.spahn@dshs.texas.gov::7ab22ca3-4670-4815-8d96-f639ee0885ed" providerId="AD" clId="Web-{7519C19F-2025-0000-D779-DC9D73CBEB45}" dt="2021-04-23T15:49:50.222" v="42"/>
        <pc:sldMkLst>
          <pc:docMk/>
          <pc:sldMk cId="2066983663" sldId="445"/>
        </pc:sldMkLst>
        <pc:spChg chg="mod">
          <ac:chgData name="Spahn,Mackenzie L (DSHS)" userId="S::mackenzie.spahn@dshs.texas.gov::7ab22ca3-4670-4815-8d96-f639ee0885ed" providerId="AD" clId="Web-{7519C19F-2025-0000-D779-DC9D73CBEB45}" dt="2021-04-23T15:48:28.608" v="2" actId="20577"/>
          <ac:spMkLst>
            <pc:docMk/>
            <pc:sldMk cId="2066983663" sldId="445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7519C19F-2025-0000-D779-DC9D73CBEB45}" dt="2021-04-23T15:49:02.157" v="24"/>
          <ac:graphicFrameMkLst>
            <pc:docMk/>
            <pc:sldMk cId="2066983663" sldId="445"/>
            <ac:graphicFrameMk id="5" creationId="{075AAF94-644D-4D1F-A2EF-5A47B3F7920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519C19F-2025-0000-D779-DC9D73CBEB45}" dt="2021-04-23T15:49:50.222" v="42"/>
          <ac:graphicFrameMkLst>
            <pc:docMk/>
            <pc:sldMk cId="2066983663" sldId="445"/>
            <ac:graphicFrameMk id="10" creationId="{8C2A966F-7FAE-47B3-804B-E4E12D3B7BDA}"/>
          </ac:graphicFrameMkLst>
        </pc:graphicFrameChg>
      </pc:sldChg>
      <pc:sldChg chg="modSp">
        <pc:chgData name="Spahn,Mackenzie L (DSHS)" userId="S::mackenzie.spahn@dshs.texas.gov::7ab22ca3-4670-4815-8d96-f639ee0885ed" providerId="AD" clId="Web-{7519C19F-2025-0000-D779-DC9D73CBEB45}" dt="2021-04-23T16:11:25.177" v="303"/>
        <pc:sldMkLst>
          <pc:docMk/>
          <pc:sldMk cId="438848801" sldId="478"/>
        </pc:sldMkLst>
        <pc:graphicFrameChg chg="mod modGraphic">
          <ac:chgData name="Spahn,Mackenzie L (DSHS)" userId="S::mackenzie.spahn@dshs.texas.gov::7ab22ca3-4670-4815-8d96-f639ee0885ed" providerId="AD" clId="Web-{7519C19F-2025-0000-D779-DC9D73CBEB45}" dt="2021-04-23T16:11:25.177" v="303"/>
          <ac:graphicFrameMkLst>
            <pc:docMk/>
            <pc:sldMk cId="438848801" sldId="478"/>
            <ac:graphicFrameMk id="15" creationId="{D3BC1363-7C4D-4DEF-873B-867A983FE68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BC15AF9F-608A-0000-76AD-1F223733A002}"/>
    <pc:docChg chg="addSld delSld modSld sldOrd modSection">
      <pc:chgData name="Hill,Jordan (DSHS)" userId="S::jordan.hill@dshs.texas.gov::1afcdffa-d068-4ece-aa53-24c4dfc62f31" providerId="AD" clId="Web-{BC15AF9F-608A-0000-76AD-1F223733A002}" dt="2021-02-26T17:20:47.766" v="1043" actId="20577"/>
      <pc:docMkLst>
        <pc:docMk/>
      </pc:docMkLst>
      <pc:sldChg chg="del">
        <pc:chgData name="Hill,Jordan (DSHS)" userId="S::jordan.hill@dshs.texas.gov::1afcdffa-d068-4ece-aa53-24c4dfc62f31" providerId="AD" clId="Web-{BC15AF9F-608A-0000-76AD-1F223733A002}" dt="2021-02-26T17:03:30.505" v="435"/>
        <pc:sldMkLst>
          <pc:docMk/>
          <pc:sldMk cId="2579549740" sldId="298"/>
        </pc:sldMkLst>
      </pc:sldChg>
      <pc:sldChg chg="modSp mod modClrScheme chgLayout">
        <pc:chgData name="Hill,Jordan (DSHS)" userId="S::jordan.hill@dshs.texas.gov::1afcdffa-d068-4ece-aa53-24c4dfc62f31" providerId="AD" clId="Web-{BC15AF9F-608A-0000-76AD-1F223733A002}" dt="2021-02-26T17:03:57.240" v="448"/>
        <pc:sldMkLst>
          <pc:docMk/>
          <pc:sldMk cId="1828753596" sldId="352"/>
        </pc:sldMkLst>
        <pc:spChg chg="mod ord">
          <ac:chgData name="Hill,Jordan (DSHS)" userId="S::jordan.hill@dshs.texas.gov::1afcdffa-d068-4ece-aa53-24c4dfc62f31" providerId="AD" clId="Web-{BC15AF9F-608A-0000-76AD-1F223733A002}" dt="2021-02-26T17:03:57.240" v="448"/>
          <ac:spMkLst>
            <pc:docMk/>
            <pc:sldMk cId="1828753596" sldId="352"/>
            <ac:spMk id="2" creationId="{AA176048-1C17-4C77-B0EF-9F2E283CB55D}"/>
          </ac:spMkLst>
        </pc:spChg>
        <pc:spChg chg="mod ord">
          <ac:chgData name="Hill,Jordan (DSHS)" userId="S::jordan.hill@dshs.texas.gov::1afcdffa-d068-4ece-aa53-24c4dfc62f31" providerId="AD" clId="Web-{BC15AF9F-608A-0000-76AD-1F223733A002}" dt="2021-02-26T17:03:57.240" v="448"/>
          <ac:spMkLst>
            <pc:docMk/>
            <pc:sldMk cId="1828753596" sldId="352"/>
            <ac:spMk id="3" creationId="{50CF7C3C-FDBE-49B2-9911-425ED3099D30}"/>
          </ac:spMkLst>
        </pc:spChg>
      </pc:sldChg>
      <pc:sldChg chg="del">
        <pc:chgData name="Hill,Jordan (DSHS)" userId="S::jordan.hill@dshs.texas.gov::1afcdffa-d068-4ece-aa53-24c4dfc62f31" providerId="AD" clId="Web-{BC15AF9F-608A-0000-76AD-1F223733A002}" dt="2021-02-26T17:00:01.874" v="230"/>
        <pc:sldMkLst>
          <pc:docMk/>
          <pc:sldMk cId="2684606909" sldId="366"/>
        </pc:sldMkLst>
      </pc:sldChg>
      <pc:sldChg chg="del">
        <pc:chgData name="Hill,Jordan (DSHS)" userId="S::jordan.hill@dshs.texas.gov::1afcdffa-d068-4ece-aa53-24c4dfc62f31" providerId="AD" clId="Web-{BC15AF9F-608A-0000-76AD-1F223733A002}" dt="2021-02-26T17:00:02.921" v="232"/>
        <pc:sldMkLst>
          <pc:docMk/>
          <pc:sldMk cId="2661374362" sldId="367"/>
        </pc:sldMkLst>
      </pc:sldChg>
      <pc:sldChg chg="modSp">
        <pc:chgData name="Hill,Jordan (DSHS)" userId="S::jordan.hill@dshs.texas.gov::1afcdffa-d068-4ece-aa53-24c4dfc62f31" providerId="AD" clId="Web-{BC15AF9F-608A-0000-76AD-1F223733A002}" dt="2021-02-26T17:02:34.519" v="428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BC15AF9F-608A-0000-76AD-1F223733A002}" dt="2021-02-26T17:02:34.519" v="428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del">
        <pc:chgData name="Hill,Jordan (DSHS)" userId="S::jordan.hill@dshs.texas.gov::1afcdffa-d068-4ece-aa53-24c4dfc62f31" providerId="AD" clId="Web-{BC15AF9F-608A-0000-76AD-1F223733A002}" dt="2021-02-26T17:00:02.327" v="231"/>
        <pc:sldMkLst>
          <pc:docMk/>
          <pc:sldMk cId="1919456219" sldId="370"/>
        </pc:sldMkLst>
      </pc:sldChg>
      <pc:sldChg chg="del">
        <pc:chgData name="Hill,Jordan (DSHS)" userId="S::jordan.hill@dshs.texas.gov::1afcdffa-d068-4ece-aa53-24c4dfc62f31" providerId="AD" clId="Web-{BC15AF9F-608A-0000-76AD-1F223733A002}" dt="2021-02-26T17:00:00.202" v="229"/>
        <pc:sldMkLst>
          <pc:docMk/>
          <pc:sldMk cId="2547753295" sldId="374"/>
        </pc:sldMkLst>
      </pc:sldChg>
      <pc:sldChg chg="ord">
        <pc:chgData name="Hill,Jordan (DSHS)" userId="S::jordan.hill@dshs.texas.gov::1afcdffa-d068-4ece-aa53-24c4dfc62f31" providerId="AD" clId="Web-{BC15AF9F-608A-0000-76AD-1F223733A002}" dt="2021-02-26T16:38:44.762" v="1"/>
        <pc:sldMkLst>
          <pc:docMk/>
          <pc:sldMk cId="1122746790" sldId="376"/>
        </pc:sldMkLst>
      </pc:sldChg>
      <pc:sldChg chg="modSp">
        <pc:chgData name="Hill,Jordan (DSHS)" userId="S::jordan.hill@dshs.texas.gov::1afcdffa-d068-4ece-aa53-24c4dfc62f31" providerId="AD" clId="Web-{BC15AF9F-608A-0000-76AD-1F223733A002}" dt="2021-02-26T17:03:29.067" v="434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BC15AF9F-608A-0000-76AD-1F223733A002}" dt="2021-02-26T17:03:29.067" v="434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BC15AF9F-608A-0000-76AD-1F223733A002}" dt="2021-02-26T16:37:51.167" v="0" actId="1076"/>
        <pc:sldMkLst>
          <pc:docMk/>
          <pc:sldMk cId="1844418701" sldId="378"/>
        </pc:sldMkLst>
        <pc:picChg chg="mod">
          <ac:chgData name="Hill,Jordan (DSHS)" userId="S::jordan.hill@dshs.texas.gov::1afcdffa-d068-4ece-aa53-24c4dfc62f31" providerId="AD" clId="Web-{BC15AF9F-608A-0000-76AD-1F223733A002}" dt="2021-02-26T16:37:51.167" v="0" actId="1076"/>
          <ac:picMkLst>
            <pc:docMk/>
            <pc:sldMk cId="1844418701" sldId="378"/>
            <ac:picMk id="11" creationId="{1B8ABD95-2BDC-4326-92AE-38A9E1BB454F}"/>
          </ac:picMkLst>
        </pc:picChg>
      </pc:sldChg>
      <pc:sldChg chg="addSp delSp modSp new mod ord modClrScheme chgLayout">
        <pc:chgData name="Hill,Jordan (DSHS)" userId="S::jordan.hill@dshs.texas.gov::1afcdffa-d068-4ece-aa53-24c4dfc62f31" providerId="AD" clId="Web-{BC15AF9F-608A-0000-76AD-1F223733A002}" dt="2021-02-26T16:59:43.671" v="228" actId="1076"/>
        <pc:sldMkLst>
          <pc:docMk/>
          <pc:sldMk cId="1688300197" sldId="379"/>
        </pc:sldMkLst>
        <pc:spChg chg="mod ord">
          <ac:chgData name="Hill,Jordan (DSHS)" userId="S::jordan.hill@dshs.texas.gov::1afcdffa-d068-4ece-aa53-24c4dfc62f31" providerId="AD" clId="Web-{BC15AF9F-608A-0000-76AD-1F223733A002}" dt="2021-02-26T16:57:23.933" v="197"/>
          <ac:spMkLst>
            <pc:docMk/>
            <pc:sldMk cId="1688300197" sldId="379"/>
            <ac:spMk id="2" creationId="{FC0F8E6C-4AEB-4629-B5CA-3AEA5533D3D7}"/>
          </ac:spMkLst>
        </pc:spChg>
        <pc:spChg chg="mod ord">
          <ac:chgData name="Hill,Jordan (DSHS)" userId="S::jordan.hill@dshs.texas.gov::1afcdffa-d068-4ece-aa53-24c4dfc62f31" providerId="AD" clId="Web-{BC15AF9F-608A-0000-76AD-1F223733A002}" dt="2021-02-26T16:59:40.249" v="227" actId="14100"/>
          <ac:spMkLst>
            <pc:docMk/>
            <pc:sldMk cId="1688300197" sldId="379"/>
            <ac:spMk id="3" creationId="{68CA1530-AD9B-4568-8CE5-879C19EB3212}"/>
          </ac:spMkLst>
        </pc:spChg>
        <pc:spChg chg="add del mod ord">
          <ac:chgData name="Hill,Jordan (DSHS)" userId="S::jordan.hill@dshs.texas.gov::1afcdffa-d068-4ece-aa53-24c4dfc62f31" providerId="AD" clId="Web-{BC15AF9F-608A-0000-76AD-1F223733A002}" dt="2021-02-26T16:57:34.464" v="200"/>
          <ac:spMkLst>
            <pc:docMk/>
            <pc:sldMk cId="1688300197" sldId="379"/>
            <ac:spMk id="4" creationId="{8130FEB7-381F-4975-B62E-C754BF96C047}"/>
          </ac:spMkLst>
        </pc:spChg>
        <pc:picChg chg="add del mod ord modCrop">
          <ac:chgData name="Hill,Jordan (DSHS)" userId="S::jordan.hill@dshs.texas.gov::1afcdffa-d068-4ece-aa53-24c4dfc62f31" providerId="AD" clId="Web-{BC15AF9F-608A-0000-76AD-1F223733A002}" dt="2021-02-26T16:57:30.136" v="199"/>
          <ac:picMkLst>
            <pc:docMk/>
            <pc:sldMk cId="1688300197" sldId="379"/>
            <ac:picMk id="5" creationId="{3F2F5B47-26A8-4084-A2C0-DA72F89F5C29}"/>
          </ac:picMkLst>
        </pc:picChg>
        <pc:picChg chg="add mod modCrop">
          <ac:chgData name="Hill,Jordan (DSHS)" userId="S::jordan.hill@dshs.texas.gov::1afcdffa-d068-4ece-aa53-24c4dfc62f31" providerId="AD" clId="Web-{BC15AF9F-608A-0000-76AD-1F223733A002}" dt="2021-02-26T16:59:43.671" v="228" actId="1076"/>
          <ac:picMkLst>
            <pc:docMk/>
            <pc:sldMk cId="1688300197" sldId="379"/>
            <ac:picMk id="6" creationId="{1F7D402E-FD29-47AD-ABE2-253B6B62F35C}"/>
          </ac:picMkLst>
        </pc:picChg>
      </pc:sldChg>
      <pc:sldChg chg="modSp new ord">
        <pc:chgData name="Hill,Jordan (DSHS)" userId="S::jordan.hill@dshs.texas.gov::1afcdffa-d068-4ece-aa53-24c4dfc62f31" providerId="AD" clId="Web-{BC15AF9F-608A-0000-76AD-1F223733A002}" dt="2021-02-26T17:03:05.145" v="432"/>
        <pc:sldMkLst>
          <pc:docMk/>
          <pc:sldMk cId="4001478338" sldId="380"/>
        </pc:sldMkLst>
        <pc:spChg chg="mod">
          <ac:chgData name="Hill,Jordan (DSHS)" userId="S::jordan.hill@dshs.texas.gov::1afcdffa-d068-4ece-aa53-24c4dfc62f31" providerId="AD" clId="Web-{BC15AF9F-608A-0000-76AD-1F223733A002}" dt="2021-02-26T17:03:02.426" v="431" actId="20577"/>
          <ac:spMkLst>
            <pc:docMk/>
            <pc:sldMk cId="4001478338" sldId="380"/>
            <ac:spMk id="2" creationId="{60899AE4-DF8F-4147-ACA3-99EEF879E517}"/>
          </ac:spMkLst>
        </pc:spChg>
      </pc:sldChg>
      <pc:sldChg chg="modSp new ord">
        <pc:chgData name="Hill,Jordan (DSHS)" userId="S::jordan.hill@dshs.texas.gov::1afcdffa-d068-4ece-aa53-24c4dfc62f31" providerId="AD" clId="Web-{BC15AF9F-608A-0000-76AD-1F223733A002}" dt="2021-02-26T17:03:46.380" v="446" actId="20577"/>
        <pc:sldMkLst>
          <pc:docMk/>
          <pc:sldMk cId="2298431506" sldId="381"/>
        </pc:sldMkLst>
        <pc:spChg chg="mod">
          <ac:chgData name="Hill,Jordan (DSHS)" userId="S::jordan.hill@dshs.texas.gov::1afcdffa-d068-4ece-aa53-24c4dfc62f31" providerId="AD" clId="Web-{BC15AF9F-608A-0000-76AD-1F223733A002}" dt="2021-02-26T17:03:46.380" v="446" actId="20577"/>
          <ac:spMkLst>
            <pc:docMk/>
            <pc:sldMk cId="2298431506" sldId="381"/>
            <ac:spMk id="2" creationId="{11D24B05-F416-4C5C-A377-0A429190FD74}"/>
          </ac:spMkLst>
        </pc:spChg>
      </pc:sldChg>
      <pc:sldChg chg="addSp delSp modSp new ord">
        <pc:chgData name="Hill,Jordan (DSHS)" userId="S::jordan.hill@dshs.texas.gov::1afcdffa-d068-4ece-aa53-24c4dfc62f31" providerId="AD" clId="Web-{BC15AF9F-608A-0000-76AD-1F223733A002}" dt="2021-02-26T17:12:03.221" v="747"/>
        <pc:sldMkLst>
          <pc:docMk/>
          <pc:sldMk cId="3599376735" sldId="382"/>
        </pc:sldMkLst>
        <pc:spChg chg="mod">
          <ac:chgData name="Hill,Jordan (DSHS)" userId="S::jordan.hill@dshs.texas.gov::1afcdffa-d068-4ece-aa53-24c4dfc62f31" providerId="AD" clId="Web-{BC15AF9F-608A-0000-76AD-1F223733A002}" dt="2021-02-26T17:04:32.350" v="460" actId="20577"/>
          <ac:spMkLst>
            <pc:docMk/>
            <pc:sldMk cId="3599376735" sldId="382"/>
            <ac:spMk id="2" creationId="{664816A6-5909-47C3-B0D6-426695980664}"/>
          </ac:spMkLst>
        </pc:spChg>
        <pc:spChg chg="del">
          <ac:chgData name="Hill,Jordan (DSHS)" userId="S::jordan.hill@dshs.texas.gov::1afcdffa-d068-4ece-aa53-24c4dfc62f31" providerId="AD" clId="Web-{BC15AF9F-608A-0000-76AD-1F223733A002}" dt="2021-02-26T17:04:33.991" v="461"/>
          <ac:spMkLst>
            <pc:docMk/>
            <pc:sldMk cId="3599376735" sldId="382"/>
            <ac:spMk id="3" creationId="{84EF1AF9-ED1F-432D-899C-1A329110FB5C}"/>
          </ac:spMkLst>
        </pc:spChg>
        <pc:graphicFrameChg chg="add mod modGraphic">
          <ac:chgData name="Hill,Jordan (DSHS)" userId="S::jordan.hill@dshs.texas.gov::1afcdffa-d068-4ece-aa53-24c4dfc62f31" providerId="AD" clId="Web-{BC15AF9F-608A-0000-76AD-1F223733A002}" dt="2021-02-26T17:12:03.221" v="747"/>
          <ac:graphicFrameMkLst>
            <pc:docMk/>
            <pc:sldMk cId="3599376735" sldId="382"/>
            <ac:graphicFrameMk id="5" creationId="{98E63BDA-65E9-43F4-9672-B0CD08790217}"/>
          </ac:graphicFrameMkLst>
        </pc:graphicFrameChg>
        <pc:picChg chg="add mod">
          <ac:chgData name="Hill,Jordan (DSHS)" userId="S::jordan.hill@dshs.texas.gov::1afcdffa-d068-4ece-aa53-24c4dfc62f31" providerId="AD" clId="Web-{BC15AF9F-608A-0000-76AD-1F223733A002}" dt="2021-02-26T17:11:12.814" v="711" actId="1076"/>
          <ac:picMkLst>
            <pc:docMk/>
            <pc:sldMk cId="3599376735" sldId="382"/>
            <ac:picMk id="6" creationId="{CE117314-FEC9-4FAD-AA28-E51D407693B1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798" v="710" actId="1076"/>
          <ac:picMkLst>
            <pc:docMk/>
            <pc:sldMk cId="3599376735" sldId="382"/>
            <ac:picMk id="7" creationId="{826DE809-BA39-4CAD-A2E9-7B704FFF25C8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782" v="709" actId="1076"/>
          <ac:picMkLst>
            <pc:docMk/>
            <pc:sldMk cId="3599376735" sldId="382"/>
            <ac:picMk id="8" creationId="{4150F92C-9E2D-45CE-875F-58E5B1807FAF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767" v="708" actId="1076"/>
          <ac:picMkLst>
            <pc:docMk/>
            <pc:sldMk cId="3599376735" sldId="382"/>
            <ac:picMk id="9" creationId="{A45CC555-CE0F-45B2-86DB-F57593F9B75E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751" v="707" actId="1076"/>
          <ac:picMkLst>
            <pc:docMk/>
            <pc:sldMk cId="3599376735" sldId="382"/>
            <ac:picMk id="10" creationId="{F88FC82F-7BF5-443D-952D-BDB7022DEAD1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876" v="715" actId="1076"/>
          <ac:picMkLst>
            <pc:docMk/>
            <pc:sldMk cId="3599376735" sldId="382"/>
            <ac:picMk id="11" creationId="{D330C93A-F6AA-4EA9-A72C-E14B87ED8AB2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876" v="714" actId="1076"/>
          <ac:picMkLst>
            <pc:docMk/>
            <pc:sldMk cId="3599376735" sldId="382"/>
            <ac:picMk id="12" creationId="{7A6DA777-5E51-4339-AA1D-FE0D325257A1}"/>
          </ac:picMkLst>
        </pc:picChg>
        <pc:picChg chg="add mod">
          <ac:chgData name="Hill,Jordan (DSHS)" userId="S::jordan.hill@dshs.texas.gov::1afcdffa-d068-4ece-aa53-24c4dfc62f31" providerId="AD" clId="Web-{BC15AF9F-608A-0000-76AD-1F223733A002}" dt="2021-02-26T17:11:12.861" v="713" actId="1076"/>
          <ac:picMkLst>
            <pc:docMk/>
            <pc:sldMk cId="3599376735" sldId="382"/>
            <ac:picMk id="13" creationId="{A444869F-54C6-4D30-9F53-94CC0D662B4A}"/>
          </ac:picMkLst>
        </pc:picChg>
      </pc:sldChg>
      <pc:sldChg chg="modSp new ord">
        <pc:chgData name="Hill,Jordan (DSHS)" userId="S::jordan.hill@dshs.texas.gov::1afcdffa-d068-4ece-aa53-24c4dfc62f31" providerId="AD" clId="Web-{BC15AF9F-608A-0000-76AD-1F223733A002}" dt="2021-02-26T17:20:47.766" v="1043" actId="20577"/>
        <pc:sldMkLst>
          <pc:docMk/>
          <pc:sldMk cId="4289622985" sldId="383"/>
        </pc:sldMkLst>
        <pc:spChg chg="mod">
          <ac:chgData name="Hill,Jordan (DSHS)" userId="S::jordan.hill@dshs.texas.gov::1afcdffa-d068-4ece-aa53-24c4dfc62f31" providerId="AD" clId="Web-{BC15AF9F-608A-0000-76AD-1F223733A002}" dt="2021-02-26T17:14:31.256" v="781" actId="20577"/>
          <ac:spMkLst>
            <pc:docMk/>
            <pc:sldMk cId="4289622985" sldId="383"/>
            <ac:spMk id="2" creationId="{C462794A-45ED-4189-A701-FD750E90215A}"/>
          </ac:spMkLst>
        </pc:spChg>
        <pc:spChg chg="mod">
          <ac:chgData name="Hill,Jordan (DSHS)" userId="S::jordan.hill@dshs.texas.gov::1afcdffa-d068-4ece-aa53-24c4dfc62f31" providerId="AD" clId="Web-{BC15AF9F-608A-0000-76AD-1F223733A002}" dt="2021-02-26T17:20:47.766" v="1043" actId="20577"/>
          <ac:spMkLst>
            <pc:docMk/>
            <pc:sldMk cId="4289622985" sldId="383"/>
            <ac:spMk id="3" creationId="{2940E57C-900E-4645-97E1-2E0378B6F2E2}"/>
          </ac:spMkLst>
        </pc:spChg>
      </pc:sldChg>
    </pc:docChg>
  </pc:docChgLst>
  <pc:docChgLst>
    <pc:chgData name="Spahn,Mackenzie L (DSHS)" userId="S::mackenzie.spahn@dshs.texas.gov::7ab22ca3-4670-4815-8d96-f639ee0885ed" providerId="AD" clId="Web-{C71416F3-1378-407C-83F3-7AABDEADDEBC}"/>
    <pc:docChg chg="modSld">
      <pc:chgData name="Spahn,Mackenzie L (DSHS)" userId="S::mackenzie.spahn@dshs.texas.gov::7ab22ca3-4670-4815-8d96-f639ee0885ed" providerId="AD" clId="Web-{C71416F3-1378-407C-83F3-7AABDEADDEBC}" dt="2021-05-21T19:26:35.149" v="147" actId="20577"/>
      <pc:docMkLst>
        <pc:docMk/>
      </pc:docMkLst>
      <pc:sldChg chg="modSp">
        <pc:chgData name="Spahn,Mackenzie L (DSHS)" userId="S::mackenzie.spahn@dshs.texas.gov::7ab22ca3-4670-4815-8d96-f639ee0885ed" providerId="AD" clId="Web-{C71416F3-1378-407C-83F3-7AABDEADDEBC}" dt="2021-05-21T19:26:35.149" v="147" actId="20577"/>
        <pc:sldMkLst>
          <pc:docMk/>
          <pc:sldMk cId="891343156" sldId="511"/>
        </pc:sldMkLst>
        <pc:spChg chg="mod">
          <ac:chgData name="Spahn,Mackenzie L (DSHS)" userId="S::mackenzie.spahn@dshs.texas.gov::7ab22ca3-4670-4815-8d96-f639ee0885ed" providerId="AD" clId="Web-{C71416F3-1378-407C-83F3-7AABDEADDEBC}" dt="2021-05-21T19:26:35.149" v="147" actId="20577"/>
          <ac:spMkLst>
            <pc:docMk/>
            <pc:sldMk cId="891343156" sldId="511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C71416F3-1378-407C-83F3-7AABDEADDEBC}" dt="2021-05-21T19:26:29.664" v="144"/>
          <ac:graphicFrameMkLst>
            <pc:docMk/>
            <pc:sldMk cId="891343156" sldId="511"/>
            <ac:graphicFrameMk id="4" creationId="{69C761A3-2143-4014-9234-2E7C88F8DD03}"/>
          </ac:graphicFrameMkLst>
        </pc:graphicFrameChg>
      </pc:sldChg>
      <pc:sldChg chg="addSp modSp">
        <pc:chgData name="Spahn,Mackenzie L (DSHS)" userId="S::mackenzie.spahn@dshs.texas.gov::7ab22ca3-4670-4815-8d96-f639ee0885ed" providerId="AD" clId="Web-{C71416F3-1378-407C-83F3-7AABDEADDEBC}" dt="2021-05-21T17:12:31.326" v="0"/>
        <pc:sldMkLst>
          <pc:docMk/>
          <pc:sldMk cId="310470502" sldId="518"/>
        </pc:sldMkLst>
        <pc:picChg chg="add mod">
          <ac:chgData name="Spahn,Mackenzie L (DSHS)" userId="S::mackenzie.spahn@dshs.texas.gov::7ab22ca3-4670-4815-8d96-f639ee0885ed" providerId="AD" clId="Web-{C71416F3-1378-407C-83F3-7AABDEADDEBC}" dt="2021-05-21T17:12:31.326" v="0"/>
          <ac:picMkLst>
            <pc:docMk/>
            <pc:sldMk cId="310470502" sldId="518"/>
            <ac:picMk id="5" creationId="{DD4F84C0-F6B7-41A6-92BD-38BF4BE237D9}"/>
          </ac:picMkLst>
        </pc:picChg>
      </pc:sldChg>
    </pc:docChg>
  </pc:docChgLst>
  <pc:docChgLst>
    <pc:chgData name="Hill,Jordan (DSHS)" userId="S::jordan.hill@dshs.texas.gov::1afcdffa-d068-4ece-aa53-24c4dfc62f31" providerId="AD" clId="Web-{48941994-7DEC-465E-A18A-048E77E7E936}"/>
    <pc:docChg chg="addSld modSld sldOrd modSection">
      <pc:chgData name="Hill,Jordan (DSHS)" userId="S::jordan.hill@dshs.texas.gov::1afcdffa-d068-4ece-aa53-24c4dfc62f31" providerId="AD" clId="Web-{48941994-7DEC-465E-A18A-048E77E7E936}" dt="2021-03-05T20:53:39.212" v="11" actId="688"/>
      <pc:docMkLst>
        <pc:docMk/>
      </pc:docMkLst>
      <pc:sldChg chg="addSp delSp modSp mod modClrScheme chgLayout">
        <pc:chgData name="Hill,Jordan (DSHS)" userId="S::jordan.hill@dshs.texas.gov::1afcdffa-d068-4ece-aa53-24c4dfc62f31" providerId="AD" clId="Web-{48941994-7DEC-465E-A18A-048E77E7E936}" dt="2021-03-05T20:52:40.853" v="6" actId="20577"/>
        <pc:sldMkLst>
          <pc:docMk/>
          <pc:sldMk cId="4001478338" sldId="380"/>
        </pc:sldMkLst>
        <pc:spChg chg="mod ord">
          <ac:chgData name="Hill,Jordan (DSHS)" userId="S::jordan.hill@dshs.texas.gov::1afcdffa-d068-4ece-aa53-24c4dfc62f31" providerId="AD" clId="Web-{48941994-7DEC-465E-A18A-048E77E7E936}" dt="2021-03-05T20:52:40.853" v="6" actId="20577"/>
          <ac:spMkLst>
            <pc:docMk/>
            <pc:sldMk cId="4001478338" sldId="380"/>
            <ac:spMk id="2" creationId="{60899AE4-DF8F-4147-ACA3-99EEF879E517}"/>
          </ac:spMkLst>
        </pc:spChg>
        <pc:spChg chg="del mod ord">
          <ac:chgData name="Hill,Jordan (DSHS)" userId="S::jordan.hill@dshs.texas.gov::1afcdffa-d068-4ece-aa53-24c4dfc62f31" providerId="AD" clId="Web-{48941994-7DEC-465E-A18A-048E77E7E936}" dt="2021-03-05T20:52:32.540" v="1"/>
          <ac:spMkLst>
            <pc:docMk/>
            <pc:sldMk cId="4001478338" sldId="380"/>
            <ac:spMk id="3" creationId="{68B6260C-8C76-4BDC-A221-324BF09A3E02}"/>
          </ac:spMkLst>
        </pc:spChg>
        <pc:picChg chg="add mod ord">
          <ac:chgData name="Hill,Jordan (DSHS)" userId="S::jordan.hill@dshs.texas.gov::1afcdffa-d068-4ece-aa53-24c4dfc62f31" providerId="AD" clId="Web-{48941994-7DEC-465E-A18A-048E77E7E936}" dt="2021-03-05T20:52:32.540" v="1"/>
          <ac:picMkLst>
            <pc:docMk/>
            <pc:sldMk cId="4001478338" sldId="380"/>
            <ac:picMk id="4" creationId="{FB4541F6-1F5C-47DB-BD69-0BE202F1AA6F}"/>
          </ac:picMkLst>
        </pc:picChg>
      </pc:sldChg>
      <pc:sldChg chg="addSp delSp modSp new mod ord modClrScheme chgLayout">
        <pc:chgData name="Hill,Jordan (DSHS)" userId="S::jordan.hill@dshs.texas.gov::1afcdffa-d068-4ece-aa53-24c4dfc62f31" providerId="AD" clId="Web-{48941994-7DEC-465E-A18A-048E77E7E936}" dt="2021-03-05T20:53:39.212" v="11" actId="688"/>
        <pc:sldMkLst>
          <pc:docMk/>
          <pc:sldMk cId="3893577655" sldId="395"/>
        </pc:sldMkLst>
        <pc:spChg chg="mod ord">
          <ac:chgData name="Hill,Jordan (DSHS)" userId="S::jordan.hill@dshs.texas.gov::1afcdffa-d068-4ece-aa53-24c4dfc62f31" providerId="AD" clId="Web-{48941994-7DEC-465E-A18A-048E77E7E936}" dt="2021-03-05T20:53:03.681" v="9"/>
          <ac:spMkLst>
            <pc:docMk/>
            <pc:sldMk cId="3893577655" sldId="395"/>
            <ac:spMk id="2" creationId="{2C211C6F-F66F-4EF1-A987-081FDC9934C4}"/>
          </ac:spMkLst>
        </pc:spChg>
        <pc:spChg chg="del mod ord">
          <ac:chgData name="Hill,Jordan (DSHS)" userId="S::jordan.hill@dshs.texas.gov::1afcdffa-d068-4ece-aa53-24c4dfc62f31" providerId="AD" clId="Web-{48941994-7DEC-465E-A18A-048E77E7E936}" dt="2021-03-05T20:53:29.087" v="10"/>
          <ac:spMkLst>
            <pc:docMk/>
            <pc:sldMk cId="3893577655" sldId="395"/>
            <ac:spMk id="3" creationId="{E7F3F2C8-D32B-4288-AF75-06FBD0FD2BF7}"/>
          </ac:spMkLst>
        </pc:spChg>
        <pc:spChg chg="del">
          <ac:chgData name="Hill,Jordan (DSHS)" userId="S::jordan.hill@dshs.texas.gov::1afcdffa-d068-4ece-aa53-24c4dfc62f31" providerId="AD" clId="Web-{48941994-7DEC-465E-A18A-048E77E7E936}" dt="2021-03-05T20:53:03.681" v="9"/>
          <ac:spMkLst>
            <pc:docMk/>
            <pc:sldMk cId="3893577655" sldId="395"/>
            <ac:spMk id="4" creationId="{0D03BE17-FF04-4700-B51D-52F9F2B8CC25}"/>
          </ac:spMkLst>
        </pc:spChg>
        <pc:picChg chg="add mod ord">
          <ac:chgData name="Hill,Jordan (DSHS)" userId="S::jordan.hill@dshs.texas.gov::1afcdffa-d068-4ece-aa53-24c4dfc62f31" providerId="AD" clId="Web-{48941994-7DEC-465E-A18A-048E77E7E936}" dt="2021-03-05T20:53:39.212" v="11" actId="688"/>
          <ac:picMkLst>
            <pc:docMk/>
            <pc:sldMk cId="3893577655" sldId="395"/>
            <ac:picMk id="5" creationId="{59FE4712-CBC8-450B-BDB3-B4A9148AF9EE}"/>
          </ac:picMkLst>
        </pc:picChg>
      </pc:sldChg>
    </pc:docChg>
  </pc:docChgLst>
  <pc:docChgLst>
    <pc:chgData name="Hill,Jordan (DSHS)" userId="S::jordan.hill@dshs.texas.gov::1afcdffa-d068-4ece-aa53-24c4dfc62f31" providerId="AD" clId="Web-{A30AF1C1-AC2D-6E12-A539-4D3B103C57BE}"/>
    <pc:docChg chg="addSld delSld modSld sldOrd modSection">
      <pc:chgData name="Hill,Jordan (DSHS)" userId="S::jordan.hill@dshs.texas.gov::1afcdffa-d068-4ece-aa53-24c4dfc62f31" providerId="AD" clId="Web-{A30AF1C1-AC2D-6E12-A539-4D3B103C57BE}" dt="2021-01-29T19:07:35.300" v="1383" actId="20577"/>
      <pc:docMkLst>
        <pc:docMk/>
      </pc:docMkLst>
      <pc:sldChg chg="addSp delSp modSp">
        <pc:chgData name="Hill,Jordan (DSHS)" userId="S::jordan.hill@dshs.texas.gov::1afcdffa-d068-4ece-aa53-24c4dfc62f31" providerId="AD" clId="Web-{A30AF1C1-AC2D-6E12-A539-4D3B103C57BE}" dt="2021-01-29T18:52:05.469" v="744"/>
        <pc:sldMkLst>
          <pc:docMk/>
          <pc:sldMk cId="1754620259" sldId="297"/>
        </pc:sldMkLst>
        <pc:spChg chg="add del mod">
          <ac:chgData name="Hill,Jordan (DSHS)" userId="S::jordan.hill@dshs.texas.gov::1afcdffa-d068-4ece-aa53-24c4dfc62f31" providerId="AD" clId="Web-{A30AF1C1-AC2D-6E12-A539-4D3B103C57BE}" dt="2021-01-29T18:42:07.254" v="276"/>
          <ac:spMkLst>
            <pc:docMk/>
            <pc:sldMk cId="1754620259" sldId="297"/>
            <ac:spMk id="8" creationId="{3C3CC941-3012-4B6E-83CE-2754CECFB7CE}"/>
          </ac:spMkLst>
        </pc:spChg>
        <pc:graphicFrameChg chg="del mod modGraphic">
          <ac:chgData name="Hill,Jordan (DSHS)" userId="S::jordan.hill@dshs.texas.gov::1afcdffa-d068-4ece-aa53-24c4dfc62f31" providerId="AD" clId="Web-{A30AF1C1-AC2D-6E12-A539-4D3B103C57BE}" dt="2021-01-29T18:49:06.278" v="558"/>
          <ac:graphicFrameMkLst>
            <pc:docMk/>
            <pc:sldMk cId="1754620259" sldId="297"/>
            <ac:graphicFrameMk id="3" creationId="{00000000-0000-0000-0000-000000000000}"/>
          </ac:graphicFrameMkLst>
        </pc:graphicFrameChg>
        <pc:graphicFrameChg chg="mod modGraphic">
          <ac:chgData name="Hill,Jordan (DSHS)" userId="S::jordan.hill@dshs.texas.gov::1afcdffa-d068-4ece-aa53-24c4dfc62f31" providerId="AD" clId="Web-{A30AF1C1-AC2D-6E12-A539-4D3B103C57BE}" dt="2021-01-29T18:51:36.547" v="731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add del mod">
          <ac:chgData name="Hill,Jordan (DSHS)" userId="S::jordan.hill@dshs.texas.gov::1afcdffa-d068-4ece-aa53-24c4dfc62f31" providerId="AD" clId="Web-{A30AF1C1-AC2D-6E12-A539-4D3B103C57BE}" dt="2021-01-29T18:42:07.269" v="277"/>
          <ac:graphicFrameMkLst>
            <pc:docMk/>
            <pc:sldMk cId="1754620259" sldId="297"/>
            <ac:graphicFrameMk id="6" creationId="{EFA203E2-92CE-4CB3-B4F2-85195D498949}"/>
          </ac:graphicFrameMkLst>
        </pc:graphicFrameChg>
        <pc:graphicFrameChg chg="del mod modGraphic">
          <ac:chgData name="Hill,Jordan (DSHS)" userId="S::jordan.hill@dshs.texas.gov::1afcdffa-d068-4ece-aa53-24c4dfc62f31" providerId="AD" clId="Web-{A30AF1C1-AC2D-6E12-A539-4D3B103C57BE}" dt="2021-01-29T18:49:07.997" v="559"/>
          <ac:graphicFrameMkLst>
            <pc:docMk/>
            <pc:sldMk cId="1754620259" sldId="297"/>
            <ac:graphicFrameMk id="7" creationId="{00000000-0000-0000-0000-000000000000}"/>
          </ac:graphicFrameMkLst>
        </pc:graphicFrameChg>
        <pc:graphicFrameChg chg="add mod modGraphic">
          <ac:chgData name="Hill,Jordan (DSHS)" userId="S::jordan.hill@dshs.texas.gov::1afcdffa-d068-4ece-aa53-24c4dfc62f31" providerId="AD" clId="Web-{A30AF1C1-AC2D-6E12-A539-4D3B103C57BE}" dt="2021-01-29T18:52:05.469" v="744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add mod modGraphic">
          <ac:chgData name="Hill,Jordan (DSHS)" userId="S::jordan.hill@dshs.texas.gov::1afcdffa-d068-4ece-aa53-24c4dfc62f31" providerId="AD" clId="Web-{A30AF1C1-AC2D-6E12-A539-4D3B103C57BE}" dt="2021-01-29T18:51:50.547" v="737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addSp delSp modSp">
        <pc:chgData name="Hill,Jordan (DSHS)" userId="S::jordan.hill@dshs.texas.gov::1afcdffa-d068-4ece-aa53-24c4dfc62f31" providerId="AD" clId="Web-{A30AF1C1-AC2D-6E12-A539-4D3B103C57BE}" dt="2021-01-29T19:04:38.719" v="1117" actId="20577"/>
        <pc:sldMkLst>
          <pc:docMk/>
          <pc:sldMk cId="377552018" sldId="350"/>
        </pc:sldMkLst>
        <pc:spChg chg="mod">
          <ac:chgData name="Hill,Jordan (DSHS)" userId="S::jordan.hill@dshs.texas.gov::1afcdffa-d068-4ece-aa53-24c4dfc62f31" providerId="AD" clId="Web-{A30AF1C1-AC2D-6E12-A539-4D3B103C57BE}" dt="2021-01-29T19:04:38.719" v="1117" actId="20577"/>
          <ac:spMkLst>
            <pc:docMk/>
            <pc:sldMk cId="377552018" sldId="350"/>
            <ac:spMk id="3" creationId="{9ACF9038-CBA5-4CE4-92CA-98EC77221E6A}"/>
          </ac:spMkLst>
        </pc:spChg>
        <pc:spChg chg="add mod">
          <ac:chgData name="Hill,Jordan (DSHS)" userId="S::jordan.hill@dshs.texas.gov::1afcdffa-d068-4ece-aa53-24c4dfc62f31" providerId="AD" clId="Web-{A30AF1C1-AC2D-6E12-A539-4D3B103C57BE}" dt="2021-01-29T18:59:13.009" v="813" actId="1076"/>
          <ac:spMkLst>
            <pc:docMk/>
            <pc:sldMk cId="377552018" sldId="350"/>
            <ac:spMk id="5" creationId="{DB62A4BD-7EB2-42FC-836E-392499748732}"/>
          </ac:spMkLst>
        </pc:spChg>
        <pc:spChg chg="mod">
          <ac:chgData name="Hill,Jordan (DSHS)" userId="S::jordan.hill@dshs.texas.gov::1afcdffa-d068-4ece-aa53-24c4dfc62f31" providerId="AD" clId="Web-{A30AF1C1-AC2D-6E12-A539-4D3B103C57BE}" dt="2021-01-29T19:00:37.401" v="845" actId="1076"/>
          <ac:spMkLst>
            <pc:docMk/>
            <pc:sldMk cId="377552018" sldId="350"/>
            <ac:spMk id="6" creationId="{159D24B2-8F73-4DCE-8430-DACEB0CEA845}"/>
          </ac:spMkLst>
        </pc:spChg>
        <pc:spChg chg="add del mod">
          <ac:chgData name="Hill,Jordan (DSHS)" userId="S::jordan.hill@dshs.texas.gov::1afcdffa-d068-4ece-aa53-24c4dfc62f31" providerId="AD" clId="Web-{A30AF1C1-AC2D-6E12-A539-4D3B103C57BE}" dt="2021-01-29T18:58:52.040" v="810"/>
          <ac:spMkLst>
            <pc:docMk/>
            <pc:sldMk cId="377552018" sldId="350"/>
            <ac:spMk id="7" creationId="{9D32363B-17D5-45FE-B413-76FAFCE96E50}"/>
          </ac:spMkLst>
        </pc:spChg>
        <pc:spChg chg="add mod">
          <ac:chgData name="Hill,Jordan (DSHS)" userId="S::jordan.hill@dshs.texas.gov::1afcdffa-d068-4ece-aa53-24c4dfc62f31" providerId="AD" clId="Web-{A30AF1C1-AC2D-6E12-A539-4D3B103C57BE}" dt="2021-01-29T19:00:19.713" v="841" actId="1076"/>
          <ac:spMkLst>
            <pc:docMk/>
            <pc:sldMk cId="377552018" sldId="350"/>
            <ac:spMk id="8" creationId="{4F432155-D358-4569-91DE-1AE9E4EA7ADA}"/>
          </ac:spMkLst>
        </pc:spChg>
        <pc:picChg chg="add mod">
          <ac:chgData name="Hill,Jordan (DSHS)" userId="S::jordan.hill@dshs.texas.gov::1afcdffa-d068-4ece-aa53-24c4dfc62f31" providerId="AD" clId="Web-{A30AF1C1-AC2D-6E12-A539-4D3B103C57BE}" dt="2021-01-29T19:00:06.494" v="839" actId="1076"/>
          <ac:picMkLst>
            <pc:docMk/>
            <pc:sldMk cId="377552018" sldId="350"/>
            <ac:picMk id="4" creationId="{D2B0CC17-6661-4E89-A148-BD272F38140E}"/>
          </ac:picMkLst>
        </pc:picChg>
      </pc:sldChg>
      <pc:sldChg chg="del">
        <pc:chgData name="Hill,Jordan (DSHS)" userId="S::jordan.hill@dshs.texas.gov::1afcdffa-d068-4ece-aa53-24c4dfc62f31" providerId="AD" clId="Web-{A30AF1C1-AC2D-6E12-A539-4D3B103C57BE}" dt="2021-01-29T18:41:19.050" v="258"/>
        <pc:sldMkLst>
          <pc:docMk/>
          <pc:sldMk cId="249385844" sldId="351"/>
        </pc:sldMkLst>
      </pc:sldChg>
      <pc:sldChg chg="modSp">
        <pc:chgData name="Hill,Jordan (DSHS)" userId="S::jordan.hill@dshs.texas.gov::1afcdffa-d068-4ece-aa53-24c4dfc62f31" providerId="AD" clId="Web-{A30AF1C1-AC2D-6E12-A539-4D3B103C57BE}" dt="2021-01-29T19:05:56.345" v="1247" actId="20577"/>
        <pc:sldMkLst>
          <pc:docMk/>
          <pc:sldMk cId="1988112208" sldId="354"/>
        </pc:sldMkLst>
        <pc:spChg chg="mod">
          <ac:chgData name="Hill,Jordan (DSHS)" userId="S::jordan.hill@dshs.texas.gov::1afcdffa-d068-4ece-aa53-24c4dfc62f31" providerId="AD" clId="Web-{A30AF1C1-AC2D-6E12-A539-4D3B103C57BE}" dt="2021-01-29T19:05:56.345" v="1247" actId="20577"/>
          <ac:spMkLst>
            <pc:docMk/>
            <pc:sldMk cId="1988112208" sldId="354"/>
            <ac:spMk id="3" creationId="{B608CF28-A881-46D9-AFCF-407903D26B9C}"/>
          </ac:spMkLst>
        </pc:spChg>
      </pc:sldChg>
      <pc:sldChg chg="modSp add replId">
        <pc:chgData name="Hill,Jordan (DSHS)" userId="S::jordan.hill@dshs.texas.gov::1afcdffa-d068-4ece-aa53-24c4dfc62f31" providerId="AD" clId="Web-{A30AF1C1-AC2D-6E12-A539-4D3B103C57BE}" dt="2021-01-29T18:54:11.972" v="780" actId="20577"/>
        <pc:sldMkLst>
          <pc:docMk/>
          <pc:sldMk cId="3230764284" sldId="355"/>
        </pc:sldMkLst>
        <pc:spChg chg="mod">
          <ac:chgData name="Hill,Jordan (DSHS)" userId="S::jordan.hill@dshs.texas.gov::1afcdffa-d068-4ece-aa53-24c4dfc62f31" providerId="AD" clId="Web-{A30AF1C1-AC2D-6E12-A539-4D3B103C57BE}" dt="2021-01-29T18:53:45.002" v="770" actId="20577"/>
          <ac:spMkLst>
            <pc:docMk/>
            <pc:sldMk cId="3230764284" sldId="355"/>
            <ac:spMk id="2" creationId="{68038420-D5D6-49A9-A0FC-56881376F1B3}"/>
          </ac:spMkLst>
        </pc:spChg>
        <pc:spChg chg="mod">
          <ac:chgData name="Hill,Jordan (DSHS)" userId="S::jordan.hill@dshs.texas.gov::1afcdffa-d068-4ece-aa53-24c4dfc62f31" providerId="AD" clId="Web-{A30AF1C1-AC2D-6E12-A539-4D3B103C57BE}" dt="2021-01-29T18:54:11.972" v="780" actId="20577"/>
          <ac:spMkLst>
            <pc:docMk/>
            <pc:sldMk cId="3230764284" sldId="355"/>
            <ac:spMk id="3" creationId="{28AF140C-F01B-4CA3-BE34-045C2EC922ED}"/>
          </ac:spMkLst>
        </pc:spChg>
      </pc:sldChg>
      <pc:sldChg chg="modSp new ord">
        <pc:chgData name="Hill,Jordan (DSHS)" userId="S::jordan.hill@dshs.texas.gov::1afcdffa-d068-4ece-aa53-24c4dfc62f31" providerId="AD" clId="Web-{A30AF1C1-AC2D-6E12-A539-4D3B103C57BE}" dt="2021-01-29T19:07:35.300" v="1383" actId="20577"/>
        <pc:sldMkLst>
          <pc:docMk/>
          <pc:sldMk cId="3364250365" sldId="356"/>
        </pc:sldMkLst>
        <pc:spChg chg="mod">
          <ac:chgData name="Hill,Jordan (DSHS)" userId="S::jordan.hill@dshs.texas.gov::1afcdffa-d068-4ece-aa53-24c4dfc62f31" providerId="AD" clId="Web-{A30AF1C1-AC2D-6E12-A539-4D3B103C57BE}" dt="2021-01-29T19:01:09.230" v="851" actId="20577"/>
          <ac:spMkLst>
            <pc:docMk/>
            <pc:sldMk cId="3364250365" sldId="356"/>
            <ac:spMk id="2" creationId="{CA6DBE74-CA96-4CE2-A824-BDFDD4A4EEE3}"/>
          </ac:spMkLst>
        </pc:spChg>
        <pc:spChg chg="mod">
          <ac:chgData name="Hill,Jordan (DSHS)" userId="S::jordan.hill@dshs.texas.gov::1afcdffa-d068-4ece-aa53-24c4dfc62f31" providerId="AD" clId="Web-{A30AF1C1-AC2D-6E12-A539-4D3B103C57BE}" dt="2021-01-29T19:07:35.300" v="1383" actId="20577"/>
          <ac:spMkLst>
            <pc:docMk/>
            <pc:sldMk cId="3364250365" sldId="356"/>
            <ac:spMk id="3" creationId="{C62A0595-1E61-450F-82D2-5F9687C4B20D}"/>
          </ac:spMkLst>
        </pc:spChg>
      </pc:sldChg>
    </pc:docChg>
  </pc:docChgLst>
  <pc:docChgLst>
    <pc:chgData name="Hill,Jordan (DSHS)" userId="S::jordan.hill@dshs.texas.gov::1afcdffa-d068-4ece-aa53-24c4dfc62f31" providerId="AD" clId="Web-{B333C03F-DA52-42AD-A700-32D97C8ACE52}"/>
    <pc:docChg chg="addSld delSld modSld sldOrd modSection">
      <pc:chgData name="Hill,Jordan (DSHS)" userId="S::jordan.hill@dshs.texas.gov::1afcdffa-d068-4ece-aa53-24c4dfc62f31" providerId="AD" clId="Web-{B333C03F-DA52-42AD-A700-32D97C8ACE52}" dt="2021-04-02T14:32:49.165" v="6912"/>
      <pc:docMkLst>
        <pc:docMk/>
      </pc:docMkLst>
      <pc:sldChg chg="modSp">
        <pc:chgData name="Hill,Jordan (DSHS)" userId="S::jordan.hill@dshs.texas.gov::1afcdffa-d068-4ece-aa53-24c4dfc62f31" providerId="AD" clId="Web-{B333C03F-DA52-42AD-A700-32D97C8ACE52}" dt="2021-04-02T13:29:27.335" v="575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B333C03F-DA52-42AD-A700-32D97C8ACE52}" dt="2021-04-02T13:29:27.335" v="575" actId="20577"/>
          <ac:spMkLst>
            <pc:docMk/>
            <pc:sldMk cId="83418260" sldId="403"/>
            <ac:spMk id="5" creationId="{3BDB615F-C5FC-4C88-880B-714EF7FDE3F5}"/>
          </ac:spMkLst>
        </pc:spChg>
      </pc:sldChg>
      <pc:sldChg chg="modSp mod modClrScheme chgLayout">
        <pc:chgData name="Hill,Jordan (DSHS)" userId="S::jordan.hill@dshs.texas.gov::1afcdffa-d068-4ece-aa53-24c4dfc62f31" providerId="AD" clId="Web-{B333C03F-DA52-42AD-A700-32D97C8ACE52}" dt="2021-04-02T13:22:54.580" v="515"/>
        <pc:sldMkLst>
          <pc:docMk/>
          <pc:sldMk cId="3135197269" sldId="426"/>
        </pc:sldMkLst>
        <pc:spChg chg="mod ord">
          <ac:chgData name="Hill,Jordan (DSHS)" userId="S::jordan.hill@dshs.texas.gov::1afcdffa-d068-4ece-aa53-24c4dfc62f31" providerId="AD" clId="Web-{B333C03F-DA52-42AD-A700-32D97C8ACE52}" dt="2021-04-02T13:11:30.543" v="0"/>
          <ac:spMkLst>
            <pc:docMk/>
            <pc:sldMk cId="3135197269" sldId="426"/>
            <ac:spMk id="2" creationId="{9933550F-0084-4009-BB8D-3C5A5FD211A7}"/>
          </ac:spMkLst>
        </pc:spChg>
        <pc:graphicFrameChg chg="mod ord modGraphic">
          <ac:chgData name="Hill,Jordan (DSHS)" userId="S::jordan.hill@dshs.texas.gov::1afcdffa-d068-4ece-aa53-24c4dfc62f31" providerId="AD" clId="Web-{B333C03F-DA52-42AD-A700-32D97C8ACE52}" dt="2021-04-02T13:22:54.580" v="515"/>
          <ac:graphicFrameMkLst>
            <pc:docMk/>
            <pc:sldMk cId="3135197269" sldId="426"/>
            <ac:graphicFrameMk id="7" creationId="{CB29C960-B1F5-4673-B8FB-1B2C42889955}"/>
          </ac:graphicFrameMkLst>
        </pc:graphicFrameChg>
      </pc:sldChg>
      <pc:sldChg chg="modSp">
        <pc:chgData name="Hill,Jordan (DSHS)" userId="S::jordan.hill@dshs.texas.gov::1afcdffa-d068-4ece-aa53-24c4dfc62f31" providerId="AD" clId="Web-{B333C03F-DA52-42AD-A700-32D97C8ACE52}" dt="2021-04-02T13:29:47.805" v="584" actId="20577"/>
        <pc:sldMkLst>
          <pc:docMk/>
          <pc:sldMk cId="2428293191" sldId="431"/>
        </pc:sldMkLst>
        <pc:spChg chg="mod">
          <ac:chgData name="Hill,Jordan (DSHS)" userId="S::jordan.hill@dshs.texas.gov::1afcdffa-d068-4ece-aa53-24c4dfc62f31" providerId="AD" clId="Web-{B333C03F-DA52-42AD-A700-32D97C8ACE52}" dt="2021-04-02T13:29:47.805" v="584" actId="20577"/>
          <ac:spMkLst>
            <pc:docMk/>
            <pc:sldMk cId="2428293191" sldId="431"/>
            <ac:spMk id="3" creationId="{9D7853F6-8418-4C36-856A-8DC4590CD0D4}"/>
          </ac:spMkLst>
        </pc:spChg>
      </pc:sldChg>
      <pc:sldChg chg="addSp delSp modSp mod modClrScheme chgLayout">
        <pc:chgData name="Hill,Jordan (DSHS)" userId="S::jordan.hill@dshs.texas.gov::1afcdffa-d068-4ece-aa53-24c4dfc62f31" providerId="AD" clId="Web-{B333C03F-DA52-42AD-A700-32D97C8ACE52}" dt="2021-04-02T13:22:36.719" v="513"/>
        <pc:sldMkLst>
          <pc:docMk/>
          <pc:sldMk cId="2431729317" sldId="438"/>
        </pc:sldMkLst>
        <pc:spChg chg="mod ord">
          <ac:chgData name="Hill,Jordan (DSHS)" userId="S::jordan.hill@dshs.texas.gov::1afcdffa-d068-4ece-aa53-24c4dfc62f31" providerId="AD" clId="Web-{B333C03F-DA52-42AD-A700-32D97C8ACE52}" dt="2021-04-02T13:11:44.325" v="2"/>
          <ac:spMkLst>
            <pc:docMk/>
            <pc:sldMk cId="2431729317" sldId="438"/>
            <ac:spMk id="2" creationId="{9933550F-0084-4009-BB8D-3C5A5FD211A7}"/>
          </ac:spMkLst>
        </pc:spChg>
        <pc:spChg chg="add del mod ord">
          <ac:chgData name="Hill,Jordan (DSHS)" userId="S::jordan.hill@dshs.texas.gov::1afcdffa-d068-4ece-aa53-24c4dfc62f31" providerId="AD" clId="Web-{B333C03F-DA52-42AD-A700-32D97C8ACE52}" dt="2021-04-02T13:11:55.435" v="3"/>
          <ac:spMkLst>
            <pc:docMk/>
            <pc:sldMk cId="2431729317" sldId="438"/>
            <ac:spMk id="3" creationId="{F11B9787-EA33-48B2-AFBA-1BB44D337821}"/>
          </ac:spMkLst>
        </pc:spChg>
        <pc:graphicFrameChg chg="mod modGraphic">
          <ac:chgData name="Hill,Jordan (DSHS)" userId="S::jordan.hill@dshs.texas.gov::1afcdffa-d068-4ece-aa53-24c4dfc62f31" providerId="AD" clId="Web-{B333C03F-DA52-42AD-A700-32D97C8ACE52}" dt="2021-04-02T13:22:36.719" v="513"/>
          <ac:graphicFrameMkLst>
            <pc:docMk/>
            <pc:sldMk cId="2431729317" sldId="438"/>
            <ac:graphicFrameMk id="9" creationId="{EE6FA278-D841-47D8-BD5B-DB4D36AA9BFF}"/>
          </ac:graphicFrameMkLst>
        </pc:graphicFrameChg>
      </pc:sldChg>
      <pc:sldChg chg="modSp">
        <pc:chgData name="Hill,Jordan (DSHS)" userId="S::jordan.hill@dshs.texas.gov::1afcdffa-d068-4ece-aa53-24c4dfc62f31" providerId="AD" clId="Web-{B333C03F-DA52-42AD-A700-32D97C8ACE52}" dt="2021-04-02T13:22:45.032" v="514"/>
        <pc:sldMkLst>
          <pc:docMk/>
          <pc:sldMk cId="2200154302" sldId="439"/>
        </pc:sldMkLst>
        <pc:graphicFrameChg chg="modGraphic">
          <ac:chgData name="Hill,Jordan (DSHS)" userId="S::jordan.hill@dshs.texas.gov::1afcdffa-d068-4ece-aa53-24c4dfc62f31" providerId="AD" clId="Web-{B333C03F-DA52-42AD-A700-32D97C8ACE52}" dt="2021-04-02T13:22:28.953" v="512"/>
          <ac:graphicFrameMkLst>
            <pc:docMk/>
            <pc:sldMk cId="2200154302" sldId="439"/>
            <ac:graphicFrameMk id="4" creationId="{EF3150F0-499F-4A0B-A5EC-90F9E64E6433}"/>
          </ac:graphicFrameMkLst>
        </pc:graphicFrameChg>
        <pc:graphicFrameChg chg="mod modGraphic">
          <ac:chgData name="Hill,Jordan (DSHS)" userId="S::jordan.hill@dshs.texas.gov::1afcdffa-d068-4ece-aa53-24c4dfc62f31" providerId="AD" clId="Web-{B333C03F-DA52-42AD-A700-32D97C8ACE52}" dt="2021-04-02T13:22:45.032" v="514"/>
          <ac:graphicFrameMkLst>
            <pc:docMk/>
            <pc:sldMk cId="2200154302" sldId="439"/>
            <ac:graphicFrameMk id="11" creationId="{F3ACC6C0-5B79-46D0-8BF3-48A1AFDB3A30}"/>
          </ac:graphicFrameMkLst>
        </pc:graphicFrameChg>
      </pc:sldChg>
      <pc:sldChg chg="modSp new ord">
        <pc:chgData name="Hill,Jordan (DSHS)" userId="S::jordan.hill@dshs.texas.gov::1afcdffa-d068-4ece-aa53-24c4dfc62f31" providerId="AD" clId="Web-{B333C03F-DA52-42AD-A700-32D97C8ACE52}" dt="2021-04-02T13:32:00.015" v="618" actId="20577"/>
        <pc:sldMkLst>
          <pc:docMk/>
          <pc:sldMk cId="1803104542" sldId="441"/>
        </pc:sldMkLst>
        <pc:spChg chg="mod">
          <ac:chgData name="Hill,Jordan (DSHS)" userId="S::jordan.hill@dshs.texas.gov::1afcdffa-d068-4ece-aa53-24c4dfc62f31" providerId="AD" clId="Web-{B333C03F-DA52-42AD-A700-32D97C8ACE52}" dt="2021-04-02T13:32:00.015" v="618" actId="20577"/>
          <ac:spMkLst>
            <pc:docMk/>
            <pc:sldMk cId="1803104542" sldId="441"/>
            <ac:spMk id="2" creationId="{9706D3E5-C6E8-41E6-A361-7E8E8E09A38B}"/>
          </ac:spMkLst>
        </pc:spChg>
      </pc:sldChg>
      <pc:sldChg chg="addSp delSp modSp new ord">
        <pc:chgData name="Hill,Jordan (DSHS)" userId="S::jordan.hill@dshs.texas.gov::1afcdffa-d068-4ece-aa53-24c4dfc62f31" providerId="AD" clId="Web-{B333C03F-DA52-42AD-A700-32D97C8ACE52}" dt="2021-04-02T13:47:01.876" v="3153"/>
        <pc:sldMkLst>
          <pc:docMk/>
          <pc:sldMk cId="1630593146" sldId="442"/>
        </pc:sldMkLst>
        <pc:spChg chg="mod">
          <ac:chgData name="Hill,Jordan (DSHS)" userId="S::jordan.hill@dshs.texas.gov::1afcdffa-d068-4ece-aa53-24c4dfc62f31" providerId="AD" clId="Web-{B333C03F-DA52-42AD-A700-32D97C8ACE52}" dt="2021-04-02T13:32:24.610" v="633" actId="20577"/>
          <ac:spMkLst>
            <pc:docMk/>
            <pc:sldMk cId="1630593146" sldId="442"/>
            <ac:spMk id="2" creationId="{0A40EB67-62E1-45D6-A5D6-27AC9F2CD8DE}"/>
          </ac:spMkLst>
        </pc:spChg>
        <pc:spChg chg="del">
          <ac:chgData name="Hill,Jordan (DSHS)" userId="S::jordan.hill@dshs.texas.gov::1afcdffa-d068-4ece-aa53-24c4dfc62f31" providerId="AD" clId="Web-{B333C03F-DA52-42AD-A700-32D97C8ACE52}" dt="2021-04-02T13:35:20.042" v="873"/>
          <ac:spMkLst>
            <pc:docMk/>
            <pc:sldMk cId="1630593146" sldId="442"/>
            <ac:spMk id="3" creationId="{98C22D7A-E1CB-473C-8783-C079D1659BE5}"/>
          </ac:spMkLst>
        </pc:spChg>
        <pc:graphicFrameChg chg="add del mod modGraphic">
          <ac:chgData name="Hill,Jordan (DSHS)" userId="S::jordan.hill@dshs.texas.gov::1afcdffa-d068-4ece-aa53-24c4dfc62f31" providerId="AD" clId="Web-{B333C03F-DA52-42AD-A700-32D97C8ACE52}" dt="2021-04-02T13:35:05.728" v="872"/>
          <ac:graphicFrameMkLst>
            <pc:docMk/>
            <pc:sldMk cId="1630593146" sldId="442"/>
            <ac:graphicFrameMk id="5" creationId="{CD896FC2-8A90-4C1F-827D-E64E1E8A72CB}"/>
          </ac:graphicFrameMkLst>
        </pc:graphicFrameChg>
        <pc:graphicFrameChg chg="add mod ord modGraphic">
          <ac:chgData name="Hill,Jordan (DSHS)" userId="S::jordan.hill@dshs.texas.gov::1afcdffa-d068-4ece-aa53-24c4dfc62f31" providerId="AD" clId="Web-{B333C03F-DA52-42AD-A700-32D97C8ACE52}" dt="2021-04-02T13:47:01.876" v="3153"/>
          <ac:graphicFrameMkLst>
            <pc:docMk/>
            <pc:sldMk cId="1630593146" sldId="442"/>
            <ac:graphicFrameMk id="6" creationId="{FBCD2741-CF9A-44AA-A122-3822BF62CFAF}"/>
          </ac:graphicFrameMkLst>
        </pc:graphicFrameChg>
      </pc:sldChg>
      <pc:sldChg chg="new del">
        <pc:chgData name="Hill,Jordan (DSHS)" userId="S::jordan.hill@dshs.texas.gov::1afcdffa-d068-4ece-aa53-24c4dfc62f31" providerId="AD" clId="Web-{B333C03F-DA52-42AD-A700-32D97C8ACE52}" dt="2021-04-02T13:32:40.392" v="635"/>
        <pc:sldMkLst>
          <pc:docMk/>
          <pc:sldMk cId="53239610" sldId="443"/>
        </pc:sldMkLst>
      </pc:sldChg>
      <pc:sldChg chg="delSp modSp new mod modClrScheme chgLayout">
        <pc:chgData name="Hill,Jordan (DSHS)" userId="S::jordan.hill@dshs.texas.gov::1afcdffa-d068-4ece-aa53-24c4dfc62f31" providerId="AD" clId="Web-{B333C03F-DA52-42AD-A700-32D97C8ACE52}" dt="2021-04-02T13:34:22.054" v="860" actId="20577"/>
        <pc:sldMkLst>
          <pc:docMk/>
          <pc:sldMk cId="129919651" sldId="443"/>
        </pc:sldMkLst>
        <pc:spChg chg="mod ord">
          <ac:chgData name="Hill,Jordan (DSHS)" userId="S::jordan.hill@dshs.texas.gov::1afcdffa-d068-4ece-aa53-24c4dfc62f31" providerId="AD" clId="Web-{B333C03F-DA52-42AD-A700-32D97C8ACE52}" dt="2021-04-02T13:33:09.003" v="668" actId="20577"/>
          <ac:spMkLst>
            <pc:docMk/>
            <pc:sldMk cId="129919651" sldId="443"/>
            <ac:spMk id="2" creationId="{C4CC736C-FB8D-4E16-A8E8-60F33E05BB3A}"/>
          </ac:spMkLst>
        </pc:spChg>
        <pc:spChg chg="mod ord">
          <ac:chgData name="Hill,Jordan (DSHS)" userId="S::jordan.hill@dshs.texas.gov::1afcdffa-d068-4ece-aa53-24c4dfc62f31" providerId="AD" clId="Web-{B333C03F-DA52-42AD-A700-32D97C8ACE52}" dt="2021-04-02T13:34:22.054" v="860" actId="20577"/>
          <ac:spMkLst>
            <pc:docMk/>
            <pc:sldMk cId="129919651" sldId="443"/>
            <ac:spMk id="3" creationId="{5DDAFC59-49ED-4435-9A14-C8C390493BD9}"/>
          </ac:spMkLst>
        </pc:spChg>
        <pc:spChg chg="del">
          <ac:chgData name="Hill,Jordan (DSHS)" userId="S::jordan.hill@dshs.texas.gov::1afcdffa-d068-4ece-aa53-24c4dfc62f31" providerId="AD" clId="Web-{B333C03F-DA52-42AD-A700-32D97C8ACE52}" dt="2021-04-02T13:32:52.331" v="637"/>
          <ac:spMkLst>
            <pc:docMk/>
            <pc:sldMk cId="129919651" sldId="443"/>
            <ac:spMk id="4" creationId="{CCE3A528-4702-402C-9C7B-8AA6C1EB2B5F}"/>
          </ac:spMkLst>
        </pc:spChg>
      </pc:sldChg>
      <pc:sldChg chg="modSp add replId">
        <pc:chgData name="Hill,Jordan (DSHS)" userId="S::jordan.hill@dshs.texas.gov::1afcdffa-d068-4ece-aa53-24c4dfc62f31" providerId="AD" clId="Web-{B333C03F-DA52-42AD-A700-32D97C8ACE52}" dt="2021-04-02T14:32:49.165" v="6912"/>
        <pc:sldMkLst>
          <pc:docMk/>
          <pc:sldMk cId="1344878815" sldId="444"/>
        </pc:sldMkLst>
        <pc:graphicFrameChg chg="mod modGraphic">
          <ac:chgData name="Hill,Jordan (DSHS)" userId="S::jordan.hill@dshs.texas.gov::1afcdffa-d068-4ece-aa53-24c4dfc62f31" providerId="AD" clId="Web-{B333C03F-DA52-42AD-A700-32D97C8ACE52}" dt="2021-04-02T14:32:49.165" v="6912"/>
          <ac:graphicFrameMkLst>
            <pc:docMk/>
            <pc:sldMk cId="1344878815" sldId="444"/>
            <ac:graphicFrameMk id="6" creationId="{FBCD2741-CF9A-44AA-A122-3822BF62CFAF}"/>
          </ac:graphicFrameMkLst>
        </pc:graphicFrameChg>
      </pc:sldChg>
      <pc:sldChg chg="modSp add replId">
        <pc:chgData name="Hill,Jordan (DSHS)" userId="S::jordan.hill@dshs.texas.gov::1afcdffa-d068-4ece-aa53-24c4dfc62f31" providerId="AD" clId="Web-{B333C03F-DA52-42AD-A700-32D97C8ACE52}" dt="2021-04-02T14:23:41.792" v="5565"/>
        <pc:sldMkLst>
          <pc:docMk/>
          <pc:sldMk cId="2324299022" sldId="446"/>
        </pc:sldMkLst>
        <pc:graphicFrameChg chg="mod modGraphic">
          <ac:chgData name="Hill,Jordan (DSHS)" userId="S::jordan.hill@dshs.texas.gov::1afcdffa-d068-4ece-aa53-24c4dfc62f31" providerId="AD" clId="Web-{B333C03F-DA52-42AD-A700-32D97C8ACE52}" dt="2021-04-02T14:23:41.792" v="5565"/>
          <ac:graphicFrameMkLst>
            <pc:docMk/>
            <pc:sldMk cId="2324299022" sldId="446"/>
            <ac:graphicFrameMk id="6" creationId="{FBCD2741-CF9A-44AA-A122-3822BF62CFAF}"/>
          </ac:graphicFrameMkLst>
        </pc:graphicFrameChg>
      </pc:sldChg>
      <pc:sldChg chg="modSp add replId">
        <pc:chgData name="Hill,Jordan (DSHS)" userId="S::jordan.hill@dshs.texas.gov::1afcdffa-d068-4ece-aa53-24c4dfc62f31" providerId="AD" clId="Web-{B333C03F-DA52-42AD-A700-32D97C8ACE52}" dt="2021-04-02T13:54:06.493" v="4302"/>
        <pc:sldMkLst>
          <pc:docMk/>
          <pc:sldMk cId="1304700830" sldId="447"/>
        </pc:sldMkLst>
        <pc:graphicFrameChg chg="mod modGraphic">
          <ac:chgData name="Hill,Jordan (DSHS)" userId="S::jordan.hill@dshs.texas.gov::1afcdffa-d068-4ece-aa53-24c4dfc62f31" providerId="AD" clId="Web-{B333C03F-DA52-42AD-A700-32D97C8ACE52}" dt="2021-04-02T13:54:06.493" v="4302"/>
          <ac:graphicFrameMkLst>
            <pc:docMk/>
            <pc:sldMk cId="1304700830" sldId="447"/>
            <ac:graphicFrameMk id="6" creationId="{FBCD2741-CF9A-44AA-A122-3822BF62CFAF}"/>
          </ac:graphicFrameMkLst>
        </pc:graphicFrameChg>
      </pc:sldChg>
      <pc:sldChg chg="modSp add replId">
        <pc:chgData name="Hill,Jordan (DSHS)" userId="S::jordan.hill@dshs.texas.gov::1afcdffa-d068-4ece-aa53-24c4dfc62f31" providerId="AD" clId="Web-{B333C03F-DA52-42AD-A700-32D97C8ACE52}" dt="2021-04-02T14:23:23.916" v="5564"/>
        <pc:sldMkLst>
          <pc:docMk/>
          <pc:sldMk cId="2372485844" sldId="448"/>
        </pc:sldMkLst>
        <pc:graphicFrameChg chg="mod modGraphic">
          <ac:chgData name="Hill,Jordan (DSHS)" userId="S::jordan.hill@dshs.texas.gov::1afcdffa-d068-4ece-aa53-24c4dfc62f31" providerId="AD" clId="Web-{B333C03F-DA52-42AD-A700-32D97C8ACE52}" dt="2021-04-02T14:23:23.916" v="5564"/>
          <ac:graphicFrameMkLst>
            <pc:docMk/>
            <pc:sldMk cId="2372485844" sldId="448"/>
            <ac:graphicFrameMk id="6" creationId="{FBCD2741-CF9A-44AA-A122-3822BF62CFAF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7A02C108-2911-4090-BD6A-D401014C97C0}"/>
    <pc:docChg chg="addSld delSld modSld modSection">
      <pc:chgData name="Hill,Jordan (DSHS)" userId="S::jordan.hill@dshs.texas.gov::1afcdffa-d068-4ece-aa53-24c4dfc62f31" providerId="AD" clId="Web-{7A02C108-2911-4090-BD6A-D401014C97C0}" dt="2021-05-14T23:38:58.055" v="374" actId="1076"/>
      <pc:docMkLst>
        <pc:docMk/>
      </pc:docMkLst>
      <pc:sldChg chg="addSp modSp">
        <pc:chgData name="Hill,Jordan (DSHS)" userId="S::jordan.hill@dshs.texas.gov::1afcdffa-d068-4ece-aa53-24c4dfc62f31" providerId="AD" clId="Web-{7A02C108-2911-4090-BD6A-D401014C97C0}" dt="2021-05-14T23:38:58.055" v="374" actId="1076"/>
        <pc:sldMkLst>
          <pc:docMk/>
          <pc:sldMk cId="658861257" sldId="547"/>
        </pc:sldMkLst>
        <pc:spChg chg="add mod">
          <ac:chgData name="Hill,Jordan (DSHS)" userId="S::jordan.hill@dshs.texas.gov::1afcdffa-d068-4ece-aa53-24c4dfc62f31" providerId="AD" clId="Web-{7A02C108-2911-4090-BD6A-D401014C97C0}" dt="2021-05-14T23:36:46.459" v="352" actId="20577"/>
          <ac:spMkLst>
            <pc:docMk/>
            <pc:sldMk cId="658861257" sldId="547"/>
            <ac:spMk id="2" creationId="{03D2C37E-CA03-468B-897C-2DF440014F06}"/>
          </ac:spMkLst>
        </pc:spChg>
        <pc:spChg chg="add mod">
          <ac:chgData name="Hill,Jordan (DSHS)" userId="S::jordan.hill@dshs.texas.gov::1afcdffa-d068-4ece-aa53-24c4dfc62f31" providerId="AD" clId="Web-{7A02C108-2911-4090-BD6A-D401014C97C0}" dt="2021-05-14T23:37:13.053" v="355"/>
          <ac:spMkLst>
            <pc:docMk/>
            <pc:sldMk cId="658861257" sldId="547"/>
            <ac:spMk id="4" creationId="{4B46233B-8699-4FC6-8AD6-D3669A945D17}"/>
          </ac:spMkLst>
        </pc:spChg>
        <pc:spChg chg="add mod">
          <ac:chgData name="Hill,Jordan (DSHS)" userId="S::jordan.hill@dshs.texas.gov::1afcdffa-d068-4ece-aa53-24c4dfc62f31" providerId="AD" clId="Web-{7A02C108-2911-4090-BD6A-D401014C97C0}" dt="2021-05-14T23:38:58.055" v="374" actId="1076"/>
          <ac:spMkLst>
            <pc:docMk/>
            <pc:sldMk cId="658861257" sldId="547"/>
            <ac:spMk id="5" creationId="{79C1D176-2431-4BF1-A742-B85BB731E8DC}"/>
          </ac:spMkLst>
        </pc:spChg>
        <pc:spChg chg="mod">
          <ac:chgData name="Hill,Jordan (DSHS)" userId="S::jordan.hill@dshs.texas.gov::1afcdffa-d068-4ece-aa53-24c4dfc62f31" providerId="AD" clId="Web-{7A02C108-2911-4090-BD6A-D401014C97C0}" dt="2021-05-14T23:30:48.343" v="86" actId="20577"/>
          <ac:spMkLst>
            <pc:docMk/>
            <pc:sldMk cId="658861257" sldId="547"/>
            <ac:spMk id="11" creationId="{46EF9335-EC35-401F-A348-E96F5CB2A187}"/>
          </ac:spMkLst>
        </pc:spChg>
        <pc:spChg chg="mod">
          <ac:chgData name="Hill,Jordan (DSHS)" userId="S::jordan.hill@dshs.texas.gov::1afcdffa-d068-4ece-aa53-24c4dfc62f31" providerId="AD" clId="Web-{7A02C108-2911-4090-BD6A-D401014C97C0}" dt="2021-05-14T23:30:40.327" v="84" actId="20577"/>
          <ac:spMkLst>
            <pc:docMk/>
            <pc:sldMk cId="658861257" sldId="547"/>
            <ac:spMk id="12" creationId="{D7842CF1-CD50-4E57-B4A3-4870A010F052}"/>
          </ac:spMkLst>
        </pc:spChg>
        <pc:spChg chg="add mod">
          <ac:chgData name="Hill,Jordan (DSHS)" userId="S::jordan.hill@dshs.texas.gov::1afcdffa-d068-4ece-aa53-24c4dfc62f31" providerId="AD" clId="Web-{7A02C108-2911-4090-BD6A-D401014C97C0}" dt="2021-05-14T23:37:34.038" v="360" actId="20577"/>
          <ac:spMkLst>
            <pc:docMk/>
            <pc:sldMk cId="658861257" sldId="547"/>
            <ac:spMk id="22" creationId="{20A133DB-5153-4445-BFC0-2CF5E97A9F67}"/>
          </ac:spMkLst>
        </pc:spChg>
        <pc:cxnChg chg="add mod">
          <ac:chgData name="Hill,Jordan (DSHS)" userId="S::jordan.hill@dshs.texas.gov::1afcdffa-d068-4ece-aa53-24c4dfc62f31" providerId="AD" clId="Web-{7A02C108-2911-4090-BD6A-D401014C97C0}" dt="2021-05-14T23:31:22.562" v="93" actId="14100"/>
          <ac:cxnSpMkLst>
            <pc:docMk/>
            <pc:sldMk cId="658861257" sldId="547"/>
            <ac:cxnSpMk id="3" creationId="{4262F2C3-26BC-4FD0-B45E-6D91FF920CB3}"/>
          </ac:cxnSpMkLst>
        </pc:cxnChg>
        <pc:cxnChg chg="add mod">
          <ac:chgData name="Hill,Jordan (DSHS)" userId="S::jordan.hill@dshs.texas.gov::1afcdffa-d068-4ece-aa53-24c4dfc62f31" providerId="AD" clId="Web-{7A02C108-2911-4090-BD6A-D401014C97C0}" dt="2021-05-14T23:38:19.085" v="371"/>
          <ac:cxnSpMkLst>
            <pc:docMk/>
            <pc:sldMk cId="658861257" sldId="547"/>
            <ac:cxnSpMk id="21" creationId="{05F593FB-9973-4428-B320-FCC21827645C}"/>
          </ac:cxnSpMkLst>
        </pc:cxnChg>
        <pc:cxnChg chg="add mod">
          <ac:chgData name="Hill,Jordan (DSHS)" userId="S::jordan.hill@dshs.texas.gov::1afcdffa-d068-4ece-aa53-24c4dfc62f31" providerId="AD" clId="Web-{7A02C108-2911-4090-BD6A-D401014C97C0}" dt="2021-05-14T23:35:51.755" v="337" actId="1076"/>
          <ac:cxnSpMkLst>
            <pc:docMk/>
            <pc:sldMk cId="658861257" sldId="547"/>
            <ac:cxnSpMk id="23" creationId="{56DB22F9-CE51-492A-A583-A89582089288}"/>
          </ac:cxnSpMkLst>
        </pc:cxnChg>
        <pc:cxnChg chg="add mod">
          <ac:chgData name="Hill,Jordan (DSHS)" userId="S::jordan.hill@dshs.texas.gov::1afcdffa-d068-4ece-aa53-24c4dfc62f31" providerId="AD" clId="Web-{7A02C108-2911-4090-BD6A-D401014C97C0}" dt="2021-05-14T23:36:09.005" v="342" actId="14100"/>
          <ac:cxnSpMkLst>
            <pc:docMk/>
            <pc:sldMk cId="658861257" sldId="547"/>
            <ac:cxnSpMk id="24" creationId="{9C1C7905-1B0D-4D53-AB40-C0186249DB64}"/>
          </ac:cxnSpMkLst>
        </pc:cxnChg>
        <pc:cxnChg chg="add mod">
          <ac:chgData name="Hill,Jordan (DSHS)" userId="S::jordan.hill@dshs.texas.gov::1afcdffa-d068-4ece-aa53-24c4dfc62f31" providerId="AD" clId="Web-{7A02C108-2911-4090-BD6A-D401014C97C0}" dt="2021-05-14T23:38:50.789" v="373"/>
          <ac:cxnSpMkLst>
            <pc:docMk/>
            <pc:sldMk cId="658861257" sldId="547"/>
            <ac:cxnSpMk id="25" creationId="{69127906-CA8E-413B-A932-45B4B7E34C68}"/>
          </ac:cxnSpMkLst>
        </pc:cxnChg>
      </pc:sldChg>
      <pc:sldChg chg="new del">
        <pc:chgData name="Hill,Jordan (DSHS)" userId="S::jordan.hill@dshs.texas.gov::1afcdffa-d068-4ece-aa53-24c4dfc62f31" providerId="AD" clId="Web-{7A02C108-2911-4090-BD6A-D401014C97C0}" dt="2021-05-14T23:08:21.860" v="1"/>
        <pc:sldMkLst>
          <pc:docMk/>
          <pc:sldMk cId="4021110382" sldId="550"/>
        </pc:sldMkLst>
      </pc:sldChg>
    </pc:docChg>
  </pc:docChgLst>
  <pc:docChgLst>
    <pc:chgData name="Flores,Zachary (DSHS)" userId="S::zachary.flores@dshs.texas.gov::e619b1a4-ff3c-48b2-8d1c-f798fc25283a" providerId="AD" clId="Web-{43593D6F-B9E9-42AC-82C9-D9354E951B19}"/>
    <pc:docChg chg="modSld">
      <pc:chgData name="Flores,Zachary (DSHS)" userId="S::zachary.flores@dshs.texas.gov::e619b1a4-ff3c-48b2-8d1c-f798fc25283a" providerId="AD" clId="Web-{43593D6F-B9E9-42AC-82C9-D9354E951B19}" dt="2021-03-12T18:05:01.365" v="3"/>
      <pc:docMkLst>
        <pc:docMk/>
      </pc:docMkLst>
      <pc:sldChg chg="addCm">
        <pc:chgData name="Flores,Zachary (DSHS)" userId="S::zachary.flores@dshs.texas.gov::e619b1a4-ff3c-48b2-8d1c-f798fc25283a" providerId="AD" clId="Web-{43593D6F-B9E9-42AC-82C9-D9354E951B19}" dt="2021-03-12T18:05:01.365" v="3"/>
        <pc:sldMkLst>
          <pc:docMk/>
          <pc:sldMk cId="2067493864" sldId="368"/>
        </pc:sldMkLst>
      </pc:sldChg>
      <pc:sldChg chg="addCm">
        <pc:chgData name="Flores,Zachary (DSHS)" userId="S::zachary.flores@dshs.texas.gov::e619b1a4-ff3c-48b2-8d1c-f798fc25283a" providerId="AD" clId="Web-{43593D6F-B9E9-42AC-82C9-D9354E951B19}" dt="2021-03-12T18:03:41.628" v="2"/>
        <pc:sldMkLst>
          <pc:docMk/>
          <pc:sldMk cId="1231419048" sldId="394"/>
        </pc:sldMkLst>
      </pc:sldChg>
      <pc:sldChg chg="modSp">
        <pc:chgData name="Flores,Zachary (DSHS)" userId="S::zachary.flores@dshs.texas.gov::e619b1a4-ff3c-48b2-8d1c-f798fc25283a" providerId="AD" clId="Web-{43593D6F-B9E9-42AC-82C9-D9354E951B19}" dt="2021-03-12T18:02:51.924" v="1" actId="20577"/>
        <pc:sldMkLst>
          <pc:docMk/>
          <pc:sldMk cId="2372041669" sldId="398"/>
        </pc:sldMkLst>
        <pc:spChg chg="mod">
          <ac:chgData name="Flores,Zachary (DSHS)" userId="S::zachary.flores@dshs.texas.gov::e619b1a4-ff3c-48b2-8d1c-f798fc25283a" providerId="AD" clId="Web-{43593D6F-B9E9-42AC-82C9-D9354E951B19}" dt="2021-03-12T18:02:51.924" v="1" actId="20577"/>
          <ac:spMkLst>
            <pc:docMk/>
            <pc:sldMk cId="2372041669" sldId="398"/>
            <ac:spMk id="2" creationId="{D5DCD162-1868-4A71-AD5B-88E87C618E44}"/>
          </ac:spMkLst>
        </pc:spChg>
      </pc:sldChg>
    </pc:docChg>
  </pc:docChgLst>
  <pc:docChgLst>
    <pc:chgData name="Hill,Jordan (DSHS)" userId="1afcdffa-d068-4ece-aa53-24c4dfc62f31" providerId="ADAL" clId="{BDFC65C8-FD02-4BDA-A37F-5468A97BF986}"/>
    <pc:docChg chg="undo custSel addSld delSld modSld sldOrd delSection modSection">
      <pc:chgData name="Hill,Jordan (DSHS)" userId="1afcdffa-d068-4ece-aa53-24c4dfc62f31" providerId="ADAL" clId="{BDFC65C8-FD02-4BDA-A37F-5468A97BF986}" dt="2021-06-01T16:27:35.135" v="4490" actId="20577"/>
      <pc:docMkLst>
        <pc:docMk/>
      </pc:docMkLst>
      <pc:sldChg chg="ord">
        <pc:chgData name="Hill,Jordan (DSHS)" userId="1afcdffa-d068-4ece-aa53-24c4dfc62f31" providerId="ADAL" clId="{BDFC65C8-FD02-4BDA-A37F-5468A97BF986}" dt="2021-05-30T21:55:46.671" v="296"/>
        <pc:sldMkLst>
          <pc:docMk/>
          <pc:sldMk cId="3603847803" sldId="275"/>
        </pc:sldMkLst>
      </pc:sldChg>
      <pc:sldChg chg="modSp">
        <pc:chgData name="Hill,Jordan (DSHS)" userId="1afcdffa-d068-4ece-aa53-24c4dfc62f31" providerId="ADAL" clId="{BDFC65C8-FD02-4BDA-A37F-5468A97BF986}" dt="2021-06-01T04:18:38.202" v="2458" actId="20577"/>
        <pc:sldMkLst>
          <pc:docMk/>
          <pc:sldMk cId="3617220568" sldId="377"/>
        </pc:sldMkLst>
        <pc:spChg chg="mod">
          <ac:chgData name="Hill,Jordan (DSHS)" userId="1afcdffa-d068-4ece-aa53-24c4dfc62f31" providerId="ADAL" clId="{BDFC65C8-FD02-4BDA-A37F-5468A97BF986}" dt="2021-06-01T04:18:38.202" v="2458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1afcdffa-d068-4ece-aa53-24c4dfc62f31" providerId="ADAL" clId="{BDFC65C8-FD02-4BDA-A37F-5468A97BF986}" dt="2021-06-01T03:58:22.744" v="1777" actId="20577"/>
        <pc:sldMkLst>
          <pc:docMk/>
          <pc:sldMk cId="2661476795" sldId="433"/>
        </pc:sldMkLst>
        <pc:spChg chg="mod">
          <ac:chgData name="Hill,Jordan (DSHS)" userId="1afcdffa-d068-4ece-aa53-24c4dfc62f31" providerId="ADAL" clId="{BDFC65C8-FD02-4BDA-A37F-5468A97BF986}" dt="2021-06-01T03:58:22.744" v="1777" actId="20577"/>
          <ac:spMkLst>
            <pc:docMk/>
            <pc:sldMk cId="2661476795" sldId="433"/>
            <ac:spMk id="2" creationId="{74680A88-9CE1-4981-8679-58017179AF64}"/>
          </ac:spMkLst>
        </pc:spChg>
      </pc:sldChg>
      <pc:sldChg chg="modSp addCm modCm">
        <pc:chgData name="Hill,Jordan (DSHS)" userId="1afcdffa-d068-4ece-aa53-24c4dfc62f31" providerId="ADAL" clId="{BDFC65C8-FD02-4BDA-A37F-5468A97BF986}" dt="2021-06-01T03:24:19.171" v="1056" actId="20577"/>
        <pc:sldMkLst>
          <pc:docMk/>
          <pc:sldMk cId="891343156" sldId="511"/>
        </pc:sldMkLst>
        <pc:spChg chg="mod">
          <ac:chgData name="Hill,Jordan (DSHS)" userId="1afcdffa-d068-4ece-aa53-24c4dfc62f31" providerId="ADAL" clId="{BDFC65C8-FD02-4BDA-A37F-5468A97BF986}" dt="2021-06-01T03:20:57.321" v="955" actId="20577"/>
          <ac:spMkLst>
            <pc:docMk/>
            <pc:sldMk cId="891343156" sldId="511"/>
            <ac:spMk id="2" creationId="{00000000-0000-0000-0000-000000000000}"/>
          </ac:spMkLst>
        </pc:spChg>
        <pc:graphicFrameChg chg="mod modGraphic">
          <ac:chgData name="Hill,Jordan (DSHS)" userId="1afcdffa-d068-4ece-aa53-24c4dfc62f31" providerId="ADAL" clId="{BDFC65C8-FD02-4BDA-A37F-5468A97BF986}" dt="2021-06-01T03:24:19.171" v="1056" actId="20577"/>
          <ac:graphicFrameMkLst>
            <pc:docMk/>
            <pc:sldMk cId="891343156" sldId="511"/>
            <ac:graphicFrameMk id="4" creationId="{69C761A3-2143-4014-9234-2E7C88F8DD03}"/>
          </ac:graphicFrameMkLst>
        </pc:graphicFrameChg>
      </pc:sldChg>
      <pc:sldChg chg="del">
        <pc:chgData name="Hill,Jordan (DSHS)" userId="1afcdffa-d068-4ece-aa53-24c4dfc62f31" providerId="ADAL" clId="{BDFC65C8-FD02-4BDA-A37F-5468A97BF986}" dt="2021-06-01T04:05:51.680" v="2054" actId="2696"/>
        <pc:sldMkLst>
          <pc:docMk/>
          <pc:sldMk cId="3887154436" sldId="519"/>
        </pc:sldMkLst>
      </pc:sldChg>
      <pc:sldChg chg="addSp modSp modTransition">
        <pc:chgData name="Hill,Jordan (DSHS)" userId="1afcdffa-d068-4ece-aa53-24c4dfc62f31" providerId="ADAL" clId="{BDFC65C8-FD02-4BDA-A37F-5468A97BF986}" dt="2021-06-01T04:57:00.337" v="4488" actId="1076"/>
        <pc:sldMkLst>
          <pc:docMk/>
          <pc:sldMk cId="3508136219" sldId="520"/>
        </pc:sldMkLst>
        <pc:inkChg chg="add mod">
          <ac:chgData name="Hill,Jordan (DSHS)" userId="1afcdffa-d068-4ece-aa53-24c4dfc62f31" providerId="ADAL" clId="{BDFC65C8-FD02-4BDA-A37F-5468A97BF986}" dt="2021-06-01T04:57:00.337" v="4488" actId="1076"/>
          <ac:inkMkLst>
            <pc:docMk/>
            <pc:sldMk cId="3508136219" sldId="520"/>
            <ac:inkMk id="13" creationId="{9633D14A-1869-4571-A239-0D183B28AE6C}"/>
          </ac:inkMkLst>
        </pc:inkChg>
      </pc:sldChg>
      <pc:sldChg chg="modTransition">
        <pc:chgData name="Hill,Jordan (DSHS)" userId="1afcdffa-d068-4ece-aa53-24c4dfc62f31" providerId="ADAL" clId="{BDFC65C8-FD02-4BDA-A37F-5468A97BF986}" dt="2021-06-01T04:40:54.695" v="3261"/>
        <pc:sldMkLst>
          <pc:docMk/>
          <pc:sldMk cId="2741830969" sldId="527"/>
        </pc:sldMkLst>
      </pc:sldChg>
      <pc:sldChg chg="modSp">
        <pc:chgData name="Hill,Jordan (DSHS)" userId="1afcdffa-d068-4ece-aa53-24c4dfc62f31" providerId="ADAL" clId="{BDFC65C8-FD02-4BDA-A37F-5468A97BF986}" dt="2021-06-01T04:05:10.987" v="2051" actId="20577"/>
        <pc:sldMkLst>
          <pc:docMk/>
          <pc:sldMk cId="491606980" sldId="534"/>
        </pc:sldMkLst>
        <pc:spChg chg="mod">
          <ac:chgData name="Hill,Jordan (DSHS)" userId="1afcdffa-d068-4ece-aa53-24c4dfc62f31" providerId="ADAL" clId="{BDFC65C8-FD02-4BDA-A37F-5468A97BF986}" dt="2021-06-01T04:05:10.987" v="2051" actId="20577"/>
          <ac:spMkLst>
            <pc:docMk/>
            <pc:sldMk cId="491606980" sldId="534"/>
            <ac:spMk id="2" creationId="{4047E741-4390-4CC5-B8A6-41B99E8D1FBF}"/>
          </ac:spMkLst>
        </pc:spChg>
        <pc:graphicFrameChg chg="modGraphic">
          <ac:chgData name="Hill,Jordan (DSHS)" userId="1afcdffa-d068-4ece-aa53-24c4dfc62f31" providerId="ADAL" clId="{BDFC65C8-FD02-4BDA-A37F-5468A97BF986}" dt="2021-05-30T21:56:47.370" v="297" actId="13926"/>
          <ac:graphicFrameMkLst>
            <pc:docMk/>
            <pc:sldMk cId="491606980" sldId="534"/>
            <ac:graphicFrameMk id="4" creationId="{401A46D2-2188-4E51-97BA-48FA08A47BDE}"/>
          </ac:graphicFrameMkLst>
        </pc:graphicFrameChg>
        <pc:graphicFrameChg chg="modGraphic">
          <ac:chgData name="Hill,Jordan (DSHS)" userId="1afcdffa-d068-4ece-aa53-24c4dfc62f31" providerId="ADAL" clId="{BDFC65C8-FD02-4BDA-A37F-5468A97BF986}" dt="2021-06-01T02:27:17.896" v="544" actId="207"/>
          <ac:graphicFrameMkLst>
            <pc:docMk/>
            <pc:sldMk cId="491606980" sldId="534"/>
            <ac:graphicFrameMk id="5" creationId="{A1010CE3-028A-44AB-8399-52C70BA7ED99}"/>
          </ac:graphicFrameMkLst>
        </pc:graphicFrameChg>
      </pc:sldChg>
      <pc:sldChg chg="modSp">
        <pc:chgData name="Hill,Jordan (DSHS)" userId="1afcdffa-d068-4ece-aa53-24c4dfc62f31" providerId="ADAL" clId="{BDFC65C8-FD02-4BDA-A37F-5468A97BF986}" dt="2021-06-01T04:05:21.917" v="2052"/>
        <pc:sldMkLst>
          <pc:docMk/>
          <pc:sldMk cId="1212711586" sldId="536"/>
        </pc:sldMkLst>
        <pc:spChg chg="mod">
          <ac:chgData name="Hill,Jordan (DSHS)" userId="1afcdffa-d068-4ece-aa53-24c4dfc62f31" providerId="ADAL" clId="{BDFC65C8-FD02-4BDA-A37F-5468A97BF986}" dt="2021-06-01T04:05:21.917" v="2052"/>
          <ac:spMkLst>
            <pc:docMk/>
            <pc:sldMk cId="1212711586" sldId="536"/>
            <ac:spMk id="4" creationId="{1B612F56-06CE-4924-A133-B92BA4AB1BCF}"/>
          </ac:spMkLst>
        </pc:spChg>
        <pc:graphicFrameChg chg="mod modGraphic">
          <ac:chgData name="Hill,Jordan (DSHS)" userId="1afcdffa-d068-4ece-aa53-24c4dfc62f31" providerId="ADAL" clId="{BDFC65C8-FD02-4BDA-A37F-5468A97BF986}" dt="2021-06-01T03:19:20.789" v="946" actId="14734"/>
          <ac:graphicFrameMkLst>
            <pc:docMk/>
            <pc:sldMk cId="1212711586" sldId="536"/>
            <ac:graphicFrameMk id="6" creationId="{16D78F75-C090-47C8-935E-D71E9F834BD6}"/>
          </ac:graphicFrameMkLst>
        </pc:graphicFrameChg>
      </pc:sldChg>
      <pc:sldChg chg="modSp">
        <pc:chgData name="Hill,Jordan (DSHS)" userId="1afcdffa-d068-4ece-aa53-24c4dfc62f31" providerId="ADAL" clId="{BDFC65C8-FD02-4BDA-A37F-5468A97BF986}" dt="2021-06-01T04:05:29.621" v="2053"/>
        <pc:sldMkLst>
          <pc:docMk/>
          <pc:sldMk cId="271248232" sldId="537"/>
        </pc:sldMkLst>
        <pc:spChg chg="mod">
          <ac:chgData name="Hill,Jordan (DSHS)" userId="1afcdffa-d068-4ece-aa53-24c4dfc62f31" providerId="ADAL" clId="{BDFC65C8-FD02-4BDA-A37F-5468A97BF986}" dt="2021-06-01T04:05:29.621" v="2053"/>
          <ac:spMkLst>
            <pc:docMk/>
            <pc:sldMk cId="271248232" sldId="537"/>
            <ac:spMk id="4" creationId="{1B612F56-06CE-4924-A133-B92BA4AB1BCF}"/>
          </ac:spMkLst>
        </pc:spChg>
        <pc:graphicFrameChg chg="mod modGraphic">
          <ac:chgData name="Hill,Jordan (DSHS)" userId="1afcdffa-d068-4ece-aa53-24c4dfc62f31" providerId="ADAL" clId="{BDFC65C8-FD02-4BDA-A37F-5468A97BF986}" dt="2021-06-01T03:19:45.515" v="952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  <pc:sldChg chg="addSp delSp modSp del">
        <pc:chgData name="Hill,Jordan (DSHS)" userId="1afcdffa-d068-4ece-aa53-24c4dfc62f31" providerId="ADAL" clId="{BDFC65C8-FD02-4BDA-A37F-5468A97BF986}" dt="2021-06-01T02:28:06.134" v="548" actId="2696"/>
        <pc:sldMkLst>
          <pc:docMk/>
          <pc:sldMk cId="2279085522" sldId="538"/>
        </pc:sldMkLst>
        <pc:spChg chg="add mod">
          <ac:chgData name="Hill,Jordan (DSHS)" userId="1afcdffa-d068-4ece-aa53-24c4dfc62f31" providerId="ADAL" clId="{BDFC65C8-FD02-4BDA-A37F-5468A97BF986}" dt="2021-06-01T02:28:02.124" v="547" actId="478"/>
          <ac:spMkLst>
            <pc:docMk/>
            <pc:sldMk cId="2279085522" sldId="538"/>
            <ac:spMk id="5" creationId="{6E746CEA-54F4-4052-9AB9-6C36364E0429}"/>
          </ac:spMkLst>
        </pc:spChg>
        <pc:graphicFrameChg chg="del modGraphic">
          <ac:chgData name="Hill,Jordan (DSHS)" userId="1afcdffa-d068-4ece-aa53-24c4dfc62f31" providerId="ADAL" clId="{BDFC65C8-FD02-4BDA-A37F-5468A97BF986}" dt="2021-06-01T02:28:02.124" v="547" actId="478"/>
          <ac:graphicFrameMkLst>
            <pc:docMk/>
            <pc:sldMk cId="2279085522" sldId="538"/>
            <ac:graphicFrameMk id="4" creationId="{401A46D2-2188-4E51-97BA-48FA08A47BDE}"/>
          </ac:graphicFrameMkLst>
        </pc:graphicFrameChg>
      </pc:sldChg>
      <pc:sldChg chg="del">
        <pc:chgData name="Hill,Jordan (DSHS)" userId="1afcdffa-d068-4ece-aa53-24c4dfc62f31" providerId="ADAL" clId="{BDFC65C8-FD02-4BDA-A37F-5468A97BF986}" dt="2021-06-01T04:02:14.680" v="1899" actId="2696"/>
        <pc:sldMkLst>
          <pc:docMk/>
          <pc:sldMk cId="3775765903" sldId="539"/>
        </pc:sldMkLst>
      </pc:sldChg>
      <pc:sldChg chg="del">
        <pc:chgData name="Hill,Jordan (DSHS)" userId="1afcdffa-d068-4ece-aa53-24c4dfc62f31" providerId="ADAL" clId="{BDFC65C8-FD02-4BDA-A37F-5468A97BF986}" dt="2021-05-30T21:59:01.464" v="316" actId="2696"/>
        <pc:sldMkLst>
          <pc:docMk/>
          <pc:sldMk cId="546004469" sldId="541"/>
        </pc:sldMkLst>
      </pc:sldChg>
      <pc:sldChg chg="del">
        <pc:chgData name="Hill,Jordan (DSHS)" userId="1afcdffa-d068-4ece-aa53-24c4dfc62f31" providerId="ADAL" clId="{BDFC65C8-FD02-4BDA-A37F-5468A97BF986}" dt="2021-06-01T04:53:25.210" v="4369" actId="2696"/>
        <pc:sldMkLst>
          <pc:docMk/>
          <pc:sldMk cId="658861257" sldId="547"/>
        </pc:sldMkLst>
      </pc:sldChg>
      <pc:sldChg chg="addSp delSp modSp ord">
        <pc:chgData name="Hill,Jordan (DSHS)" userId="1afcdffa-d068-4ece-aa53-24c4dfc62f31" providerId="ADAL" clId="{BDFC65C8-FD02-4BDA-A37F-5468A97BF986}" dt="2021-06-01T04:56:39.060" v="4486"/>
        <pc:sldMkLst>
          <pc:docMk/>
          <pc:sldMk cId="671686838" sldId="567"/>
        </pc:sldMkLst>
        <pc:spChg chg="mod">
          <ac:chgData name="Hill,Jordan (DSHS)" userId="1afcdffa-d068-4ece-aa53-24c4dfc62f31" providerId="ADAL" clId="{BDFC65C8-FD02-4BDA-A37F-5468A97BF986}" dt="2021-06-01T04:55:11.451" v="4398" actId="20577"/>
          <ac:spMkLst>
            <pc:docMk/>
            <pc:sldMk cId="671686838" sldId="567"/>
            <ac:spMk id="2" creationId="{03D2C37E-CA03-468B-897C-2DF440014F06}"/>
          </ac:spMkLst>
        </pc:spChg>
        <pc:spChg chg="del mod">
          <ac:chgData name="Hill,Jordan (DSHS)" userId="1afcdffa-d068-4ece-aa53-24c4dfc62f31" providerId="ADAL" clId="{BDFC65C8-FD02-4BDA-A37F-5468A97BF986}" dt="2021-06-01T04:53:35.677" v="4378" actId="478"/>
          <ac:spMkLst>
            <pc:docMk/>
            <pc:sldMk cId="671686838" sldId="567"/>
            <ac:spMk id="5" creationId="{79C1D176-2431-4BF1-A742-B85BB731E8DC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7" creationId="{07516975-6253-4025-8F7F-859D05FC1A00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8" creationId="{B6BE66C8-FF82-4017-9854-E9B54A3EA9F0}"/>
          </ac:spMkLst>
        </pc:spChg>
        <pc:spChg chg="del mod">
          <ac:chgData name="Hill,Jordan (DSHS)" userId="1afcdffa-d068-4ece-aa53-24c4dfc62f31" providerId="ADAL" clId="{BDFC65C8-FD02-4BDA-A37F-5468A97BF986}" dt="2021-06-01T04:53:27.991" v="4371" actId="478"/>
          <ac:spMkLst>
            <pc:docMk/>
            <pc:sldMk cId="671686838" sldId="567"/>
            <ac:spMk id="9" creationId="{9E73AF81-6335-4630-9755-8F7DFB06E362}"/>
          </ac:spMkLst>
        </pc:spChg>
        <pc:spChg chg="del">
          <ac:chgData name="Hill,Jordan (DSHS)" userId="1afcdffa-d068-4ece-aa53-24c4dfc62f31" providerId="ADAL" clId="{BDFC65C8-FD02-4BDA-A37F-5468A97BF986}" dt="2021-06-01T04:53:30.262" v="4372" actId="478"/>
          <ac:spMkLst>
            <pc:docMk/>
            <pc:sldMk cId="671686838" sldId="567"/>
            <ac:spMk id="12" creationId="{D7842CF1-CD50-4E57-B4A3-4870A010F052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13" creationId="{519BFD5A-224E-4E24-878F-ABD58F9CEE56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14" creationId="{8FCFDB63-F2DA-4E0A-AC7C-DF31BB33803C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15" creationId="{B00FEB5A-B2BD-47F4-B34A-CDE7AA639DA5}"/>
          </ac:spMkLst>
        </pc:spChg>
        <pc:spChg chg="mod">
          <ac:chgData name="Hill,Jordan (DSHS)" userId="1afcdffa-d068-4ece-aa53-24c4dfc62f31" providerId="ADAL" clId="{BDFC65C8-FD02-4BDA-A37F-5468A97BF986}" dt="2021-06-01T04:55:44.395" v="4438" actId="1076"/>
          <ac:spMkLst>
            <pc:docMk/>
            <pc:sldMk cId="671686838" sldId="567"/>
            <ac:spMk id="16" creationId="{8927CA26-BEB7-4F18-952E-059A244B2839}"/>
          </ac:spMkLst>
        </pc:spChg>
        <pc:spChg chg="del">
          <ac:chgData name="Hill,Jordan (DSHS)" userId="1afcdffa-d068-4ece-aa53-24c4dfc62f31" providerId="ADAL" clId="{BDFC65C8-FD02-4BDA-A37F-5468A97BF986}" dt="2021-06-01T04:53:31.667" v="4374" actId="478"/>
          <ac:spMkLst>
            <pc:docMk/>
            <pc:sldMk cId="671686838" sldId="567"/>
            <ac:spMk id="17" creationId="{C96EDF32-7E54-495B-B10D-B6C00A8BE771}"/>
          </ac:spMkLst>
        </pc:spChg>
        <pc:spChg chg="del">
          <ac:chgData name="Hill,Jordan (DSHS)" userId="1afcdffa-d068-4ece-aa53-24c4dfc62f31" providerId="ADAL" clId="{BDFC65C8-FD02-4BDA-A37F-5468A97BF986}" dt="2021-06-01T04:53:30.854" v="4373" actId="478"/>
          <ac:spMkLst>
            <pc:docMk/>
            <pc:sldMk cId="671686838" sldId="567"/>
            <ac:spMk id="18" creationId="{F6440A82-2802-4E03-BB51-4E0B2D5EBEAA}"/>
          </ac:spMkLst>
        </pc:spChg>
        <pc:spChg chg="add mod">
          <ac:chgData name="Hill,Jordan (DSHS)" userId="1afcdffa-d068-4ece-aa53-24c4dfc62f31" providerId="ADAL" clId="{BDFC65C8-FD02-4BDA-A37F-5468A97BF986}" dt="2021-06-01T04:55:28.340" v="4435" actId="20577"/>
          <ac:spMkLst>
            <pc:docMk/>
            <pc:sldMk cId="671686838" sldId="567"/>
            <ac:spMk id="20" creationId="{145A0423-5C0D-41CF-9EBD-01116B3C9EC7}"/>
          </ac:spMkLst>
        </pc:spChg>
        <pc:spChg chg="add mod">
          <ac:chgData name="Hill,Jordan (DSHS)" userId="1afcdffa-d068-4ece-aa53-24c4dfc62f31" providerId="ADAL" clId="{BDFC65C8-FD02-4BDA-A37F-5468A97BF986}" dt="2021-06-01T04:55:37.774" v="4437" actId="1076"/>
          <ac:spMkLst>
            <pc:docMk/>
            <pc:sldMk cId="671686838" sldId="567"/>
            <ac:spMk id="22" creationId="{7A3A986B-85C8-4F91-9F5C-A09F7024EDDE}"/>
          </ac:spMkLst>
        </pc:spChg>
        <pc:spChg chg="add mod">
          <ac:chgData name="Hill,Jordan (DSHS)" userId="1afcdffa-d068-4ece-aa53-24c4dfc62f31" providerId="ADAL" clId="{BDFC65C8-FD02-4BDA-A37F-5468A97BF986}" dt="2021-06-01T04:55:57.298" v="4485" actId="20577"/>
          <ac:spMkLst>
            <pc:docMk/>
            <pc:sldMk cId="671686838" sldId="567"/>
            <ac:spMk id="23" creationId="{63C216E9-378D-4FF2-80E5-9C1C5D4F71CD}"/>
          </ac:spMkLst>
        </pc:spChg>
        <pc:inkChg chg="mod">
          <ac:chgData name="Hill,Jordan (DSHS)" userId="1afcdffa-d068-4ece-aa53-24c4dfc62f31" providerId="ADAL" clId="{BDFC65C8-FD02-4BDA-A37F-5468A97BF986}" dt="2021-06-01T04:55:44.395" v="4438" actId="1076"/>
          <ac:inkMkLst>
            <pc:docMk/>
            <pc:sldMk cId="671686838" sldId="567"/>
            <ac:inkMk id="19" creationId="{8224D158-3425-4293-B50A-77303571ACD5}"/>
          </ac:inkMkLst>
        </pc:inkChg>
        <pc:cxnChg chg="del">
          <ac:chgData name="Hill,Jordan (DSHS)" userId="1afcdffa-d068-4ece-aa53-24c4dfc62f31" providerId="ADAL" clId="{BDFC65C8-FD02-4BDA-A37F-5468A97BF986}" dt="2021-06-01T04:53:32.522" v="4375" actId="478"/>
          <ac:cxnSpMkLst>
            <pc:docMk/>
            <pc:sldMk cId="671686838" sldId="567"/>
            <ac:cxnSpMk id="21" creationId="{05F593FB-9973-4428-B320-FCC21827645C}"/>
          </ac:cxnSpMkLst>
        </pc:cxnChg>
        <pc:cxnChg chg="del">
          <ac:chgData name="Hill,Jordan (DSHS)" userId="1afcdffa-d068-4ece-aa53-24c4dfc62f31" providerId="ADAL" clId="{BDFC65C8-FD02-4BDA-A37F-5468A97BF986}" dt="2021-06-01T04:53:36.885" v="4379" actId="478"/>
          <ac:cxnSpMkLst>
            <pc:docMk/>
            <pc:sldMk cId="671686838" sldId="567"/>
            <ac:cxnSpMk id="25" creationId="{69127906-CA8E-413B-A932-45B4B7E34C68}"/>
          </ac:cxnSpMkLst>
        </pc:cxnChg>
      </pc:sldChg>
      <pc:sldChg chg="del">
        <pc:chgData name="Hill,Jordan (DSHS)" userId="1afcdffa-d068-4ece-aa53-24c4dfc62f31" providerId="ADAL" clId="{BDFC65C8-FD02-4BDA-A37F-5468A97BF986}" dt="2021-05-30T22:00:52.569" v="455" actId="2696"/>
        <pc:sldMkLst>
          <pc:docMk/>
          <pc:sldMk cId="389871964" sldId="568"/>
        </pc:sldMkLst>
      </pc:sldChg>
      <pc:sldChg chg="del">
        <pc:chgData name="Hill,Jordan (DSHS)" userId="1afcdffa-d068-4ece-aa53-24c4dfc62f31" providerId="ADAL" clId="{BDFC65C8-FD02-4BDA-A37F-5468A97BF986}" dt="2021-05-30T22:00:51.836" v="454" actId="2696"/>
        <pc:sldMkLst>
          <pc:docMk/>
          <pc:sldMk cId="1430137280" sldId="576"/>
        </pc:sldMkLst>
      </pc:sldChg>
      <pc:sldChg chg="del modTransition">
        <pc:chgData name="Hill,Jordan (DSHS)" userId="1afcdffa-d068-4ece-aa53-24c4dfc62f31" providerId="ADAL" clId="{BDFC65C8-FD02-4BDA-A37F-5468A97BF986}" dt="2021-06-01T04:53:14.089" v="4367" actId="2696"/>
        <pc:sldMkLst>
          <pc:docMk/>
          <pc:sldMk cId="1384225804" sldId="577"/>
        </pc:sldMkLst>
      </pc:sldChg>
      <pc:sldChg chg="del modTransition">
        <pc:chgData name="Hill,Jordan (DSHS)" userId="1afcdffa-d068-4ece-aa53-24c4dfc62f31" providerId="ADAL" clId="{BDFC65C8-FD02-4BDA-A37F-5468A97BF986}" dt="2021-06-01T04:53:14.088" v="4366" actId="2696"/>
        <pc:sldMkLst>
          <pc:docMk/>
          <pc:sldMk cId="1322757195" sldId="579"/>
        </pc:sldMkLst>
      </pc:sldChg>
      <pc:sldChg chg="del modTransition">
        <pc:chgData name="Hill,Jordan (DSHS)" userId="1afcdffa-d068-4ece-aa53-24c4dfc62f31" providerId="ADAL" clId="{BDFC65C8-FD02-4BDA-A37F-5468A97BF986}" dt="2021-06-01T04:53:14.103" v="4368" actId="2696"/>
        <pc:sldMkLst>
          <pc:docMk/>
          <pc:sldMk cId="233438987" sldId="580"/>
        </pc:sldMkLst>
      </pc:sldChg>
      <pc:sldChg chg="del modTransition">
        <pc:chgData name="Hill,Jordan (DSHS)" userId="1afcdffa-d068-4ece-aa53-24c4dfc62f31" providerId="ADAL" clId="{BDFC65C8-FD02-4BDA-A37F-5468A97BF986}" dt="2021-06-01T04:53:14.086" v="4365" actId="2696"/>
        <pc:sldMkLst>
          <pc:docMk/>
          <pc:sldMk cId="1380843961" sldId="591"/>
        </pc:sldMkLst>
      </pc:sldChg>
      <pc:sldChg chg="del">
        <pc:chgData name="Hill,Jordan (DSHS)" userId="1afcdffa-d068-4ece-aa53-24c4dfc62f31" providerId="ADAL" clId="{BDFC65C8-FD02-4BDA-A37F-5468A97BF986}" dt="2021-06-01T04:33:26.381" v="2719" actId="2696"/>
        <pc:sldMkLst>
          <pc:docMk/>
          <pc:sldMk cId="2472975953" sldId="592"/>
        </pc:sldMkLst>
      </pc:sldChg>
      <pc:sldChg chg="del modTransition">
        <pc:chgData name="Hill,Jordan (DSHS)" userId="1afcdffa-d068-4ece-aa53-24c4dfc62f31" providerId="ADAL" clId="{BDFC65C8-FD02-4BDA-A37F-5468A97BF986}" dt="2021-06-01T04:53:14.085" v="4364" actId="2696"/>
        <pc:sldMkLst>
          <pc:docMk/>
          <pc:sldMk cId="1339565620" sldId="593"/>
        </pc:sldMkLst>
      </pc:sldChg>
      <pc:sldChg chg="modSp add del ord">
        <pc:chgData name="Hill,Jordan (DSHS)" userId="1afcdffa-d068-4ece-aa53-24c4dfc62f31" providerId="ADAL" clId="{BDFC65C8-FD02-4BDA-A37F-5468A97BF986}" dt="2021-06-01T04:03:05.223" v="2011" actId="2696"/>
        <pc:sldMkLst>
          <pc:docMk/>
          <pc:sldMk cId="2046841030" sldId="594"/>
        </pc:sldMkLst>
        <pc:spChg chg="mod">
          <ac:chgData name="Hill,Jordan (DSHS)" userId="1afcdffa-d068-4ece-aa53-24c4dfc62f31" providerId="ADAL" clId="{BDFC65C8-FD02-4BDA-A37F-5468A97BF986}" dt="2021-05-30T22:00:40.440" v="453" actId="13926"/>
          <ac:spMkLst>
            <pc:docMk/>
            <pc:sldMk cId="2046841030" sldId="594"/>
            <ac:spMk id="3" creationId="{89C09B89-F4EF-40D4-B508-C4E736C72501}"/>
          </ac:spMkLst>
        </pc:spChg>
      </pc:sldChg>
      <pc:sldChg chg="del">
        <pc:chgData name="Hill,Jordan (DSHS)" userId="1afcdffa-d068-4ece-aa53-24c4dfc62f31" providerId="ADAL" clId="{BDFC65C8-FD02-4BDA-A37F-5468A97BF986}" dt="2021-06-01T04:33:21.941" v="2716" actId="2696"/>
        <pc:sldMkLst>
          <pc:docMk/>
          <pc:sldMk cId="3808339744" sldId="595"/>
        </pc:sldMkLst>
      </pc:sldChg>
      <pc:sldChg chg="add del">
        <pc:chgData name="Hill,Jordan (DSHS)" userId="1afcdffa-d068-4ece-aa53-24c4dfc62f31" providerId="ADAL" clId="{BDFC65C8-FD02-4BDA-A37F-5468A97BF986}" dt="2021-05-30T21:58:45.875" v="312" actId="2696"/>
        <pc:sldMkLst>
          <pc:docMk/>
          <pc:sldMk cId="10890701" sldId="596"/>
        </pc:sldMkLst>
      </pc:sldChg>
      <pc:sldChg chg="modSp add">
        <pc:chgData name="Hill,Jordan (DSHS)" userId="1afcdffa-d068-4ece-aa53-24c4dfc62f31" providerId="ADAL" clId="{BDFC65C8-FD02-4BDA-A37F-5468A97BF986}" dt="2021-06-01T03:58:04.817" v="1753" actId="13219"/>
        <pc:sldMkLst>
          <pc:docMk/>
          <pc:sldMk cId="754515477" sldId="596"/>
        </pc:sldMkLst>
        <pc:spChg chg="mod">
          <ac:chgData name="Hill,Jordan (DSHS)" userId="1afcdffa-d068-4ece-aa53-24c4dfc62f31" providerId="ADAL" clId="{BDFC65C8-FD02-4BDA-A37F-5468A97BF986}" dt="2021-06-01T03:48:31.073" v="1073" actId="20577"/>
          <ac:spMkLst>
            <pc:docMk/>
            <pc:sldMk cId="754515477" sldId="596"/>
            <ac:spMk id="7" creationId="{6CA693A9-6708-419F-A61E-EE82E571FBBE}"/>
          </ac:spMkLst>
        </pc:spChg>
        <pc:graphicFrameChg chg="mod modGraphic">
          <ac:chgData name="Hill,Jordan (DSHS)" userId="1afcdffa-d068-4ece-aa53-24c4dfc62f31" providerId="ADAL" clId="{BDFC65C8-FD02-4BDA-A37F-5468A97BF986}" dt="2021-06-01T03:58:04.817" v="1753" actId="13219"/>
          <ac:graphicFrameMkLst>
            <pc:docMk/>
            <pc:sldMk cId="754515477" sldId="596"/>
            <ac:graphicFrameMk id="4" creationId="{3638EC69-678F-4F6D-95FB-73181D36DFC5}"/>
          </ac:graphicFrameMkLst>
        </pc:graphicFrameChg>
      </pc:sldChg>
      <pc:sldChg chg="addSp modSp add">
        <pc:chgData name="Hill,Jordan (DSHS)" userId="1afcdffa-d068-4ece-aa53-24c4dfc62f31" providerId="ADAL" clId="{BDFC65C8-FD02-4BDA-A37F-5468A97BF986}" dt="2021-06-01T16:27:35.135" v="4490" actId="20577"/>
        <pc:sldMkLst>
          <pc:docMk/>
          <pc:sldMk cId="91172186" sldId="597"/>
        </pc:sldMkLst>
        <pc:spChg chg="add mod">
          <ac:chgData name="Hill,Jordan (DSHS)" userId="1afcdffa-d068-4ece-aa53-24c4dfc62f31" providerId="ADAL" clId="{BDFC65C8-FD02-4BDA-A37F-5468A97BF986}" dt="2021-06-01T03:50:01.320" v="1089"/>
          <ac:spMkLst>
            <pc:docMk/>
            <pc:sldMk cId="91172186" sldId="597"/>
            <ac:spMk id="3" creationId="{5DD41AF4-2C6F-4469-A4D9-162B3B43B556}"/>
          </ac:spMkLst>
        </pc:spChg>
        <pc:spChg chg="mod">
          <ac:chgData name="Hill,Jordan (DSHS)" userId="1afcdffa-d068-4ece-aa53-24c4dfc62f31" providerId="ADAL" clId="{BDFC65C8-FD02-4BDA-A37F-5468A97BF986}" dt="2021-06-01T03:48:41.984" v="1077" actId="20577"/>
          <ac:spMkLst>
            <pc:docMk/>
            <pc:sldMk cId="91172186" sldId="597"/>
            <ac:spMk id="7" creationId="{6CA693A9-6708-419F-A61E-EE82E571FBBE}"/>
          </ac:spMkLst>
        </pc:spChg>
        <pc:graphicFrameChg chg="mod modGraphic">
          <ac:chgData name="Hill,Jordan (DSHS)" userId="1afcdffa-d068-4ece-aa53-24c4dfc62f31" providerId="ADAL" clId="{BDFC65C8-FD02-4BDA-A37F-5468A97BF986}" dt="2021-06-01T16:27:35.135" v="4490" actId="20577"/>
          <ac:graphicFrameMkLst>
            <pc:docMk/>
            <pc:sldMk cId="91172186" sldId="597"/>
            <ac:graphicFrameMk id="2" creationId="{CEBC590C-0925-4B74-AADF-426C93DCCBE8}"/>
          </ac:graphicFrameMkLst>
        </pc:graphicFrameChg>
      </pc:sldChg>
      <pc:sldChg chg="add del">
        <pc:chgData name="Hill,Jordan (DSHS)" userId="1afcdffa-d068-4ece-aa53-24c4dfc62f31" providerId="ADAL" clId="{BDFC65C8-FD02-4BDA-A37F-5468A97BF986}" dt="2021-05-30T21:58:45.904" v="313" actId="2696"/>
        <pc:sldMkLst>
          <pc:docMk/>
          <pc:sldMk cId="3650845188" sldId="597"/>
        </pc:sldMkLst>
      </pc:sldChg>
      <pc:sldChg chg="del">
        <pc:chgData name="Hill,Jordan (DSHS)" userId="1afcdffa-d068-4ece-aa53-24c4dfc62f31" providerId="ADAL" clId="{BDFC65C8-FD02-4BDA-A37F-5468A97BF986}" dt="2021-06-01T03:51:33.636" v="1109" actId="2696"/>
        <pc:sldMkLst>
          <pc:docMk/>
          <pc:sldMk cId="4248295068" sldId="598"/>
        </pc:sldMkLst>
      </pc:sldChg>
      <pc:sldChg chg="del">
        <pc:chgData name="Hill,Jordan (DSHS)" userId="1afcdffa-d068-4ece-aa53-24c4dfc62f31" providerId="ADAL" clId="{BDFC65C8-FD02-4BDA-A37F-5468A97BF986}" dt="2021-06-01T03:51:34.498" v="1110" actId="2696"/>
        <pc:sldMkLst>
          <pc:docMk/>
          <pc:sldMk cId="3921202805" sldId="599"/>
        </pc:sldMkLst>
      </pc:sldChg>
      <pc:sldChg chg="del">
        <pc:chgData name="Hill,Jordan (DSHS)" userId="1afcdffa-d068-4ece-aa53-24c4dfc62f31" providerId="ADAL" clId="{BDFC65C8-FD02-4BDA-A37F-5468A97BF986}" dt="2021-06-01T04:33:21.950" v="2717" actId="2696"/>
        <pc:sldMkLst>
          <pc:docMk/>
          <pc:sldMk cId="3372909340" sldId="600"/>
        </pc:sldMkLst>
      </pc:sldChg>
      <pc:sldChg chg="modSp add">
        <pc:chgData name="Hill,Jordan (DSHS)" userId="1afcdffa-d068-4ece-aa53-24c4dfc62f31" providerId="ADAL" clId="{BDFC65C8-FD02-4BDA-A37F-5468A97BF986}" dt="2021-06-01T04:52:08.257" v="4363" actId="20577"/>
        <pc:sldMkLst>
          <pc:docMk/>
          <pc:sldMk cId="2188753481" sldId="601"/>
        </pc:sldMkLst>
        <pc:spChg chg="mod">
          <ac:chgData name="Hill,Jordan (DSHS)" userId="1afcdffa-d068-4ece-aa53-24c4dfc62f31" providerId="ADAL" clId="{BDFC65C8-FD02-4BDA-A37F-5468A97BF986}" dt="2021-06-01T03:53:44.883" v="1221" actId="20577"/>
          <ac:spMkLst>
            <pc:docMk/>
            <pc:sldMk cId="2188753481" sldId="601"/>
            <ac:spMk id="2" creationId="{4AC30422-E5C2-42F7-B8F1-17634C37601C}"/>
          </ac:spMkLst>
        </pc:spChg>
        <pc:spChg chg="mod">
          <ac:chgData name="Hill,Jordan (DSHS)" userId="1afcdffa-d068-4ece-aa53-24c4dfc62f31" providerId="ADAL" clId="{BDFC65C8-FD02-4BDA-A37F-5468A97BF986}" dt="2021-06-01T04:52:08.257" v="4363" actId="20577"/>
          <ac:spMkLst>
            <pc:docMk/>
            <pc:sldMk cId="2188753481" sldId="601"/>
            <ac:spMk id="3" creationId="{FAA477AF-BC06-44CB-8830-E09420267A4E}"/>
          </ac:spMkLst>
        </pc:spChg>
      </pc:sldChg>
      <pc:sldChg chg="addSp delSp modSp add">
        <pc:chgData name="Hill,Jordan (DSHS)" userId="1afcdffa-d068-4ece-aa53-24c4dfc62f31" providerId="ADAL" clId="{BDFC65C8-FD02-4BDA-A37F-5468A97BF986}" dt="2021-06-01T04:51:45.686" v="4266" actId="20577"/>
        <pc:sldMkLst>
          <pc:docMk/>
          <pc:sldMk cId="2548229133" sldId="602"/>
        </pc:sldMkLst>
        <pc:spChg chg="mod">
          <ac:chgData name="Hill,Jordan (DSHS)" userId="1afcdffa-d068-4ece-aa53-24c4dfc62f31" providerId="ADAL" clId="{BDFC65C8-FD02-4BDA-A37F-5468A97BF986}" dt="2021-05-30T22:01:20.108" v="494" actId="20577"/>
          <ac:spMkLst>
            <pc:docMk/>
            <pc:sldMk cId="2548229133" sldId="602"/>
            <ac:spMk id="2" creationId="{266EA046-1D3D-4ADA-BE94-80A174144CF2}"/>
          </ac:spMkLst>
        </pc:spChg>
        <pc:spChg chg="mod">
          <ac:chgData name="Hill,Jordan (DSHS)" userId="1afcdffa-d068-4ece-aa53-24c4dfc62f31" providerId="ADAL" clId="{BDFC65C8-FD02-4BDA-A37F-5468A97BF986}" dt="2021-06-01T04:51:29.263" v="4246" actId="113"/>
          <ac:spMkLst>
            <pc:docMk/>
            <pc:sldMk cId="2548229133" sldId="602"/>
            <ac:spMk id="3" creationId="{3E946CD8-BEC2-4A73-A1FB-0921DB64829D}"/>
          </ac:spMkLst>
        </pc:spChg>
        <pc:spChg chg="del">
          <ac:chgData name="Hill,Jordan (DSHS)" userId="1afcdffa-d068-4ece-aa53-24c4dfc62f31" providerId="ADAL" clId="{BDFC65C8-FD02-4BDA-A37F-5468A97BF986}" dt="2021-06-01T04:34:12.884" v="2820"/>
          <ac:spMkLst>
            <pc:docMk/>
            <pc:sldMk cId="2548229133" sldId="602"/>
            <ac:spMk id="4" creationId="{F31763E3-4809-48C6-AED6-41B541370973}"/>
          </ac:spMkLst>
        </pc:spChg>
        <pc:spChg chg="add mod">
          <ac:chgData name="Hill,Jordan (DSHS)" userId="1afcdffa-d068-4ece-aa53-24c4dfc62f31" providerId="ADAL" clId="{BDFC65C8-FD02-4BDA-A37F-5468A97BF986}" dt="2021-06-01T04:51:45.686" v="4266" actId="20577"/>
          <ac:spMkLst>
            <pc:docMk/>
            <pc:sldMk cId="2548229133" sldId="602"/>
            <ac:spMk id="5" creationId="{53550E5D-0282-4D88-AF19-0605AD4F866A}"/>
          </ac:spMkLst>
        </pc:spChg>
      </pc:sldChg>
      <pc:sldChg chg="modSp add del">
        <pc:chgData name="Hill,Jordan (DSHS)" userId="1afcdffa-d068-4ece-aa53-24c4dfc62f31" providerId="ADAL" clId="{BDFC65C8-FD02-4BDA-A37F-5468A97BF986}" dt="2021-06-01T04:50:39.866" v="4185" actId="2696"/>
        <pc:sldMkLst>
          <pc:docMk/>
          <pc:sldMk cId="2850505249" sldId="603"/>
        </pc:sldMkLst>
        <pc:spChg chg="mod">
          <ac:chgData name="Hill,Jordan (DSHS)" userId="1afcdffa-d068-4ece-aa53-24c4dfc62f31" providerId="ADAL" clId="{BDFC65C8-FD02-4BDA-A37F-5468A97BF986}" dt="2021-05-30T22:01:40.158" v="530" actId="20577"/>
          <ac:spMkLst>
            <pc:docMk/>
            <pc:sldMk cId="2850505249" sldId="603"/>
            <ac:spMk id="2" creationId="{7EF0A1DD-5904-46DA-B44C-373097DAFA9E}"/>
          </ac:spMkLst>
        </pc:spChg>
      </pc:sldChg>
      <pc:sldChg chg="modSp add ord">
        <pc:chgData name="Hill,Jordan (DSHS)" userId="1afcdffa-d068-4ece-aa53-24c4dfc62f31" providerId="ADAL" clId="{BDFC65C8-FD02-4BDA-A37F-5468A97BF986}" dt="2021-06-01T04:03:58.952" v="2030"/>
        <pc:sldMkLst>
          <pc:docMk/>
          <pc:sldMk cId="2279834095" sldId="604"/>
        </pc:sldMkLst>
        <pc:spChg chg="mod">
          <ac:chgData name="Hill,Jordan (DSHS)" userId="1afcdffa-d068-4ece-aa53-24c4dfc62f31" providerId="ADAL" clId="{BDFC65C8-FD02-4BDA-A37F-5468A97BF986}" dt="2021-06-01T04:02:42.293" v="1945" actId="20577"/>
          <ac:spMkLst>
            <pc:docMk/>
            <pc:sldMk cId="2279834095" sldId="604"/>
            <ac:spMk id="2" creationId="{E3B8217C-821D-4082-BBE8-7B61E38E27FF}"/>
          </ac:spMkLst>
        </pc:spChg>
        <pc:spChg chg="mod">
          <ac:chgData name="Hill,Jordan (DSHS)" userId="1afcdffa-d068-4ece-aa53-24c4dfc62f31" providerId="ADAL" clId="{BDFC65C8-FD02-4BDA-A37F-5468A97BF986}" dt="2021-06-01T04:03:44.818" v="2029" actId="113"/>
          <ac:spMkLst>
            <pc:docMk/>
            <pc:sldMk cId="2279834095" sldId="604"/>
            <ac:spMk id="3" creationId="{0CD10161-7021-4CFD-A558-CA2969C078EB}"/>
          </ac:spMkLst>
        </pc:spChg>
      </pc:sldChg>
      <pc:sldChg chg="modSp add">
        <pc:chgData name="Hill,Jordan (DSHS)" userId="1afcdffa-d068-4ece-aa53-24c4dfc62f31" providerId="ADAL" clId="{BDFC65C8-FD02-4BDA-A37F-5468A97BF986}" dt="2021-06-01T04:17:50.803" v="2351" actId="20577"/>
        <pc:sldMkLst>
          <pc:docMk/>
          <pc:sldMk cId="2626214744" sldId="605"/>
        </pc:sldMkLst>
        <pc:spChg chg="mod">
          <ac:chgData name="Hill,Jordan (DSHS)" userId="1afcdffa-d068-4ece-aa53-24c4dfc62f31" providerId="ADAL" clId="{BDFC65C8-FD02-4BDA-A37F-5468A97BF986}" dt="2021-06-01T04:07:57.933" v="2079" actId="20577"/>
          <ac:spMkLst>
            <pc:docMk/>
            <pc:sldMk cId="2626214744" sldId="605"/>
            <ac:spMk id="2" creationId="{3CE5B4B2-C760-4DAF-B825-772494D36108}"/>
          </ac:spMkLst>
        </pc:spChg>
        <pc:spChg chg="mod">
          <ac:chgData name="Hill,Jordan (DSHS)" userId="1afcdffa-d068-4ece-aa53-24c4dfc62f31" providerId="ADAL" clId="{BDFC65C8-FD02-4BDA-A37F-5468A97BF986}" dt="2021-06-01T04:17:50.803" v="2351" actId="20577"/>
          <ac:spMkLst>
            <pc:docMk/>
            <pc:sldMk cId="2626214744" sldId="605"/>
            <ac:spMk id="3" creationId="{E31D98D0-9431-4432-BCD7-3A99BB879E01}"/>
          </ac:spMkLst>
        </pc:spChg>
      </pc:sldChg>
      <pc:sldChg chg="modSp add">
        <pc:chgData name="Hill,Jordan (DSHS)" userId="1afcdffa-d068-4ece-aa53-24c4dfc62f31" providerId="ADAL" clId="{BDFC65C8-FD02-4BDA-A37F-5468A97BF986}" dt="2021-06-01T04:18:10.215" v="2388" actId="20577"/>
        <pc:sldMkLst>
          <pc:docMk/>
          <pc:sldMk cId="2494610809" sldId="606"/>
        </pc:sldMkLst>
        <pc:spChg chg="mod">
          <ac:chgData name="Hill,Jordan (DSHS)" userId="1afcdffa-d068-4ece-aa53-24c4dfc62f31" providerId="ADAL" clId="{BDFC65C8-FD02-4BDA-A37F-5468A97BF986}" dt="2021-06-01T04:18:10.215" v="2388" actId="20577"/>
          <ac:spMkLst>
            <pc:docMk/>
            <pc:sldMk cId="2494610809" sldId="606"/>
            <ac:spMk id="2" creationId="{B12AD29E-A099-48AD-8217-4D8CB519B20A}"/>
          </ac:spMkLst>
        </pc:spChg>
      </pc:sldChg>
      <pc:sldChg chg="addSp delSp modSp add">
        <pc:chgData name="Hill,Jordan (DSHS)" userId="1afcdffa-d068-4ece-aa53-24c4dfc62f31" providerId="ADAL" clId="{BDFC65C8-FD02-4BDA-A37F-5468A97BF986}" dt="2021-06-01T04:24:22.403" v="2522" actId="1076"/>
        <pc:sldMkLst>
          <pc:docMk/>
          <pc:sldMk cId="3775209755" sldId="607"/>
        </pc:sldMkLst>
        <pc:spChg chg="mod">
          <ac:chgData name="Hill,Jordan (DSHS)" userId="1afcdffa-d068-4ece-aa53-24c4dfc62f31" providerId="ADAL" clId="{BDFC65C8-FD02-4BDA-A37F-5468A97BF986}" dt="2021-06-01T04:24:18.246" v="2521" actId="1076"/>
          <ac:spMkLst>
            <pc:docMk/>
            <pc:sldMk cId="3775209755" sldId="607"/>
            <ac:spMk id="2" creationId="{5ABF7201-63F8-48A7-AECF-CB797F45B866}"/>
          </ac:spMkLst>
        </pc:spChg>
        <pc:spChg chg="del">
          <ac:chgData name="Hill,Jordan (DSHS)" userId="1afcdffa-d068-4ece-aa53-24c4dfc62f31" providerId="ADAL" clId="{BDFC65C8-FD02-4BDA-A37F-5468A97BF986}" dt="2021-06-01T04:20:21.283" v="2480"/>
          <ac:spMkLst>
            <pc:docMk/>
            <pc:sldMk cId="3775209755" sldId="607"/>
            <ac:spMk id="3" creationId="{3E75E72F-E80C-49CF-B816-C933FF849D95}"/>
          </ac:spMkLst>
        </pc:spChg>
        <pc:graphicFrameChg chg="add mod modGraphic">
          <ac:chgData name="Hill,Jordan (DSHS)" userId="1afcdffa-d068-4ece-aa53-24c4dfc62f31" providerId="ADAL" clId="{BDFC65C8-FD02-4BDA-A37F-5468A97BF986}" dt="2021-06-01T04:24:22.403" v="2522" actId="1076"/>
          <ac:graphicFrameMkLst>
            <pc:docMk/>
            <pc:sldMk cId="3775209755" sldId="607"/>
            <ac:graphicFrameMk id="4" creationId="{DA362A63-1C85-4E3A-B7B6-3EEEA17FFC77}"/>
          </ac:graphicFrameMkLst>
        </pc:graphicFrameChg>
      </pc:sldChg>
      <pc:sldChg chg="modSp add ord">
        <pc:chgData name="Hill,Jordan (DSHS)" userId="1afcdffa-d068-4ece-aa53-24c4dfc62f31" providerId="ADAL" clId="{BDFC65C8-FD02-4BDA-A37F-5468A97BF986}" dt="2021-06-01T04:27:39.479" v="2573" actId="20577"/>
        <pc:sldMkLst>
          <pc:docMk/>
          <pc:sldMk cId="531017778" sldId="608"/>
        </pc:sldMkLst>
        <pc:spChg chg="mod">
          <ac:chgData name="Hill,Jordan (DSHS)" userId="1afcdffa-d068-4ece-aa53-24c4dfc62f31" providerId="ADAL" clId="{BDFC65C8-FD02-4BDA-A37F-5468A97BF986}" dt="2021-06-01T04:26:53.081" v="2552" actId="1076"/>
          <ac:spMkLst>
            <pc:docMk/>
            <pc:sldMk cId="531017778" sldId="608"/>
            <ac:spMk id="2" creationId="{5ABF7201-63F8-48A7-AECF-CB797F45B866}"/>
          </ac:spMkLst>
        </pc:spChg>
        <pc:graphicFrameChg chg="mod modGraphic">
          <ac:chgData name="Hill,Jordan (DSHS)" userId="1afcdffa-d068-4ece-aa53-24c4dfc62f31" providerId="ADAL" clId="{BDFC65C8-FD02-4BDA-A37F-5468A97BF986}" dt="2021-06-01T04:27:39.479" v="2573" actId="20577"/>
          <ac:graphicFrameMkLst>
            <pc:docMk/>
            <pc:sldMk cId="531017778" sldId="608"/>
            <ac:graphicFrameMk id="4" creationId="{DA362A63-1C85-4E3A-B7B6-3EEEA17FFC77}"/>
          </ac:graphicFrameMkLst>
        </pc:graphicFrameChg>
      </pc:sldChg>
      <pc:sldChg chg="addSp modSp add">
        <pc:chgData name="Hill,Jordan (DSHS)" userId="1afcdffa-d068-4ece-aa53-24c4dfc62f31" providerId="ADAL" clId="{BDFC65C8-FD02-4BDA-A37F-5468A97BF986}" dt="2021-06-01T04:33:07.971" v="2715"/>
        <pc:sldMkLst>
          <pc:docMk/>
          <pc:sldMk cId="3917223462" sldId="609"/>
        </pc:sldMkLst>
        <pc:spChg chg="mod">
          <ac:chgData name="Hill,Jordan (DSHS)" userId="1afcdffa-d068-4ece-aa53-24c4dfc62f31" providerId="ADAL" clId="{BDFC65C8-FD02-4BDA-A37F-5468A97BF986}" dt="2021-06-01T04:29:22.710" v="2593" actId="20577"/>
          <ac:spMkLst>
            <pc:docMk/>
            <pc:sldMk cId="3917223462" sldId="609"/>
            <ac:spMk id="2" creationId="{66B6F574-2A50-426B-8589-621990D7B1DE}"/>
          </ac:spMkLst>
        </pc:spChg>
        <pc:spChg chg="add mod">
          <ac:chgData name="Hill,Jordan (DSHS)" userId="1afcdffa-d068-4ece-aa53-24c4dfc62f31" providerId="ADAL" clId="{BDFC65C8-FD02-4BDA-A37F-5468A97BF986}" dt="2021-06-01T04:33:07.971" v="2715"/>
          <ac:spMkLst>
            <pc:docMk/>
            <pc:sldMk cId="3917223462" sldId="609"/>
            <ac:spMk id="3" creationId="{B9611A9F-9CC5-4E98-803A-B86F857E649C}"/>
          </ac:spMkLst>
        </pc:spChg>
      </pc:sldChg>
      <pc:sldChg chg="modSp add ord">
        <pc:chgData name="Hill,Jordan (DSHS)" userId="1afcdffa-d068-4ece-aa53-24c4dfc62f31" providerId="ADAL" clId="{BDFC65C8-FD02-4BDA-A37F-5468A97BF986}" dt="2021-06-01T04:32:16.976" v="2699" actId="113"/>
        <pc:sldMkLst>
          <pc:docMk/>
          <pc:sldMk cId="1216258709" sldId="610"/>
        </pc:sldMkLst>
        <pc:spChg chg="mod">
          <ac:chgData name="Hill,Jordan (DSHS)" userId="1afcdffa-d068-4ece-aa53-24c4dfc62f31" providerId="ADAL" clId="{BDFC65C8-FD02-4BDA-A37F-5468A97BF986}" dt="2021-06-01T04:30:36.878" v="2659" actId="20577"/>
          <ac:spMkLst>
            <pc:docMk/>
            <pc:sldMk cId="1216258709" sldId="610"/>
            <ac:spMk id="2" creationId="{049681AB-83E6-4513-B9D2-937C3A21D52B}"/>
          </ac:spMkLst>
        </pc:spChg>
        <pc:spChg chg="mod">
          <ac:chgData name="Hill,Jordan (DSHS)" userId="1afcdffa-d068-4ece-aa53-24c4dfc62f31" providerId="ADAL" clId="{BDFC65C8-FD02-4BDA-A37F-5468A97BF986}" dt="2021-06-01T04:32:16.976" v="2699" actId="113"/>
          <ac:spMkLst>
            <pc:docMk/>
            <pc:sldMk cId="1216258709" sldId="610"/>
            <ac:spMk id="3" creationId="{5E2DD4DA-F906-4485-8273-43D447EAEC86}"/>
          </ac:spMkLst>
        </pc:spChg>
      </pc:sldChg>
      <pc:sldChg chg="modSp add ord">
        <pc:chgData name="Hill,Jordan (DSHS)" userId="1afcdffa-d068-4ece-aa53-24c4dfc62f31" providerId="ADAL" clId="{BDFC65C8-FD02-4BDA-A37F-5468A97BF986}" dt="2021-06-01T04:50:50.375" v="4186"/>
        <pc:sldMkLst>
          <pc:docMk/>
          <pc:sldMk cId="737246916" sldId="611"/>
        </pc:sldMkLst>
        <pc:spChg chg="mod">
          <ac:chgData name="Hill,Jordan (DSHS)" userId="1afcdffa-d068-4ece-aa53-24c4dfc62f31" providerId="ADAL" clId="{BDFC65C8-FD02-4BDA-A37F-5468A97BF986}" dt="2021-06-01T04:42:00.603" v="3282" actId="20577"/>
          <ac:spMkLst>
            <pc:docMk/>
            <pc:sldMk cId="737246916" sldId="611"/>
            <ac:spMk id="2" creationId="{D6DC070B-2013-4383-9DCD-EBE085E71760}"/>
          </ac:spMkLst>
        </pc:spChg>
        <pc:spChg chg="mod">
          <ac:chgData name="Hill,Jordan (DSHS)" userId="1afcdffa-d068-4ece-aa53-24c4dfc62f31" providerId="ADAL" clId="{BDFC65C8-FD02-4BDA-A37F-5468A97BF986}" dt="2021-06-01T04:49:09.662" v="4184" actId="20577"/>
          <ac:spMkLst>
            <pc:docMk/>
            <pc:sldMk cId="737246916" sldId="611"/>
            <ac:spMk id="3" creationId="{EAB55268-5AAD-49B0-B6A7-2674AB95A341}"/>
          </ac:spMkLst>
        </pc:spChg>
      </pc:sldChg>
      <pc:sldMasterChg chg="addSldLayout delSldLayout">
        <pc:chgData name="Hill,Jordan (DSHS)" userId="1afcdffa-d068-4ece-aa53-24c4dfc62f31" providerId="ADAL" clId="{BDFC65C8-FD02-4BDA-A37F-5468A97BF986}" dt="2021-05-30T21:58:45.905" v="314" actId="2696"/>
        <pc:sldMasterMkLst>
          <pc:docMk/>
          <pc:sldMasterMk cId="623078457" sldId="2147483648"/>
        </pc:sldMasterMkLst>
        <pc:sldLayoutChg chg="add del">
          <pc:chgData name="Hill,Jordan (DSHS)" userId="1afcdffa-d068-4ece-aa53-24c4dfc62f31" providerId="ADAL" clId="{BDFC65C8-FD02-4BDA-A37F-5468A97BF986}" dt="2021-05-30T21:58:45.905" v="314" actId="2696"/>
          <pc:sldLayoutMkLst>
            <pc:docMk/>
            <pc:sldMasterMk cId="623078457" sldId="2147483648"/>
            <pc:sldLayoutMk cId="1709080894" sldId="2147483705"/>
          </pc:sldLayoutMkLst>
        </pc:sldLayoutChg>
      </pc:sldMasterChg>
    </pc:docChg>
  </pc:docChgLst>
  <pc:docChgLst>
    <pc:chgData name="Drastata,Danielle (DSHS)" userId="S::danielle.drastata@dshs.texas.gov::74365a69-9846-4aae-b236-b82c8c9f150c" providerId="AD" clId="Web-{A1D6FCCB-E874-4FB6-9C26-D3B14CD3382E}"/>
    <pc:docChg chg="modSld">
      <pc:chgData name="Drastata,Danielle (DSHS)" userId="S::danielle.drastata@dshs.texas.gov::74365a69-9846-4aae-b236-b82c8c9f150c" providerId="AD" clId="Web-{A1D6FCCB-E874-4FB6-9C26-D3B14CD3382E}" dt="2021-05-14T17:15:26.801" v="546"/>
      <pc:docMkLst>
        <pc:docMk/>
      </pc:docMkLst>
      <pc:sldChg chg="modSp">
        <pc:chgData name="Drastata,Danielle (DSHS)" userId="S::danielle.drastata@dshs.texas.gov::74365a69-9846-4aae-b236-b82c8c9f150c" providerId="AD" clId="Web-{A1D6FCCB-E874-4FB6-9C26-D3B14CD3382E}" dt="2021-05-14T17:14:39.972" v="452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A1D6FCCB-E874-4FB6-9C26-D3B14CD3382E}" dt="2021-05-14T17:14:39.972" v="452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addSp delSp modSp">
        <pc:chgData name="Drastata,Danielle (DSHS)" userId="S::danielle.drastata@dshs.texas.gov::74365a69-9846-4aae-b236-b82c8c9f150c" providerId="AD" clId="Web-{A1D6FCCB-E874-4FB6-9C26-D3B14CD3382E}" dt="2021-05-14T17:15:26.801" v="546"/>
        <pc:sldMkLst>
          <pc:docMk/>
          <pc:sldMk cId="579132639" sldId="530"/>
        </pc:sldMkLst>
        <pc:graphicFrameChg chg="add del mod">
          <ac:chgData name="Drastata,Danielle (DSHS)" userId="S::danielle.drastata@dshs.texas.gov::74365a69-9846-4aae-b236-b82c8c9f150c" providerId="AD" clId="Web-{A1D6FCCB-E874-4FB6-9C26-D3B14CD3382E}" dt="2021-05-14T17:09:08.917" v="181"/>
          <ac:graphicFrameMkLst>
            <pc:docMk/>
            <pc:sldMk cId="579132639" sldId="530"/>
            <ac:graphicFrameMk id="4" creationId="{7E705336-99B7-453C-909B-B2BEDBBC7B87}"/>
          </ac:graphicFrameMkLst>
        </pc:graphicFrameChg>
        <pc:graphicFrameChg chg="mod modGraphic">
          <ac:chgData name="Drastata,Danielle (DSHS)" userId="S::danielle.drastata@dshs.texas.gov::74365a69-9846-4aae-b236-b82c8c9f150c" providerId="AD" clId="Web-{A1D6FCCB-E874-4FB6-9C26-D3B14CD3382E}" dt="2021-05-14T17:15:26.801" v="546"/>
          <ac:graphicFrameMkLst>
            <pc:docMk/>
            <pc:sldMk cId="579132639" sldId="530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4583C571-E9AD-A4A5-0A73-F7C7E8917B5D}"/>
    <pc:docChg chg="modSld">
      <pc:chgData name="Spahn,Mackenzie L (DSHS)" userId="S::mackenzie.spahn@dshs.texas.gov::7ab22ca3-4670-4815-8d96-f639ee0885ed" providerId="AD" clId="Web-{4583C571-E9AD-A4A5-0A73-F7C7E8917B5D}" dt="2021-02-26T20:55:51.168" v="1078" actId="20577"/>
      <pc:docMkLst>
        <pc:docMk/>
      </pc:docMkLst>
      <pc:sldChg chg="modSp">
        <pc:chgData name="Spahn,Mackenzie L (DSHS)" userId="S::mackenzie.spahn@dshs.texas.gov::7ab22ca3-4670-4815-8d96-f639ee0885ed" providerId="AD" clId="Web-{4583C571-E9AD-A4A5-0A73-F7C7E8917B5D}" dt="2021-02-26T20:55:51.168" v="1078" actId="20577"/>
        <pc:sldMkLst>
          <pc:docMk/>
          <pc:sldMk cId="1457823568" sldId="375"/>
        </pc:sldMkLst>
        <pc:spChg chg="mod">
          <ac:chgData name="Spahn,Mackenzie L (DSHS)" userId="S::mackenzie.spahn@dshs.texas.gov::7ab22ca3-4670-4815-8d96-f639ee0885ed" providerId="AD" clId="Web-{4583C571-E9AD-A4A5-0A73-F7C7E8917B5D}" dt="2021-02-26T20:55:51.168" v="1078" actId="20577"/>
          <ac:spMkLst>
            <pc:docMk/>
            <pc:sldMk cId="1457823568" sldId="375"/>
            <ac:spMk id="2" creationId="{67E03A31-6440-45C4-87E9-E38B3F38B90A}"/>
          </ac:spMkLst>
        </pc:spChg>
        <pc:spChg chg="mod">
          <ac:chgData name="Spahn,Mackenzie L (DSHS)" userId="S::mackenzie.spahn@dshs.texas.gov::7ab22ca3-4670-4815-8d96-f639ee0885ed" providerId="AD" clId="Web-{4583C571-E9AD-A4A5-0A73-F7C7E8917B5D}" dt="2021-02-26T20:54:41.026" v="1069" actId="20577"/>
          <ac:spMkLst>
            <pc:docMk/>
            <pc:sldMk cId="1457823568" sldId="375"/>
            <ac:spMk id="3" creationId="{A835D96C-53D2-46A1-8C35-091408AFA6E8}"/>
          </ac:spMkLst>
        </pc:spChg>
      </pc:sldChg>
    </pc:docChg>
  </pc:docChgLst>
  <pc:docChgLst>
    <pc:chgData name="Flores,Zachary (DSHS)" userId="S::zachary.flores@dshs.texas.gov::e619b1a4-ff3c-48b2-8d1c-f798fc25283a" providerId="AD" clId="Web-{359607BB-71DF-456C-8732-EE09F48F342F}"/>
    <pc:docChg chg="modSld">
      <pc:chgData name="Flores,Zachary (DSHS)" userId="S::zachary.flores@dshs.texas.gov::e619b1a4-ff3c-48b2-8d1c-f798fc25283a" providerId="AD" clId="Web-{359607BB-71DF-456C-8732-EE09F48F342F}" dt="2021-05-14T19:29:43.144" v="83"/>
      <pc:docMkLst>
        <pc:docMk/>
      </pc:docMkLst>
      <pc:sldChg chg="modSp">
        <pc:chgData name="Flores,Zachary (DSHS)" userId="S::zachary.flores@dshs.texas.gov::e619b1a4-ff3c-48b2-8d1c-f798fc25283a" providerId="AD" clId="Web-{359607BB-71DF-456C-8732-EE09F48F342F}" dt="2021-05-14T19:29:43.144" v="83"/>
        <pc:sldMkLst>
          <pc:docMk/>
          <pc:sldMk cId="165068571" sldId="543"/>
        </pc:sldMkLst>
        <pc:graphicFrameChg chg="mod modGraphic">
          <ac:chgData name="Flores,Zachary (DSHS)" userId="S::zachary.flores@dshs.texas.gov::e619b1a4-ff3c-48b2-8d1c-f798fc25283a" providerId="AD" clId="Web-{359607BB-71DF-456C-8732-EE09F48F342F}" dt="2021-05-14T19:29:43.144" v="83"/>
          <ac:graphicFrameMkLst>
            <pc:docMk/>
            <pc:sldMk cId="165068571" sldId="543"/>
            <ac:graphicFrameMk id="4" creationId="{05102303-790A-419A-898A-4FE3ED8E5410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27A5D345-B4C4-4088-8F54-425A0BB606C8}"/>
    <pc:docChg chg="modSld">
      <pc:chgData name="Hill,Jordan (DSHS)" userId="S::jordan.hill@dshs.texas.gov::1afcdffa-d068-4ece-aa53-24c4dfc62f31" providerId="AD" clId="Web-{27A5D345-B4C4-4088-8F54-425A0BB606C8}" dt="2021-06-01T02:24:19.904" v="175"/>
      <pc:docMkLst>
        <pc:docMk/>
      </pc:docMkLst>
      <pc:sldChg chg="modSp">
        <pc:chgData name="Hill,Jordan (DSHS)" userId="S::jordan.hill@dshs.texas.gov::1afcdffa-d068-4ece-aa53-24c4dfc62f31" providerId="AD" clId="Web-{27A5D345-B4C4-4088-8F54-425A0BB606C8}" dt="2021-06-01T02:09:17.883" v="1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27A5D345-B4C4-4088-8F54-425A0BB606C8}" dt="2021-06-01T02:09:17.883" v="1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27A5D345-B4C4-4088-8F54-425A0BB606C8}" dt="2021-06-01T02:16:18.861" v="160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27A5D345-B4C4-4088-8F54-425A0BB606C8}" dt="2021-06-01T02:16:18.861" v="160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addSp delSp modSp">
        <pc:chgData name="Hill,Jordan (DSHS)" userId="S::jordan.hill@dshs.texas.gov::1afcdffa-d068-4ece-aa53-24c4dfc62f31" providerId="AD" clId="Web-{27A5D345-B4C4-4088-8F54-425A0BB606C8}" dt="2021-06-01T02:24:19.904" v="175"/>
        <pc:sldMkLst>
          <pc:docMk/>
          <pc:sldMk cId="491606980" sldId="534"/>
        </pc:sldMkLst>
        <pc:spChg chg="add del mod">
          <ac:chgData name="Hill,Jordan (DSHS)" userId="S::jordan.hill@dshs.texas.gov::1afcdffa-d068-4ece-aa53-24c4dfc62f31" providerId="AD" clId="Web-{27A5D345-B4C4-4088-8F54-425A0BB606C8}" dt="2021-06-01T02:24:10.935" v="173"/>
          <ac:spMkLst>
            <pc:docMk/>
            <pc:sldMk cId="491606980" sldId="534"/>
            <ac:spMk id="7" creationId="{8664CDD2-9266-4C23-8578-2189621F5093}"/>
          </ac:spMkLst>
        </pc:spChg>
        <pc:graphicFrameChg chg="del mod modGraphic">
          <ac:chgData name="Hill,Jordan (DSHS)" userId="S::jordan.hill@dshs.texas.gov::1afcdffa-d068-4ece-aa53-24c4dfc62f31" providerId="AD" clId="Web-{27A5D345-B4C4-4088-8F54-425A0BB606C8}" dt="2021-06-01T02:24:04.685" v="172"/>
          <ac:graphicFrameMkLst>
            <pc:docMk/>
            <pc:sldMk cId="491606980" sldId="534"/>
            <ac:graphicFrameMk id="4" creationId="{401A46D2-2188-4E51-97BA-48FA08A47BDE}"/>
          </ac:graphicFrameMkLst>
        </pc:graphicFrameChg>
        <pc:graphicFrameChg chg="add mod modGraphic">
          <ac:chgData name="Hill,Jordan (DSHS)" userId="S::jordan.hill@dshs.texas.gov::1afcdffa-d068-4ece-aa53-24c4dfc62f31" providerId="AD" clId="Web-{27A5D345-B4C4-4088-8F54-425A0BB606C8}" dt="2021-06-01T02:24:19.904" v="175"/>
          <ac:graphicFrameMkLst>
            <pc:docMk/>
            <pc:sldMk cId="491606980" sldId="534"/>
            <ac:graphicFrameMk id="5" creationId="{A1010CE3-028A-44AB-8399-52C70BA7ED99}"/>
          </ac:graphicFrameMkLst>
        </pc:graphicFrameChg>
      </pc:sldChg>
      <pc:sldChg chg="modSp">
        <pc:chgData name="Hill,Jordan (DSHS)" userId="S::jordan.hill@dshs.texas.gov::1afcdffa-d068-4ece-aa53-24c4dfc62f31" providerId="AD" clId="Web-{27A5D345-B4C4-4088-8F54-425A0BB606C8}" dt="2021-06-01T02:15:09.266" v="153" actId="20577"/>
        <pc:sldMkLst>
          <pc:docMk/>
          <pc:sldMk cId="2279834095" sldId="604"/>
        </pc:sldMkLst>
        <pc:spChg chg="mod">
          <ac:chgData name="Hill,Jordan (DSHS)" userId="S::jordan.hill@dshs.texas.gov::1afcdffa-d068-4ece-aa53-24c4dfc62f31" providerId="AD" clId="Web-{27A5D345-B4C4-4088-8F54-425A0BB606C8}" dt="2021-06-01T02:15:09.266" v="153" actId="20577"/>
          <ac:spMkLst>
            <pc:docMk/>
            <pc:sldMk cId="2279834095" sldId="604"/>
            <ac:spMk id="3" creationId="{0CD10161-7021-4CFD-A558-CA2969C078EB}"/>
          </ac:spMkLst>
        </pc:spChg>
      </pc:sldChg>
    </pc:docChg>
  </pc:docChgLst>
  <pc:docChgLst>
    <pc:chgData clId="Web-{32ABEDBE-2428-49F6-9290-480B10769832}"/>
    <pc:docChg chg="modSld">
      <pc:chgData name="" userId="" providerId="" clId="Web-{32ABEDBE-2428-49F6-9290-480B10769832}" dt="2021-01-13T17:10:02.252" v="1" actId="1076"/>
      <pc:docMkLst>
        <pc:docMk/>
      </pc:docMkLst>
      <pc:sldChg chg="modSp">
        <pc:chgData name="" userId="" providerId="" clId="Web-{32ABEDBE-2428-49F6-9290-480B10769832}" dt="2021-01-13T17:10:02.252" v="1" actId="1076"/>
        <pc:sldMkLst>
          <pc:docMk/>
          <pc:sldMk cId="1029533062" sldId="341"/>
        </pc:sldMkLst>
        <pc:picChg chg="mod">
          <ac:chgData name="" userId="" providerId="" clId="Web-{32ABEDBE-2428-49F6-9290-480B10769832}" dt="2021-01-13T17:10:00.455" v="0" actId="1076"/>
          <ac:picMkLst>
            <pc:docMk/>
            <pc:sldMk cId="1029533062" sldId="341"/>
            <ac:picMk id="2" creationId="{909B28CD-6788-4350-9364-8B25657530D4}"/>
          </ac:picMkLst>
        </pc:picChg>
        <pc:picChg chg="mod">
          <ac:chgData name="" userId="" providerId="" clId="Web-{32ABEDBE-2428-49F6-9290-480B10769832}" dt="2021-01-13T17:10:02.252" v="1" actId="1076"/>
          <ac:picMkLst>
            <pc:docMk/>
            <pc:sldMk cId="1029533062" sldId="341"/>
            <ac:picMk id="3" creationId="{00000000-0000-0000-0000-000000000000}"/>
          </ac:picMkLst>
        </pc:picChg>
      </pc:sldChg>
    </pc:docChg>
  </pc:docChgLst>
  <pc:docChgLst>
    <pc:chgData name="Flores,Zachary (DSHS)" userId="S::zachary.flores@dshs.texas.gov::e619b1a4-ff3c-48b2-8d1c-f798fc25283a" providerId="AD" clId="Web-{EC5E817B-1F16-4C67-BA7F-38DC620E3E28}"/>
    <pc:docChg chg="">
      <pc:chgData name="Flores,Zachary (DSHS)" userId="S::zachary.flores@dshs.texas.gov::e619b1a4-ff3c-48b2-8d1c-f798fc25283a" providerId="AD" clId="Web-{EC5E817B-1F16-4C67-BA7F-38DC620E3E28}" dt="2021-05-21T16:25:20.471" v="0"/>
      <pc:docMkLst>
        <pc:docMk/>
      </pc:docMkLst>
      <pc:sldChg chg="addCm">
        <pc:chgData name="Flores,Zachary (DSHS)" userId="S::zachary.flores@dshs.texas.gov::e619b1a4-ff3c-48b2-8d1c-f798fc25283a" providerId="AD" clId="Web-{EC5E817B-1F16-4C67-BA7F-38DC620E3E28}" dt="2021-05-21T16:25:20.471" v="0"/>
        <pc:sldMkLst>
          <pc:docMk/>
          <pc:sldMk cId="1212711586" sldId="536"/>
        </pc:sldMkLst>
      </pc:sldChg>
    </pc:docChg>
  </pc:docChgLst>
  <pc:docChgLst>
    <pc:chgData name="Hill,Jordan (DSHS)" userId="S::jordan.hill@dshs.texas.gov::1afcdffa-d068-4ece-aa53-24c4dfc62f31" providerId="AD" clId="Web-{25707F66-BF2B-4B71-8257-D5FC354B573C}"/>
    <pc:docChg chg="addSld delSld modSld modSection">
      <pc:chgData name="Hill,Jordan (DSHS)" userId="S::jordan.hill@dshs.texas.gov::1afcdffa-d068-4ece-aa53-24c4dfc62f31" providerId="AD" clId="Web-{25707F66-BF2B-4B71-8257-D5FC354B573C}" dt="2021-01-21T16:28:56.721" v="20"/>
      <pc:docMkLst>
        <pc:docMk/>
      </pc:docMkLst>
      <pc:sldChg chg="modSp">
        <pc:chgData name="Hill,Jordan (DSHS)" userId="S::jordan.hill@dshs.texas.gov::1afcdffa-d068-4ece-aa53-24c4dfc62f31" providerId="AD" clId="Web-{25707F66-BF2B-4B71-8257-D5FC354B573C}" dt="2021-01-21T16:28:37.236" v="17" actId="20577"/>
        <pc:sldMkLst>
          <pc:docMk/>
          <pc:sldMk cId="1754620259" sldId="297"/>
        </pc:sldMkLst>
        <pc:spChg chg="mod">
          <ac:chgData name="Hill,Jordan (DSHS)" userId="S::jordan.hill@dshs.texas.gov::1afcdffa-d068-4ece-aa53-24c4dfc62f31" providerId="AD" clId="Web-{25707F66-BF2B-4B71-8257-D5FC354B573C}" dt="2021-01-21T16:28:37.236" v="17" actId="20577"/>
          <ac:spMkLst>
            <pc:docMk/>
            <pc:sldMk cId="1754620259" sldId="297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25707F66-BF2B-4B71-8257-D5FC354B573C}" dt="2021-01-21T16:28:46.580" v="18"/>
        <pc:sldMkLst>
          <pc:docMk/>
          <pc:sldMk cId="976472930" sldId="327"/>
        </pc:sldMkLst>
      </pc:sldChg>
      <pc:sldChg chg="modSp">
        <pc:chgData name="Hill,Jordan (DSHS)" userId="S::jordan.hill@dshs.texas.gov::1afcdffa-d068-4ece-aa53-24c4dfc62f31" providerId="AD" clId="Web-{25707F66-BF2B-4B71-8257-D5FC354B573C}" dt="2021-01-21T16:28:25.142" v="16" actId="20577"/>
        <pc:sldMkLst>
          <pc:docMk/>
          <pc:sldMk cId="2982469430" sldId="334"/>
        </pc:sldMkLst>
        <pc:spChg chg="mod">
          <ac:chgData name="Hill,Jordan (DSHS)" userId="S::jordan.hill@dshs.texas.gov::1afcdffa-d068-4ece-aa53-24c4dfc62f31" providerId="AD" clId="Web-{25707F66-BF2B-4B71-8257-D5FC354B573C}" dt="2021-01-21T16:28:25.142" v="16" actId="20577"/>
          <ac:spMkLst>
            <pc:docMk/>
            <pc:sldMk cId="2982469430" sldId="334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25707F66-BF2B-4B71-8257-D5FC354B573C}" dt="2021-01-21T16:28:09.766" v="5"/>
        <pc:sldMkLst>
          <pc:docMk/>
          <pc:sldMk cId="3507586875" sldId="335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7:48.750" v="0"/>
        <pc:sldMkLst>
          <pc:docMk/>
          <pc:sldMk cId="772646425" sldId="340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7:52.516" v="1"/>
        <pc:sldMkLst>
          <pc:docMk/>
          <pc:sldMk cId="1029533062" sldId="341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7:52.516" v="2"/>
        <pc:sldMkLst>
          <pc:docMk/>
          <pc:sldMk cId="2096570946" sldId="342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7:52.531" v="3"/>
        <pc:sldMkLst>
          <pc:docMk/>
          <pc:sldMk cId="926120007" sldId="343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7:54.312" v="4"/>
        <pc:sldMkLst>
          <pc:docMk/>
          <pc:sldMk cId="2565862613" sldId="345"/>
        </pc:sldMkLst>
      </pc:sldChg>
      <pc:sldChg chg="del">
        <pc:chgData name="Hill,Jordan (DSHS)" userId="S::jordan.hill@dshs.texas.gov::1afcdffa-d068-4ece-aa53-24c4dfc62f31" providerId="AD" clId="Web-{25707F66-BF2B-4B71-8257-D5FC354B573C}" dt="2021-01-21T16:28:47.455" v="19"/>
        <pc:sldMkLst>
          <pc:docMk/>
          <pc:sldMk cId="3041610529" sldId="346"/>
        </pc:sldMkLst>
      </pc:sldChg>
      <pc:sldChg chg="add replId">
        <pc:chgData name="Hill,Jordan (DSHS)" userId="S::jordan.hill@dshs.texas.gov::1afcdffa-d068-4ece-aa53-24c4dfc62f31" providerId="AD" clId="Web-{25707F66-BF2B-4B71-8257-D5FC354B573C}" dt="2021-01-21T16:28:56.721" v="20"/>
        <pc:sldMkLst>
          <pc:docMk/>
          <pc:sldMk cId="3772589634" sldId="351"/>
        </pc:sldMkLst>
      </pc:sldChg>
    </pc:docChg>
  </pc:docChgLst>
  <pc:docChgLst>
    <pc:chgData name="Hill,Jordan (DSHS)" userId="S::jordan.hill@dshs.texas.gov::1afcdffa-d068-4ece-aa53-24c4dfc62f31" providerId="AD" clId="Web-{FA4C5124-BEC8-418F-8586-3BA8C151E268}"/>
    <pc:docChg chg="modSld">
      <pc:chgData name="Hill,Jordan (DSHS)" userId="S::jordan.hill@dshs.texas.gov::1afcdffa-d068-4ece-aa53-24c4dfc62f31" providerId="AD" clId="Web-{FA4C5124-BEC8-418F-8586-3BA8C151E268}" dt="2021-01-29T17:29:46.171" v="18" actId="20577"/>
      <pc:docMkLst>
        <pc:docMk/>
      </pc:docMkLst>
      <pc:sldChg chg="modSp">
        <pc:chgData name="Hill,Jordan (DSHS)" userId="S::jordan.hill@dshs.texas.gov::1afcdffa-d068-4ece-aa53-24c4dfc62f31" providerId="AD" clId="Web-{FA4C5124-BEC8-418F-8586-3BA8C151E268}" dt="2021-01-29T17:29:06.139" v="4" actId="20577"/>
        <pc:sldMkLst>
          <pc:docMk/>
          <pc:sldMk cId="1372414362" sldId="349"/>
        </pc:sldMkLst>
        <pc:spChg chg="mod">
          <ac:chgData name="Hill,Jordan (DSHS)" userId="S::jordan.hill@dshs.texas.gov::1afcdffa-d068-4ece-aa53-24c4dfc62f31" providerId="AD" clId="Web-{FA4C5124-BEC8-418F-8586-3BA8C151E268}" dt="2021-01-29T17:29:06.139" v="4" actId="20577"/>
          <ac:spMkLst>
            <pc:docMk/>
            <pc:sldMk cId="1372414362" sldId="349"/>
            <ac:spMk id="2" creationId="{1095D3A9-77B2-4600-AEAB-488B94826387}"/>
          </ac:spMkLst>
        </pc:spChg>
      </pc:sldChg>
      <pc:sldChg chg="modSp">
        <pc:chgData name="Hill,Jordan (DSHS)" userId="S::jordan.hill@dshs.texas.gov::1afcdffa-d068-4ece-aa53-24c4dfc62f31" providerId="AD" clId="Web-{FA4C5124-BEC8-418F-8586-3BA8C151E268}" dt="2021-01-29T17:29:46.171" v="18" actId="20577"/>
        <pc:sldMkLst>
          <pc:docMk/>
          <pc:sldMk cId="4132134018" sldId="353"/>
        </pc:sldMkLst>
        <pc:spChg chg="mod">
          <ac:chgData name="Hill,Jordan (DSHS)" userId="S::jordan.hill@dshs.texas.gov::1afcdffa-d068-4ece-aa53-24c4dfc62f31" providerId="AD" clId="Web-{FA4C5124-BEC8-418F-8586-3BA8C151E268}" dt="2021-01-29T17:29:46.171" v="18" actId="20577"/>
          <ac:spMkLst>
            <pc:docMk/>
            <pc:sldMk cId="4132134018" sldId="353"/>
            <ac:spMk id="2" creationId="{1A2FDE3B-E96E-478D-8489-11C4A4A0EA99}"/>
          </ac:spMkLst>
        </pc:spChg>
        <pc:spChg chg="mod">
          <ac:chgData name="Hill,Jordan (DSHS)" userId="S::jordan.hill@dshs.texas.gov::1afcdffa-d068-4ece-aa53-24c4dfc62f31" providerId="AD" clId="Web-{FA4C5124-BEC8-418F-8586-3BA8C151E268}" dt="2021-01-29T17:29:41.295" v="16" actId="20577"/>
          <ac:spMkLst>
            <pc:docMk/>
            <pc:sldMk cId="4132134018" sldId="353"/>
            <ac:spMk id="3" creationId="{33F2524A-C639-4A10-9B60-C3824764D579}"/>
          </ac:spMkLst>
        </pc:spChg>
      </pc:sldChg>
    </pc:docChg>
  </pc:docChgLst>
  <pc:docChgLst>
    <pc:chgData name="Flores,Zachary (DSHS)" userId="S::zachary.flores@dshs.texas.gov::e619b1a4-ff3c-48b2-8d1c-f798fc25283a" providerId="AD" clId="Web-{DB574CE6-319B-43B3-AE5A-41218D78142E}"/>
    <pc:docChg chg="sldOrd">
      <pc:chgData name="Flores,Zachary (DSHS)" userId="S::zachary.flores@dshs.texas.gov::e619b1a4-ff3c-48b2-8d1c-f798fc25283a" providerId="AD" clId="Web-{DB574CE6-319B-43B3-AE5A-41218D78142E}" dt="2021-01-21T18:19:07.440" v="0"/>
      <pc:docMkLst>
        <pc:docMk/>
      </pc:docMkLst>
      <pc:sldChg chg="ord">
        <pc:chgData name="Flores,Zachary (DSHS)" userId="S::zachary.flores@dshs.texas.gov::e619b1a4-ff3c-48b2-8d1c-f798fc25283a" providerId="AD" clId="Web-{DB574CE6-319B-43B3-AE5A-41218D78142E}" dt="2021-01-21T18:19:07.440" v="0"/>
        <pc:sldMkLst>
          <pc:docMk/>
          <pc:sldMk cId="377552018" sldId="350"/>
        </pc:sldMkLst>
      </pc:sldChg>
    </pc:docChg>
  </pc:docChgLst>
  <pc:docChgLst>
    <pc:chgData name="Flores,Zachary (DSHS)" userId="S::zachary.flores@dshs.texas.gov::e619b1a4-ff3c-48b2-8d1c-f798fc25283a" providerId="AD" clId="Web-{CD4ED8C0-D14D-45D2-A10A-467BD6C93A99}"/>
    <pc:docChg chg="modSld">
      <pc:chgData name="Flores,Zachary (DSHS)" userId="S::zachary.flores@dshs.texas.gov::e619b1a4-ff3c-48b2-8d1c-f798fc25283a" providerId="AD" clId="Web-{CD4ED8C0-D14D-45D2-A10A-467BD6C93A99}" dt="2021-04-16T19:56:48.868" v="1214"/>
      <pc:docMkLst>
        <pc:docMk/>
      </pc:docMkLst>
      <pc:sldChg chg="modSp">
        <pc:chgData name="Flores,Zachary (DSHS)" userId="S::zachary.flores@dshs.texas.gov::e619b1a4-ff3c-48b2-8d1c-f798fc25283a" providerId="AD" clId="Web-{CD4ED8C0-D14D-45D2-A10A-467BD6C93A99}" dt="2021-04-16T19:56:24.210" v="1146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CD4ED8C0-D14D-45D2-A10A-467BD6C93A99}" dt="2021-04-16T19:56:24.210" v="1146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CD4ED8C0-D14D-45D2-A10A-467BD6C93A99}" dt="2021-04-16T19:56:48.868" v="1214"/>
        <pc:sldMkLst>
          <pc:docMk/>
          <pc:sldMk cId="1116794158" sldId="465"/>
        </pc:sldMkLst>
        <pc:graphicFrameChg chg="mod modGraphic">
          <ac:chgData name="Flores,Zachary (DSHS)" userId="S::zachary.flores@dshs.texas.gov::e619b1a4-ff3c-48b2-8d1c-f798fc25283a" providerId="AD" clId="Web-{CD4ED8C0-D14D-45D2-A10A-467BD6C93A99}" dt="2021-04-16T19:56:48.868" v="1214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1EEA885D-938B-4AD1-9B69-C7F022AF225E}"/>
    <pc:docChg chg="addSld modSld sldOrd modSection">
      <pc:chgData name="Hill,Jordan (DSHS)" userId="S::jordan.hill@dshs.texas.gov::1afcdffa-d068-4ece-aa53-24c4dfc62f31" providerId="AD" clId="Web-{1EEA885D-938B-4AD1-9B69-C7F022AF225E}" dt="2021-01-12T19:43:24.033" v="172" actId="20577"/>
      <pc:docMkLst>
        <pc:docMk/>
      </pc:docMkLst>
      <pc:sldChg chg="addSp delSp modSp">
        <pc:chgData name="Hill,Jordan (DSHS)" userId="S::jordan.hill@dshs.texas.gov::1afcdffa-d068-4ece-aa53-24c4dfc62f31" providerId="AD" clId="Web-{1EEA885D-938B-4AD1-9B69-C7F022AF225E}" dt="2021-01-12T19:41:26.218" v="150" actId="1076"/>
        <pc:sldMkLst>
          <pc:docMk/>
          <pc:sldMk cId="1029533062" sldId="341"/>
        </pc:sldMkLst>
        <pc:picChg chg="add mod">
          <ac:chgData name="Hill,Jordan (DSHS)" userId="S::jordan.hill@dshs.texas.gov::1afcdffa-d068-4ece-aa53-24c4dfc62f31" providerId="AD" clId="Web-{1EEA885D-938B-4AD1-9B69-C7F022AF225E}" dt="2021-01-12T19:41:24.108" v="149" actId="1076"/>
          <ac:picMkLst>
            <pc:docMk/>
            <pc:sldMk cId="1029533062" sldId="341"/>
            <ac:picMk id="2" creationId="{909B28CD-6788-4350-9364-8B25657530D4}"/>
          </ac:picMkLst>
        </pc:picChg>
        <pc:picChg chg="mod">
          <ac:chgData name="Hill,Jordan (DSHS)" userId="S::jordan.hill@dshs.texas.gov::1afcdffa-d068-4ece-aa53-24c4dfc62f31" providerId="AD" clId="Web-{1EEA885D-938B-4AD1-9B69-C7F022AF225E}" dt="2021-01-12T19:41:09.014" v="143" actId="1076"/>
          <ac:picMkLst>
            <pc:docMk/>
            <pc:sldMk cId="1029533062" sldId="341"/>
            <ac:picMk id="3" creationId="{00000000-0000-0000-0000-000000000000}"/>
          </ac:picMkLst>
        </pc:picChg>
        <pc:picChg chg="add mod">
          <ac:chgData name="Hill,Jordan (DSHS)" userId="S::jordan.hill@dshs.texas.gov::1afcdffa-d068-4ece-aa53-24c4dfc62f31" providerId="AD" clId="Web-{1EEA885D-938B-4AD1-9B69-C7F022AF225E}" dt="2021-01-12T19:41:26.218" v="150" actId="1076"/>
          <ac:picMkLst>
            <pc:docMk/>
            <pc:sldMk cId="1029533062" sldId="341"/>
            <ac:picMk id="4" creationId="{1BBE28C2-C4E0-4A39-AD65-C81B9B63BE2F}"/>
          </ac:picMkLst>
        </pc:picChg>
        <pc:picChg chg="add del mod">
          <ac:chgData name="Hill,Jordan (DSHS)" userId="S::jordan.hill@dshs.texas.gov::1afcdffa-d068-4ece-aa53-24c4dfc62f31" providerId="AD" clId="Web-{1EEA885D-938B-4AD1-9B69-C7F022AF225E}" dt="2021-01-12T19:41:12.249" v="144"/>
          <ac:picMkLst>
            <pc:docMk/>
            <pc:sldMk cId="1029533062" sldId="341"/>
            <ac:picMk id="5" creationId="{B21975A9-7984-47CB-ACF6-0AB71CAC3EF6}"/>
          </ac:picMkLst>
        </pc:picChg>
      </pc:sldChg>
      <pc:sldChg chg="modSp">
        <pc:chgData name="Hill,Jordan (DSHS)" userId="S::jordan.hill@dshs.texas.gov::1afcdffa-d068-4ece-aa53-24c4dfc62f31" providerId="AD" clId="Web-{1EEA885D-938B-4AD1-9B69-C7F022AF225E}" dt="2021-01-12T19:40:13.122" v="72" actId="20577"/>
        <pc:sldMkLst>
          <pc:docMk/>
          <pc:sldMk cId="2096570946" sldId="342"/>
        </pc:sldMkLst>
        <pc:spChg chg="mod">
          <ac:chgData name="Hill,Jordan (DSHS)" userId="S::jordan.hill@dshs.texas.gov::1afcdffa-d068-4ece-aa53-24c4dfc62f31" providerId="AD" clId="Web-{1EEA885D-938B-4AD1-9B69-C7F022AF225E}" dt="2021-01-12T19:40:13.122" v="72" actId="20577"/>
          <ac:spMkLst>
            <pc:docMk/>
            <pc:sldMk cId="2096570946" sldId="342"/>
            <ac:spMk id="3" creationId="{336EE604-B06A-41F4-BD55-DA4920BEF5AB}"/>
          </ac:spMkLst>
        </pc:spChg>
      </pc:sldChg>
      <pc:sldChg chg="modSp new ord">
        <pc:chgData name="Hill,Jordan (DSHS)" userId="S::jordan.hill@dshs.texas.gov::1afcdffa-d068-4ece-aa53-24c4dfc62f31" providerId="AD" clId="Web-{1EEA885D-938B-4AD1-9B69-C7F022AF225E}" dt="2021-01-12T19:41:04.702" v="142" actId="20577"/>
        <pc:sldMkLst>
          <pc:docMk/>
          <pc:sldMk cId="926120007" sldId="343"/>
        </pc:sldMkLst>
        <pc:spChg chg="mod">
          <ac:chgData name="Hill,Jordan (DSHS)" userId="S::jordan.hill@dshs.texas.gov::1afcdffa-d068-4ece-aa53-24c4dfc62f31" providerId="AD" clId="Web-{1EEA885D-938B-4AD1-9B69-C7F022AF225E}" dt="2021-01-12T19:40:36.045" v="98" actId="20577"/>
          <ac:spMkLst>
            <pc:docMk/>
            <pc:sldMk cId="926120007" sldId="343"/>
            <ac:spMk id="2" creationId="{B55CB32C-025D-41DE-8D2F-FA23707F93E2}"/>
          </ac:spMkLst>
        </pc:spChg>
        <pc:spChg chg="mod">
          <ac:chgData name="Hill,Jordan (DSHS)" userId="S::jordan.hill@dshs.texas.gov::1afcdffa-d068-4ece-aa53-24c4dfc62f31" providerId="AD" clId="Web-{1EEA885D-938B-4AD1-9B69-C7F022AF225E}" dt="2021-01-12T19:41:04.702" v="142" actId="20577"/>
          <ac:spMkLst>
            <pc:docMk/>
            <pc:sldMk cId="926120007" sldId="343"/>
            <ac:spMk id="3" creationId="{3C38C56D-0EDE-4AC2-9EBE-EB6449D96722}"/>
          </ac:spMkLst>
        </pc:spChg>
      </pc:sldChg>
      <pc:sldChg chg="modSp new">
        <pc:chgData name="Hill,Jordan (DSHS)" userId="S::jordan.hill@dshs.texas.gov::1afcdffa-d068-4ece-aa53-24c4dfc62f31" providerId="AD" clId="Web-{1EEA885D-938B-4AD1-9B69-C7F022AF225E}" dt="2021-01-12T19:43:24.033" v="172" actId="20577"/>
        <pc:sldMkLst>
          <pc:docMk/>
          <pc:sldMk cId="3406329151" sldId="344"/>
        </pc:sldMkLst>
        <pc:spChg chg="mod">
          <ac:chgData name="Hill,Jordan (DSHS)" userId="S::jordan.hill@dshs.texas.gov::1afcdffa-d068-4ece-aa53-24c4dfc62f31" providerId="AD" clId="Web-{1EEA885D-938B-4AD1-9B69-C7F022AF225E}" dt="2021-01-12T19:41:59.219" v="159" actId="20577"/>
          <ac:spMkLst>
            <pc:docMk/>
            <pc:sldMk cId="3406329151" sldId="344"/>
            <ac:spMk id="2" creationId="{AFDDF966-48A8-4444-9001-E076FB49AE81}"/>
          </ac:spMkLst>
        </pc:spChg>
        <pc:spChg chg="mod">
          <ac:chgData name="Hill,Jordan (DSHS)" userId="S::jordan.hill@dshs.texas.gov::1afcdffa-d068-4ece-aa53-24c4dfc62f31" providerId="AD" clId="Web-{1EEA885D-938B-4AD1-9B69-C7F022AF225E}" dt="2021-01-12T19:43:24.033" v="172" actId="20577"/>
          <ac:spMkLst>
            <pc:docMk/>
            <pc:sldMk cId="3406329151" sldId="344"/>
            <ac:spMk id="3" creationId="{340CDB47-5B43-4BDC-B772-95D112159B1D}"/>
          </ac:spMkLst>
        </pc:spChg>
      </pc:sldChg>
    </pc:docChg>
  </pc:docChgLst>
  <pc:docChgLst>
    <pc:chgData name="Spahn,Mackenzie L (DSHS)" userId="S::mackenzie.spahn@dshs.texas.gov::7ab22ca3-4670-4815-8d96-f639ee0885ed" providerId="AD" clId="Web-{5716792D-1DF9-4AA4-8A25-6C94B3033A68}"/>
    <pc:docChg chg="modSld">
      <pc:chgData name="Spahn,Mackenzie L (DSHS)" userId="S::mackenzie.spahn@dshs.texas.gov::7ab22ca3-4670-4815-8d96-f639ee0885ed" providerId="AD" clId="Web-{5716792D-1DF9-4AA4-8A25-6C94B3033A68}" dt="2021-03-12T16:56:29.701" v="2" actId="20577"/>
      <pc:docMkLst>
        <pc:docMk/>
      </pc:docMkLst>
      <pc:sldChg chg="modSp">
        <pc:chgData name="Spahn,Mackenzie L (DSHS)" userId="S::mackenzie.spahn@dshs.texas.gov::7ab22ca3-4670-4815-8d96-f639ee0885ed" providerId="AD" clId="Web-{5716792D-1DF9-4AA4-8A25-6C94B3033A68}" dt="2021-03-12T16:56:29.701" v="2" actId="20577"/>
        <pc:sldMkLst>
          <pc:docMk/>
          <pc:sldMk cId="2372041669" sldId="398"/>
        </pc:sldMkLst>
        <pc:spChg chg="mod">
          <ac:chgData name="Spahn,Mackenzie L (DSHS)" userId="S::mackenzie.spahn@dshs.texas.gov::7ab22ca3-4670-4815-8d96-f639ee0885ed" providerId="AD" clId="Web-{5716792D-1DF9-4AA4-8A25-6C94B3033A68}" dt="2021-03-12T16:56:29.701" v="2" actId="20577"/>
          <ac:spMkLst>
            <pc:docMk/>
            <pc:sldMk cId="2372041669" sldId="398"/>
            <ac:spMk id="3" creationId="{037BD68B-B04F-4F97-B373-37CBBA54DA9F}"/>
          </ac:spMkLst>
        </pc:spChg>
      </pc:sldChg>
    </pc:docChg>
  </pc:docChgLst>
  <pc:docChgLst>
    <pc:chgData name="Flores,Zachary (DSHS)" userId="S::zachary.flores@dshs.texas.gov::e619b1a4-ff3c-48b2-8d1c-f798fc25283a" providerId="AD" clId="Web-{752EBFA6-F000-43C7-BB39-C324F3712307}"/>
    <pc:docChg chg="modSld">
      <pc:chgData name="Flores,Zachary (DSHS)" userId="S::zachary.flores@dshs.texas.gov::e619b1a4-ff3c-48b2-8d1c-f798fc25283a" providerId="AD" clId="Web-{752EBFA6-F000-43C7-BB39-C324F3712307}" dt="2021-02-26T20:54:37.717" v="104" actId="20577"/>
      <pc:docMkLst>
        <pc:docMk/>
      </pc:docMkLst>
      <pc:sldChg chg="modSp">
        <pc:chgData name="Flores,Zachary (DSHS)" userId="S::zachary.flores@dshs.texas.gov::e619b1a4-ff3c-48b2-8d1c-f798fc25283a" providerId="AD" clId="Web-{752EBFA6-F000-43C7-BB39-C324F3712307}" dt="2021-02-26T20:54:37.717" v="104" actId="20577"/>
        <pc:sldMkLst>
          <pc:docMk/>
          <pc:sldMk cId="3399373659" sldId="387"/>
        </pc:sldMkLst>
        <pc:spChg chg="mod">
          <ac:chgData name="Flores,Zachary (DSHS)" userId="S::zachary.flores@dshs.texas.gov::e619b1a4-ff3c-48b2-8d1c-f798fc25283a" providerId="AD" clId="Web-{752EBFA6-F000-43C7-BB39-C324F3712307}" dt="2021-02-26T20:54:37.717" v="104" actId="20577"/>
          <ac:spMkLst>
            <pc:docMk/>
            <pc:sldMk cId="3399373659" sldId="387"/>
            <ac:spMk id="3" creationId="{99411B44-B7A1-4575-AA18-BC7ECB101976}"/>
          </ac:spMkLst>
        </pc:spChg>
      </pc:sldChg>
    </pc:docChg>
  </pc:docChgLst>
  <pc:docChgLst>
    <pc:chgData name="Hill,Jordan (DSHS)" userId="S::jordan.hill@dshs.texas.gov::1afcdffa-d068-4ece-aa53-24c4dfc62f31" providerId="AD" clId="Web-{4A5C6351-97C1-4045-958B-47DCD2787C01}"/>
    <pc:docChg chg="modSld">
      <pc:chgData name="Hill,Jordan (DSHS)" userId="S::jordan.hill@dshs.texas.gov::1afcdffa-d068-4ece-aa53-24c4dfc62f31" providerId="AD" clId="Web-{4A5C6351-97C1-4045-958B-47DCD2787C01}" dt="2021-02-25T23:45:11.441" v="79" actId="20577"/>
      <pc:docMkLst>
        <pc:docMk/>
      </pc:docMkLst>
      <pc:sldChg chg="modSp">
        <pc:chgData name="Hill,Jordan (DSHS)" userId="S::jordan.hill@dshs.texas.gov::1afcdffa-d068-4ece-aa53-24c4dfc62f31" providerId="AD" clId="Web-{4A5C6351-97C1-4045-958B-47DCD2787C01}" dt="2021-02-25T23:43:19.750" v="62" actId="20577"/>
        <pc:sldMkLst>
          <pc:docMk/>
          <pc:sldMk cId="1064249726" sldId="371"/>
        </pc:sldMkLst>
        <pc:spChg chg="mod">
          <ac:chgData name="Hill,Jordan (DSHS)" userId="S::jordan.hill@dshs.texas.gov::1afcdffa-d068-4ece-aa53-24c4dfc62f31" providerId="AD" clId="Web-{4A5C6351-97C1-4045-958B-47DCD2787C01}" dt="2021-02-25T23:43:19.750" v="62" actId="20577"/>
          <ac:spMkLst>
            <pc:docMk/>
            <pc:sldMk cId="1064249726" sldId="371"/>
            <ac:spMk id="2" creationId="{39F74446-8D87-4610-8A89-35277F57DC56}"/>
          </ac:spMkLst>
        </pc:spChg>
      </pc:sldChg>
      <pc:sldChg chg="addSp delSp modSp">
        <pc:chgData name="Hill,Jordan (DSHS)" userId="S::jordan.hill@dshs.texas.gov::1afcdffa-d068-4ece-aa53-24c4dfc62f31" providerId="AD" clId="Web-{4A5C6351-97C1-4045-958B-47DCD2787C01}" dt="2021-02-25T23:45:11.441" v="79" actId="20577"/>
        <pc:sldMkLst>
          <pc:docMk/>
          <pc:sldMk cId="1122746790" sldId="376"/>
        </pc:sldMkLst>
        <pc:spChg chg="add del mod">
          <ac:chgData name="Hill,Jordan (DSHS)" userId="S::jordan.hill@dshs.texas.gov::1afcdffa-d068-4ece-aa53-24c4dfc62f31" providerId="AD" clId="Web-{4A5C6351-97C1-4045-958B-47DCD2787C01}" dt="2021-02-25T23:45:11.441" v="79" actId="20577"/>
          <ac:spMkLst>
            <pc:docMk/>
            <pc:sldMk cId="1122746790" sldId="376"/>
            <ac:spMk id="3" creationId="{01986282-730D-45C6-A80A-003F4A040F64}"/>
          </ac:spMkLst>
        </pc:spChg>
        <pc:picChg chg="add del mod ord">
          <ac:chgData name="Hill,Jordan (DSHS)" userId="S::jordan.hill@dshs.texas.gov::1afcdffa-d068-4ece-aa53-24c4dfc62f31" providerId="AD" clId="Web-{4A5C6351-97C1-4045-958B-47DCD2787C01}" dt="2021-02-25T23:45:03.831" v="75"/>
          <ac:picMkLst>
            <pc:docMk/>
            <pc:sldMk cId="1122746790" sldId="376"/>
            <ac:picMk id="4" creationId="{DB31E3AF-9E9E-43D8-B9E9-D857C3AEC13E}"/>
          </ac:picMkLst>
        </pc:picChg>
      </pc:sldChg>
      <pc:sldChg chg="modSp">
        <pc:chgData name="Hill,Jordan (DSHS)" userId="S::jordan.hill@dshs.texas.gov::1afcdffa-d068-4ece-aa53-24c4dfc62f31" providerId="AD" clId="Web-{4A5C6351-97C1-4045-958B-47DCD2787C01}" dt="2021-02-25T23:44:24.252" v="73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4A5C6351-97C1-4045-958B-47DCD2787C01}" dt="2021-02-25T23:44:24.252" v="73" actId="20577"/>
          <ac:spMkLst>
            <pc:docMk/>
            <pc:sldMk cId="3617220568" sldId="377"/>
            <ac:spMk id="3" creationId="{D6A5A192-AEDB-4B5E-B189-35E2B17085E2}"/>
          </ac:spMkLst>
        </pc:spChg>
      </pc:sldChg>
    </pc:docChg>
  </pc:docChgLst>
  <pc:docChgLst>
    <pc:chgData name="Sheikh,Taj (DSHS)" userId="S::taj.sheikh@dshs.texas.gov::5de65ed6-b571-440f-88e7-6c9ca6a7fa1a" providerId="AD" clId="Web-{1C811330-C858-4D45-A6ED-9E69F21A1F6F}"/>
    <pc:docChg chg="modSld">
      <pc:chgData name="Sheikh,Taj (DSHS)" userId="S::taj.sheikh@dshs.texas.gov::5de65ed6-b571-440f-88e7-6c9ca6a7fa1a" providerId="AD" clId="Web-{1C811330-C858-4D45-A6ED-9E69F21A1F6F}" dt="2021-01-29T15:29:44.806" v="37" actId="20577"/>
      <pc:docMkLst>
        <pc:docMk/>
      </pc:docMkLst>
      <pc:sldChg chg="modSp">
        <pc:chgData name="Sheikh,Taj (DSHS)" userId="S::taj.sheikh@dshs.texas.gov::5de65ed6-b571-440f-88e7-6c9ca6a7fa1a" providerId="AD" clId="Web-{1C811330-C858-4D45-A6ED-9E69F21A1F6F}" dt="2021-01-29T15:29:44.806" v="37" actId="20577"/>
        <pc:sldMkLst>
          <pc:docMk/>
          <pc:sldMk cId="1988112208" sldId="354"/>
        </pc:sldMkLst>
        <pc:spChg chg="mod">
          <ac:chgData name="Sheikh,Taj (DSHS)" userId="S::taj.sheikh@dshs.texas.gov::5de65ed6-b571-440f-88e7-6c9ca6a7fa1a" providerId="AD" clId="Web-{1C811330-C858-4D45-A6ED-9E69F21A1F6F}" dt="2021-01-29T15:29:44.806" v="37" actId="20577"/>
          <ac:spMkLst>
            <pc:docMk/>
            <pc:sldMk cId="1988112208" sldId="354"/>
            <ac:spMk id="3" creationId="{B608CF28-A881-46D9-AFCF-407903D26B9C}"/>
          </ac:spMkLst>
        </pc:spChg>
      </pc:sldChg>
    </pc:docChg>
  </pc:docChgLst>
  <pc:docChgLst>
    <pc:chgData name="Drastata,Danielle (DSHS)" userId="S::danielle.drastata@dshs.texas.gov::74365a69-9846-4aae-b236-b82c8c9f150c" providerId="AD" clId="Web-{0CE74463-3F16-4E82-BDA4-FA2C6F97681F}"/>
    <pc:docChg chg="modSld">
      <pc:chgData name="Drastata,Danielle (DSHS)" userId="S::danielle.drastata@dshs.texas.gov::74365a69-9846-4aae-b236-b82c8c9f150c" providerId="AD" clId="Web-{0CE74463-3F16-4E82-BDA4-FA2C6F97681F}" dt="2021-05-14T18:04:46.736" v="13"/>
      <pc:docMkLst>
        <pc:docMk/>
      </pc:docMkLst>
      <pc:sldChg chg="modSp">
        <pc:chgData name="Drastata,Danielle (DSHS)" userId="S::danielle.drastata@dshs.texas.gov::74365a69-9846-4aae-b236-b82c8c9f150c" providerId="AD" clId="Web-{0CE74463-3F16-4E82-BDA4-FA2C6F97681F}" dt="2021-05-14T18:04:46.736" v="13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0CE74463-3F16-4E82-BDA4-FA2C6F97681F}" dt="2021-05-14T18:04:46.736" v="13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88186AA1-F1DC-489D-9AC7-7833A8BE6364}"/>
    <pc:docChg chg="modSld">
      <pc:chgData name="Flores,Zachary (DSHS)" userId="S::zachary.flores@dshs.texas.gov::e619b1a4-ff3c-48b2-8d1c-f798fc25283a" providerId="AD" clId="Web-{88186AA1-F1DC-489D-9AC7-7833A8BE6364}" dt="2021-04-23T19:56:45.321" v="101"/>
      <pc:docMkLst>
        <pc:docMk/>
      </pc:docMkLst>
      <pc:sldChg chg="modSp">
        <pc:chgData name="Flores,Zachary (DSHS)" userId="S::zachary.flores@dshs.texas.gov::e619b1a4-ff3c-48b2-8d1c-f798fc25283a" providerId="AD" clId="Web-{88186AA1-F1DC-489D-9AC7-7833A8BE6364}" dt="2021-04-23T19:56:45.321" v="101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88186AA1-F1DC-489D-9AC7-7833A8BE6364}" dt="2021-04-23T19:56:45.321" v="101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1E0F4945-23CE-FFED-9F67-D748C4DF9362}"/>
    <pc:docChg chg="addSld delSld modSld modSection">
      <pc:chgData name="Spahn,Mackenzie L (DSHS)" userId="S::mackenzie.spahn@dshs.texas.gov::7ab22ca3-4670-4815-8d96-f639ee0885ed" providerId="AD" clId="Web-{1E0F4945-23CE-FFED-9F67-D748C4DF9362}" dt="2021-03-05T21:02:02.287" v="1576" actId="20577"/>
      <pc:docMkLst>
        <pc:docMk/>
      </pc:docMkLst>
      <pc:sldChg chg="modSp addCm">
        <pc:chgData name="Spahn,Mackenzie L (DSHS)" userId="S::mackenzie.spahn@dshs.texas.gov::7ab22ca3-4670-4815-8d96-f639ee0885ed" providerId="AD" clId="Web-{1E0F4945-23CE-FFED-9F67-D748C4DF9362}" dt="2021-03-05T17:32:42.843" v="149"/>
        <pc:sldMkLst>
          <pc:docMk/>
          <pc:sldMk cId="1754620259" sldId="297"/>
        </pc:sldMkLst>
        <pc:graphicFrameChg chg="mod modGraphic">
          <ac:chgData name="Spahn,Mackenzie L (DSHS)" userId="S::mackenzie.spahn@dshs.texas.gov::7ab22ca3-4670-4815-8d96-f639ee0885ed" providerId="AD" clId="Web-{1E0F4945-23CE-FFED-9F67-D748C4DF9362}" dt="2021-03-05T17:30:40.422" v="59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1E0F4945-23CE-FFED-9F67-D748C4DF9362}" dt="2021-03-05T17:31:48.734" v="130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1E0F4945-23CE-FFED-9F67-D748C4DF9362}" dt="2021-03-05T17:32:27.405" v="148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modSp">
        <pc:chgData name="Spahn,Mackenzie L (DSHS)" userId="S::mackenzie.spahn@dshs.texas.gov::7ab22ca3-4670-4815-8d96-f639ee0885ed" providerId="AD" clId="Web-{1E0F4945-23CE-FFED-9F67-D748C4DF9362}" dt="2021-03-05T17:33:46.623" v="156" actId="20577"/>
        <pc:sldMkLst>
          <pc:docMk/>
          <pc:sldMk cId="2198252228" sldId="386"/>
        </pc:sldMkLst>
        <pc:spChg chg="mod">
          <ac:chgData name="Spahn,Mackenzie L (DSHS)" userId="S::mackenzie.spahn@dshs.texas.gov::7ab22ca3-4670-4815-8d96-f639ee0885ed" providerId="AD" clId="Web-{1E0F4945-23CE-FFED-9F67-D748C4DF9362}" dt="2021-03-05T17:33:46.623" v="156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 add replId">
        <pc:chgData name="Spahn,Mackenzie L (DSHS)" userId="S::mackenzie.spahn@dshs.texas.gov::7ab22ca3-4670-4815-8d96-f639ee0885ed" providerId="AD" clId="Web-{1E0F4945-23CE-FFED-9F67-D748C4DF9362}" dt="2021-03-05T18:59:20.195" v="1181" actId="20577"/>
        <pc:sldMkLst>
          <pc:docMk/>
          <pc:sldMk cId="1310126224" sldId="390"/>
        </pc:sldMkLst>
        <pc:spChg chg="mod">
          <ac:chgData name="Spahn,Mackenzie L (DSHS)" userId="S::mackenzie.spahn@dshs.texas.gov::7ab22ca3-4670-4815-8d96-f639ee0885ed" providerId="AD" clId="Web-{1E0F4945-23CE-FFED-9F67-D748C4DF9362}" dt="2021-03-05T18:11:21.652" v="853" actId="20577"/>
          <ac:spMkLst>
            <pc:docMk/>
            <pc:sldMk cId="1310126224" sldId="390"/>
            <ac:spMk id="2" creationId="{E5DEE94A-3368-44BB-93B1-2271FC544AA7}"/>
          </ac:spMkLst>
        </pc:spChg>
        <pc:spChg chg="mod">
          <ac:chgData name="Spahn,Mackenzie L (DSHS)" userId="S::mackenzie.spahn@dshs.texas.gov::7ab22ca3-4670-4815-8d96-f639ee0885ed" providerId="AD" clId="Web-{1E0F4945-23CE-FFED-9F67-D748C4DF9362}" dt="2021-03-05T18:59:20.195" v="1181" actId="20577"/>
          <ac:spMkLst>
            <pc:docMk/>
            <pc:sldMk cId="1310126224" sldId="390"/>
            <ac:spMk id="3" creationId="{05C5D1D7-6F63-475C-92DD-55F09DCB9847}"/>
          </ac:spMkLst>
        </pc:spChg>
      </pc:sldChg>
      <pc:sldChg chg="modSp add del replId">
        <pc:chgData name="Spahn,Mackenzie L (DSHS)" userId="S::mackenzie.spahn@dshs.texas.gov::7ab22ca3-4670-4815-8d96-f639ee0885ed" providerId="AD" clId="Web-{1E0F4945-23CE-FFED-9F67-D748C4DF9362}" dt="2021-03-05T19:05:21.071" v="1258"/>
        <pc:sldMkLst>
          <pc:docMk/>
          <pc:sldMk cId="2558640360" sldId="391"/>
        </pc:sldMkLst>
        <pc:spChg chg="mod">
          <ac:chgData name="Spahn,Mackenzie L (DSHS)" userId="S::mackenzie.spahn@dshs.texas.gov::7ab22ca3-4670-4815-8d96-f639ee0885ed" providerId="AD" clId="Web-{1E0F4945-23CE-FFED-9F67-D748C4DF9362}" dt="2021-03-05T18:10:18.168" v="817" actId="20577"/>
          <ac:spMkLst>
            <pc:docMk/>
            <pc:sldMk cId="2558640360" sldId="391"/>
            <ac:spMk id="2" creationId="{E5DEE94A-3368-44BB-93B1-2271FC544AA7}"/>
          </ac:spMkLst>
        </pc:spChg>
        <pc:spChg chg="mod">
          <ac:chgData name="Spahn,Mackenzie L (DSHS)" userId="S::mackenzie.spahn@dshs.texas.gov::7ab22ca3-4670-4815-8d96-f639ee0885ed" providerId="AD" clId="Web-{1E0F4945-23CE-FFED-9F67-D748C4DF9362}" dt="2021-03-05T18:20:28.757" v="855" actId="20577"/>
          <ac:spMkLst>
            <pc:docMk/>
            <pc:sldMk cId="2558640360" sldId="391"/>
            <ac:spMk id="3" creationId="{05C5D1D7-6F63-475C-92DD-55F09DCB9847}"/>
          </ac:spMkLst>
        </pc:spChg>
      </pc:sldChg>
      <pc:sldChg chg="modSp">
        <pc:chgData name="Spahn,Mackenzie L (DSHS)" userId="S::mackenzie.spahn@dshs.texas.gov::7ab22ca3-4670-4815-8d96-f639ee0885ed" providerId="AD" clId="Web-{1E0F4945-23CE-FFED-9F67-D748C4DF9362}" dt="2021-03-05T20:43:27.734" v="1268" actId="20577"/>
        <pc:sldMkLst>
          <pc:docMk/>
          <pc:sldMk cId="91271557" sldId="392"/>
        </pc:sldMkLst>
        <pc:spChg chg="mod">
          <ac:chgData name="Spahn,Mackenzie L (DSHS)" userId="S::mackenzie.spahn@dshs.texas.gov::7ab22ca3-4670-4815-8d96-f639ee0885ed" providerId="AD" clId="Web-{1E0F4945-23CE-FFED-9F67-D748C4DF9362}" dt="2021-03-05T20:43:27.734" v="1268" actId="20577"/>
          <ac:spMkLst>
            <pc:docMk/>
            <pc:sldMk cId="91271557" sldId="392"/>
            <ac:spMk id="3" creationId="{05C5D1D7-6F63-475C-92DD-55F09DCB9847}"/>
          </ac:spMkLst>
        </pc:spChg>
      </pc:sldChg>
      <pc:sldChg chg="modSp add replId">
        <pc:chgData name="Spahn,Mackenzie L (DSHS)" userId="S::mackenzie.spahn@dshs.texas.gov::7ab22ca3-4670-4815-8d96-f639ee0885ed" providerId="AD" clId="Web-{1E0F4945-23CE-FFED-9F67-D748C4DF9362}" dt="2021-03-05T21:02:02.287" v="1576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1E0F4945-23CE-FFED-9F67-D748C4DF9362}" dt="2021-03-05T21:02:02.287" v="1576" actId="20577"/>
          <ac:spMkLst>
            <pc:docMk/>
            <pc:sldMk cId="1231419048" sldId="394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4996D690-F9D1-8910-E55D-0BD2D28515DC}"/>
    <pc:docChg chg="modSld sldOrd">
      <pc:chgData name="Hill,Jordan (DSHS)" userId="S::jordan.hill@dshs.texas.gov::1afcdffa-d068-4ece-aa53-24c4dfc62f31" providerId="AD" clId="Web-{4996D690-F9D1-8910-E55D-0BD2D28515DC}" dt="2021-02-26T20:54:16.022" v="2160" actId="20577"/>
      <pc:docMkLst>
        <pc:docMk/>
      </pc:docMkLst>
      <pc:sldChg chg="modSp">
        <pc:chgData name="Hill,Jordan (DSHS)" userId="S::jordan.hill@dshs.texas.gov::1afcdffa-d068-4ece-aa53-24c4dfc62f31" providerId="AD" clId="Web-{4996D690-F9D1-8910-E55D-0BD2D28515DC}" dt="2021-02-26T19:07:34.366" v="6" actId="20577"/>
        <pc:sldMkLst>
          <pc:docMk/>
          <pc:sldMk cId="1828753596" sldId="352"/>
        </pc:sldMkLst>
        <pc:spChg chg="mod">
          <ac:chgData name="Hill,Jordan (DSHS)" userId="S::jordan.hill@dshs.texas.gov::1afcdffa-d068-4ece-aa53-24c4dfc62f31" providerId="AD" clId="Web-{4996D690-F9D1-8910-E55D-0BD2D28515DC}" dt="2021-02-26T19:07:34.366" v="6" actId="20577"/>
          <ac:spMkLst>
            <pc:docMk/>
            <pc:sldMk cId="1828753596" sldId="352"/>
            <ac:spMk id="2" creationId="{AA176048-1C17-4C77-B0EF-9F2E283CB55D}"/>
          </ac:spMkLst>
        </pc:spChg>
      </pc:sldChg>
      <pc:sldChg chg="modSp">
        <pc:chgData name="Hill,Jordan (DSHS)" userId="S::jordan.hill@dshs.texas.gov::1afcdffa-d068-4ece-aa53-24c4dfc62f31" providerId="AD" clId="Web-{4996D690-F9D1-8910-E55D-0BD2D28515DC}" dt="2021-02-26T19:07:15.506" v="4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4996D690-F9D1-8910-E55D-0BD2D28515DC}" dt="2021-02-26T19:07:15.506" v="4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4996D690-F9D1-8910-E55D-0BD2D28515DC}" dt="2021-02-26T19:31:32.484" v="2159" actId="20577"/>
        <pc:sldMkLst>
          <pc:docMk/>
          <pc:sldMk cId="1457823568" sldId="375"/>
        </pc:sldMkLst>
        <pc:spChg chg="mod">
          <ac:chgData name="Hill,Jordan (DSHS)" userId="S::jordan.hill@dshs.texas.gov::1afcdffa-d068-4ece-aa53-24c4dfc62f31" providerId="AD" clId="Web-{4996D690-F9D1-8910-E55D-0BD2D28515DC}" dt="2021-02-26T19:31:32.484" v="2159" actId="20577"/>
          <ac:spMkLst>
            <pc:docMk/>
            <pc:sldMk cId="1457823568" sldId="375"/>
            <ac:spMk id="3" creationId="{A835D96C-53D2-46A1-8C35-091408AFA6E8}"/>
          </ac:spMkLst>
        </pc:spChg>
      </pc:sldChg>
      <pc:sldChg chg="modSp">
        <pc:chgData name="Hill,Jordan (DSHS)" userId="S::jordan.hill@dshs.texas.gov::1afcdffa-d068-4ece-aa53-24c4dfc62f31" providerId="AD" clId="Web-{4996D690-F9D1-8910-E55D-0BD2D28515DC}" dt="2021-02-26T20:54:16.022" v="2160" actId="20577"/>
        <pc:sldMkLst>
          <pc:docMk/>
          <pc:sldMk cId="1122746790" sldId="376"/>
        </pc:sldMkLst>
        <pc:spChg chg="mod">
          <ac:chgData name="Hill,Jordan (DSHS)" userId="S::jordan.hill@dshs.texas.gov::1afcdffa-d068-4ece-aa53-24c4dfc62f31" providerId="AD" clId="Web-{4996D690-F9D1-8910-E55D-0BD2D28515DC}" dt="2021-02-26T20:54:16.022" v="2160" actId="20577"/>
          <ac:spMkLst>
            <pc:docMk/>
            <pc:sldMk cId="1122746790" sldId="376"/>
            <ac:spMk id="3" creationId="{01986282-730D-45C6-A80A-003F4A040F64}"/>
          </ac:spMkLst>
        </pc:spChg>
      </pc:sldChg>
      <pc:sldChg chg="modSp ord">
        <pc:chgData name="Hill,Jordan (DSHS)" userId="S::jordan.hill@dshs.texas.gov::1afcdffa-d068-4ece-aa53-24c4dfc62f31" providerId="AD" clId="Web-{4996D690-F9D1-8910-E55D-0BD2D28515DC}" dt="2021-02-26T19:08:11.367" v="13" actId="14100"/>
        <pc:sldMkLst>
          <pc:docMk/>
          <pc:sldMk cId="4289622985" sldId="383"/>
        </pc:sldMkLst>
        <pc:spChg chg="mod">
          <ac:chgData name="Hill,Jordan (DSHS)" userId="S::jordan.hill@dshs.texas.gov::1afcdffa-d068-4ece-aa53-24c4dfc62f31" providerId="AD" clId="Web-{4996D690-F9D1-8910-E55D-0BD2D28515DC}" dt="2021-02-26T19:08:11.367" v="13" actId="14100"/>
          <ac:spMkLst>
            <pc:docMk/>
            <pc:sldMk cId="4289622985" sldId="383"/>
            <ac:spMk id="3" creationId="{2940E57C-900E-4645-97E1-2E0378B6F2E2}"/>
          </ac:spMkLst>
        </pc:spChg>
      </pc:sldChg>
      <pc:sldChg chg="modNotes">
        <pc:chgData name="Hill,Jordan (DSHS)" userId="S::jordan.hill@dshs.texas.gov::1afcdffa-d068-4ece-aa53-24c4dfc62f31" providerId="AD" clId="Web-{4996D690-F9D1-8910-E55D-0BD2D28515DC}" dt="2021-02-26T19:12:31.046" v="243"/>
        <pc:sldMkLst>
          <pc:docMk/>
          <pc:sldMk cId="592365750" sldId="385"/>
        </pc:sldMkLst>
      </pc:sldChg>
      <pc:sldChg chg="modSp">
        <pc:chgData name="Hill,Jordan (DSHS)" userId="S::jordan.hill@dshs.texas.gov::1afcdffa-d068-4ece-aa53-24c4dfc62f31" providerId="AD" clId="Web-{4996D690-F9D1-8910-E55D-0BD2D28515DC}" dt="2021-02-26T19:30:49.623" v="2144" actId="20577"/>
        <pc:sldMkLst>
          <pc:docMk/>
          <pc:sldMk cId="4049995975" sldId="388"/>
        </pc:sldMkLst>
        <pc:spChg chg="mod">
          <ac:chgData name="Hill,Jordan (DSHS)" userId="S::jordan.hill@dshs.texas.gov::1afcdffa-d068-4ece-aa53-24c4dfc62f31" providerId="AD" clId="Web-{4996D690-F9D1-8910-E55D-0BD2D28515DC}" dt="2021-02-26T19:30:49.623" v="2144" actId="20577"/>
          <ac:spMkLst>
            <pc:docMk/>
            <pc:sldMk cId="4049995975" sldId="388"/>
            <ac:spMk id="3" creationId="{10FEC5D8-9736-482C-AE7B-D174C3B723BA}"/>
          </ac:spMkLst>
        </pc:spChg>
      </pc:sldChg>
      <pc:sldChg chg="modSp">
        <pc:chgData name="Hill,Jordan (DSHS)" userId="S::jordan.hill@dshs.texas.gov::1afcdffa-d068-4ece-aa53-24c4dfc62f31" providerId="AD" clId="Web-{4996D690-F9D1-8910-E55D-0BD2D28515DC}" dt="2021-02-26T19:30:39.498" v="2141" actId="14100"/>
        <pc:sldMkLst>
          <pc:docMk/>
          <pc:sldMk cId="444764240" sldId="389"/>
        </pc:sldMkLst>
        <pc:spChg chg="mod">
          <ac:chgData name="Hill,Jordan (DSHS)" userId="S::jordan.hill@dshs.texas.gov::1afcdffa-d068-4ece-aa53-24c4dfc62f31" providerId="AD" clId="Web-{4996D690-F9D1-8910-E55D-0BD2D28515DC}" dt="2021-02-26T19:17:26.382" v="849" actId="20577"/>
          <ac:spMkLst>
            <pc:docMk/>
            <pc:sldMk cId="444764240" sldId="389"/>
            <ac:spMk id="2" creationId="{E5DEE94A-3368-44BB-93B1-2271FC544AA7}"/>
          </ac:spMkLst>
        </pc:spChg>
        <pc:spChg chg="mod">
          <ac:chgData name="Hill,Jordan (DSHS)" userId="S::jordan.hill@dshs.texas.gov::1afcdffa-d068-4ece-aa53-24c4dfc62f31" providerId="AD" clId="Web-{4996D690-F9D1-8910-E55D-0BD2D28515DC}" dt="2021-02-26T19:30:39.498" v="2141" actId="14100"/>
          <ac:spMkLst>
            <pc:docMk/>
            <pc:sldMk cId="444764240" sldId="389"/>
            <ac:spMk id="3" creationId="{05C5D1D7-6F63-475C-92DD-55F09DCB9847}"/>
          </ac:spMkLst>
        </pc:spChg>
      </pc:sldChg>
    </pc:docChg>
  </pc:docChgLst>
  <pc:docChgLst>
    <pc:chgData name="Flores,Zachary (DSHS)" userId="S::zachary.flores@dshs.texas.gov::e619b1a4-ff3c-48b2-8d1c-f798fc25283a" providerId="AD" clId="Web-{932EA240-55B9-4245-BBCC-5D03D529C99A}"/>
    <pc:docChg chg="modSld">
      <pc:chgData name="Flores,Zachary (DSHS)" userId="S::zachary.flores@dshs.texas.gov::e619b1a4-ff3c-48b2-8d1c-f798fc25283a" providerId="AD" clId="Web-{932EA240-55B9-4245-BBCC-5D03D529C99A}" dt="2021-04-16T19:14:00.917" v="355"/>
      <pc:docMkLst>
        <pc:docMk/>
      </pc:docMkLst>
      <pc:sldChg chg="modSp">
        <pc:chgData name="Flores,Zachary (DSHS)" userId="S::zachary.flores@dshs.texas.gov::e619b1a4-ff3c-48b2-8d1c-f798fc25283a" providerId="AD" clId="Web-{932EA240-55B9-4245-BBCC-5D03D529C99A}" dt="2021-04-16T19:14:00.917" v="355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932EA240-55B9-4245-BBCC-5D03D529C99A}" dt="2021-04-16T19:14:00.917" v="35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932EA240-55B9-4245-BBCC-5D03D529C99A}" dt="2021-04-16T19:12:22.666" v="319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932EA240-55B9-4245-BBCC-5D03D529C99A}" dt="2021-04-16T19:12:22.666" v="319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932EA240-55B9-4245-BBCC-5D03D529C99A}" dt="2021-04-16T19:06:27" v="303"/>
        <pc:sldMkLst>
          <pc:docMk/>
          <pc:sldMk cId="1116794158" sldId="465"/>
        </pc:sldMkLst>
        <pc:graphicFrameChg chg="mod modGraphic">
          <ac:chgData name="Flores,Zachary (DSHS)" userId="S::zachary.flores@dshs.texas.gov::e619b1a4-ff3c-48b2-8d1c-f798fc25283a" providerId="AD" clId="Web-{932EA240-55B9-4245-BBCC-5D03D529C99A}" dt="2021-04-16T19:06:27" v="303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1D03ECDD-9C73-7417-11DC-4169ACE869B5}"/>
    <pc:docChg chg="modSld">
      <pc:chgData name="Drastata,Danielle (DSHS)" userId="S::danielle.drastata@dshs.texas.gov::74365a69-9846-4aae-b236-b82c8c9f150c" providerId="AD" clId="Web-{1D03ECDD-9C73-7417-11DC-4169ACE869B5}" dt="2021-05-14T17:56:59.170" v="65"/>
      <pc:docMkLst>
        <pc:docMk/>
      </pc:docMkLst>
      <pc:sldChg chg="modSp">
        <pc:chgData name="Drastata,Danielle (DSHS)" userId="S::danielle.drastata@dshs.texas.gov::74365a69-9846-4aae-b236-b82c8c9f150c" providerId="AD" clId="Web-{1D03ECDD-9C73-7417-11DC-4169ACE869B5}" dt="2021-05-14T17:56:59.170" v="65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1D03ECDD-9C73-7417-11DC-4169ACE869B5}" dt="2021-05-14T17:56:59.170" v="65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B2246CEC-4AC2-4CF4-B80D-59355FE3B2B8}"/>
    <pc:docChg chg="modSld">
      <pc:chgData name="Drastata,Danielle (DSHS)" userId="S::danielle.drastata@dshs.texas.gov::74365a69-9846-4aae-b236-b82c8c9f150c" providerId="AD" clId="Web-{B2246CEC-4AC2-4CF4-B80D-59355FE3B2B8}" dt="2021-05-07T18:45:53.911" v="159"/>
      <pc:docMkLst>
        <pc:docMk/>
      </pc:docMkLst>
      <pc:sldChg chg="addSp delSp modSp">
        <pc:chgData name="Drastata,Danielle (DSHS)" userId="S::danielle.drastata@dshs.texas.gov::74365a69-9846-4aae-b236-b82c8c9f150c" providerId="AD" clId="Web-{B2246CEC-4AC2-4CF4-B80D-59355FE3B2B8}" dt="2021-05-07T18:45:53.911" v="159"/>
        <pc:sldMkLst>
          <pc:docMk/>
          <pc:sldMk cId="1116794158" sldId="465"/>
        </pc:sldMkLst>
        <pc:graphicFrameChg chg="add del mod">
          <ac:chgData name="Drastata,Danielle (DSHS)" userId="S::danielle.drastata@dshs.texas.gov::74365a69-9846-4aae-b236-b82c8c9f150c" providerId="AD" clId="Web-{B2246CEC-4AC2-4CF4-B80D-59355FE3B2B8}" dt="2021-05-07T18:45:48.536" v="151"/>
          <ac:graphicFrameMkLst>
            <pc:docMk/>
            <pc:sldMk cId="1116794158" sldId="465"/>
            <ac:graphicFrameMk id="4" creationId="{16675D8F-FF40-4588-9C43-5E8267373EA7}"/>
          </ac:graphicFrameMkLst>
        </pc:graphicFrameChg>
        <pc:graphicFrameChg chg="mod modGraphic">
          <ac:chgData name="Drastata,Danielle (DSHS)" userId="S::danielle.drastata@dshs.texas.gov::74365a69-9846-4aae-b236-b82c8c9f150c" providerId="AD" clId="Web-{B2246CEC-4AC2-4CF4-B80D-59355FE3B2B8}" dt="2021-05-07T18:45:53.911" v="159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3B44F68B-2D75-4E0C-9FAD-5E9FFB62F1AE}"/>
    <pc:docChg chg="addSld modSld sldOrd modSection">
      <pc:chgData name="Hill,Jordan (DSHS)" userId="S::jordan.hill@dshs.texas.gov::1afcdffa-d068-4ece-aa53-24c4dfc62f31" providerId="AD" clId="Web-{3B44F68B-2D75-4E0C-9FAD-5E9FFB62F1AE}" dt="2021-02-26T17:56:52.279" v="59"/>
      <pc:docMkLst>
        <pc:docMk/>
      </pc:docMkLst>
      <pc:sldChg chg="addSp delSp modSp new mod ord modClrScheme chgLayout">
        <pc:chgData name="Hill,Jordan (DSHS)" userId="S::jordan.hill@dshs.texas.gov::1afcdffa-d068-4ece-aa53-24c4dfc62f31" providerId="AD" clId="Web-{3B44F68B-2D75-4E0C-9FAD-5E9FFB62F1AE}" dt="2021-02-26T17:49:55.860" v="26"/>
        <pc:sldMkLst>
          <pc:docMk/>
          <pc:sldMk cId="592365750" sldId="385"/>
        </pc:sldMkLst>
        <pc:spChg chg="add mod">
          <ac:chgData name="Hill,Jordan (DSHS)" userId="S::jordan.hill@dshs.texas.gov::1afcdffa-d068-4ece-aa53-24c4dfc62f31" providerId="AD" clId="Web-{3B44F68B-2D75-4E0C-9FAD-5E9FFB62F1AE}" dt="2021-02-26T17:46:50.518" v="25" actId="1076"/>
          <ac:spMkLst>
            <pc:docMk/>
            <pc:sldMk cId="592365750" sldId="385"/>
            <ac:spMk id="3" creationId="{5E64BFC6-6D83-4B21-A819-7F9AEFDC20AD}"/>
          </ac:spMkLst>
        </pc:spChg>
        <pc:spChg chg="add del mod">
          <ac:chgData name="Hill,Jordan (DSHS)" userId="S::jordan.hill@dshs.texas.gov::1afcdffa-d068-4ece-aa53-24c4dfc62f31" providerId="AD" clId="Web-{3B44F68B-2D75-4E0C-9FAD-5E9FFB62F1AE}" dt="2021-02-26T17:46:26.706" v="7"/>
          <ac:spMkLst>
            <pc:docMk/>
            <pc:sldMk cId="592365750" sldId="385"/>
            <ac:spMk id="4" creationId="{B396894C-22D6-4B37-A4AE-0DDAAE13E9B1}"/>
          </ac:spMkLst>
        </pc:spChg>
        <pc:picChg chg="add del mod">
          <ac:chgData name="Hill,Jordan (DSHS)" userId="S::jordan.hill@dshs.texas.gov::1afcdffa-d068-4ece-aa53-24c4dfc62f31" providerId="AD" clId="Web-{3B44F68B-2D75-4E0C-9FAD-5E9FFB62F1AE}" dt="2021-02-26T17:45:55.753" v="5"/>
          <ac:picMkLst>
            <pc:docMk/>
            <pc:sldMk cId="592365750" sldId="385"/>
            <ac:picMk id="2" creationId="{8E238132-27F8-49D4-9DAF-5D2D15B17EAE}"/>
          </ac:picMkLst>
        </pc:picChg>
        <pc:picChg chg="add mod ord">
          <ac:chgData name="Hill,Jordan (DSHS)" userId="S::jordan.hill@dshs.texas.gov::1afcdffa-d068-4ece-aa53-24c4dfc62f31" providerId="AD" clId="Web-{3B44F68B-2D75-4E0C-9FAD-5E9FFB62F1AE}" dt="2021-02-26T17:46:26.706" v="7"/>
          <ac:picMkLst>
            <pc:docMk/>
            <pc:sldMk cId="592365750" sldId="385"/>
            <ac:picMk id="5" creationId="{F0D5F008-D436-464D-AC10-AA5686BE8C5F}"/>
          </ac:picMkLst>
        </pc:picChg>
      </pc:sldChg>
      <pc:sldChg chg="delSp modSp new mod modClrScheme chgLayout">
        <pc:chgData name="Hill,Jordan (DSHS)" userId="S::jordan.hill@dshs.texas.gov::1afcdffa-d068-4ece-aa53-24c4dfc62f31" providerId="AD" clId="Web-{3B44F68B-2D75-4E0C-9FAD-5E9FFB62F1AE}" dt="2021-02-26T17:56:52.279" v="59"/>
        <pc:sldMkLst>
          <pc:docMk/>
          <pc:sldMk cId="2198252228" sldId="386"/>
        </pc:sldMkLst>
        <pc:spChg chg="mod ord">
          <ac:chgData name="Hill,Jordan (DSHS)" userId="S::jordan.hill@dshs.texas.gov::1afcdffa-d068-4ece-aa53-24c4dfc62f31" providerId="AD" clId="Web-{3B44F68B-2D75-4E0C-9FAD-5E9FFB62F1AE}" dt="2021-02-26T17:56:52.279" v="59"/>
          <ac:spMkLst>
            <pc:docMk/>
            <pc:sldMk cId="2198252228" sldId="386"/>
            <ac:spMk id="2" creationId="{7FE75BF2-FF68-4F8F-809A-172BB0B5A9F6}"/>
          </ac:spMkLst>
        </pc:spChg>
        <pc:spChg chg="mod ord">
          <ac:chgData name="Hill,Jordan (DSHS)" userId="S::jordan.hill@dshs.texas.gov::1afcdffa-d068-4ece-aa53-24c4dfc62f31" providerId="AD" clId="Web-{3B44F68B-2D75-4E0C-9FAD-5E9FFB62F1AE}" dt="2021-02-26T17:56:52.279" v="59"/>
          <ac:spMkLst>
            <pc:docMk/>
            <pc:sldMk cId="2198252228" sldId="386"/>
            <ac:spMk id="3" creationId="{553798B8-69A6-4E0D-B3C9-8DBF8448D4F9}"/>
          </ac:spMkLst>
        </pc:spChg>
        <pc:spChg chg="del">
          <ac:chgData name="Hill,Jordan (DSHS)" userId="S::jordan.hill@dshs.texas.gov::1afcdffa-d068-4ece-aa53-24c4dfc62f31" providerId="AD" clId="Web-{3B44F68B-2D75-4E0C-9FAD-5E9FFB62F1AE}" dt="2021-02-26T17:56:52.279" v="59"/>
          <ac:spMkLst>
            <pc:docMk/>
            <pc:sldMk cId="2198252228" sldId="386"/>
            <ac:spMk id="4" creationId="{BFA684A5-CB10-4331-8330-9F3DFA2ABDA2}"/>
          </ac:spMkLst>
        </pc:spChg>
      </pc:sldChg>
    </pc:docChg>
  </pc:docChgLst>
  <pc:docChgLst>
    <pc:chgData name="Flores,Zachary (DSHS)" userId="S::zachary.flores@dshs.texas.gov::e619b1a4-ff3c-48b2-8d1c-f798fc25283a" providerId="AD" clId="Web-{B6286719-9A1A-4D04-90C2-5BFCDB4DBE54}"/>
    <pc:docChg chg="modSld">
      <pc:chgData name="Flores,Zachary (DSHS)" userId="S::zachary.flores@dshs.texas.gov::e619b1a4-ff3c-48b2-8d1c-f798fc25283a" providerId="AD" clId="Web-{B6286719-9A1A-4D04-90C2-5BFCDB4DBE54}" dt="2021-04-09T19:36:56.170" v="1925"/>
      <pc:docMkLst>
        <pc:docMk/>
      </pc:docMkLst>
      <pc:sldChg chg="modSp">
        <pc:chgData name="Flores,Zachary (DSHS)" userId="S::zachary.flores@dshs.texas.gov::e619b1a4-ff3c-48b2-8d1c-f798fc25283a" providerId="AD" clId="Web-{B6286719-9A1A-4D04-90C2-5BFCDB4DBE54}" dt="2021-04-09T19:36:56.170" v="1925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B6286719-9A1A-4D04-90C2-5BFCDB4DBE54}" dt="2021-04-09T19:36:56.170" v="192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B6286719-9A1A-4D04-90C2-5BFCDB4DBE54}" dt="2021-04-09T19:35:54.292" v="1846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B6286719-9A1A-4D04-90C2-5BFCDB4DBE54}" dt="2021-04-09T19:35:54.292" v="1846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A4554F82-D1E3-4F52-BF9E-98D2D1A33A17}"/>
    <pc:docChg chg="addSld delSld modSld sldOrd modSection">
      <pc:chgData name="Spahn,Mackenzie L (DSHS)" userId="S::mackenzie.spahn@dshs.texas.gov::7ab22ca3-4670-4815-8d96-f639ee0885ed" providerId="AD" clId="Web-{A4554F82-D1E3-4F52-BF9E-98D2D1A33A17}" dt="2021-05-28T17:08:26.567" v="1971" actId="14100"/>
      <pc:docMkLst>
        <pc:docMk/>
      </pc:docMkLst>
      <pc:sldChg chg="modSp">
        <pc:chgData name="Spahn,Mackenzie L (DSHS)" userId="S::mackenzie.spahn@dshs.texas.gov::7ab22ca3-4670-4815-8d96-f639ee0885ed" providerId="AD" clId="Web-{A4554F82-D1E3-4F52-BF9E-98D2D1A33A17}" dt="2021-05-28T14:33:34.206" v="1" actId="20577"/>
        <pc:sldMkLst>
          <pc:docMk/>
          <pc:sldMk cId="497868448" sldId="274"/>
        </pc:sldMkLst>
        <pc:spChg chg="mod">
          <ac:chgData name="Spahn,Mackenzie L (DSHS)" userId="S::mackenzie.spahn@dshs.texas.gov::7ab22ca3-4670-4815-8d96-f639ee0885ed" providerId="AD" clId="Web-{A4554F82-D1E3-4F52-BF9E-98D2D1A33A17}" dt="2021-05-28T14:33:34.206" v="1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 new">
        <pc:chgData name="Spahn,Mackenzie L (DSHS)" userId="S::mackenzie.spahn@dshs.texas.gov::7ab22ca3-4670-4815-8d96-f639ee0885ed" providerId="AD" clId="Web-{A4554F82-D1E3-4F52-BF9E-98D2D1A33A17}" dt="2021-05-28T16:29:24.387" v="1930" actId="20577"/>
        <pc:sldMkLst>
          <pc:docMk/>
          <pc:sldMk cId="1430137280" sldId="576"/>
        </pc:sldMkLst>
        <pc:spChg chg="mod">
          <ac:chgData name="Spahn,Mackenzie L (DSHS)" userId="S::mackenzie.spahn@dshs.texas.gov::7ab22ca3-4670-4815-8d96-f639ee0885ed" providerId="AD" clId="Web-{A4554F82-D1E3-4F52-BF9E-98D2D1A33A17}" dt="2021-05-28T14:37:50.979" v="17" actId="20577"/>
          <ac:spMkLst>
            <pc:docMk/>
            <pc:sldMk cId="1430137280" sldId="576"/>
            <ac:spMk id="2" creationId="{77B3E854-A1B8-4B08-9887-7C04881CAA7D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6:29:24.387" v="1930" actId="20577"/>
          <ac:spMkLst>
            <pc:docMk/>
            <pc:sldMk cId="1430137280" sldId="576"/>
            <ac:spMk id="3" creationId="{BD6E82E9-FD7F-44AC-850E-3C99B1200E88}"/>
          </ac:spMkLst>
        </pc:spChg>
      </pc:sldChg>
      <pc:sldChg chg="modSp new">
        <pc:chgData name="Spahn,Mackenzie L (DSHS)" userId="S::mackenzie.spahn@dshs.texas.gov::7ab22ca3-4670-4815-8d96-f639ee0885ed" providerId="AD" clId="Web-{A4554F82-D1E3-4F52-BF9E-98D2D1A33A17}" dt="2021-05-28T16:22:52.985" v="1586" actId="20577"/>
        <pc:sldMkLst>
          <pc:docMk/>
          <pc:sldMk cId="1384225804" sldId="577"/>
        </pc:sldMkLst>
        <pc:spChg chg="mod">
          <ac:chgData name="Spahn,Mackenzie L (DSHS)" userId="S::mackenzie.spahn@dshs.texas.gov::7ab22ca3-4670-4815-8d96-f639ee0885ed" providerId="AD" clId="Web-{A4554F82-D1E3-4F52-BF9E-98D2D1A33A17}" dt="2021-05-28T14:44:17.179" v="26" actId="20577"/>
          <ac:spMkLst>
            <pc:docMk/>
            <pc:sldMk cId="1384225804" sldId="577"/>
            <ac:spMk id="2" creationId="{ACA954CD-DDF6-4A60-912D-36A078C2D468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5:24:17.157" v="386" actId="20577"/>
          <ac:spMkLst>
            <pc:docMk/>
            <pc:sldMk cId="1384225804" sldId="577"/>
            <ac:spMk id="3" creationId="{B438AFAE-CBC1-4B0B-978E-AE3B090F3C0D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6:22:52.985" v="1586" actId="20577"/>
          <ac:spMkLst>
            <pc:docMk/>
            <pc:sldMk cId="1384225804" sldId="577"/>
            <ac:spMk id="4" creationId="{782B4799-2FF2-4CAB-8136-D62B5283C98F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5:24:06.984" v="384" actId="20577"/>
          <ac:spMkLst>
            <pc:docMk/>
            <pc:sldMk cId="1384225804" sldId="577"/>
            <ac:spMk id="5" creationId="{BE4FAA9A-54A5-48AC-8EBA-F9D69BA25D7C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6:22:52.985" v="1586" actId="20577"/>
          <ac:spMkLst>
            <pc:docMk/>
            <pc:sldMk cId="1384225804" sldId="577"/>
            <ac:spMk id="6" creationId="{D1940508-7C07-4A36-AF8E-20B4F0221AEE}"/>
          </ac:spMkLst>
        </pc:spChg>
      </pc:sldChg>
      <pc:sldChg chg="modSp add del replId">
        <pc:chgData name="Spahn,Mackenzie L (DSHS)" userId="S::mackenzie.spahn@dshs.texas.gov::7ab22ca3-4670-4815-8d96-f639ee0885ed" providerId="AD" clId="Web-{A4554F82-D1E3-4F52-BF9E-98D2D1A33A17}" dt="2021-05-28T15:23:09.951" v="373"/>
        <pc:sldMkLst>
          <pc:docMk/>
          <pc:sldMk cId="3678277881" sldId="578"/>
        </pc:sldMkLst>
        <pc:spChg chg="mod">
          <ac:chgData name="Spahn,Mackenzie L (DSHS)" userId="S::mackenzie.spahn@dshs.texas.gov::7ab22ca3-4670-4815-8d96-f639ee0885ed" providerId="AD" clId="Web-{A4554F82-D1E3-4F52-BF9E-98D2D1A33A17}" dt="2021-05-28T14:45:51.729" v="96" actId="20577"/>
          <ac:spMkLst>
            <pc:docMk/>
            <pc:sldMk cId="3678277881" sldId="578"/>
            <ac:spMk id="3" creationId="{B438AFAE-CBC1-4B0B-978E-AE3B090F3C0D}"/>
          </ac:spMkLst>
        </pc:spChg>
      </pc:sldChg>
      <pc:sldChg chg="addSp delSp modSp add ord replId">
        <pc:chgData name="Spahn,Mackenzie L (DSHS)" userId="S::mackenzie.spahn@dshs.texas.gov::7ab22ca3-4670-4815-8d96-f639ee0885ed" providerId="AD" clId="Web-{A4554F82-D1E3-4F52-BF9E-98D2D1A33A17}" dt="2021-05-28T16:29:45.841" v="1932" actId="1076"/>
        <pc:sldMkLst>
          <pc:docMk/>
          <pc:sldMk cId="1322757195" sldId="579"/>
        </pc:sldMkLst>
        <pc:spChg chg="mod">
          <ac:chgData name="Spahn,Mackenzie L (DSHS)" userId="S::mackenzie.spahn@dshs.texas.gov::7ab22ca3-4670-4815-8d96-f639ee0885ed" providerId="AD" clId="Web-{A4554F82-D1E3-4F52-BF9E-98D2D1A33A17}" dt="2021-05-28T16:29:45.841" v="1932" actId="1076"/>
          <ac:spMkLst>
            <pc:docMk/>
            <pc:sldMk cId="1322757195" sldId="579"/>
            <ac:spMk id="2" creationId="{ACA954CD-DDF6-4A60-912D-36A078C2D468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5:24:24.844" v="389" actId="20577"/>
          <ac:spMkLst>
            <pc:docMk/>
            <pc:sldMk cId="1322757195" sldId="579"/>
            <ac:spMk id="3" creationId="{B438AFAE-CBC1-4B0B-978E-AE3B090F3C0D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5:37:59.401" v="684" actId="20577"/>
          <ac:spMkLst>
            <pc:docMk/>
            <pc:sldMk cId="1322757195" sldId="579"/>
            <ac:spMk id="4" creationId="{782B4799-2FF2-4CAB-8136-D62B5283C98F}"/>
          </ac:spMkLst>
        </pc:spChg>
        <pc:spChg chg="del mod">
          <ac:chgData name="Spahn,Mackenzie L (DSHS)" userId="S::mackenzie.spahn@dshs.texas.gov::7ab22ca3-4670-4815-8d96-f639ee0885ed" providerId="AD" clId="Web-{A4554F82-D1E3-4F52-BF9E-98D2D1A33A17}" dt="2021-05-28T15:34:12.409" v="639"/>
          <ac:spMkLst>
            <pc:docMk/>
            <pc:sldMk cId="1322757195" sldId="579"/>
            <ac:spMk id="5" creationId="{BE4FAA9A-54A5-48AC-8EBA-F9D69BA25D7C}"/>
          </ac:spMkLst>
        </pc:spChg>
        <pc:spChg chg="del mod">
          <ac:chgData name="Spahn,Mackenzie L (DSHS)" userId="S::mackenzie.spahn@dshs.texas.gov::7ab22ca3-4670-4815-8d96-f639ee0885ed" providerId="AD" clId="Web-{A4554F82-D1E3-4F52-BF9E-98D2D1A33A17}" dt="2021-05-28T15:36:18.007" v="667"/>
          <ac:spMkLst>
            <pc:docMk/>
            <pc:sldMk cId="1322757195" sldId="579"/>
            <ac:spMk id="6" creationId="{D1940508-7C07-4A36-AF8E-20B4F0221AEE}"/>
          </ac:spMkLst>
        </pc:spChg>
        <pc:spChg chg="add mod">
          <ac:chgData name="Spahn,Mackenzie L (DSHS)" userId="S::mackenzie.spahn@dshs.texas.gov::7ab22ca3-4670-4815-8d96-f639ee0885ed" providerId="AD" clId="Web-{A4554F82-D1E3-4F52-BF9E-98D2D1A33A17}" dt="2021-05-28T15:38:18.933" v="697" actId="20577"/>
          <ac:spMkLst>
            <pc:docMk/>
            <pc:sldMk cId="1322757195" sldId="579"/>
            <ac:spMk id="8" creationId="{1CB9673B-30EA-44F9-9816-A486B41AFBB8}"/>
          </ac:spMkLst>
        </pc:spChg>
        <pc:spChg chg="add del mod">
          <ac:chgData name="Spahn,Mackenzie L (DSHS)" userId="S::mackenzie.spahn@dshs.texas.gov::7ab22ca3-4670-4815-8d96-f639ee0885ed" providerId="AD" clId="Web-{A4554F82-D1E3-4F52-BF9E-98D2D1A33A17}" dt="2021-05-28T15:36:29.804" v="671"/>
          <ac:spMkLst>
            <pc:docMk/>
            <pc:sldMk cId="1322757195" sldId="579"/>
            <ac:spMk id="10" creationId="{A50099E8-8725-4E46-9CC4-664BD0572119}"/>
          </ac:spMkLst>
        </pc:spChg>
      </pc:sldChg>
      <pc:sldChg chg="modSp add replId">
        <pc:chgData name="Spahn,Mackenzie L (DSHS)" userId="S::mackenzie.spahn@dshs.texas.gov::7ab22ca3-4670-4815-8d96-f639ee0885ed" providerId="AD" clId="Web-{A4554F82-D1E3-4F52-BF9E-98D2D1A33A17}" dt="2021-05-28T16:12:03.168" v="1168" actId="20577"/>
        <pc:sldMkLst>
          <pc:docMk/>
          <pc:sldMk cId="233438987" sldId="580"/>
        </pc:sldMkLst>
        <pc:spChg chg="mod">
          <ac:chgData name="Spahn,Mackenzie L (DSHS)" userId="S::mackenzie.spahn@dshs.texas.gov::7ab22ca3-4670-4815-8d96-f639ee0885ed" providerId="AD" clId="Web-{A4554F82-D1E3-4F52-BF9E-98D2D1A33A17}" dt="2021-05-28T15:23:40.687" v="379" actId="20577"/>
          <ac:spMkLst>
            <pc:docMk/>
            <pc:sldMk cId="233438987" sldId="580"/>
            <ac:spMk id="3" creationId="{B438AFAE-CBC1-4B0B-978E-AE3B090F3C0D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6:12:01.058" v="1157" actId="20577"/>
          <ac:spMkLst>
            <pc:docMk/>
            <pc:sldMk cId="233438987" sldId="580"/>
            <ac:spMk id="4" creationId="{782B4799-2FF2-4CAB-8136-D62B5283C98F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5:23:35.749" v="378" actId="20577"/>
          <ac:spMkLst>
            <pc:docMk/>
            <pc:sldMk cId="233438987" sldId="580"/>
            <ac:spMk id="5" creationId="{BE4FAA9A-54A5-48AC-8EBA-F9D69BA25D7C}"/>
          </ac:spMkLst>
        </pc:spChg>
        <pc:spChg chg="mod">
          <ac:chgData name="Spahn,Mackenzie L (DSHS)" userId="S::mackenzie.spahn@dshs.texas.gov::7ab22ca3-4670-4815-8d96-f639ee0885ed" providerId="AD" clId="Web-{A4554F82-D1E3-4F52-BF9E-98D2D1A33A17}" dt="2021-05-28T16:12:03.168" v="1168" actId="20577"/>
          <ac:spMkLst>
            <pc:docMk/>
            <pc:sldMk cId="233438987" sldId="580"/>
            <ac:spMk id="6" creationId="{D1940508-7C07-4A36-AF8E-20B4F0221AEE}"/>
          </ac:spMkLst>
        </pc:spChg>
      </pc:sldChg>
      <pc:sldChg chg="addSp delSp modSp new">
        <pc:chgData name="Spahn,Mackenzie L (DSHS)" userId="S::mackenzie.spahn@dshs.texas.gov::7ab22ca3-4670-4815-8d96-f639ee0885ed" providerId="AD" clId="Web-{A4554F82-D1E3-4F52-BF9E-98D2D1A33A17}" dt="2021-05-28T17:08:26.567" v="1971" actId="14100"/>
        <pc:sldMkLst>
          <pc:docMk/>
          <pc:sldMk cId="4273369897" sldId="589"/>
        </pc:sldMkLst>
        <pc:spChg chg="mod">
          <ac:chgData name="Spahn,Mackenzie L (DSHS)" userId="S::mackenzie.spahn@dshs.texas.gov::7ab22ca3-4670-4815-8d96-f639ee0885ed" providerId="AD" clId="Web-{A4554F82-D1E3-4F52-BF9E-98D2D1A33A17}" dt="2021-05-28T17:07:42.488" v="1961" actId="20577"/>
          <ac:spMkLst>
            <pc:docMk/>
            <pc:sldMk cId="4273369897" sldId="589"/>
            <ac:spMk id="2" creationId="{E7DFB03B-E152-451F-A9ED-23C65C44B140}"/>
          </ac:spMkLst>
        </pc:spChg>
        <pc:spChg chg="del">
          <ac:chgData name="Spahn,Mackenzie L (DSHS)" userId="S::mackenzie.spahn@dshs.texas.gov::7ab22ca3-4670-4815-8d96-f639ee0885ed" providerId="AD" clId="Web-{A4554F82-D1E3-4F52-BF9E-98D2D1A33A17}" dt="2021-05-28T17:07:25.206" v="1934"/>
          <ac:spMkLst>
            <pc:docMk/>
            <pc:sldMk cId="4273369897" sldId="589"/>
            <ac:spMk id="3" creationId="{608CFDA5-0332-4321-97EF-17EBA32176F3}"/>
          </ac:spMkLst>
        </pc:spChg>
        <pc:picChg chg="add mod ord">
          <ac:chgData name="Spahn,Mackenzie L (DSHS)" userId="S::mackenzie.spahn@dshs.texas.gov::7ab22ca3-4670-4815-8d96-f639ee0885ed" providerId="AD" clId="Web-{A4554F82-D1E3-4F52-BF9E-98D2D1A33A17}" dt="2021-05-28T17:08:26.567" v="1971" actId="14100"/>
          <ac:picMkLst>
            <pc:docMk/>
            <pc:sldMk cId="4273369897" sldId="589"/>
            <ac:picMk id="4" creationId="{5AC26239-BC2F-4A8A-8BCE-2FD95C9E7B7D}"/>
          </ac:picMkLst>
        </pc:picChg>
      </pc:sldChg>
    </pc:docChg>
  </pc:docChgLst>
  <pc:docChgLst>
    <pc:chgData name="Flores,Zachary (DSHS)" userId="S::zachary.flores@dshs.texas.gov::e619b1a4-ff3c-48b2-8d1c-f798fc25283a" providerId="AD" clId="Web-{3101BE3A-BCF5-40CC-AE73-0B1955FE3137}"/>
    <pc:docChg chg="modSld">
      <pc:chgData name="Flores,Zachary (DSHS)" userId="S::zachary.flores@dshs.texas.gov::e619b1a4-ff3c-48b2-8d1c-f798fc25283a" providerId="AD" clId="Web-{3101BE3A-BCF5-40CC-AE73-0B1955FE3137}" dt="2021-04-16T17:23:04.234" v="77"/>
      <pc:docMkLst>
        <pc:docMk/>
      </pc:docMkLst>
      <pc:sldChg chg="modSp">
        <pc:chgData name="Flores,Zachary (DSHS)" userId="S::zachary.flores@dshs.texas.gov::e619b1a4-ff3c-48b2-8d1c-f798fc25283a" providerId="AD" clId="Web-{3101BE3A-BCF5-40CC-AE73-0B1955FE3137}" dt="2021-04-16T17:23:04.234" v="77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3101BE3A-BCF5-40CC-AE73-0B1955FE3137}" dt="2021-04-16T17:23:04.234" v="77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A3238867-BA6C-40B7-BB1A-9C99FAF91080}"/>
    <pc:docChg chg="addSld modSld sldOrd modSection">
      <pc:chgData name="Hill,Jordan (DSHS)" userId="S::jordan.hill@dshs.texas.gov::1afcdffa-d068-4ece-aa53-24c4dfc62f31" providerId="AD" clId="Web-{A3238867-BA6C-40B7-BB1A-9C99FAF91080}" dt="2021-01-12T19:31:17.207" v="95" actId="20577"/>
      <pc:docMkLst>
        <pc:docMk/>
      </pc:docMkLst>
      <pc:sldChg chg="modSp">
        <pc:chgData name="Hill,Jordan (DSHS)" userId="S::jordan.hill@dshs.texas.gov::1afcdffa-d068-4ece-aa53-24c4dfc62f31" providerId="AD" clId="Web-{A3238867-BA6C-40B7-BB1A-9C99FAF91080}" dt="2021-01-12T19:29:44.113" v="0" actId="14100"/>
        <pc:sldMkLst>
          <pc:docMk/>
          <pc:sldMk cId="1029533062" sldId="341"/>
        </pc:sldMkLst>
        <pc:picChg chg="mod">
          <ac:chgData name="Hill,Jordan (DSHS)" userId="S::jordan.hill@dshs.texas.gov::1afcdffa-d068-4ece-aa53-24c4dfc62f31" providerId="AD" clId="Web-{A3238867-BA6C-40B7-BB1A-9C99FAF91080}" dt="2021-01-12T19:29:44.113" v="0" actId="14100"/>
          <ac:picMkLst>
            <pc:docMk/>
            <pc:sldMk cId="1029533062" sldId="341"/>
            <ac:picMk id="3" creationId="{00000000-0000-0000-0000-000000000000}"/>
          </ac:picMkLst>
        </pc:picChg>
      </pc:sldChg>
      <pc:sldChg chg="modSp new ord">
        <pc:chgData name="Hill,Jordan (DSHS)" userId="S::jordan.hill@dshs.texas.gov::1afcdffa-d068-4ece-aa53-24c4dfc62f31" providerId="AD" clId="Web-{A3238867-BA6C-40B7-BB1A-9C99FAF91080}" dt="2021-01-12T19:31:17.207" v="95" actId="20577"/>
        <pc:sldMkLst>
          <pc:docMk/>
          <pc:sldMk cId="2096570946" sldId="342"/>
        </pc:sldMkLst>
        <pc:spChg chg="mod">
          <ac:chgData name="Hill,Jordan (DSHS)" userId="S::jordan.hill@dshs.texas.gov::1afcdffa-d068-4ece-aa53-24c4dfc62f31" providerId="AD" clId="Web-{A3238867-BA6C-40B7-BB1A-9C99FAF91080}" dt="2021-01-12T19:31:09.004" v="84" actId="20577"/>
          <ac:spMkLst>
            <pc:docMk/>
            <pc:sldMk cId="2096570946" sldId="342"/>
            <ac:spMk id="2" creationId="{6CB853C1-FFB4-47A1-8D96-E47EF1D20DB0}"/>
          </ac:spMkLst>
        </pc:spChg>
        <pc:spChg chg="mod">
          <ac:chgData name="Hill,Jordan (DSHS)" userId="S::jordan.hill@dshs.texas.gov::1afcdffa-d068-4ece-aa53-24c4dfc62f31" providerId="AD" clId="Web-{A3238867-BA6C-40B7-BB1A-9C99FAF91080}" dt="2021-01-12T19:31:17.207" v="95" actId="20577"/>
          <ac:spMkLst>
            <pc:docMk/>
            <pc:sldMk cId="2096570946" sldId="342"/>
            <ac:spMk id="3" creationId="{336EE604-B06A-41F4-BD55-DA4920BEF5AB}"/>
          </ac:spMkLst>
        </pc:spChg>
      </pc:sldChg>
    </pc:docChg>
  </pc:docChgLst>
  <pc:docChgLst>
    <pc:chgData name="Spahn,Mackenzie L (DSHS)" userId="S::mackenzie.spahn@dshs.texas.gov::7ab22ca3-4670-4815-8d96-f639ee0885ed" providerId="AD" clId="Web-{923D9D88-A4CD-E045-D923-749DE65355F0}"/>
    <pc:docChg chg="modSld">
      <pc:chgData name="Spahn,Mackenzie L (DSHS)" userId="S::mackenzie.spahn@dshs.texas.gov::7ab22ca3-4670-4815-8d96-f639ee0885ed" providerId="AD" clId="Web-{923D9D88-A4CD-E045-D923-749DE65355F0}" dt="2021-04-23T15:27:08.962" v="0"/>
      <pc:docMkLst>
        <pc:docMk/>
      </pc:docMkLst>
      <pc:sldChg chg="modSp">
        <pc:chgData name="Spahn,Mackenzie L (DSHS)" userId="S::mackenzie.spahn@dshs.texas.gov::7ab22ca3-4670-4815-8d96-f639ee0885ed" providerId="AD" clId="Web-{923D9D88-A4CD-E045-D923-749DE65355F0}" dt="2021-04-23T15:27:08.962" v="0"/>
        <pc:sldMkLst>
          <pc:docMk/>
          <pc:sldMk cId="3265345361" sldId="469"/>
        </pc:sldMkLst>
        <pc:graphicFrameChg chg="modGraphic">
          <ac:chgData name="Spahn,Mackenzie L (DSHS)" userId="S::mackenzie.spahn@dshs.texas.gov::7ab22ca3-4670-4815-8d96-f639ee0885ed" providerId="AD" clId="Web-{923D9D88-A4CD-E045-D923-749DE65355F0}" dt="2021-04-23T15:27:08.962" v="0"/>
          <ac:graphicFrameMkLst>
            <pc:docMk/>
            <pc:sldMk cId="3265345361" sldId="469"/>
            <ac:graphicFrameMk id="3" creationId="{5B369F0F-CF7B-49BC-A369-FC7F49DA61EB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16BD5C6F-4DA6-4CCD-81D3-4E4A24208AC1}"/>
    <pc:docChg chg="modSld">
      <pc:chgData name="Flores,Zachary (DSHS)" userId="S::zachary.flores@dshs.texas.gov::e619b1a4-ff3c-48b2-8d1c-f798fc25283a" providerId="AD" clId="Web-{16BD5C6F-4DA6-4CCD-81D3-4E4A24208AC1}" dt="2021-04-30T19:12:55.318" v="1315"/>
      <pc:docMkLst>
        <pc:docMk/>
      </pc:docMkLst>
      <pc:sldChg chg="modSp">
        <pc:chgData name="Flores,Zachary (DSHS)" userId="S::zachary.flores@dshs.texas.gov::e619b1a4-ff3c-48b2-8d1c-f798fc25283a" providerId="AD" clId="Web-{16BD5C6F-4DA6-4CCD-81D3-4E4A24208AC1}" dt="2021-04-30T19:12:55.318" v="1315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16BD5C6F-4DA6-4CCD-81D3-4E4A24208AC1}" dt="2021-04-30T19:12:55.318" v="131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B5965E49-87D2-4F05-9040-016AF74E199F}"/>
    <pc:docChg chg="addSld modSld modSection">
      <pc:chgData name="Hill,Jordan (DSHS)" userId="S::jordan.hill@dshs.texas.gov::1afcdffa-d068-4ece-aa53-24c4dfc62f31" providerId="AD" clId="Web-{B5965E49-87D2-4F05-9040-016AF74E199F}" dt="2021-02-12T20:57:22.897" v="63" actId="20577"/>
      <pc:docMkLst>
        <pc:docMk/>
      </pc:docMkLst>
      <pc:sldChg chg="modSp">
        <pc:chgData name="Hill,Jordan (DSHS)" userId="S::jordan.hill@dshs.texas.gov::1afcdffa-d068-4ece-aa53-24c4dfc62f31" providerId="AD" clId="Web-{B5965E49-87D2-4F05-9040-016AF74E199F}" dt="2021-02-12T20:50:42.558" v="6" actId="20577"/>
        <pc:sldMkLst>
          <pc:docMk/>
          <pc:sldMk cId="2661374362" sldId="367"/>
        </pc:sldMkLst>
        <pc:spChg chg="mod">
          <ac:chgData name="Hill,Jordan (DSHS)" userId="S::jordan.hill@dshs.texas.gov::1afcdffa-d068-4ece-aa53-24c4dfc62f31" providerId="AD" clId="Web-{B5965E49-87D2-4F05-9040-016AF74E199F}" dt="2021-02-12T20:50:42.558" v="6" actId="20577"/>
          <ac:spMkLst>
            <pc:docMk/>
            <pc:sldMk cId="2661374362" sldId="367"/>
            <ac:spMk id="3" creationId="{1D8C3905-69F0-41B5-BE29-CA2AFE544131}"/>
          </ac:spMkLst>
        </pc:spChg>
      </pc:sldChg>
      <pc:sldChg chg="modSp">
        <pc:chgData name="Hill,Jordan (DSHS)" userId="S::jordan.hill@dshs.texas.gov::1afcdffa-d068-4ece-aa53-24c4dfc62f31" providerId="AD" clId="Web-{B5965E49-87D2-4F05-9040-016AF74E199F}" dt="2021-02-12T20:50:17.229" v="3" actId="20577"/>
        <pc:sldMkLst>
          <pc:docMk/>
          <pc:sldMk cId="2547753295" sldId="374"/>
        </pc:sldMkLst>
        <pc:spChg chg="mod">
          <ac:chgData name="Hill,Jordan (DSHS)" userId="S::jordan.hill@dshs.texas.gov::1afcdffa-d068-4ece-aa53-24c4dfc62f31" providerId="AD" clId="Web-{B5965E49-87D2-4F05-9040-016AF74E199F}" dt="2021-02-12T20:50:17.229" v="3" actId="20577"/>
          <ac:spMkLst>
            <pc:docMk/>
            <pc:sldMk cId="2547753295" sldId="374"/>
            <ac:spMk id="3" creationId="{0A2F2EF0-524F-486B-87FC-E184ECD9B7CE}"/>
          </ac:spMkLst>
        </pc:spChg>
      </pc:sldChg>
      <pc:sldChg chg="modSp">
        <pc:chgData name="Hill,Jordan (DSHS)" userId="S::jordan.hill@dshs.texas.gov::1afcdffa-d068-4ece-aa53-24c4dfc62f31" providerId="AD" clId="Web-{B5965E49-87D2-4F05-9040-016AF74E199F}" dt="2021-02-12T20:49:59.916" v="0"/>
        <pc:sldMkLst>
          <pc:docMk/>
          <pc:sldMk cId="1457823568" sldId="375"/>
        </pc:sldMkLst>
        <pc:spChg chg="mod">
          <ac:chgData name="Hill,Jordan (DSHS)" userId="S::jordan.hill@dshs.texas.gov::1afcdffa-d068-4ece-aa53-24c4dfc62f31" providerId="AD" clId="Web-{B5965E49-87D2-4F05-9040-016AF74E199F}" dt="2021-02-12T20:49:59.916" v="0"/>
          <ac:spMkLst>
            <pc:docMk/>
            <pc:sldMk cId="1457823568" sldId="375"/>
            <ac:spMk id="2" creationId="{67E03A31-6440-45C4-87E9-E38B3F38B90A}"/>
          </ac:spMkLst>
        </pc:spChg>
      </pc:sldChg>
      <pc:sldChg chg="modSp new">
        <pc:chgData name="Hill,Jordan (DSHS)" userId="S::jordan.hill@dshs.texas.gov::1afcdffa-d068-4ece-aa53-24c4dfc62f31" providerId="AD" clId="Web-{B5965E49-87D2-4F05-9040-016AF74E199F}" dt="2021-02-12T20:57:22.897" v="63" actId="20577"/>
        <pc:sldMkLst>
          <pc:docMk/>
          <pc:sldMk cId="1122746790" sldId="376"/>
        </pc:sldMkLst>
        <pc:spChg chg="mod">
          <ac:chgData name="Hill,Jordan (DSHS)" userId="S::jordan.hill@dshs.texas.gov::1afcdffa-d068-4ece-aa53-24c4dfc62f31" providerId="AD" clId="Web-{B5965E49-87D2-4F05-9040-016AF74E199F}" dt="2021-02-12T20:55:35.925" v="14" actId="20577"/>
          <ac:spMkLst>
            <pc:docMk/>
            <pc:sldMk cId="1122746790" sldId="376"/>
            <ac:spMk id="2" creationId="{DBE7A42B-AFEB-4296-95F3-FA669F69CF36}"/>
          </ac:spMkLst>
        </pc:spChg>
        <pc:spChg chg="mod">
          <ac:chgData name="Hill,Jordan (DSHS)" userId="S::jordan.hill@dshs.texas.gov::1afcdffa-d068-4ece-aa53-24c4dfc62f31" providerId="AD" clId="Web-{B5965E49-87D2-4F05-9040-016AF74E199F}" dt="2021-02-12T20:57:22.897" v="63" actId="20577"/>
          <ac:spMkLst>
            <pc:docMk/>
            <pc:sldMk cId="1122746790" sldId="376"/>
            <ac:spMk id="3" creationId="{01986282-730D-45C6-A80A-003F4A040F64}"/>
          </ac:spMkLst>
        </pc:spChg>
      </pc:sldChg>
    </pc:docChg>
  </pc:docChgLst>
  <pc:docChgLst>
    <pc:chgData name="Hill,Jordan (DSHS)" userId="S::jordan.hill@dshs.texas.gov::1afcdffa-d068-4ece-aa53-24c4dfc62f31" providerId="AD" clId="Web-{D7A686BC-37FF-4C05-B96C-EC6374AD386C}"/>
    <pc:docChg chg="modSld">
      <pc:chgData name="Hill,Jordan (DSHS)" userId="S::jordan.hill@dshs.texas.gov::1afcdffa-d068-4ece-aa53-24c4dfc62f31" providerId="AD" clId="Web-{D7A686BC-37FF-4C05-B96C-EC6374AD386C}" dt="2021-04-02T14:34:30.627" v="54"/>
      <pc:docMkLst>
        <pc:docMk/>
      </pc:docMkLst>
      <pc:sldChg chg="addSp delSp modSp">
        <pc:chgData name="Hill,Jordan (DSHS)" userId="S::jordan.hill@dshs.texas.gov::1afcdffa-d068-4ece-aa53-24c4dfc62f31" providerId="AD" clId="Web-{D7A686BC-37FF-4C05-B96C-EC6374AD386C}" dt="2021-04-02T14:34:30.627" v="54"/>
        <pc:sldMkLst>
          <pc:docMk/>
          <pc:sldMk cId="1344878815" sldId="444"/>
        </pc:sldMkLst>
        <pc:spChg chg="add del mod">
          <ac:chgData name="Hill,Jordan (DSHS)" userId="S::jordan.hill@dshs.texas.gov::1afcdffa-d068-4ece-aa53-24c4dfc62f31" providerId="AD" clId="Web-{D7A686BC-37FF-4C05-B96C-EC6374AD386C}" dt="2021-04-02T14:34:23.424" v="53"/>
          <ac:spMkLst>
            <pc:docMk/>
            <pc:sldMk cId="1344878815" sldId="444"/>
            <ac:spMk id="4" creationId="{FB5EBF28-050E-400C-92BB-F01A8FE89940}"/>
          </ac:spMkLst>
        </pc:spChg>
        <pc:graphicFrameChg chg="add del mod modGraphic">
          <ac:chgData name="Hill,Jordan (DSHS)" userId="S::jordan.hill@dshs.texas.gov::1afcdffa-d068-4ece-aa53-24c4dfc62f31" providerId="AD" clId="Web-{D7A686BC-37FF-4C05-B96C-EC6374AD386C}" dt="2021-04-02T14:34:30.627" v="54"/>
          <ac:graphicFrameMkLst>
            <pc:docMk/>
            <pc:sldMk cId="1344878815" sldId="444"/>
            <ac:graphicFrameMk id="6" creationId="{FBCD2741-CF9A-44AA-A122-3822BF62CFAF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C4F4142F-6A8F-40C7-B367-140888E1D6C0}"/>
    <pc:docChg chg="modSld">
      <pc:chgData name="Flores,Zachary (DSHS)" userId="S::zachary.flores@dshs.texas.gov::e619b1a4-ff3c-48b2-8d1c-f798fc25283a" providerId="AD" clId="Web-{C4F4142F-6A8F-40C7-B367-140888E1D6C0}" dt="2021-03-31T17:41:34.253" v="89"/>
      <pc:docMkLst>
        <pc:docMk/>
      </pc:docMkLst>
      <pc:sldChg chg="modSp">
        <pc:chgData name="Flores,Zachary (DSHS)" userId="S::zachary.flores@dshs.texas.gov::e619b1a4-ff3c-48b2-8d1c-f798fc25283a" providerId="AD" clId="Web-{C4F4142F-6A8F-40C7-B367-140888E1D6C0}" dt="2021-03-31T17:41:34.253" v="89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C4F4142F-6A8F-40C7-B367-140888E1D6C0}" dt="2021-03-31T17:41:34.253" v="89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A9F7A622-ADD6-4CD6-8D70-AD1F63DA8A55}"/>
    <pc:docChg chg="addSld modSld modSection">
      <pc:chgData name="Flores,Zachary (DSHS)" userId="S::zachary.flores@dshs.texas.gov::e619b1a4-ff3c-48b2-8d1c-f798fc25283a" providerId="AD" clId="Web-{A9F7A622-ADD6-4CD6-8D70-AD1F63DA8A55}" dt="2021-04-30T19:47:51.694" v="1101" actId="1076"/>
      <pc:docMkLst>
        <pc:docMk/>
      </pc:docMkLst>
      <pc:sldChg chg="modSp">
        <pc:chgData name="Flores,Zachary (DSHS)" userId="S::zachary.flores@dshs.texas.gov::e619b1a4-ff3c-48b2-8d1c-f798fc25283a" providerId="AD" clId="Web-{A9F7A622-ADD6-4CD6-8D70-AD1F63DA8A55}" dt="2021-04-30T19:29:47.492" v="120"/>
        <pc:sldMkLst>
          <pc:docMk/>
          <pc:sldMk cId="3929976895" sldId="460"/>
        </pc:sldMkLst>
        <pc:graphicFrameChg chg="mod modGraphic">
          <ac:chgData name="Flores,Zachary (DSHS)" userId="S::zachary.flores@dshs.texas.gov::e619b1a4-ff3c-48b2-8d1c-f798fc25283a" providerId="AD" clId="Web-{A9F7A622-ADD6-4CD6-8D70-AD1F63DA8A55}" dt="2021-04-30T19:29:47.492" v="120"/>
          <ac:graphicFrameMkLst>
            <pc:docMk/>
            <pc:sldMk cId="3929976895" sldId="460"/>
            <ac:graphicFrameMk id="3" creationId="{5B369F0F-CF7B-49BC-A369-FC7F49DA61EB}"/>
          </ac:graphicFrameMkLst>
        </pc:graphicFrameChg>
      </pc:sldChg>
      <pc:sldChg chg="addCm">
        <pc:chgData name="Flores,Zachary (DSHS)" userId="S::zachary.flores@dshs.texas.gov::e619b1a4-ff3c-48b2-8d1c-f798fc25283a" providerId="AD" clId="Web-{A9F7A622-ADD6-4CD6-8D70-AD1F63DA8A55}" dt="2021-04-30T19:28:51.443" v="0"/>
        <pc:sldMkLst>
          <pc:docMk/>
          <pc:sldMk cId="2103228504" sldId="498"/>
        </pc:sldMkLst>
      </pc:sldChg>
      <pc:sldChg chg="modSp new mod modClrScheme chgLayout">
        <pc:chgData name="Flores,Zachary (DSHS)" userId="S::zachary.flores@dshs.texas.gov::e619b1a4-ff3c-48b2-8d1c-f798fc25283a" providerId="AD" clId="Web-{A9F7A622-ADD6-4CD6-8D70-AD1F63DA8A55}" dt="2021-04-30T19:47:51.694" v="1101" actId="1076"/>
        <pc:sldMkLst>
          <pc:docMk/>
          <pc:sldMk cId="2082158901" sldId="505"/>
        </pc:sldMkLst>
        <pc:spChg chg="mod ord">
          <ac:chgData name="Flores,Zachary (DSHS)" userId="S::zachary.flores@dshs.texas.gov::e619b1a4-ff3c-48b2-8d1c-f798fc25283a" providerId="AD" clId="Web-{A9F7A622-ADD6-4CD6-8D70-AD1F63DA8A55}" dt="2021-04-30T19:47:51.694" v="1101" actId="1076"/>
          <ac:spMkLst>
            <pc:docMk/>
            <pc:sldMk cId="2082158901" sldId="505"/>
            <ac:spMk id="2" creationId="{C2F38E9A-3914-484C-BCD8-93F2650425A6}"/>
          </ac:spMkLst>
        </pc:spChg>
        <pc:spChg chg="mod ord">
          <ac:chgData name="Flores,Zachary (DSHS)" userId="S::zachary.flores@dshs.texas.gov::e619b1a4-ff3c-48b2-8d1c-f798fc25283a" providerId="AD" clId="Web-{A9F7A622-ADD6-4CD6-8D70-AD1F63DA8A55}" dt="2021-04-30T19:47:38.428" v="1100" actId="20577"/>
          <ac:spMkLst>
            <pc:docMk/>
            <pc:sldMk cId="2082158901" sldId="505"/>
            <ac:spMk id="3" creationId="{897B0AAA-38A2-42E0-AF02-46BE408ED40A}"/>
          </ac:spMkLst>
        </pc:spChg>
      </pc:sldChg>
    </pc:docChg>
  </pc:docChgLst>
  <pc:docChgLst>
    <pc:chgData name="Hill,Jordan (DSHS)" userId="S::jordan.hill@dshs.texas.gov::1afcdffa-d068-4ece-aa53-24c4dfc62f31" providerId="AD" clId="Web-{7F7275F6-47BD-4408-A5CA-F68C06C23519}"/>
    <pc:docChg chg="modSld">
      <pc:chgData name="Hill,Jordan (DSHS)" userId="S::jordan.hill@dshs.texas.gov::1afcdffa-d068-4ece-aa53-24c4dfc62f31" providerId="AD" clId="Web-{7F7275F6-47BD-4408-A5CA-F68C06C23519}" dt="2021-06-07T14:35:18.625" v="22" actId="20577"/>
      <pc:docMkLst>
        <pc:docMk/>
      </pc:docMkLst>
      <pc:sldChg chg="modSp">
        <pc:chgData name="Hill,Jordan (DSHS)" userId="S::jordan.hill@dshs.texas.gov::1afcdffa-d068-4ece-aa53-24c4dfc62f31" providerId="AD" clId="Web-{7F7275F6-47BD-4408-A5CA-F68C06C23519}" dt="2021-06-07T14:35:18.625" v="22" actId="20577"/>
        <pc:sldMkLst>
          <pc:docMk/>
          <pc:sldMk cId="2188753481" sldId="601"/>
        </pc:sldMkLst>
        <pc:spChg chg="mod">
          <ac:chgData name="Hill,Jordan (DSHS)" userId="S::jordan.hill@dshs.texas.gov::1afcdffa-d068-4ece-aa53-24c4dfc62f31" providerId="AD" clId="Web-{7F7275F6-47BD-4408-A5CA-F68C06C23519}" dt="2021-06-07T14:35:18.625" v="22" actId="20577"/>
          <ac:spMkLst>
            <pc:docMk/>
            <pc:sldMk cId="2188753481" sldId="601"/>
            <ac:spMk id="3" creationId="{FAA477AF-BC06-44CB-8830-E09420267A4E}"/>
          </ac:spMkLst>
        </pc:spChg>
      </pc:sldChg>
    </pc:docChg>
  </pc:docChgLst>
  <pc:docChgLst>
    <pc:chgData name="Flores,Zachary (DSHS)" userId="S::zachary.flores@dshs.texas.gov::e619b1a4-ff3c-48b2-8d1c-f798fc25283a" providerId="AD" clId="Web-{B96B3FD4-6309-4408-BAC7-651F01191A6A}"/>
    <pc:docChg chg="modSld">
      <pc:chgData name="Flores,Zachary (DSHS)" userId="S::zachary.flores@dshs.texas.gov::e619b1a4-ff3c-48b2-8d1c-f798fc25283a" providerId="AD" clId="Web-{B96B3FD4-6309-4408-BAC7-651F01191A6A}" dt="2021-04-02T15:17:20.577" v="1"/>
      <pc:docMkLst>
        <pc:docMk/>
      </pc:docMkLst>
      <pc:sldChg chg="modSp">
        <pc:chgData name="Flores,Zachary (DSHS)" userId="S::zachary.flores@dshs.texas.gov::e619b1a4-ff3c-48b2-8d1c-f798fc25283a" providerId="AD" clId="Web-{B96B3FD4-6309-4408-BAC7-651F01191A6A}" dt="2021-04-02T15:17:20.577" v="1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B96B3FD4-6309-4408-BAC7-651F01191A6A}" dt="2021-04-02T15:17:20.577" v="1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38C6C23D-28DA-4334-8BDC-90B26A615486}"/>
    <pc:docChg chg="modSld">
      <pc:chgData name="Hill,Jordan (DSHS)" userId="S::jordan.hill@dshs.texas.gov::1afcdffa-d068-4ece-aa53-24c4dfc62f31" providerId="AD" clId="Web-{38C6C23D-28DA-4334-8BDC-90B26A615486}" dt="2021-05-05T19:10:00.184" v="1" actId="20577"/>
      <pc:docMkLst>
        <pc:docMk/>
      </pc:docMkLst>
      <pc:sldChg chg="modSp">
        <pc:chgData name="Hill,Jordan (DSHS)" userId="S::jordan.hill@dshs.texas.gov::1afcdffa-d068-4ece-aa53-24c4dfc62f31" providerId="AD" clId="Web-{38C6C23D-28DA-4334-8BDC-90B26A615486}" dt="2021-05-05T19:10:00.184" v="1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38C6C23D-28DA-4334-8BDC-90B26A615486}" dt="2021-05-05T19:10:00.184" v="1" actId="20577"/>
          <ac:spMkLst>
            <pc:docMk/>
            <pc:sldMk cId="497868448" sldId="274"/>
            <ac:spMk id="2" creationId="{00000000-0000-0000-0000-000000000000}"/>
          </ac:spMkLst>
        </pc:spChg>
      </pc:sldChg>
    </pc:docChg>
  </pc:docChgLst>
  <pc:docChgLst>
    <pc:chgData name="Hill,Jordan (DSHS)" userId="S::jordan.hill@dshs.texas.gov::1afcdffa-d068-4ece-aa53-24c4dfc62f31" providerId="AD" clId="Web-{68B8D2B4-17C4-86B7-3C70-E5CFEE1A7540}"/>
    <pc:docChg chg="addSld delSld modSld sldOrd modSection">
      <pc:chgData name="Hill,Jordan (DSHS)" userId="S::jordan.hill@dshs.texas.gov::1afcdffa-d068-4ece-aa53-24c4dfc62f31" providerId="AD" clId="Web-{68B8D2B4-17C4-86B7-3C70-E5CFEE1A7540}" dt="2021-04-09T18:56:51.812" v="1671"/>
      <pc:docMkLst>
        <pc:docMk/>
      </pc:docMkLst>
      <pc:sldChg chg="addSp delSp modSp mod modClrScheme chgLayout">
        <pc:chgData name="Hill,Jordan (DSHS)" userId="S::jordan.hill@dshs.texas.gov::1afcdffa-d068-4ece-aa53-24c4dfc62f31" providerId="AD" clId="Web-{68B8D2B4-17C4-86B7-3C70-E5CFEE1A7540}" dt="2021-04-09T18:56:51.812" v="1671"/>
        <pc:sldMkLst>
          <pc:docMk/>
          <pc:sldMk cId="1754620259" sldId="297"/>
        </pc:sldMkLst>
        <pc:spChg chg="del mod ord">
          <ac:chgData name="Hill,Jordan (DSHS)" userId="S::jordan.hill@dshs.texas.gov::1afcdffa-d068-4ece-aa53-24c4dfc62f31" providerId="AD" clId="Web-{68B8D2B4-17C4-86B7-3C70-E5CFEE1A7540}" dt="2021-04-09T18:53:44.417" v="1667"/>
          <ac:spMkLst>
            <pc:docMk/>
            <pc:sldMk cId="1754620259" sldId="297"/>
            <ac:spMk id="2" creationId="{00000000-0000-0000-0000-000000000000}"/>
          </ac:spMkLst>
        </pc:spChg>
        <pc:spChg chg="add mod">
          <ac:chgData name="Hill,Jordan (DSHS)" userId="S::jordan.hill@dshs.texas.gov::1afcdffa-d068-4ece-aa53-24c4dfc62f31" providerId="AD" clId="Web-{68B8D2B4-17C4-86B7-3C70-E5CFEE1A7540}" dt="2021-04-09T18:50:58.210" v="1530"/>
          <ac:spMkLst>
            <pc:docMk/>
            <pc:sldMk cId="1754620259" sldId="297"/>
            <ac:spMk id="6" creationId="{868BDD7A-F414-4B3C-9156-328897A1C7B6}"/>
          </ac:spMkLst>
        </pc:spChg>
        <pc:spChg chg="add mod">
          <ac:chgData name="Hill,Jordan (DSHS)" userId="S::jordan.hill@dshs.texas.gov::1afcdffa-d068-4ece-aa53-24c4dfc62f31" providerId="AD" clId="Web-{68B8D2B4-17C4-86B7-3C70-E5CFEE1A7540}" dt="2021-04-09T18:52:19.102" v="1539"/>
          <ac:spMkLst>
            <pc:docMk/>
            <pc:sldMk cId="1754620259" sldId="297"/>
            <ac:spMk id="9" creationId="{C897A776-BBB0-4D79-BDBB-C1AA36B5B1C6}"/>
          </ac:spMkLst>
        </pc:spChg>
        <pc:spChg chg="add mod ord">
          <ac:chgData name="Hill,Jordan (DSHS)" userId="S::jordan.hill@dshs.texas.gov::1afcdffa-d068-4ece-aa53-24c4dfc62f31" providerId="AD" clId="Web-{68B8D2B4-17C4-86B7-3C70-E5CFEE1A7540}" dt="2021-04-09T18:53:37.057" v="1666"/>
          <ac:spMkLst>
            <pc:docMk/>
            <pc:sldMk cId="1754620259" sldId="297"/>
            <ac:spMk id="10" creationId="{70724C7B-BE98-46CF-9F2C-8B638394F8F4}"/>
          </ac:spMkLst>
        </pc:spChg>
        <pc:graphicFrameChg chg="del mod modGraphic">
          <ac:chgData name="Hill,Jordan (DSHS)" userId="S::jordan.hill@dshs.texas.gov::1afcdffa-d068-4ece-aa53-24c4dfc62f31" providerId="AD" clId="Web-{68B8D2B4-17C4-86B7-3C70-E5CFEE1A7540}" dt="2021-04-09T18:51:47.226" v="1536"/>
          <ac:graphicFrameMkLst>
            <pc:docMk/>
            <pc:sldMk cId="1754620259" sldId="297"/>
            <ac:graphicFrameMk id="4" creationId="{C79371BE-DC3C-4944-B990-9A0173769725}"/>
          </ac:graphicFrameMkLst>
        </pc:graphicFrameChg>
        <pc:graphicFrameChg chg="add del mod modGraphic">
          <ac:chgData name="Hill,Jordan (DSHS)" userId="S::jordan.hill@dshs.texas.gov::1afcdffa-d068-4ece-aa53-24c4dfc62f31" providerId="AD" clId="Web-{68B8D2B4-17C4-86B7-3C70-E5CFEE1A7540}" dt="2021-04-09T18:51:15.319" v="1533"/>
          <ac:graphicFrameMkLst>
            <pc:docMk/>
            <pc:sldMk cId="1754620259" sldId="297"/>
            <ac:graphicFrameMk id="5" creationId="{DD09C4A5-2CB6-438D-88E4-FACB7F9FD200}"/>
          </ac:graphicFrameMkLst>
        </pc:graphicFrameChg>
        <pc:graphicFrameChg chg="add mod modGraphic">
          <ac:chgData name="Hill,Jordan (DSHS)" userId="S::jordan.hill@dshs.texas.gov::1afcdffa-d068-4ece-aa53-24c4dfc62f31" providerId="AD" clId="Web-{68B8D2B4-17C4-86B7-3C70-E5CFEE1A7540}" dt="2021-04-09T18:56:51.812" v="1671"/>
          <ac:graphicFrameMkLst>
            <pc:docMk/>
            <pc:sldMk cId="1754620259" sldId="297"/>
            <ac:graphicFrameMk id="8" creationId="{CB5156D7-016C-492A-B6FD-1124C21B4627}"/>
          </ac:graphicFrameMkLst>
        </pc:graphicFrameChg>
      </pc:sldChg>
      <pc:sldChg chg="del">
        <pc:chgData name="Hill,Jordan (DSHS)" userId="S::jordan.hill@dshs.texas.gov::1afcdffa-d068-4ece-aa53-24c4dfc62f31" providerId="AD" clId="Web-{68B8D2B4-17C4-86B7-3C70-E5CFEE1A7540}" dt="2021-04-09T17:43:18.959" v="1391"/>
        <pc:sldMkLst>
          <pc:docMk/>
          <pc:sldMk cId="1231419048" sldId="394"/>
        </pc:sldMkLst>
      </pc:sldChg>
      <pc:sldChg chg="modSp">
        <pc:chgData name="Hill,Jordan (DSHS)" userId="S::jordan.hill@dshs.texas.gov::1afcdffa-d068-4ece-aa53-24c4dfc62f31" providerId="AD" clId="Web-{68B8D2B4-17C4-86B7-3C70-E5CFEE1A7540}" dt="2021-04-09T17:21:34.979" v="935" actId="1076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68B8D2B4-17C4-86B7-3C70-E5CFEE1A7540}" dt="2021-04-09T17:21:30.651" v="934" actId="20577"/>
          <ac:spMkLst>
            <pc:docMk/>
            <pc:sldMk cId="83418260" sldId="403"/>
            <ac:spMk id="5" creationId="{3BDB615F-C5FC-4C88-880B-714EF7FDE3F5}"/>
          </ac:spMkLst>
        </pc:spChg>
        <pc:picChg chg="mod">
          <ac:chgData name="Hill,Jordan (DSHS)" userId="S::jordan.hill@dshs.texas.gov::1afcdffa-d068-4ece-aa53-24c4dfc62f31" providerId="AD" clId="Web-{68B8D2B4-17C4-86B7-3C70-E5CFEE1A7540}" dt="2021-04-09T17:21:34.979" v="935" actId="1076"/>
          <ac:picMkLst>
            <pc:docMk/>
            <pc:sldMk cId="83418260" sldId="403"/>
            <ac:picMk id="4" creationId="{C0EBB5D7-1824-4C95-9569-EC900149EEDB}"/>
          </ac:picMkLst>
        </pc:picChg>
      </pc:sldChg>
      <pc:sldChg chg="addSp delSp modSp del">
        <pc:chgData name="Hill,Jordan (DSHS)" userId="S::jordan.hill@dshs.texas.gov::1afcdffa-d068-4ece-aa53-24c4dfc62f31" providerId="AD" clId="Web-{68B8D2B4-17C4-86B7-3C70-E5CFEE1A7540}" dt="2021-04-09T16:34:21.045" v="684"/>
        <pc:sldMkLst>
          <pc:docMk/>
          <pc:sldMk cId="1476568915" sldId="428"/>
        </pc:sldMkLst>
        <pc:graphicFrameChg chg="add del mod">
          <ac:chgData name="Hill,Jordan (DSHS)" userId="S::jordan.hill@dshs.texas.gov::1afcdffa-d068-4ece-aa53-24c4dfc62f31" providerId="AD" clId="Web-{68B8D2B4-17C4-86B7-3C70-E5CFEE1A7540}" dt="2021-04-09T15:36:35.489" v="1"/>
          <ac:graphicFrameMkLst>
            <pc:docMk/>
            <pc:sldMk cId="1476568915" sldId="428"/>
            <ac:graphicFrameMk id="5" creationId="{CCDC654E-316E-4FE9-BADA-D5AF4900E801}"/>
          </ac:graphicFrameMkLst>
        </pc:graphicFrameChg>
      </pc:sldChg>
      <pc:sldChg chg="addSp delSp modSp">
        <pc:chgData name="Hill,Jordan (DSHS)" userId="S::jordan.hill@dshs.texas.gov::1afcdffa-d068-4ece-aa53-24c4dfc62f31" providerId="AD" clId="Web-{68B8D2B4-17C4-86B7-3C70-E5CFEE1A7540}" dt="2021-04-09T18:36:58.815" v="1407" actId="20577"/>
        <pc:sldMkLst>
          <pc:docMk/>
          <pc:sldMk cId="3270391972" sldId="429"/>
        </pc:sldMkLst>
        <pc:spChg chg="mod">
          <ac:chgData name="Hill,Jordan (DSHS)" userId="S::jordan.hill@dshs.texas.gov::1afcdffa-d068-4ece-aa53-24c4dfc62f31" providerId="AD" clId="Web-{68B8D2B4-17C4-86B7-3C70-E5CFEE1A7540}" dt="2021-04-09T17:40:57.722" v="1285" actId="20577"/>
          <ac:spMkLst>
            <pc:docMk/>
            <pc:sldMk cId="3270391972" sldId="429"/>
            <ac:spMk id="2" creationId="{23645460-0296-494C-A665-CE0C86CA6847}"/>
          </ac:spMkLst>
        </pc:spChg>
        <pc:spChg chg="mod">
          <ac:chgData name="Hill,Jordan (DSHS)" userId="S::jordan.hill@dshs.texas.gov::1afcdffa-d068-4ece-aa53-24c4dfc62f31" providerId="AD" clId="Web-{68B8D2B4-17C4-86B7-3C70-E5CFEE1A7540}" dt="2021-04-09T18:36:58.815" v="1407" actId="20577"/>
          <ac:spMkLst>
            <pc:docMk/>
            <pc:sldMk cId="3270391972" sldId="429"/>
            <ac:spMk id="3" creationId="{75238FFF-EC99-410C-8B8A-E7A900FF2D2D}"/>
          </ac:spMkLst>
        </pc:spChg>
        <pc:spChg chg="add del mod">
          <ac:chgData name="Hill,Jordan (DSHS)" userId="S::jordan.hill@dshs.texas.gov::1afcdffa-d068-4ece-aa53-24c4dfc62f31" providerId="AD" clId="Web-{68B8D2B4-17C4-86B7-3C70-E5CFEE1A7540}" dt="2021-04-09T17:29:30.379" v="1083"/>
          <ac:spMkLst>
            <pc:docMk/>
            <pc:sldMk cId="3270391972" sldId="429"/>
            <ac:spMk id="6" creationId="{F20AF595-261C-413A-BEDF-D55B8D7794A8}"/>
          </ac:spMkLst>
        </pc:spChg>
        <pc:spChg chg="add del mod">
          <ac:chgData name="Hill,Jordan (DSHS)" userId="S::jordan.hill@dshs.texas.gov::1afcdffa-d068-4ece-aa53-24c4dfc62f31" providerId="AD" clId="Web-{68B8D2B4-17C4-86B7-3C70-E5CFEE1A7540}" dt="2021-04-09T17:40:37.112" v="1279"/>
          <ac:spMkLst>
            <pc:docMk/>
            <pc:sldMk cId="3270391972" sldId="429"/>
            <ac:spMk id="9" creationId="{B6237F1E-2616-4E42-8A20-0D2A5419041F}"/>
          </ac:spMkLst>
        </pc:spChg>
        <pc:spChg chg="add del mod">
          <ac:chgData name="Hill,Jordan (DSHS)" userId="S::jordan.hill@dshs.texas.gov::1afcdffa-d068-4ece-aa53-24c4dfc62f31" providerId="AD" clId="Web-{68B8D2B4-17C4-86B7-3C70-E5CFEE1A7540}" dt="2021-04-09T17:38:56.078" v="1200"/>
          <ac:spMkLst>
            <pc:docMk/>
            <pc:sldMk cId="3270391972" sldId="429"/>
            <ac:spMk id="12" creationId="{823BBCAC-94AA-450E-B5C9-28CD89C340A7}"/>
          </ac:spMkLst>
        </pc:spChg>
        <pc:spChg chg="add del mod">
          <ac:chgData name="Hill,Jordan (DSHS)" userId="S::jordan.hill@dshs.texas.gov::1afcdffa-d068-4ece-aa53-24c4dfc62f31" providerId="AD" clId="Web-{68B8D2B4-17C4-86B7-3C70-E5CFEE1A7540}" dt="2021-04-09T17:40:35.127" v="1278"/>
          <ac:spMkLst>
            <pc:docMk/>
            <pc:sldMk cId="3270391972" sldId="429"/>
            <ac:spMk id="13" creationId="{174B1368-DB00-4EE5-AEA4-F6CDA097842C}"/>
          </ac:spMkLst>
        </pc:spChg>
        <pc:spChg chg="add mod">
          <ac:chgData name="Hill,Jordan (DSHS)" userId="S::jordan.hill@dshs.texas.gov::1afcdffa-d068-4ece-aa53-24c4dfc62f31" providerId="AD" clId="Web-{68B8D2B4-17C4-86B7-3C70-E5CFEE1A7540}" dt="2021-04-09T17:40:57.800" v="1290" actId="20577"/>
          <ac:spMkLst>
            <pc:docMk/>
            <pc:sldMk cId="3270391972" sldId="429"/>
            <ac:spMk id="16" creationId="{0C3064FA-9E1E-487D-A966-08849915D8ED}"/>
          </ac:spMkLst>
        </pc:spChg>
        <pc:graphicFrameChg chg="add del mod">
          <ac:chgData name="Hill,Jordan (DSHS)" userId="S::jordan.hill@dshs.texas.gov::1afcdffa-d068-4ece-aa53-24c4dfc62f31" providerId="AD" clId="Web-{68B8D2B4-17C4-86B7-3C70-E5CFEE1A7540}" dt="2021-04-09T17:29:30.379" v="1084"/>
          <ac:graphicFrameMkLst>
            <pc:docMk/>
            <pc:sldMk cId="3270391972" sldId="429"/>
            <ac:graphicFrameMk id="5" creationId="{559AB0D7-952D-4B62-9441-A6695A4F4076}"/>
          </ac:graphicFrameMkLst>
        </pc:graphicFrameChg>
        <pc:graphicFrameChg chg="add mod modGraphic">
          <ac:chgData name="Hill,Jordan (DSHS)" userId="S::jordan.hill@dshs.texas.gov::1afcdffa-d068-4ece-aa53-24c4dfc62f31" providerId="AD" clId="Web-{68B8D2B4-17C4-86B7-3C70-E5CFEE1A7540}" dt="2021-04-09T18:35:52.501" v="1396" actId="1076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add mod modGraphic">
          <ac:chgData name="Hill,Jordan (DSHS)" userId="S::jordan.hill@dshs.texas.gov::1afcdffa-d068-4ece-aa53-24c4dfc62f31" providerId="AD" clId="Web-{68B8D2B4-17C4-86B7-3C70-E5CFEE1A7540}" dt="2021-04-09T18:36:03.501" v="1400" actId="1076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add mod modGraphic">
          <ac:chgData name="Hill,Jordan (DSHS)" userId="S::jordan.hill@dshs.texas.gov::1afcdffa-d068-4ece-aa53-24c4dfc62f31" providerId="AD" clId="Web-{68B8D2B4-17C4-86B7-3C70-E5CFEE1A7540}" dt="2021-04-09T18:36:07.079" v="1401" actId="1076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  <pc:sldChg chg="del">
        <pc:chgData name="Hill,Jordan (DSHS)" userId="S::jordan.hill@dshs.texas.gov::1afcdffa-d068-4ece-aa53-24c4dfc62f31" providerId="AD" clId="Web-{68B8D2B4-17C4-86B7-3C70-E5CFEE1A7540}" dt="2021-04-09T15:58:50.632" v="319"/>
        <pc:sldMkLst>
          <pc:docMk/>
          <pc:sldMk cId="1803104542" sldId="441"/>
        </pc:sldMkLst>
      </pc:sldChg>
      <pc:sldChg chg="modSp ord">
        <pc:chgData name="Hill,Jordan (DSHS)" userId="S::jordan.hill@dshs.texas.gov::1afcdffa-d068-4ece-aa53-24c4dfc62f31" providerId="AD" clId="Web-{68B8D2B4-17C4-86B7-3C70-E5CFEE1A7540}" dt="2021-04-09T17:14:15.110" v="874" actId="20577"/>
        <pc:sldMkLst>
          <pc:docMk/>
          <pc:sldMk cId="2520116544" sldId="446"/>
        </pc:sldMkLst>
        <pc:spChg chg="mod">
          <ac:chgData name="Hill,Jordan (DSHS)" userId="S::jordan.hill@dshs.texas.gov::1afcdffa-d068-4ece-aa53-24c4dfc62f31" providerId="AD" clId="Web-{68B8D2B4-17C4-86B7-3C70-E5CFEE1A7540}" dt="2021-04-09T16:37:51.769" v="694" actId="20577"/>
          <ac:spMkLst>
            <pc:docMk/>
            <pc:sldMk cId="2520116544" sldId="446"/>
            <ac:spMk id="2" creationId="{23645460-0296-494C-A665-CE0C86CA6847}"/>
          </ac:spMkLst>
        </pc:spChg>
        <pc:spChg chg="mod">
          <ac:chgData name="Hill,Jordan (DSHS)" userId="S::jordan.hill@dshs.texas.gov::1afcdffa-d068-4ece-aa53-24c4dfc62f31" providerId="AD" clId="Web-{68B8D2B4-17C4-86B7-3C70-E5CFEE1A7540}" dt="2021-04-09T17:14:15.110" v="874" actId="20577"/>
          <ac:spMkLst>
            <pc:docMk/>
            <pc:sldMk cId="2520116544" sldId="446"/>
            <ac:spMk id="3" creationId="{75238FFF-EC99-410C-8B8A-E7A900FF2D2D}"/>
          </ac:spMkLst>
        </pc:spChg>
      </pc:sldChg>
      <pc:sldChg chg="modSp ord modNotes">
        <pc:chgData name="Hill,Jordan (DSHS)" userId="S::jordan.hill@dshs.texas.gov::1afcdffa-d068-4ece-aa53-24c4dfc62f31" providerId="AD" clId="Web-{68B8D2B4-17C4-86B7-3C70-E5CFEE1A7540}" dt="2021-04-09T17:43:34.772" v="1392"/>
        <pc:sldMkLst>
          <pc:docMk/>
          <pc:sldMk cId="3544623562" sldId="447"/>
        </pc:sldMkLst>
        <pc:spChg chg="mod">
          <ac:chgData name="Hill,Jordan (DSHS)" userId="S::jordan.hill@dshs.texas.gov::1afcdffa-d068-4ece-aa53-24c4dfc62f31" providerId="AD" clId="Web-{68B8D2B4-17C4-86B7-3C70-E5CFEE1A7540}" dt="2021-04-09T16:17:38.785" v="345" actId="20577"/>
          <ac:spMkLst>
            <pc:docMk/>
            <pc:sldMk cId="3544623562" sldId="447"/>
            <ac:spMk id="2" creationId="{23645460-0296-494C-A665-CE0C86CA6847}"/>
          </ac:spMkLst>
        </pc:spChg>
        <pc:spChg chg="mod">
          <ac:chgData name="Hill,Jordan (DSHS)" userId="S::jordan.hill@dshs.texas.gov::1afcdffa-d068-4ece-aa53-24c4dfc62f31" providerId="AD" clId="Web-{68B8D2B4-17C4-86B7-3C70-E5CFEE1A7540}" dt="2021-04-09T16:17:29.597" v="344" actId="20577"/>
          <ac:spMkLst>
            <pc:docMk/>
            <pc:sldMk cId="3544623562" sldId="447"/>
            <ac:spMk id="3" creationId="{75238FFF-EC99-410C-8B8A-E7A900FF2D2D}"/>
          </ac:spMkLst>
        </pc:spChg>
      </pc:sldChg>
      <pc:sldChg chg="del">
        <pc:chgData name="Hill,Jordan (DSHS)" userId="S::jordan.hill@dshs.texas.gov::1afcdffa-d068-4ece-aa53-24c4dfc62f31" providerId="AD" clId="Web-{68B8D2B4-17C4-86B7-3C70-E5CFEE1A7540}" dt="2021-04-09T16:16:06.924" v="333"/>
        <pc:sldMkLst>
          <pc:docMk/>
          <pc:sldMk cId="3541321935" sldId="448"/>
        </pc:sldMkLst>
      </pc:sldChg>
      <pc:sldChg chg="addSp modSp add del replId modNotes">
        <pc:chgData name="Hill,Jordan (DSHS)" userId="S::jordan.hill@dshs.texas.gov::1afcdffa-d068-4ece-aa53-24c4dfc62f31" providerId="AD" clId="Web-{68B8D2B4-17C4-86B7-3C70-E5CFEE1A7540}" dt="2021-04-09T18:35:43.485" v="1395"/>
        <pc:sldMkLst>
          <pc:docMk/>
          <pc:sldMk cId="4113554013" sldId="449"/>
        </pc:sldMkLst>
        <pc:spChg chg="mod">
          <ac:chgData name="Hill,Jordan (DSHS)" userId="S::jordan.hill@dshs.texas.gov::1afcdffa-d068-4ece-aa53-24c4dfc62f31" providerId="AD" clId="Web-{68B8D2B4-17C4-86B7-3C70-E5CFEE1A7540}" dt="2021-04-09T15:36:46.693" v="5" actId="20577"/>
          <ac:spMkLst>
            <pc:docMk/>
            <pc:sldMk cId="4113554013" sldId="449"/>
            <ac:spMk id="3" creationId="{75238FFF-EC99-410C-8B8A-E7A900FF2D2D}"/>
          </ac:spMkLst>
        </pc:spChg>
        <pc:graphicFrameChg chg="add mod modGraphic">
          <ac:chgData name="Hill,Jordan (DSHS)" userId="S::jordan.hill@dshs.texas.gov::1afcdffa-d068-4ece-aa53-24c4dfc62f31" providerId="AD" clId="Web-{68B8D2B4-17C4-86B7-3C70-E5CFEE1A7540}" dt="2021-04-09T17:43:08.506" v="1390"/>
          <ac:graphicFrameMkLst>
            <pc:docMk/>
            <pc:sldMk cId="4113554013" sldId="449"/>
            <ac:graphicFrameMk id="5" creationId="{5DDBBBEA-D9FE-4115-8FD2-9D97F35660DD}"/>
          </ac:graphicFrameMkLst>
        </pc:graphicFrameChg>
      </pc:sldChg>
      <pc:sldChg chg="addSp delSp modSp new mod ord modClrScheme chgLayout modNotes">
        <pc:chgData name="Hill,Jordan (DSHS)" userId="S::jordan.hill@dshs.texas.gov::1afcdffa-d068-4ece-aa53-24c4dfc62f31" providerId="AD" clId="Web-{68B8D2B4-17C4-86B7-3C70-E5CFEE1A7540}" dt="2021-04-09T17:24:38.733" v="1052"/>
        <pc:sldMkLst>
          <pc:docMk/>
          <pc:sldMk cId="3281594221" sldId="450"/>
        </pc:sldMkLst>
        <pc:spChg chg="mod ord">
          <ac:chgData name="Hill,Jordan (DSHS)" userId="S::jordan.hill@dshs.texas.gov::1afcdffa-d068-4ece-aa53-24c4dfc62f31" providerId="AD" clId="Web-{68B8D2B4-17C4-86B7-3C70-E5CFEE1A7540}" dt="2021-04-09T16:18:47.037" v="382" actId="20577"/>
          <ac:spMkLst>
            <pc:docMk/>
            <pc:sldMk cId="3281594221" sldId="450"/>
            <ac:spMk id="2" creationId="{27CE9F92-F114-4A56-B417-5E630F75EFA1}"/>
          </ac:spMkLst>
        </pc:spChg>
        <pc:spChg chg="mod ord">
          <ac:chgData name="Hill,Jordan (DSHS)" userId="S::jordan.hill@dshs.texas.gov::1afcdffa-d068-4ece-aa53-24c4dfc62f31" providerId="AD" clId="Web-{68B8D2B4-17C4-86B7-3C70-E5CFEE1A7540}" dt="2021-04-09T16:42:57.448" v="810" actId="20577"/>
          <ac:spMkLst>
            <pc:docMk/>
            <pc:sldMk cId="3281594221" sldId="450"/>
            <ac:spMk id="3" creationId="{826BAA58-9135-418C-BE7F-C5AF68D62A18}"/>
          </ac:spMkLst>
        </pc:spChg>
        <pc:spChg chg="del">
          <ac:chgData name="Hill,Jordan (DSHS)" userId="S::jordan.hill@dshs.texas.gov::1afcdffa-d068-4ece-aa53-24c4dfc62f31" providerId="AD" clId="Web-{68B8D2B4-17C4-86B7-3C70-E5CFEE1A7540}" dt="2021-04-09T16:17:49.004" v="348"/>
          <ac:spMkLst>
            <pc:docMk/>
            <pc:sldMk cId="3281594221" sldId="450"/>
            <ac:spMk id="4" creationId="{DE29AD32-ACF3-4401-A1B1-E1F2804BB63F}"/>
          </ac:spMkLst>
        </pc:spChg>
        <pc:picChg chg="add mod">
          <ac:chgData name="Hill,Jordan (DSHS)" userId="S::jordan.hill@dshs.texas.gov::1afcdffa-d068-4ece-aa53-24c4dfc62f31" providerId="AD" clId="Web-{68B8D2B4-17C4-86B7-3C70-E5CFEE1A7540}" dt="2021-04-09T16:37:29.737" v="693" actId="1076"/>
          <ac:picMkLst>
            <pc:docMk/>
            <pc:sldMk cId="3281594221" sldId="450"/>
            <ac:picMk id="5" creationId="{66CCC703-0E06-49C0-B3FD-DA73B4E09D05}"/>
          </ac:picMkLst>
        </pc:picChg>
      </pc:sldChg>
      <pc:sldChg chg="add replId">
        <pc:chgData name="Hill,Jordan (DSHS)" userId="S::jordan.hill@dshs.texas.gov::1afcdffa-d068-4ece-aa53-24c4dfc62f31" providerId="AD" clId="Web-{68B8D2B4-17C4-86B7-3C70-E5CFEE1A7540}" dt="2021-04-09T18:34:43.937" v="1394"/>
        <pc:sldMkLst>
          <pc:docMk/>
          <pc:sldMk cId="4133933399" sldId="451"/>
        </pc:sldMkLst>
      </pc:sldChg>
      <pc:sldChg chg="addSp delSp modSp add replId">
        <pc:chgData name="Hill,Jordan (DSHS)" userId="S::jordan.hill@dshs.texas.gov::1afcdffa-d068-4ece-aa53-24c4dfc62f31" providerId="AD" clId="Web-{68B8D2B4-17C4-86B7-3C70-E5CFEE1A7540}" dt="2021-04-09T18:37:33.816" v="1419"/>
        <pc:sldMkLst>
          <pc:docMk/>
          <pc:sldMk cId="1630440120" sldId="452"/>
        </pc:sldMkLst>
        <pc:spChg chg="mod">
          <ac:chgData name="Hill,Jordan (DSHS)" userId="S::jordan.hill@dshs.texas.gov::1afcdffa-d068-4ece-aa53-24c4dfc62f31" providerId="AD" clId="Web-{68B8D2B4-17C4-86B7-3C70-E5CFEE1A7540}" dt="2021-04-09T18:37:21.550" v="1412" actId="20577"/>
          <ac:spMkLst>
            <pc:docMk/>
            <pc:sldMk cId="1630440120" sldId="452"/>
            <ac:spMk id="3" creationId="{75238FFF-EC99-410C-8B8A-E7A900FF2D2D}"/>
          </ac:spMkLst>
        </pc:spChg>
        <pc:spChg chg="add mod">
          <ac:chgData name="Hill,Jordan (DSHS)" userId="S::jordan.hill@dshs.texas.gov::1afcdffa-d068-4ece-aa53-24c4dfc62f31" providerId="AD" clId="Web-{68B8D2B4-17C4-86B7-3C70-E5CFEE1A7540}" dt="2021-04-09T18:37:33.816" v="1419"/>
          <ac:spMkLst>
            <pc:docMk/>
            <pc:sldMk cId="1630440120" sldId="452"/>
            <ac:spMk id="6" creationId="{6D588D39-CCAA-427A-B75E-723AEFCCF4E8}"/>
          </ac:spMkLst>
        </pc:spChg>
        <pc:graphicFrameChg chg="add mod">
          <ac:chgData name="Hill,Jordan (DSHS)" userId="S::jordan.hill@dshs.texas.gov::1afcdffa-d068-4ece-aa53-24c4dfc62f31" providerId="AD" clId="Web-{68B8D2B4-17C4-86B7-3C70-E5CFEE1A7540}" dt="2021-04-09T18:37:33.816" v="1417"/>
          <ac:graphicFrameMkLst>
            <pc:docMk/>
            <pc:sldMk cId="1630440120" sldId="452"/>
            <ac:graphicFrameMk id="5" creationId="{F860DB71-7213-4C60-968F-8B57051523E8}"/>
          </ac:graphicFrameMkLst>
        </pc:graphicFrameChg>
        <pc:graphicFrameChg chg="del">
          <ac:chgData name="Hill,Jordan (DSHS)" userId="S::jordan.hill@dshs.texas.gov::1afcdffa-d068-4ece-aa53-24c4dfc62f31" providerId="AD" clId="Web-{68B8D2B4-17C4-86B7-3C70-E5CFEE1A7540}" dt="2021-04-09T18:37:15.597" v="1409"/>
          <ac:graphicFrameMkLst>
            <pc:docMk/>
            <pc:sldMk cId="1630440120" sldId="452"/>
            <ac:graphicFrameMk id="8" creationId="{E01F5D96-3059-4797-8D59-68A8FBBCAF54}"/>
          </ac:graphicFrameMkLst>
        </pc:graphicFrameChg>
        <pc:graphicFrameChg chg="del">
          <ac:chgData name="Hill,Jordan (DSHS)" userId="S::jordan.hill@dshs.texas.gov::1afcdffa-d068-4ece-aa53-24c4dfc62f31" providerId="AD" clId="Web-{68B8D2B4-17C4-86B7-3C70-E5CFEE1A7540}" dt="2021-04-09T18:37:23.581" v="1413"/>
          <ac:graphicFrameMkLst>
            <pc:docMk/>
            <pc:sldMk cId="1630440120" sldId="452"/>
            <ac:graphicFrameMk id="11" creationId="{0369E7B2-2707-4EA4-BB96-A7EA6DAE9E01}"/>
          </ac:graphicFrameMkLst>
        </pc:graphicFrameChg>
        <pc:graphicFrameChg chg="del mod modGraphic">
          <ac:chgData name="Hill,Jordan (DSHS)" userId="S::jordan.hill@dshs.texas.gov::1afcdffa-d068-4ece-aa53-24c4dfc62f31" providerId="AD" clId="Web-{68B8D2B4-17C4-86B7-3C70-E5CFEE1A7540}" dt="2021-04-09T18:37:32.410" v="1416"/>
          <ac:graphicFrameMkLst>
            <pc:docMk/>
            <pc:sldMk cId="1630440120" sldId="452"/>
            <ac:graphicFrameMk id="15" creationId="{D3BC1363-7C4D-4DEF-873B-867A983FE68C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9BEBB42C-1765-4FEC-A447-F8B45CFBFB98}"/>
    <pc:docChg chg="addSld modSld modSection">
      <pc:chgData name="Flores,Zachary (DSHS)" userId="S::zachary.flores@dshs.texas.gov::e619b1a4-ff3c-48b2-8d1c-f798fc25283a" providerId="AD" clId="Web-{9BEBB42C-1765-4FEC-A447-F8B45CFBFB98}" dt="2021-04-01T13:50:18.977" v="140"/>
      <pc:docMkLst>
        <pc:docMk/>
      </pc:docMkLst>
      <pc:sldChg chg="addSp modSp">
        <pc:chgData name="Flores,Zachary (DSHS)" userId="S::zachary.flores@dshs.texas.gov::e619b1a4-ff3c-48b2-8d1c-f798fc25283a" providerId="AD" clId="Web-{9BEBB42C-1765-4FEC-A447-F8B45CFBFB98}" dt="2021-04-01T13:46:55.348" v="3" actId="1076"/>
        <pc:sldMkLst>
          <pc:docMk/>
          <pc:sldMk cId="83418260" sldId="403"/>
        </pc:sldMkLst>
        <pc:picChg chg="add mod">
          <ac:chgData name="Flores,Zachary (DSHS)" userId="S::zachary.flores@dshs.texas.gov::e619b1a4-ff3c-48b2-8d1c-f798fc25283a" providerId="AD" clId="Web-{9BEBB42C-1765-4FEC-A447-F8B45CFBFB98}" dt="2021-04-01T13:46:55.348" v="3" actId="1076"/>
          <ac:picMkLst>
            <pc:docMk/>
            <pc:sldMk cId="83418260" sldId="403"/>
            <ac:picMk id="3" creationId="{90E2289A-7B45-4FD4-8126-453C9FFD211A}"/>
          </ac:picMkLst>
        </pc:picChg>
      </pc:sldChg>
      <pc:sldChg chg="modSp">
        <pc:chgData name="Flores,Zachary (DSHS)" userId="S::zachary.flores@dshs.texas.gov::e619b1a4-ff3c-48b2-8d1c-f798fc25283a" providerId="AD" clId="Web-{9BEBB42C-1765-4FEC-A447-F8B45CFBFB98}" dt="2021-04-01T13:47:55.646" v="15" actId="20577"/>
        <pc:sldMkLst>
          <pc:docMk/>
          <pc:sldMk cId="3710088869" sldId="434"/>
        </pc:sldMkLst>
        <pc:spChg chg="mod">
          <ac:chgData name="Flores,Zachary (DSHS)" userId="S::zachary.flores@dshs.texas.gov::e619b1a4-ff3c-48b2-8d1c-f798fc25283a" providerId="AD" clId="Web-{9BEBB42C-1765-4FEC-A447-F8B45CFBFB98}" dt="2021-04-01T13:47:55.646" v="15" actId="20577"/>
          <ac:spMkLst>
            <pc:docMk/>
            <pc:sldMk cId="3710088869" sldId="434"/>
            <ac:spMk id="2" creationId="{DF323ABC-CFD6-4031-BF13-C3DAC770A606}"/>
          </ac:spMkLst>
        </pc:spChg>
      </pc:sldChg>
      <pc:sldChg chg="modSp add replId">
        <pc:chgData name="Flores,Zachary (DSHS)" userId="S::zachary.flores@dshs.texas.gov::e619b1a4-ff3c-48b2-8d1c-f798fc25283a" providerId="AD" clId="Web-{9BEBB42C-1765-4FEC-A447-F8B45CFBFB98}" dt="2021-04-01T13:50:18.977" v="140"/>
        <pc:sldMkLst>
          <pc:docMk/>
          <pc:sldMk cId="4219971879" sldId="440"/>
        </pc:sldMkLst>
        <pc:spChg chg="mod">
          <ac:chgData name="Flores,Zachary (DSHS)" userId="S::zachary.flores@dshs.texas.gov::e619b1a4-ff3c-48b2-8d1c-f798fc25283a" providerId="AD" clId="Web-{9BEBB42C-1765-4FEC-A447-F8B45CFBFB98}" dt="2021-04-01T13:48:07.365" v="23" actId="20577"/>
          <ac:spMkLst>
            <pc:docMk/>
            <pc:sldMk cId="4219971879" sldId="440"/>
            <ac:spMk id="2" creationId="{DF323ABC-CFD6-4031-BF13-C3DAC770A606}"/>
          </ac:spMkLst>
        </pc:spChg>
        <pc:graphicFrameChg chg="mod modGraphic">
          <ac:chgData name="Flores,Zachary (DSHS)" userId="S::zachary.flores@dshs.texas.gov::e619b1a4-ff3c-48b2-8d1c-f798fc25283a" providerId="AD" clId="Web-{9BEBB42C-1765-4FEC-A447-F8B45CFBFB98}" dt="2021-04-01T13:50:18.977" v="14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555DD3F0-1D2F-428C-BC68-054B2250D818}"/>
    <pc:docChg chg="modSld">
      <pc:chgData name="Hill,Jordan (DSHS)" userId="S::jordan.hill@dshs.texas.gov::1afcdffa-d068-4ece-aa53-24c4dfc62f31" providerId="AD" clId="Web-{555DD3F0-1D2F-428C-BC68-054B2250D818}" dt="2021-05-05T19:34:01.965" v="100" actId="20577"/>
      <pc:docMkLst>
        <pc:docMk/>
      </pc:docMkLst>
      <pc:sldChg chg="modSp">
        <pc:chgData name="Hill,Jordan (DSHS)" userId="S::jordan.hill@dshs.texas.gov::1afcdffa-d068-4ece-aa53-24c4dfc62f31" providerId="AD" clId="Web-{555DD3F0-1D2F-428C-BC68-054B2250D818}" dt="2021-05-05T19:34:01.965" v="100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555DD3F0-1D2F-428C-BC68-054B2250D818}" dt="2021-05-05T19:34:01.965" v="100" actId="20577"/>
          <ac:spMkLst>
            <pc:docMk/>
            <pc:sldMk cId="2103228504" sldId="498"/>
            <ac:spMk id="8" creationId="{FC751D05-1B0C-488F-859B-6307B5537313}"/>
          </ac:spMkLst>
        </pc:spChg>
      </pc:sldChg>
    </pc:docChg>
  </pc:docChgLst>
  <pc:docChgLst>
    <pc:chgData name="Flores,Zachary (DSHS)" userId="S::zachary.flores@dshs.texas.gov::e619b1a4-ff3c-48b2-8d1c-f798fc25283a" providerId="AD" clId="Web-{CA16FC87-98C0-4D42-BFC2-5D3FC577118C}"/>
    <pc:docChg chg="modSld">
      <pc:chgData name="Flores,Zachary (DSHS)" userId="S::zachary.flores@dshs.texas.gov::e619b1a4-ff3c-48b2-8d1c-f798fc25283a" providerId="AD" clId="Web-{CA16FC87-98C0-4D42-BFC2-5D3FC577118C}" dt="2021-05-07T19:52:00.190" v="671"/>
      <pc:docMkLst>
        <pc:docMk/>
      </pc:docMkLst>
      <pc:sldChg chg="modSp">
        <pc:chgData name="Flores,Zachary (DSHS)" userId="S::zachary.flores@dshs.texas.gov::e619b1a4-ff3c-48b2-8d1c-f798fc25283a" providerId="AD" clId="Web-{CA16FC87-98C0-4D42-BFC2-5D3FC577118C}" dt="2021-05-07T19:52:00.190" v="671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CA16FC87-98C0-4D42-BFC2-5D3FC577118C}" dt="2021-05-07T19:52:00.190" v="671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6D82B9C6-104D-4590-A041-DC7DAB081152}"/>
    <pc:docChg chg="modSld">
      <pc:chgData name="Flores,Zachary (DSHS)" userId="S::zachary.flores@dshs.texas.gov::e619b1a4-ff3c-48b2-8d1c-f798fc25283a" providerId="AD" clId="Web-{6D82B9C6-104D-4590-A041-DC7DAB081152}" dt="2021-03-19T18:35:31.042" v="128" actId="20577"/>
      <pc:docMkLst>
        <pc:docMk/>
      </pc:docMkLst>
      <pc:sldChg chg="modSp">
        <pc:chgData name="Flores,Zachary (DSHS)" userId="S::zachary.flores@dshs.texas.gov::e619b1a4-ff3c-48b2-8d1c-f798fc25283a" providerId="AD" clId="Web-{6D82B9C6-104D-4590-A041-DC7DAB081152}" dt="2021-03-19T18:31:53.627" v="1" actId="20577"/>
        <pc:sldMkLst>
          <pc:docMk/>
          <pc:sldMk cId="497868448" sldId="274"/>
        </pc:sldMkLst>
        <pc:spChg chg="mod">
          <ac:chgData name="Flores,Zachary (DSHS)" userId="S::zachary.flores@dshs.texas.gov::e619b1a4-ff3c-48b2-8d1c-f798fc25283a" providerId="AD" clId="Web-{6D82B9C6-104D-4590-A041-DC7DAB081152}" dt="2021-03-19T18:31:53.627" v="1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">
        <pc:chgData name="Flores,Zachary (DSHS)" userId="S::zachary.flores@dshs.texas.gov::e619b1a4-ff3c-48b2-8d1c-f798fc25283a" providerId="AD" clId="Web-{6D82B9C6-104D-4590-A041-DC7DAB081152}" dt="2021-03-19T18:35:31.042" v="128" actId="20577"/>
        <pc:sldMkLst>
          <pc:docMk/>
          <pc:sldMk cId="2435790209" sldId="405"/>
        </pc:sldMkLst>
        <pc:spChg chg="mod">
          <ac:chgData name="Flores,Zachary (DSHS)" userId="S::zachary.flores@dshs.texas.gov::e619b1a4-ff3c-48b2-8d1c-f798fc25283a" providerId="AD" clId="Web-{6D82B9C6-104D-4590-A041-DC7DAB081152}" dt="2021-03-19T18:35:31.042" v="128" actId="20577"/>
          <ac:spMkLst>
            <pc:docMk/>
            <pc:sldMk cId="2435790209" sldId="405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F282734E-8AD0-4267-A303-2095396E89D6}"/>
    <pc:docChg chg="delSld modSection">
      <pc:chgData name="Hill,Jordan (DSHS)" userId="S::jordan.hill@dshs.texas.gov::1afcdffa-d068-4ece-aa53-24c4dfc62f31" providerId="AD" clId="Web-{F282734E-8AD0-4267-A303-2095396E89D6}" dt="2021-05-30T21:53:03.013" v="8"/>
      <pc:docMkLst>
        <pc:docMk/>
      </pc:docMkLst>
      <pc:sldChg chg="del">
        <pc:chgData name="Hill,Jordan (DSHS)" userId="S::jordan.hill@dshs.texas.gov::1afcdffa-d068-4ece-aa53-24c4dfc62f31" providerId="AD" clId="Web-{F282734E-8AD0-4267-A303-2095396E89D6}" dt="2021-05-30T21:52:59.606" v="2"/>
        <pc:sldMkLst>
          <pc:docMk/>
          <pc:sldMk cId="3923001845" sldId="411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0.403" v="3"/>
        <pc:sldMkLst>
          <pc:docMk/>
          <pc:sldMk cId="3707468533" sldId="550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0.606" v="4"/>
        <pc:sldMkLst>
          <pc:docMk/>
          <pc:sldMk cId="1403240208" sldId="581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1.591" v="5"/>
        <pc:sldMkLst>
          <pc:docMk/>
          <pc:sldMk cId="784683659" sldId="584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2.138" v="6"/>
        <pc:sldMkLst>
          <pc:docMk/>
          <pc:sldMk cId="933386041" sldId="585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2.607" v="7"/>
        <pc:sldMkLst>
          <pc:docMk/>
          <pc:sldMk cId="3606547510" sldId="586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3:03.013" v="8"/>
        <pc:sldMkLst>
          <pc:docMk/>
          <pc:sldMk cId="4203813268" sldId="588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2:59.153" v="1"/>
        <pc:sldMkLst>
          <pc:docMk/>
          <pc:sldMk cId="4273369897" sldId="589"/>
        </pc:sldMkLst>
      </pc:sldChg>
      <pc:sldChg chg="del">
        <pc:chgData name="Hill,Jordan (DSHS)" userId="S::jordan.hill@dshs.texas.gov::1afcdffa-d068-4ece-aa53-24c4dfc62f31" providerId="AD" clId="Web-{F282734E-8AD0-4267-A303-2095396E89D6}" dt="2021-05-30T21:52:58.638" v="0"/>
        <pc:sldMkLst>
          <pc:docMk/>
          <pc:sldMk cId="1277132901" sldId="590"/>
        </pc:sldMkLst>
      </pc:sldChg>
    </pc:docChg>
  </pc:docChgLst>
  <pc:docChgLst>
    <pc:chgData name="Drastata,Danielle (DSHS)" userId="S::danielle.drastata@dshs.texas.gov::74365a69-9846-4aae-b236-b82c8c9f150c" providerId="AD" clId="Web-{F0C2E5B2-A176-432B-8323-6B06CEBC7486}"/>
    <pc:docChg chg="addSld delSld modSld sldOrd modSection">
      <pc:chgData name="Drastata,Danielle (DSHS)" userId="S::danielle.drastata@dshs.texas.gov::74365a69-9846-4aae-b236-b82c8c9f150c" providerId="AD" clId="Web-{F0C2E5B2-A176-432B-8323-6B06CEBC7486}" dt="2021-05-14T17:48:03.843" v="1962"/>
      <pc:docMkLst>
        <pc:docMk/>
      </pc:docMkLst>
      <pc:sldChg chg="modSp">
        <pc:chgData name="Drastata,Danielle (DSHS)" userId="S::danielle.drastata@dshs.texas.gov::74365a69-9846-4aae-b236-b82c8c9f150c" providerId="AD" clId="Web-{F0C2E5B2-A176-432B-8323-6B06CEBC7486}" dt="2021-05-14T17:48:03.843" v="1962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F0C2E5B2-A176-432B-8323-6B06CEBC7486}" dt="2021-05-14T17:48:03.843" v="1962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Sp ord">
        <pc:chgData name="Drastata,Danielle (DSHS)" userId="S::danielle.drastata@dshs.texas.gov::74365a69-9846-4aae-b236-b82c8c9f150c" providerId="AD" clId="Web-{F0C2E5B2-A176-432B-8323-6B06CEBC7486}" dt="2021-05-14T17:45:27.529" v="1957"/>
        <pc:sldMkLst>
          <pc:docMk/>
          <pc:sldMk cId="1116794158" sldId="465"/>
        </pc:sldMkLst>
        <pc:graphicFrameChg chg="mod modGraphic">
          <ac:chgData name="Drastata,Danielle (DSHS)" userId="S::danielle.drastata@dshs.texas.gov::74365a69-9846-4aae-b236-b82c8c9f150c" providerId="AD" clId="Web-{F0C2E5B2-A176-432B-8323-6B06CEBC7486}" dt="2021-05-14T17:21:38.463" v="346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addSp delSp modSp ord">
        <pc:chgData name="Drastata,Danielle (DSHS)" userId="S::danielle.drastata@dshs.texas.gov::74365a69-9846-4aae-b236-b82c8c9f150c" providerId="AD" clId="Web-{F0C2E5B2-A176-432B-8323-6B06CEBC7486}" dt="2021-05-14T17:45:30.169" v="1958"/>
        <pc:sldMkLst>
          <pc:docMk/>
          <pc:sldMk cId="1228743300" sldId="509"/>
        </pc:sldMkLst>
        <pc:spChg chg="mod">
          <ac:chgData name="Drastata,Danielle (DSHS)" userId="S::danielle.drastata@dshs.texas.gov::74365a69-9846-4aae-b236-b82c8c9f150c" providerId="AD" clId="Web-{F0C2E5B2-A176-432B-8323-6B06CEBC7486}" dt="2021-05-14T17:22:05.011" v="369" actId="20577"/>
          <ac:spMkLst>
            <pc:docMk/>
            <pc:sldMk cId="1228743300" sldId="509"/>
            <ac:spMk id="2" creationId="{DF323ABC-CFD6-4031-BF13-C3DAC770A606}"/>
          </ac:spMkLst>
        </pc:spChg>
        <pc:graphicFrameChg chg="add del mod">
          <ac:chgData name="Drastata,Danielle (DSHS)" userId="S::danielle.drastata@dshs.texas.gov::74365a69-9846-4aae-b236-b82c8c9f150c" providerId="AD" clId="Web-{F0C2E5B2-A176-432B-8323-6B06CEBC7486}" dt="2021-05-14T17:32:28.112" v="890"/>
          <ac:graphicFrameMkLst>
            <pc:docMk/>
            <pc:sldMk cId="1228743300" sldId="509"/>
            <ac:graphicFrameMk id="4" creationId="{982FA1FD-3434-43F0-A0C5-B49B2E7A0327}"/>
          </ac:graphicFrameMkLst>
        </pc:graphicFrameChg>
        <pc:graphicFrameChg chg="mod modGraphic">
          <ac:chgData name="Drastata,Danielle (DSHS)" userId="S::danielle.drastata@dshs.texas.gov::74365a69-9846-4aae-b236-b82c8c9f150c" providerId="AD" clId="Web-{F0C2E5B2-A176-432B-8323-6B06CEBC7486}" dt="2021-05-14T17:44:08.746" v="1954" actId="1076"/>
          <ac:graphicFrameMkLst>
            <pc:docMk/>
            <pc:sldMk cId="1228743300" sldId="509"/>
            <ac:graphicFrameMk id="5" creationId="{92B4FA26-00B5-4EC4-BB9C-7BEF57A87079}"/>
          </ac:graphicFrameMkLst>
        </pc:graphicFrameChg>
      </pc:sldChg>
      <pc:sldChg chg="modSp add ord replId">
        <pc:chgData name="Drastata,Danielle (DSHS)" userId="S::danielle.drastata@dshs.texas.gov::74365a69-9846-4aae-b236-b82c8c9f150c" providerId="AD" clId="Web-{F0C2E5B2-A176-432B-8323-6B06CEBC7486}" dt="2021-05-14T17:45:42.982" v="1960"/>
        <pc:sldMkLst>
          <pc:docMk/>
          <pc:sldMk cId="2577989760" sldId="532"/>
        </pc:sldMkLst>
        <pc:graphicFrameChg chg="mod modGraphic">
          <ac:chgData name="Drastata,Danielle (DSHS)" userId="S::danielle.drastata@dshs.texas.gov::74365a69-9846-4aae-b236-b82c8c9f150c" providerId="AD" clId="Web-{F0C2E5B2-A176-432B-8323-6B06CEBC7486}" dt="2021-05-14T17:45:42.982" v="1960"/>
          <ac:graphicFrameMkLst>
            <pc:docMk/>
            <pc:sldMk cId="2577989760" sldId="532"/>
            <ac:graphicFrameMk id="5" creationId="{92B4FA26-00B5-4EC4-BB9C-7BEF57A87079}"/>
          </ac:graphicFrameMkLst>
        </pc:graphicFrameChg>
      </pc:sldChg>
      <pc:sldChg chg="add del replId">
        <pc:chgData name="Drastata,Danielle (DSHS)" userId="S::danielle.drastata@dshs.texas.gov::74365a69-9846-4aae-b236-b82c8c9f150c" providerId="AD" clId="Web-{F0C2E5B2-A176-432B-8323-6B06CEBC7486}" dt="2021-05-14T17:39:04.805" v="1708"/>
        <pc:sldMkLst>
          <pc:docMk/>
          <pc:sldMk cId="2873071832" sldId="532"/>
        </pc:sldMkLst>
      </pc:sldChg>
    </pc:docChg>
  </pc:docChgLst>
  <pc:docChgLst>
    <pc:chgData name="Hill,Jordan (DSHS)" userId="S::jordan.hill@dshs.texas.gov::1afcdffa-d068-4ece-aa53-24c4dfc62f31" providerId="AD" clId="Web-{2E17E281-A574-4D3D-88E9-7FB0D7D9B409}"/>
    <pc:docChg chg="delSld modSld modSection">
      <pc:chgData name="Hill,Jordan (DSHS)" userId="S::jordan.hill@dshs.texas.gov::1afcdffa-d068-4ece-aa53-24c4dfc62f31" providerId="AD" clId="Web-{2E17E281-A574-4D3D-88E9-7FB0D7D9B409}" dt="2021-04-30T16:44:28.632" v="98" actId="1076"/>
      <pc:docMkLst>
        <pc:docMk/>
      </pc:docMkLst>
      <pc:sldChg chg="modSp">
        <pc:chgData name="Hill,Jordan (DSHS)" userId="S::jordan.hill@dshs.texas.gov::1afcdffa-d068-4ece-aa53-24c4dfc62f31" providerId="AD" clId="Web-{2E17E281-A574-4D3D-88E9-7FB0D7D9B409}" dt="2021-04-30T16:41:54.102" v="84" actId="20577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2E17E281-A574-4D3D-88E9-7FB0D7D9B409}" dt="2021-04-30T16:41:54.102" v="84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addSp delSp modSp">
        <pc:chgData name="Hill,Jordan (DSHS)" userId="S::jordan.hill@dshs.texas.gov::1afcdffa-d068-4ece-aa53-24c4dfc62f31" providerId="AD" clId="Web-{2E17E281-A574-4D3D-88E9-7FB0D7D9B409}" dt="2021-04-30T16:44:28.632" v="98" actId="1076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2E17E281-A574-4D3D-88E9-7FB0D7D9B409}" dt="2021-04-30T16:43:41.195" v="93" actId="20577"/>
          <ac:spMkLst>
            <pc:docMk/>
            <pc:sldMk cId="2198252228" sldId="386"/>
            <ac:spMk id="3" creationId="{553798B8-69A6-4E0D-B3C9-8DBF8448D4F9}"/>
          </ac:spMkLst>
        </pc:spChg>
        <pc:picChg chg="del">
          <ac:chgData name="Hill,Jordan (DSHS)" userId="S::jordan.hill@dshs.texas.gov::1afcdffa-d068-4ece-aa53-24c4dfc62f31" providerId="AD" clId="Web-{2E17E281-A574-4D3D-88E9-7FB0D7D9B409}" dt="2021-04-30T16:43:43.820" v="94"/>
          <ac:picMkLst>
            <pc:docMk/>
            <pc:sldMk cId="2198252228" sldId="386"/>
            <ac:picMk id="5" creationId="{8D801323-3A2B-4FD3-AA0A-6EB054E611F1}"/>
          </ac:picMkLst>
        </pc:picChg>
        <pc:picChg chg="add mod">
          <ac:chgData name="Hill,Jordan (DSHS)" userId="S::jordan.hill@dshs.texas.gov::1afcdffa-d068-4ece-aa53-24c4dfc62f31" providerId="AD" clId="Web-{2E17E281-A574-4D3D-88E9-7FB0D7D9B409}" dt="2021-04-30T16:44:28.632" v="98" actId="1076"/>
          <ac:picMkLst>
            <pc:docMk/>
            <pc:sldMk cId="2198252228" sldId="386"/>
            <ac:picMk id="6" creationId="{BBC78460-D301-437B-A0AD-C62B7F37C152}"/>
          </ac:picMkLst>
        </pc:picChg>
      </pc:sldChg>
      <pc:sldChg chg="del">
        <pc:chgData name="Hill,Jordan (DSHS)" userId="S::jordan.hill@dshs.texas.gov::1afcdffa-d068-4ece-aa53-24c4dfc62f31" providerId="AD" clId="Web-{2E17E281-A574-4D3D-88E9-7FB0D7D9B409}" dt="2021-04-30T16:42:06.540" v="86"/>
        <pc:sldMkLst>
          <pc:docMk/>
          <pc:sldMk cId="3217590566" sldId="487"/>
        </pc:sldMkLst>
      </pc:sldChg>
      <pc:sldChg chg="del">
        <pc:chgData name="Hill,Jordan (DSHS)" userId="S::jordan.hill@dshs.texas.gov::1afcdffa-d068-4ece-aa53-24c4dfc62f31" providerId="AD" clId="Web-{2E17E281-A574-4D3D-88E9-7FB0D7D9B409}" dt="2021-04-30T16:42:06.087" v="85"/>
        <pc:sldMkLst>
          <pc:docMk/>
          <pc:sldMk cId="1671087392" sldId="488"/>
        </pc:sldMkLst>
      </pc:sldChg>
      <pc:sldChg chg="addSp delSp modSp">
        <pc:chgData name="Hill,Jordan (DSHS)" userId="S::jordan.hill@dshs.texas.gov::1afcdffa-d068-4ece-aa53-24c4dfc62f31" providerId="AD" clId="Web-{2E17E281-A574-4D3D-88E9-7FB0D7D9B409}" dt="2021-04-30T16:40:35.087" v="78" actId="1076"/>
        <pc:sldMkLst>
          <pc:docMk/>
          <pc:sldMk cId="732212861" sldId="490"/>
        </pc:sldMkLst>
        <pc:spChg chg="mod">
          <ac:chgData name="Hill,Jordan (DSHS)" userId="S::jordan.hill@dshs.texas.gov::1afcdffa-d068-4ece-aa53-24c4dfc62f31" providerId="AD" clId="Web-{2E17E281-A574-4D3D-88E9-7FB0D7D9B409}" dt="2021-04-30T16:40:21.822" v="76" actId="20577"/>
          <ac:spMkLst>
            <pc:docMk/>
            <pc:sldMk cId="732212861" sldId="490"/>
            <ac:spMk id="5" creationId="{008EE269-46AD-4500-9A69-CA99856BDC37}"/>
          </ac:spMkLst>
        </pc:spChg>
        <pc:picChg chg="add del mod">
          <ac:chgData name="Hill,Jordan (DSHS)" userId="S::jordan.hill@dshs.texas.gov::1afcdffa-d068-4ece-aa53-24c4dfc62f31" providerId="AD" clId="Web-{2E17E281-A574-4D3D-88E9-7FB0D7D9B409}" dt="2021-04-30T16:40:02.884" v="63"/>
          <ac:picMkLst>
            <pc:docMk/>
            <pc:sldMk cId="732212861" sldId="490"/>
            <ac:picMk id="3" creationId="{CD054315-FC56-4896-AB96-4CC81B51DBFC}"/>
          </ac:picMkLst>
        </pc:picChg>
        <pc:picChg chg="add mod">
          <ac:chgData name="Hill,Jordan (DSHS)" userId="S::jordan.hill@dshs.texas.gov::1afcdffa-d068-4ece-aa53-24c4dfc62f31" providerId="AD" clId="Web-{2E17E281-A574-4D3D-88E9-7FB0D7D9B409}" dt="2021-04-30T16:40:35.087" v="78" actId="1076"/>
          <ac:picMkLst>
            <pc:docMk/>
            <pc:sldMk cId="732212861" sldId="490"/>
            <ac:picMk id="6" creationId="{E761BBAC-9486-45FF-9F67-72416103096F}"/>
          </ac:picMkLst>
        </pc:picChg>
        <pc:picChg chg="del">
          <ac:chgData name="Hill,Jordan (DSHS)" userId="S::jordan.hill@dshs.texas.gov::1afcdffa-d068-4ece-aa53-24c4dfc62f31" providerId="AD" clId="Web-{2E17E281-A574-4D3D-88E9-7FB0D7D9B409}" dt="2021-04-30T16:32:59.404" v="0"/>
          <ac:picMkLst>
            <pc:docMk/>
            <pc:sldMk cId="732212861" sldId="490"/>
            <ac:picMk id="8" creationId="{1CB3472A-6F15-48DA-8ABE-89C943EF0484}"/>
          </ac:picMkLst>
        </pc:picChg>
      </pc:sldChg>
      <pc:sldChg chg="modSp">
        <pc:chgData name="Hill,Jordan (DSHS)" userId="S::jordan.hill@dshs.texas.gov::1afcdffa-d068-4ece-aa53-24c4dfc62f31" providerId="AD" clId="Web-{2E17E281-A574-4D3D-88E9-7FB0D7D9B409}" dt="2021-04-30T16:41:49.774" v="82" actId="20577"/>
        <pc:sldMkLst>
          <pc:docMk/>
          <pc:sldMk cId="3253958661" sldId="493"/>
        </pc:sldMkLst>
        <pc:spChg chg="mod">
          <ac:chgData name="Hill,Jordan (DSHS)" userId="S::jordan.hill@dshs.texas.gov::1afcdffa-d068-4ece-aa53-24c4dfc62f31" providerId="AD" clId="Web-{2E17E281-A574-4D3D-88E9-7FB0D7D9B409}" dt="2021-04-30T16:41:45.416" v="81" actId="20577"/>
          <ac:spMkLst>
            <pc:docMk/>
            <pc:sldMk cId="3253958661" sldId="493"/>
            <ac:spMk id="4" creationId="{6D528BB1-D2BB-4C1E-9AB4-20B643BE2295}"/>
          </ac:spMkLst>
        </pc:spChg>
        <pc:spChg chg="mod">
          <ac:chgData name="Hill,Jordan (DSHS)" userId="S::jordan.hill@dshs.texas.gov::1afcdffa-d068-4ece-aa53-24c4dfc62f31" providerId="AD" clId="Web-{2E17E281-A574-4D3D-88E9-7FB0D7D9B409}" dt="2021-04-30T16:41:49.774" v="82" actId="20577"/>
          <ac:spMkLst>
            <pc:docMk/>
            <pc:sldMk cId="3253958661" sldId="493"/>
            <ac:spMk id="5" creationId="{ABF1B941-FF79-4775-9E54-BDFEB463140A}"/>
          </ac:spMkLst>
        </pc:spChg>
      </pc:sldChg>
    </pc:docChg>
  </pc:docChgLst>
  <pc:docChgLst>
    <pc:chgData name="Hill,Jordan (DSHS)" userId="S::jordan.hill@dshs.texas.gov::1afcdffa-d068-4ece-aa53-24c4dfc62f31" providerId="AD" clId="Web-{6F2B129C-E27C-43CA-9C96-A001C7DEFF60}"/>
    <pc:docChg chg="addSld modSld sldOrd modSection">
      <pc:chgData name="Hill,Jordan (DSHS)" userId="S::jordan.hill@dshs.texas.gov::1afcdffa-d068-4ece-aa53-24c4dfc62f31" providerId="AD" clId="Web-{6F2B129C-E27C-43CA-9C96-A001C7DEFF60}" dt="2021-03-30T19:56:52.441" v="157" actId="20577"/>
      <pc:docMkLst>
        <pc:docMk/>
      </pc:docMkLst>
      <pc:sldChg chg="ord">
        <pc:chgData name="Hill,Jordan (DSHS)" userId="S::jordan.hill@dshs.texas.gov::1afcdffa-d068-4ece-aa53-24c4dfc62f31" providerId="AD" clId="Web-{6F2B129C-E27C-43CA-9C96-A001C7DEFF60}" dt="2021-03-30T19:53:32.130" v="110"/>
        <pc:sldMkLst>
          <pc:docMk/>
          <pc:sldMk cId="1828753596" sldId="352"/>
        </pc:sldMkLst>
      </pc:sldChg>
      <pc:sldChg chg="modSp">
        <pc:chgData name="Hill,Jordan (DSHS)" userId="S::jordan.hill@dshs.texas.gov::1afcdffa-d068-4ece-aa53-24c4dfc62f31" providerId="AD" clId="Web-{6F2B129C-E27C-43CA-9C96-A001C7DEFF60}" dt="2021-03-30T19:53:47.536" v="117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6F2B129C-E27C-43CA-9C96-A001C7DEFF60}" dt="2021-03-30T19:53:47.536" v="11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48:46.429" v="11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6F2B129C-E27C-43CA-9C96-A001C7DEFF60}" dt="2021-03-30T19:48:46.429" v="11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56:26.488" v="136" actId="20577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6F2B129C-E27C-43CA-9C96-A001C7DEFF60}" dt="2021-03-30T19:56:26.488" v="136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54:20.536" v="128" actId="20577"/>
        <pc:sldMkLst>
          <pc:docMk/>
          <pc:sldMk cId="1231419048" sldId="394"/>
        </pc:sldMkLst>
        <pc:spChg chg="mod">
          <ac:chgData name="Hill,Jordan (DSHS)" userId="S::jordan.hill@dshs.texas.gov::1afcdffa-d068-4ece-aa53-24c4dfc62f31" providerId="AD" clId="Web-{6F2B129C-E27C-43CA-9C96-A001C7DEFF60}" dt="2021-03-30T19:54:20.536" v="128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delSp modSp">
        <pc:chgData name="Hill,Jordan (DSHS)" userId="S::jordan.hill@dshs.texas.gov::1afcdffa-d068-4ece-aa53-24c4dfc62f31" providerId="AD" clId="Web-{6F2B129C-E27C-43CA-9C96-A001C7DEFF60}" dt="2021-03-30T19:52:12.552" v="88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6F2B129C-E27C-43CA-9C96-A001C7DEFF60}" dt="2021-03-30T19:52:12.552" v="88" actId="20577"/>
          <ac:spMkLst>
            <pc:docMk/>
            <pc:sldMk cId="83418260" sldId="403"/>
            <ac:spMk id="5" creationId="{3BDB615F-C5FC-4C88-880B-714EF7FDE3F5}"/>
          </ac:spMkLst>
        </pc:spChg>
        <pc:picChg chg="del">
          <ac:chgData name="Hill,Jordan (DSHS)" userId="S::jordan.hill@dshs.texas.gov::1afcdffa-d068-4ece-aa53-24c4dfc62f31" providerId="AD" clId="Web-{6F2B129C-E27C-43CA-9C96-A001C7DEFF60}" dt="2021-03-30T19:49:46.757" v="33"/>
          <ac:picMkLst>
            <pc:docMk/>
            <pc:sldMk cId="83418260" sldId="403"/>
            <ac:picMk id="3" creationId="{383570B7-04C7-4D02-B41B-C243305D563F}"/>
          </ac:picMkLst>
        </pc:picChg>
      </pc:sldChg>
      <pc:sldChg chg="ord">
        <pc:chgData name="Hill,Jordan (DSHS)" userId="S::jordan.hill@dshs.texas.gov::1afcdffa-d068-4ece-aa53-24c4dfc62f31" providerId="AD" clId="Web-{6F2B129C-E27C-43CA-9C96-A001C7DEFF60}" dt="2021-03-30T19:53:32.145" v="112"/>
        <pc:sldMkLst>
          <pc:docMk/>
          <pc:sldMk cId="3508514457" sldId="422"/>
        </pc:sldMkLst>
      </pc:sldChg>
      <pc:sldChg chg="ord">
        <pc:chgData name="Hill,Jordan (DSHS)" userId="S::jordan.hill@dshs.texas.gov::1afcdffa-d068-4ece-aa53-24c4dfc62f31" providerId="AD" clId="Web-{6F2B129C-E27C-43CA-9C96-A001C7DEFF60}" dt="2021-03-30T19:53:32.145" v="111"/>
        <pc:sldMkLst>
          <pc:docMk/>
          <pc:sldMk cId="2972947644" sldId="423"/>
        </pc:sldMkLst>
      </pc:sldChg>
      <pc:sldChg chg="ord">
        <pc:chgData name="Hill,Jordan (DSHS)" userId="S::jordan.hill@dshs.texas.gov::1afcdffa-d068-4ece-aa53-24c4dfc62f31" providerId="AD" clId="Web-{6F2B129C-E27C-43CA-9C96-A001C7DEFF60}" dt="2021-03-30T19:53:12.177" v="107"/>
        <pc:sldMkLst>
          <pc:docMk/>
          <pc:sldMk cId="2414766581" sldId="425"/>
        </pc:sldMkLst>
      </pc:sldChg>
      <pc:sldChg chg="modSp">
        <pc:chgData name="Hill,Jordan (DSHS)" userId="S::jordan.hill@dshs.texas.gov::1afcdffa-d068-4ece-aa53-24c4dfc62f31" providerId="AD" clId="Web-{6F2B129C-E27C-43CA-9C96-A001C7DEFF60}" dt="2021-03-30T19:49:43.226" v="32" actId="20577"/>
        <pc:sldMkLst>
          <pc:docMk/>
          <pc:sldMk cId="3135197269" sldId="426"/>
        </pc:sldMkLst>
        <pc:spChg chg="mod">
          <ac:chgData name="Hill,Jordan (DSHS)" userId="S::jordan.hill@dshs.texas.gov::1afcdffa-d068-4ece-aa53-24c4dfc62f31" providerId="AD" clId="Web-{6F2B129C-E27C-43CA-9C96-A001C7DEFF60}" dt="2021-03-30T19:49:43.226" v="32" actId="20577"/>
          <ac:spMkLst>
            <pc:docMk/>
            <pc:sldMk cId="3135197269" sldId="426"/>
            <ac:spMk id="3" creationId="{EF59B69D-4374-4DD9-8E11-16B388998A26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54:24.926" v="131" actId="20577"/>
        <pc:sldMkLst>
          <pc:docMk/>
          <pc:sldMk cId="1355970852" sldId="427"/>
        </pc:sldMkLst>
        <pc:spChg chg="mod">
          <ac:chgData name="Hill,Jordan (DSHS)" userId="S::jordan.hill@dshs.texas.gov::1afcdffa-d068-4ece-aa53-24c4dfc62f31" providerId="AD" clId="Web-{6F2B129C-E27C-43CA-9C96-A001C7DEFF60}" dt="2021-03-30T19:54:24.926" v="131" actId="20577"/>
          <ac:spMkLst>
            <pc:docMk/>
            <pc:sldMk cId="1355970852" sldId="427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54:05.083" v="125" actId="20577"/>
        <pc:sldMkLst>
          <pc:docMk/>
          <pc:sldMk cId="1476568915" sldId="428"/>
        </pc:sldMkLst>
        <pc:spChg chg="mod">
          <ac:chgData name="Hill,Jordan (DSHS)" userId="S::jordan.hill@dshs.texas.gov::1afcdffa-d068-4ece-aa53-24c4dfc62f31" providerId="AD" clId="Web-{6F2B129C-E27C-43CA-9C96-A001C7DEFF60}" dt="2021-03-30T19:54:05.083" v="125" actId="20577"/>
          <ac:spMkLst>
            <pc:docMk/>
            <pc:sldMk cId="1476568915" sldId="42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6F2B129C-E27C-43CA-9C96-A001C7DEFF60}" dt="2021-03-30T19:53:50.489" v="119" actId="20577"/>
        <pc:sldMkLst>
          <pc:docMk/>
          <pc:sldMk cId="3270391972" sldId="429"/>
        </pc:sldMkLst>
        <pc:spChg chg="mod">
          <ac:chgData name="Hill,Jordan (DSHS)" userId="S::jordan.hill@dshs.texas.gov::1afcdffa-d068-4ece-aa53-24c4dfc62f31" providerId="AD" clId="Web-{6F2B129C-E27C-43CA-9C96-A001C7DEFF60}" dt="2021-03-30T19:53:50.489" v="119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ord">
        <pc:chgData name="Hill,Jordan (DSHS)" userId="S::jordan.hill@dshs.texas.gov::1afcdffa-d068-4ece-aa53-24c4dfc62f31" providerId="AD" clId="Web-{6F2B129C-E27C-43CA-9C96-A001C7DEFF60}" dt="2021-03-30T19:53:19.177" v="108"/>
        <pc:sldMkLst>
          <pc:docMk/>
          <pc:sldMk cId="1132340592" sldId="430"/>
        </pc:sldMkLst>
      </pc:sldChg>
      <pc:sldChg chg="modSp">
        <pc:chgData name="Hill,Jordan (DSHS)" userId="S::jordan.hill@dshs.texas.gov::1afcdffa-d068-4ece-aa53-24c4dfc62f31" providerId="AD" clId="Web-{6F2B129C-E27C-43CA-9C96-A001C7DEFF60}" dt="2021-03-30T19:52:39.521" v="102" actId="20577"/>
        <pc:sldMkLst>
          <pc:docMk/>
          <pc:sldMk cId="2428293191" sldId="431"/>
        </pc:sldMkLst>
        <pc:spChg chg="mod">
          <ac:chgData name="Hill,Jordan (DSHS)" userId="S::jordan.hill@dshs.texas.gov::1afcdffa-d068-4ece-aa53-24c4dfc62f31" providerId="AD" clId="Web-{6F2B129C-E27C-43CA-9C96-A001C7DEFF60}" dt="2021-03-30T19:52:39.521" v="102" actId="20577"/>
          <ac:spMkLst>
            <pc:docMk/>
            <pc:sldMk cId="2428293191" sldId="431"/>
            <ac:spMk id="3" creationId="{9D7853F6-8418-4C36-856A-8DC4590CD0D4}"/>
          </ac:spMkLst>
        </pc:spChg>
      </pc:sldChg>
      <pc:sldChg chg="ord">
        <pc:chgData name="Hill,Jordan (DSHS)" userId="S::jordan.hill@dshs.texas.gov::1afcdffa-d068-4ece-aa53-24c4dfc62f31" providerId="AD" clId="Web-{6F2B129C-E27C-43CA-9C96-A001C7DEFF60}" dt="2021-03-30T19:53:32.130" v="109"/>
        <pc:sldMkLst>
          <pc:docMk/>
          <pc:sldMk cId="3637222501" sldId="432"/>
        </pc:sldMkLst>
      </pc:sldChg>
      <pc:sldChg chg="modSp new ord">
        <pc:chgData name="Hill,Jordan (DSHS)" userId="S::jordan.hill@dshs.texas.gov::1afcdffa-d068-4ece-aa53-24c4dfc62f31" providerId="AD" clId="Web-{6F2B129C-E27C-43CA-9C96-A001C7DEFF60}" dt="2021-03-30T19:52:59.177" v="106" actId="20577"/>
        <pc:sldMkLst>
          <pc:docMk/>
          <pc:sldMk cId="3710088869" sldId="434"/>
        </pc:sldMkLst>
        <pc:spChg chg="mod">
          <ac:chgData name="Hill,Jordan (DSHS)" userId="S::jordan.hill@dshs.texas.gov::1afcdffa-d068-4ece-aa53-24c4dfc62f31" providerId="AD" clId="Web-{6F2B129C-E27C-43CA-9C96-A001C7DEFF60}" dt="2021-03-30T19:52:59.177" v="106" actId="20577"/>
          <ac:spMkLst>
            <pc:docMk/>
            <pc:sldMk cId="3710088869" sldId="434"/>
            <ac:spMk id="2" creationId="{DF323ABC-CFD6-4031-BF13-C3DAC770A606}"/>
          </ac:spMkLst>
        </pc:spChg>
      </pc:sldChg>
      <pc:sldChg chg="modSp new ord">
        <pc:chgData name="Hill,Jordan (DSHS)" userId="S::jordan.hill@dshs.texas.gov::1afcdffa-d068-4ece-aa53-24c4dfc62f31" providerId="AD" clId="Web-{6F2B129C-E27C-43CA-9C96-A001C7DEFF60}" dt="2021-03-30T19:56:52.441" v="157" actId="20577"/>
        <pc:sldMkLst>
          <pc:docMk/>
          <pc:sldMk cId="261337664" sldId="435"/>
        </pc:sldMkLst>
        <pc:spChg chg="mod">
          <ac:chgData name="Hill,Jordan (DSHS)" userId="S::jordan.hill@dshs.texas.gov::1afcdffa-d068-4ece-aa53-24c4dfc62f31" providerId="AD" clId="Web-{6F2B129C-E27C-43CA-9C96-A001C7DEFF60}" dt="2021-03-30T19:56:42.987" v="146" actId="20577"/>
          <ac:spMkLst>
            <pc:docMk/>
            <pc:sldMk cId="261337664" sldId="435"/>
            <ac:spMk id="2" creationId="{5A8A260E-C02E-4719-A52F-76029F3D0F91}"/>
          </ac:spMkLst>
        </pc:spChg>
        <pc:spChg chg="mod">
          <ac:chgData name="Hill,Jordan (DSHS)" userId="S::jordan.hill@dshs.texas.gov::1afcdffa-d068-4ece-aa53-24c4dfc62f31" providerId="AD" clId="Web-{6F2B129C-E27C-43CA-9C96-A001C7DEFF60}" dt="2021-03-30T19:56:52.441" v="157" actId="20577"/>
          <ac:spMkLst>
            <pc:docMk/>
            <pc:sldMk cId="261337664" sldId="435"/>
            <ac:spMk id="3" creationId="{7C57334E-486F-43DC-97DA-FBA3AD0B9EEB}"/>
          </ac:spMkLst>
        </pc:spChg>
      </pc:sldChg>
    </pc:docChg>
  </pc:docChgLst>
  <pc:docChgLst>
    <pc:chgData name="Flores,Zachary (DSHS)" userId="S::zachary.flores@dshs.texas.gov::e619b1a4-ff3c-48b2-8d1c-f798fc25283a" providerId="AD" clId="Web-{BF1D70CE-2B37-4373-818B-D96A103E47B2}"/>
    <pc:docChg chg="modSld">
      <pc:chgData name="Flores,Zachary (DSHS)" userId="S::zachary.flores@dshs.texas.gov::e619b1a4-ff3c-48b2-8d1c-f798fc25283a" providerId="AD" clId="Web-{BF1D70CE-2B37-4373-818B-D96A103E47B2}" dt="2021-01-29T20:50:33.085" v="2" actId="20577"/>
      <pc:docMkLst>
        <pc:docMk/>
      </pc:docMkLst>
      <pc:sldChg chg="modSp">
        <pc:chgData name="Flores,Zachary (DSHS)" userId="S::zachary.flores@dshs.texas.gov::e619b1a4-ff3c-48b2-8d1c-f798fc25283a" providerId="AD" clId="Web-{BF1D70CE-2B37-4373-818B-D96A103E47B2}" dt="2021-01-29T20:50:33.085" v="2" actId="20577"/>
        <pc:sldMkLst>
          <pc:docMk/>
          <pc:sldMk cId="3230764284" sldId="355"/>
        </pc:sldMkLst>
        <pc:spChg chg="mod">
          <ac:chgData name="Flores,Zachary (DSHS)" userId="S::zachary.flores@dshs.texas.gov::e619b1a4-ff3c-48b2-8d1c-f798fc25283a" providerId="AD" clId="Web-{BF1D70CE-2B37-4373-818B-D96A103E47B2}" dt="2021-01-29T20:50:33.085" v="2" actId="20577"/>
          <ac:spMkLst>
            <pc:docMk/>
            <pc:sldMk cId="3230764284" sldId="355"/>
            <ac:spMk id="3" creationId="{28AF140C-F01B-4CA3-BE34-045C2EC922ED}"/>
          </ac:spMkLst>
        </pc:spChg>
      </pc:sldChg>
    </pc:docChg>
  </pc:docChgLst>
  <pc:docChgLst>
    <pc:chgData name="Hill,Jordan (DSHS)" userId="S::jordan.hill@dshs.texas.gov::1afcdffa-d068-4ece-aa53-24c4dfc62f31" providerId="AD" clId="Web-{6214A347-BDCB-42B3-9EA0-D2012838A1E2}"/>
    <pc:docChg chg="modSld">
      <pc:chgData name="Hill,Jordan (DSHS)" userId="S::jordan.hill@dshs.texas.gov::1afcdffa-d068-4ece-aa53-24c4dfc62f31" providerId="AD" clId="Web-{6214A347-BDCB-42B3-9EA0-D2012838A1E2}" dt="2021-05-17T19:30:05.933" v="3" actId="20577"/>
      <pc:docMkLst>
        <pc:docMk/>
      </pc:docMkLst>
      <pc:sldChg chg="modSp">
        <pc:chgData name="Hill,Jordan (DSHS)" userId="S::jordan.hill@dshs.texas.gov::1afcdffa-d068-4ece-aa53-24c4dfc62f31" providerId="AD" clId="Web-{6214A347-BDCB-42B3-9EA0-D2012838A1E2}" dt="2021-05-17T19:30:05.933" v="3" actId="20577"/>
        <pc:sldMkLst>
          <pc:docMk/>
          <pc:sldMk cId="2661476795" sldId="433"/>
        </pc:sldMkLst>
        <pc:spChg chg="mod">
          <ac:chgData name="Hill,Jordan (DSHS)" userId="S::jordan.hill@dshs.texas.gov::1afcdffa-d068-4ece-aa53-24c4dfc62f31" providerId="AD" clId="Web-{6214A347-BDCB-42B3-9EA0-D2012838A1E2}" dt="2021-05-17T19:30:05.933" v="3" actId="20577"/>
          <ac:spMkLst>
            <pc:docMk/>
            <pc:sldMk cId="2661476795" sldId="433"/>
            <ac:spMk id="2" creationId="{74680A88-9CE1-4981-8679-58017179AF64}"/>
          </ac:spMkLst>
        </pc:spChg>
      </pc:sldChg>
    </pc:docChg>
  </pc:docChgLst>
  <pc:docChgLst>
    <pc:chgData name="Flores,Zachary (DSHS)" userId="S::zachary.flores@dshs.texas.gov::e619b1a4-ff3c-48b2-8d1c-f798fc25283a" providerId="AD" clId="Web-{E384B1E9-0817-40CE-AD5E-C53AA196D48A}"/>
    <pc:docChg chg="modSld">
      <pc:chgData name="Flores,Zachary (DSHS)" userId="S::zachary.flores@dshs.texas.gov::e619b1a4-ff3c-48b2-8d1c-f798fc25283a" providerId="AD" clId="Web-{E384B1E9-0817-40CE-AD5E-C53AA196D48A}" dt="2021-03-05T18:56:21.749" v="193" actId="20577"/>
      <pc:docMkLst>
        <pc:docMk/>
      </pc:docMkLst>
      <pc:sldChg chg="modSp">
        <pc:chgData name="Flores,Zachary (DSHS)" userId="S::zachary.flores@dshs.texas.gov::e619b1a4-ff3c-48b2-8d1c-f798fc25283a" providerId="AD" clId="Web-{E384B1E9-0817-40CE-AD5E-C53AA196D48A}" dt="2021-03-05T18:30:51.871" v="80" actId="20577"/>
        <pc:sldMkLst>
          <pc:docMk/>
          <pc:sldMk cId="1310126224" sldId="390"/>
        </pc:sldMkLst>
        <pc:spChg chg="mod">
          <ac:chgData name="Flores,Zachary (DSHS)" userId="S::zachary.flores@dshs.texas.gov::e619b1a4-ff3c-48b2-8d1c-f798fc25283a" providerId="AD" clId="Web-{E384B1E9-0817-40CE-AD5E-C53AA196D48A}" dt="2021-03-05T18:30:51.871" v="80" actId="20577"/>
          <ac:spMkLst>
            <pc:docMk/>
            <pc:sldMk cId="1310126224" sldId="390"/>
            <ac:spMk id="3" creationId="{05C5D1D7-6F63-475C-92DD-55F09DCB9847}"/>
          </ac:spMkLst>
        </pc:spChg>
      </pc:sldChg>
      <pc:sldChg chg="modSp">
        <pc:chgData name="Flores,Zachary (DSHS)" userId="S::zachary.flores@dshs.texas.gov::e619b1a4-ff3c-48b2-8d1c-f798fc25283a" providerId="AD" clId="Web-{E384B1E9-0817-40CE-AD5E-C53AA196D48A}" dt="2021-03-05T18:56:21.749" v="193" actId="20577"/>
        <pc:sldMkLst>
          <pc:docMk/>
          <pc:sldMk cId="91271557" sldId="392"/>
        </pc:sldMkLst>
        <pc:spChg chg="mod">
          <ac:chgData name="Flores,Zachary (DSHS)" userId="S::zachary.flores@dshs.texas.gov::e619b1a4-ff3c-48b2-8d1c-f798fc25283a" providerId="AD" clId="Web-{E384B1E9-0817-40CE-AD5E-C53AA196D48A}" dt="2021-03-05T18:56:21.749" v="193" actId="20577"/>
          <ac:spMkLst>
            <pc:docMk/>
            <pc:sldMk cId="91271557" sldId="392"/>
            <ac:spMk id="3" creationId="{05C5D1D7-6F63-475C-92DD-55F09DCB9847}"/>
          </ac:spMkLst>
        </pc:spChg>
      </pc:sldChg>
    </pc:docChg>
  </pc:docChgLst>
  <pc:docChgLst>
    <pc:chgData name="Hill,Jordan (DSHS)" userId="S::jordan.hill@dshs.texas.gov::1afcdffa-d068-4ece-aa53-24c4dfc62f31" providerId="AD" clId="Web-{CF582A9F-C019-471E-82FF-152C262A04B2}"/>
    <pc:docChg chg="addSld delSld modSld sldOrd modSection">
      <pc:chgData name="Hill,Jordan (DSHS)" userId="S::jordan.hill@dshs.texas.gov::1afcdffa-d068-4ece-aa53-24c4dfc62f31" providerId="AD" clId="Web-{CF582A9F-C019-471E-82FF-152C262A04B2}" dt="2021-05-12T15:00:04.883" v="157"/>
      <pc:docMkLst>
        <pc:docMk/>
      </pc:docMkLst>
      <pc:sldChg chg="modSp">
        <pc:chgData name="Hill,Jordan (DSHS)" userId="S::jordan.hill@dshs.texas.gov::1afcdffa-d068-4ece-aa53-24c4dfc62f31" providerId="AD" clId="Web-{CF582A9F-C019-471E-82FF-152C262A04B2}" dt="2021-05-12T14:47:02.299" v="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CF582A9F-C019-471E-82FF-152C262A04B2}" dt="2021-05-12T14:47:02.299" v="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 mod modClrScheme chgLayout">
        <pc:chgData name="Hill,Jordan (DSHS)" userId="S::jordan.hill@dshs.texas.gov::1afcdffa-d068-4ece-aa53-24c4dfc62f31" providerId="AD" clId="Web-{CF582A9F-C019-471E-82FF-152C262A04B2}" dt="2021-05-12T14:58:16.563" v="83"/>
        <pc:sldMkLst>
          <pc:docMk/>
          <pc:sldMk cId="3603847803" sldId="275"/>
        </pc:sldMkLst>
        <pc:spChg chg="mod ord">
          <ac:chgData name="Hill,Jordan (DSHS)" userId="S::jordan.hill@dshs.texas.gov::1afcdffa-d068-4ece-aa53-24c4dfc62f31" providerId="AD" clId="Web-{CF582A9F-C019-471E-82FF-152C262A04B2}" dt="2021-05-12T14:58:16.563" v="83"/>
          <ac:spMkLst>
            <pc:docMk/>
            <pc:sldMk cId="3603847803" sldId="275"/>
            <ac:spMk id="2" creationId="{00000000-0000-0000-0000-000000000000}"/>
          </ac:spMkLst>
        </pc:spChg>
        <pc:spChg chg="mod ord">
          <ac:chgData name="Hill,Jordan (DSHS)" userId="S::jordan.hill@dshs.texas.gov::1afcdffa-d068-4ece-aa53-24c4dfc62f31" providerId="AD" clId="Web-{CF582A9F-C019-471E-82FF-152C262A04B2}" dt="2021-05-12T14:58:16.563" v="83"/>
          <ac:spMkLst>
            <pc:docMk/>
            <pc:sldMk cId="3603847803" sldId="275"/>
            <ac:spMk id="3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CF582A9F-C019-471E-82FF-152C262A04B2}" dt="2021-05-12T14:47:17.519" v="8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CF582A9F-C019-471E-82FF-152C262A04B2}" dt="2021-05-12T14:47:17.519" v="8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CF582A9F-C019-471E-82FF-152C262A04B2}" dt="2021-05-12T14:59:54.976" v="155" actId="20577"/>
        <pc:sldMkLst>
          <pc:docMk/>
          <pc:sldMk cId="2661476795" sldId="433"/>
        </pc:sldMkLst>
        <pc:spChg chg="mod">
          <ac:chgData name="Hill,Jordan (DSHS)" userId="S::jordan.hill@dshs.texas.gov::1afcdffa-d068-4ece-aa53-24c4dfc62f31" providerId="AD" clId="Web-{CF582A9F-C019-471E-82FF-152C262A04B2}" dt="2021-05-12T14:59:54.976" v="155" actId="20577"/>
          <ac:spMkLst>
            <pc:docMk/>
            <pc:sldMk cId="2661476795" sldId="433"/>
            <ac:spMk id="2" creationId="{74680A88-9CE1-4981-8679-58017179AF64}"/>
          </ac:spMkLst>
        </pc:spChg>
      </pc:sldChg>
      <pc:sldChg chg="delSp modSp">
        <pc:chgData name="Hill,Jordan (DSHS)" userId="S::jordan.hill@dshs.texas.gov::1afcdffa-d068-4ece-aa53-24c4dfc62f31" providerId="AD" clId="Web-{CF582A9F-C019-471E-82FF-152C262A04B2}" dt="2021-05-12T14:57:52.874" v="78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CF582A9F-C019-471E-82FF-152C262A04B2}" dt="2021-05-12T14:57:52.874" v="78" actId="20577"/>
          <ac:spMkLst>
            <pc:docMk/>
            <pc:sldMk cId="2103228504" sldId="498"/>
            <ac:spMk id="8" creationId="{FC751D05-1B0C-488F-859B-6307B5537313}"/>
          </ac:spMkLst>
        </pc:spChg>
        <pc:picChg chg="del">
          <ac:chgData name="Hill,Jordan (DSHS)" userId="S::jordan.hill@dshs.texas.gov::1afcdffa-d068-4ece-aa53-24c4dfc62f31" providerId="AD" clId="Web-{CF582A9F-C019-471E-82FF-152C262A04B2}" dt="2021-05-12T14:47:23.425" v="9"/>
          <ac:picMkLst>
            <pc:docMk/>
            <pc:sldMk cId="2103228504" sldId="498"/>
            <ac:picMk id="1026" creationId="{E4FBBC99-CBA6-42F2-BF98-12E89471D68A}"/>
          </ac:picMkLst>
        </pc:picChg>
      </pc:sldChg>
      <pc:sldChg chg="del">
        <pc:chgData name="Hill,Jordan (DSHS)" userId="S::jordan.hill@dshs.texas.gov::1afcdffa-d068-4ece-aa53-24c4dfc62f31" providerId="AD" clId="Web-{CF582A9F-C019-471E-82FF-152C262A04B2}" dt="2021-05-12T14:57:59.109" v="81"/>
        <pc:sldMkLst>
          <pc:docMk/>
          <pc:sldMk cId="1135970834" sldId="502"/>
        </pc:sldMkLst>
      </pc:sldChg>
      <pc:sldChg chg="del">
        <pc:chgData name="Hill,Jordan (DSHS)" userId="S::jordan.hill@dshs.texas.gov::1afcdffa-d068-4ece-aa53-24c4dfc62f31" providerId="AD" clId="Web-{CF582A9F-C019-471E-82FF-152C262A04B2}" dt="2021-05-12T14:59:02.144" v="133"/>
        <pc:sldMkLst>
          <pc:docMk/>
          <pc:sldMk cId="3318551952" sldId="510"/>
        </pc:sldMkLst>
      </pc:sldChg>
      <pc:sldChg chg="del">
        <pc:chgData name="Hill,Jordan (DSHS)" userId="S::jordan.hill@dshs.texas.gov::1afcdffa-d068-4ece-aa53-24c4dfc62f31" providerId="AD" clId="Web-{CF582A9F-C019-471E-82FF-152C262A04B2}" dt="2021-05-12T14:59:02.051" v="132"/>
        <pc:sldMkLst>
          <pc:docMk/>
          <pc:sldMk cId="2155478829" sldId="512"/>
        </pc:sldMkLst>
      </pc:sldChg>
      <pc:sldChg chg="del">
        <pc:chgData name="Hill,Jordan (DSHS)" userId="S::jordan.hill@dshs.texas.gov::1afcdffa-d068-4ece-aa53-24c4dfc62f31" providerId="AD" clId="Web-{CF582A9F-C019-471E-82FF-152C262A04B2}" dt="2021-05-12T14:57:55.202" v="79"/>
        <pc:sldMkLst>
          <pc:docMk/>
          <pc:sldMk cId="201424342" sldId="514"/>
        </pc:sldMkLst>
      </pc:sldChg>
      <pc:sldChg chg="del">
        <pc:chgData name="Hill,Jordan (DSHS)" userId="S::jordan.hill@dshs.texas.gov::1afcdffa-d068-4ece-aa53-24c4dfc62f31" providerId="AD" clId="Web-{CF582A9F-C019-471E-82FF-152C262A04B2}" dt="2021-05-12T14:57:55.999" v="80"/>
        <pc:sldMkLst>
          <pc:docMk/>
          <pc:sldMk cId="1770120441" sldId="515"/>
        </pc:sldMkLst>
      </pc:sldChg>
      <pc:sldChg chg="modSp new ord">
        <pc:chgData name="Hill,Jordan (DSHS)" userId="S::jordan.hill@dshs.texas.gov::1afcdffa-d068-4ece-aa53-24c4dfc62f31" providerId="AD" clId="Web-{CF582A9F-C019-471E-82FF-152C262A04B2}" dt="2021-05-12T14:58:58.753" v="131" actId="20577"/>
        <pc:sldMkLst>
          <pc:docMk/>
          <pc:sldMk cId="310470502" sldId="518"/>
        </pc:sldMkLst>
        <pc:spChg chg="mod">
          <ac:chgData name="Hill,Jordan (DSHS)" userId="S::jordan.hill@dshs.texas.gov::1afcdffa-d068-4ece-aa53-24c4dfc62f31" providerId="AD" clId="Web-{CF582A9F-C019-471E-82FF-152C262A04B2}" dt="2021-05-12T14:58:32.377" v="87" actId="20577"/>
          <ac:spMkLst>
            <pc:docMk/>
            <pc:sldMk cId="310470502" sldId="518"/>
            <ac:spMk id="2" creationId="{62D4A477-6156-4A42-9C8D-173B36B6B3F1}"/>
          </ac:spMkLst>
        </pc:spChg>
        <pc:spChg chg="mod">
          <ac:chgData name="Hill,Jordan (DSHS)" userId="S::jordan.hill@dshs.texas.gov::1afcdffa-d068-4ece-aa53-24c4dfc62f31" providerId="AD" clId="Web-{CF582A9F-C019-471E-82FF-152C262A04B2}" dt="2021-05-12T14:58:58.753" v="131" actId="20577"/>
          <ac:spMkLst>
            <pc:docMk/>
            <pc:sldMk cId="310470502" sldId="518"/>
            <ac:spMk id="3" creationId="{F1D466F6-8DAB-4F3A-B6AD-F2FCE07EACFD}"/>
          </ac:spMkLst>
        </pc:spChg>
      </pc:sldChg>
      <pc:sldChg chg="delSp modSp new mod ord modClrScheme chgLayout">
        <pc:chgData name="Hill,Jordan (DSHS)" userId="S::jordan.hill@dshs.texas.gov::1afcdffa-d068-4ece-aa53-24c4dfc62f31" providerId="AD" clId="Web-{CF582A9F-C019-471E-82FF-152C262A04B2}" dt="2021-05-12T14:59:30.943" v="144" actId="20577"/>
        <pc:sldMkLst>
          <pc:docMk/>
          <pc:sldMk cId="3887154436" sldId="519"/>
        </pc:sldMkLst>
        <pc:spChg chg="mod ord">
          <ac:chgData name="Hill,Jordan (DSHS)" userId="S::jordan.hill@dshs.texas.gov::1afcdffa-d068-4ece-aa53-24c4dfc62f31" providerId="AD" clId="Web-{CF582A9F-C019-471E-82FF-152C262A04B2}" dt="2021-05-12T14:59:30.943" v="144" actId="20577"/>
          <ac:spMkLst>
            <pc:docMk/>
            <pc:sldMk cId="3887154436" sldId="519"/>
            <ac:spMk id="2" creationId="{AC2477F6-C5CA-40C2-A64B-01E33193A83F}"/>
          </ac:spMkLst>
        </pc:spChg>
        <pc:spChg chg="mod ord">
          <ac:chgData name="Hill,Jordan (DSHS)" userId="S::jordan.hill@dshs.texas.gov::1afcdffa-d068-4ece-aa53-24c4dfc62f31" providerId="AD" clId="Web-{CF582A9F-C019-471E-82FF-152C262A04B2}" dt="2021-05-12T14:59:23.974" v="136"/>
          <ac:spMkLst>
            <pc:docMk/>
            <pc:sldMk cId="3887154436" sldId="519"/>
            <ac:spMk id="3" creationId="{2ADF1C11-9511-44A2-9BDE-2584D16444B0}"/>
          </ac:spMkLst>
        </pc:spChg>
        <pc:spChg chg="del">
          <ac:chgData name="Hill,Jordan (DSHS)" userId="S::jordan.hill@dshs.texas.gov::1afcdffa-d068-4ece-aa53-24c4dfc62f31" providerId="AD" clId="Web-{CF582A9F-C019-471E-82FF-152C262A04B2}" dt="2021-05-12T14:59:23.974" v="136"/>
          <ac:spMkLst>
            <pc:docMk/>
            <pc:sldMk cId="3887154436" sldId="519"/>
            <ac:spMk id="4" creationId="{F1C8A0FB-A1D6-4674-B2C5-03EC2FA4AB5C}"/>
          </ac:spMkLst>
        </pc:spChg>
      </pc:sldChg>
      <pc:sldChg chg="addSp delSp modSp new">
        <pc:chgData name="Hill,Jordan (DSHS)" userId="S::jordan.hill@dshs.texas.gov::1afcdffa-d068-4ece-aa53-24c4dfc62f31" providerId="AD" clId="Web-{CF582A9F-C019-471E-82FF-152C262A04B2}" dt="2021-05-12T15:00:04.883" v="157"/>
        <pc:sldMkLst>
          <pc:docMk/>
          <pc:sldMk cId="3508136219" sldId="520"/>
        </pc:sldMkLst>
        <pc:spChg chg="del">
          <ac:chgData name="Hill,Jordan (DSHS)" userId="S::jordan.hill@dshs.texas.gov::1afcdffa-d068-4ece-aa53-24c4dfc62f31" providerId="AD" clId="Web-{CF582A9F-C019-471E-82FF-152C262A04B2}" dt="2021-05-12T15:00:04.883" v="157"/>
          <ac:spMkLst>
            <pc:docMk/>
            <pc:sldMk cId="3508136219" sldId="520"/>
            <ac:spMk id="3" creationId="{D320357F-C0BA-4744-A7B6-E2536A7A8A30}"/>
          </ac:spMkLst>
        </pc:spChg>
        <pc:graphicFrameChg chg="add mod ord modGraphic">
          <ac:chgData name="Hill,Jordan (DSHS)" userId="S::jordan.hill@dshs.texas.gov::1afcdffa-d068-4ece-aa53-24c4dfc62f31" providerId="AD" clId="Web-{CF582A9F-C019-471E-82FF-152C262A04B2}" dt="2021-05-12T15:00:04.883" v="157"/>
          <ac:graphicFrameMkLst>
            <pc:docMk/>
            <pc:sldMk cId="3508136219" sldId="520"/>
            <ac:graphicFrameMk id="4" creationId="{7698260F-6AFE-472C-A989-6ABA042CFB23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DC24C19F-50C3-0000-B751-DF6E0314EBB5}"/>
    <pc:docChg chg="modSld">
      <pc:chgData name="Drastata,Danielle (DSHS)" userId="S::danielle.drastata@dshs.texas.gov::74365a69-9846-4aae-b236-b82c8c9f150c" providerId="AD" clId="Web-{DC24C19F-50C3-0000-B751-DF6E0314EBB5}" dt="2021-04-23T19:44:51.474" v="1255"/>
      <pc:docMkLst>
        <pc:docMk/>
      </pc:docMkLst>
      <pc:sldChg chg="modSp">
        <pc:chgData name="Drastata,Danielle (DSHS)" userId="S::danielle.drastata@dshs.texas.gov::74365a69-9846-4aae-b236-b82c8c9f150c" providerId="AD" clId="Web-{DC24C19F-50C3-0000-B751-DF6E0314EBB5}" dt="2021-04-23T19:42:38.232" v="1190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DC24C19F-50C3-0000-B751-DF6E0314EBB5}" dt="2021-04-23T19:42:38.232" v="119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addSp delSp modSp">
        <pc:chgData name="Drastata,Danielle (DSHS)" userId="S::danielle.drastata@dshs.texas.gov::74365a69-9846-4aae-b236-b82c8c9f150c" providerId="AD" clId="Web-{DC24C19F-50C3-0000-B751-DF6E0314EBB5}" dt="2021-04-23T19:44:51.474" v="1255"/>
        <pc:sldMkLst>
          <pc:docMk/>
          <pc:sldMk cId="1116794158" sldId="465"/>
        </pc:sldMkLst>
        <pc:spChg chg="mod">
          <ac:chgData name="Drastata,Danielle (DSHS)" userId="S::danielle.drastata@dshs.texas.gov::74365a69-9846-4aae-b236-b82c8c9f150c" providerId="AD" clId="Web-{DC24C19F-50C3-0000-B751-DF6E0314EBB5}" dt="2021-04-23T19:40:41.256" v="1116" actId="1076"/>
          <ac:spMkLst>
            <pc:docMk/>
            <pc:sldMk cId="1116794158" sldId="465"/>
            <ac:spMk id="2" creationId="{DF323ABC-CFD6-4031-BF13-C3DAC770A606}"/>
          </ac:spMkLst>
        </pc:spChg>
        <pc:spChg chg="add del mod">
          <ac:chgData name="Drastata,Danielle (DSHS)" userId="S::danielle.drastata@dshs.texas.gov::74365a69-9846-4aae-b236-b82c8c9f150c" providerId="AD" clId="Web-{DC24C19F-50C3-0000-B751-DF6E0314EBB5}" dt="2021-04-23T19:20:30.854" v="700"/>
          <ac:spMkLst>
            <pc:docMk/>
            <pc:sldMk cId="1116794158" sldId="465"/>
            <ac:spMk id="10" creationId="{B527D69F-25FD-4272-958A-90B089F7C3AC}"/>
          </ac:spMkLst>
        </pc:spChg>
        <pc:spChg chg="add del mod">
          <ac:chgData name="Drastata,Danielle (DSHS)" userId="S::danielle.drastata@dshs.texas.gov::74365a69-9846-4aae-b236-b82c8c9f150c" providerId="AD" clId="Web-{DC24C19F-50C3-0000-B751-DF6E0314EBB5}" dt="2021-04-23T19:21:01.278" v="713"/>
          <ac:spMkLst>
            <pc:docMk/>
            <pc:sldMk cId="1116794158" sldId="465"/>
            <ac:spMk id="13" creationId="{54C382D3-F6FE-486B-AEC4-E44B6ADA7BAD}"/>
          </ac:spMkLst>
        </pc:spChg>
        <pc:graphicFrameChg chg="add del mod">
          <ac:chgData name="Drastata,Danielle (DSHS)" userId="S::danielle.drastata@dshs.texas.gov::74365a69-9846-4aae-b236-b82c8c9f150c" providerId="AD" clId="Web-{DC24C19F-50C3-0000-B751-DF6E0314EBB5}" dt="2021-04-23T19:15:37.336" v="291"/>
          <ac:graphicFrameMkLst>
            <pc:docMk/>
            <pc:sldMk cId="1116794158" sldId="465"/>
            <ac:graphicFrameMk id="4" creationId="{77265634-93FD-4DD8-BA11-D80CF570AA54}"/>
          </ac:graphicFrameMkLst>
        </pc:graphicFrameChg>
        <pc:graphicFrameChg chg="mod modGraphic">
          <ac:chgData name="Drastata,Danielle (DSHS)" userId="S::danielle.drastata@dshs.texas.gov::74365a69-9846-4aae-b236-b82c8c9f150c" providerId="AD" clId="Web-{DC24C19F-50C3-0000-B751-DF6E0314EBB5}" dt="2021-04-23T19:44:51.474" v="1255"/>
          <ac:graphicFrameMkLst>
            <pc:docMk/>
            <pc:sldMk cId="1116794158" sldId="465"/>
            <ac:graphicFrameMk id="5" creationId="{92B4FA26-00B5-4EC4-BB9C-7BEF57A87079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DC24C19F-50C3-0000-B751-DF6E0314EBB5}" dt="2021-04-23T19:15:44.118" v="293"/>
          <ac:graphicFrameMkLst>
            <pc:docMk/>
            <pc:sldMk cId="1116794158" sldId="465"/>
            <ac:graphicFrameMk id="7" creationId="{8B0D71A5-21A7-49C7-95E6-ACECCE790DCD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DC24C19F-50C3-0000-B751-DF6E0314EBB5}" dt="2021-04-23T19:20:30.854" v="701"/>
          <ac:graphicFrameMkLst>
            <pc:docMk/>
            <pc:sldMk cId="1116794158" sldId="465"/>
            <ac:graphicFrameMk id="9" creationId="{AC791E12-9253-4E23-8DC5-BD0F322FF8A3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DC24C19F-50C3-0000-B751-DF6E0314EBB5}" dt="2021-04-23T19:21:01.278" v="714"/>
          <ac:graphicFrameMkLst>
            <pc:docMk/>
            <pc:sldMk cId="1116794158" sldId="465"/>
            <ac:graphicFrameMk id="12" creationId="{8CA09737-025F-4372-9375-EF0659B3ED24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DC24C19F-50C3-0000-B751-DF6E0314EBB5}" dt="2021-04-23T19:21:23.404" v="716"/>
          <ac:graphicFrameMkLst>
            <pc:docMk/>
            <pc:sldMk cId="1116794158" sldId="465"/>
            <ac:graphicFrameMk id="15" creationId="{3E4EC7B0-F882-424E-8090-5091A44F9881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8565B19F-5042-0000-76B8-28AA67AF88FF}"/>
    <pc:docChg chg="addSld modSld modSection">
      <pc:chgData name="Hill,Jordan (DSHS)" userId="S::jordan.hill@dshs.texas.gov::1afcdffa-d068-4ece-aa53-24c4dfc62f31" providerId="AD" clId="Web-{8565B19F-5042-0000-76B8-28AA67AF88FF}" dt="2021-03-05T21:16:32.336" v="151" actId="20577"/>
      <pc:docMkLst>
        <pc:docMk/>
      </pc:docMkLst>
      <pc:sldChg chg="modSp">
        <pc:chgData name="Hill,Jordan (DSHS)" userId="S::jordan.hill@dshs.texas.gov::1afcdffa-d068-4ece-aa53-24c4dfc62f31" providerId="AD" clId="Web-{8565B19F-5042-0000-76B8-28AA67AF88FF}" dt="2021-03-05T20:58:02.613" v="25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8565B19F-5042-0000-76B8-28AA67AF88FF}" dt="2021-03-05T20:58:02.613" v="25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addSp delSp modSp new mod modClrScheme chgLayout">
        <pc:chgData name="Hill,Jordan (DSHS)" userId="S::jordan.hill@dshs.texas.gov::1afcdffa-d068-4ece-aa53-24c4dfc62f31" providerId="AD" clId="Web-{8565B19F-5042-0000-76B8-28AA67AF88FF}" dt="2021-03-05T20:57:26.767" v="12"/>
        <pc:sldMkLst>
          <pc:docMk/>
          <pc:sldMk cId="1007169755" sldId="395"/>
        </pc:sldMkLst>
        <pc:spChg chg="mod ord">
          <ac:chgData name="Hill,Jordan (DSHS)" userId="S::jordan.hill@dshs.texas.gov::1afcdffa-d068-4ece-aa53-24c4dfc62f31" providerId="AD" clId="Web-{8565B19F-5042-0000-76B8-28AA67AF88FF}" dt="2021-03-05T20:55:55.292" v="11"/>
          <ac:spMkLst>
            <pc:docMk/>
            <pc:sldMk cId="1007169755" sldId="395"/>
            <ac:spMk id="2" creationId="{A8C21FF5-6B36-4C56-8E41-86D99D1AD636}"/>
          </ac:spMkLst>
        </pc:spChg>
        <pc:spChg chg="del mod ord">
          <ac:chgData name="Hill,Jordan (DSHS)" userId="S::jordan.hill@dshs.texas.gov::1afcdffa-d068-4ece-aa53-24c4dfc62f31" providerId="AD" clId="Web-{8565B19F-5042-0000-76B8-28AA67AF88FF}" dt="2021-03-05T20:57:26.767" v="12"/>
          <ac:spMkLst>
            <pc:docMk/>
            <pc:sldMk cId="1007169755" sldId="395"/>
            <ac:spMk id="3" creationId="{8C6C0A62-72B0-4FA5-8AA7-CA11F0421222}"/>
          </ac:spMkLst>
        </pc:spChg>
        <pc:spChg chg="del">
          <ac:chgData name="Hill,Jordan (DSHS)" userId="S::jordan.hill@dshs.texas.gov::1afcdffa-d068-4ece-aa53-24c4dfc62f31" providerId="AD" clId="Web-{8565B19F-5042-0000-76B8-28AA67AF88FF}" dt="2021-03-05T20:55:55.292" v="11"/>
          <ac:spMkLst>
            <pc:docMk/>
            <pc:sldMk cId="1007169755" sldId="395"/>
            <ac:spMk id="4" creationId="{5E0BC226-07CE-43CC-86D2-62C46250F2F4}"/>
          </ac:spMkLst>
        </pc:spChg>
        <pc:picChg chg="add mod ord">
          <ac:chgData name="Hill,Jordan (DSHS)" userId="S::jordan.hill@dshs.texas.gov::1afcdffa-d068-4ece-aa53-24c4dfc62f31" providerId="AD" clId="Web-{8565B19F-5042-0000-76B8-28AA67AF88FF}" dt="2021-03-05T20:57:26.767" v="12"/>
          <ac:picMkLst>
            <pc:docMk/>
            <pc:sldMk cId="1007169755" sldId="395"/>
            <ac:picMk id="5" creationId="{15BEFB77-8CD1-41EA-B0D6-6CB40FB6A96B}"/>
          </ac:picMkLst>
        </pc:picChg>
      </pc:sldChg>
      <pc:sldChg chg="modSp new">
        <pc:chgData name="Hill,Jordan (DSHS)" userId="S::jordan.hill@dshs.texas.gov::1afcdffa-d068-4ece-aa53-24c4dfc62f31" providerId="AD" clId="Web-{8565B19F-5042-0000-76B8-28AA67AF88FF}" dt="2021-03-05T21:16:32.336" v="151" actId="20577"/>
        <pc:sldMkLst>
          <pc:docMk/>
          <pc:sldMk cId="4184870758" sldId="396"/>
        </pc:sldMkLst>
        <pc:spChg chg="mod">
          <ac:chgData name="Hill,Jordan (DSHS)" userId="S::jordan.hill@dshs.texas.gov::1afcdffa-d068-4ece-aa53-24c4dfc62f31" providerId="AD" clId="Web-{8565B19F-5042-0000-76B8-28AA67AF88FF}" dt="2021-03-05T20:58:17.082" v="44" actId="20577"/>
          <ac:spMkLst>
            <pc:docMk/>
            <pc:sldMk cId="4184870758" sldId="396"/>
            <ac:spMk id="2" creationId="{E5B98A88-DC91-47DB-8A80-7A6DDF089CFB}"/>
          </ac:spMkLst>
        </pc:spChg>
        <pc:spChg chg="mod">
          <ac:chgData name="Hill,Jordan (DSHS)" userId="S::jordan.hill@dshs.texas.gov::1afcdffa-d068-4ece-aa53-24c4dfc62f31" providerId="AD" clId="Web-{8565B19F-5042-0000-76B8-28AA67AF88FF}" dt="2021-03-05T21:16:32.336" v="151" actId="20577"/>
          <ac:spMkLst>
            <pc:docMk/>
            <pc:sldMk cId="4184870758" sldId="396"/>
            <ac:spMk id="3" creationId="{0C58FDCF-94F3-4A61-A21C-ABFA2C58E872}"/>
          </ac:spMkLst>
        </pc:spChg>
      </pc:sldChg>
    </pc:docChg>
  </pc:docChgLst>
  <pc:docChgLst>
    <pc:chgData name="Flores,Zachary (DSHS)" userId="S::zachary.flores@dshs.texas.gov::e619b1a4-ff3c-48b2-8d1c-f798fc25283a" providerId="AD" clId="Web-{C924A2DD-2F42-487B-9C15-31B5BFD24D95}"/>
    <pc:docChg chg="addSld modSld modSection">
      <pc:chgData name="Flores,Zachary (DSHS)" userId="S::zachary.flores@dshs.texas.gov::e619b1a4-ff3c-48b2-8d1c-f798fc25283a" providerId="AD" clId="Web-{C924A2DD-2F42-487B-9C15-31B5BFD24D95}" dt="2021-04-23T18:43:49.292" v="235" actId="20577"/>
      <pc:docMkLst>
        <pc:docMk/>
      </pc:docMkLst>
      <pc:sldChg chg="modSp new mod modClrScheme chgLayout">
        <pc:chgData name="Flores,Zachary (DSHS)" userId="S::zachary.flores@dshs.texas.gov::e619b1a4-ff3c-48b2-8d1c-f798fc25283a" providerId="AD" clId="Web-{C924A2DD-2F42-487B-9C15-31B5BFD24D95}" dt="2021-04-23T18:43:49.292" v="235" actId="20577"/>
        <pc:sldMkLst>
          <pc:docMk/>
          <pc:sldMk cId="1671087392" sldId="488"/>
        </pc:sldMkLst>
        <pc:spChg chg="mod ord">
          <ac:chgData name="Flores,Zachary (DSHS)" userId="S::zachary.flores@dshs.texas.gov::e619b1a4-ff3c-48b2-8d1c-f798fc25283a" providerId="AD" clId="Web-{C924A2DD-2F42-487B-9C15-31B5BFD24D95}" dt="2021-04-23T18:43:49.292" v="235" actId="20577"/>
          <ac:spMkLst>
            <pc:docMk/>
            <pc:sldMk cId="1671087392" sldId="488"/>
            <ac:spMk id="2" creationId="{A47F8208-289C-4FF8-A600-DDF205FA873C}"/>
          </ac:spMkLst>
        </pc:spChg>
        <pc:spChg chg="mod ord">
          <ac:chgData name="Flores,Zachary (DSHS)" userId="S::zachary.flores@dshs.texas.gov::e619b1a4-ff3c-48b2-8d1c-f798fc25283a" providerId="AD" clId="Web-{C924A2DD-2F42-487B-9C15-31B5BFD24D95}" dt="2021-04-23T18:43:26.775" v="193" actId="20577"/>
          <ac:spMkLst>
            <pc:docMk/>
            <pc:sldMk cId="1671087392" sldId="488"/>
            <ac:spMk id="3" creationId="{123BF6F7-745E-4ED9-9BAA-4C68F556CC02}"/>
          </ac:spMkLst>
        </pc:spChg>
      </pc:sldChg>
    </pc:docChg>
  </pc:docChgLst>
  <pc:docChgLst>
    <pc:chgData name="Spahn,Mackenzie L (DSHS)" userId="S::mackenzie.spahn@dshs.texas.gov::7ab22ca3-4670-4815-8d96-f639ee0885ed" providerId="AD" clId="Web-{0F997533-362B-40E6-B773-7EA633649408}"/>
    <pc:docChg chg="modSld">
      <pc:chgData name="Spahn,Mackenzie L (DSHS)" userId="S::mackenzie.spahn@dshs.texas.gov::7ab22ca3-4670-4815-8d96-f639ee0885ed" providerId="AD" clId="Web-{0F997533-362B-40E6-B773-7EA633649408}" dt="2021-02-26T17:59:14.249" v="169"/>
      <pc:docMkLst>
        <pc:docMk/>
      </pc:docMkLst>
      <pc:sldChg chg="modSp">
        <pc:chgData name="Spahn,Mackenzie L (DSHS)" userId="S::mackenzie.spahn@dshs.texas.gov::7ab22ca3-4670-4815-8d96-f639ee0885ed" providerId="AD" clId="Web-{0F997533-362B-40E6-B773-7EA633649408}" dt="2021-02-26T17:59:14.249" v="169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0F997533-362B-40E6-B773-7EA633649408}" dt="2021-02-26T17:59:14.249" v="169"/>
          <ac:spMkLst>
            <pc:docMk/>
            <pc:sldMk cId="1754620259" sldId="297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0F997533-362B-40E6-B773-7EA633649408}" dt="2021-02-26T17:58:37.093" v="156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0F997533-362B-40E6-B773-7EA633649408}" dt="2021-02-26T17:58:44.327" v="160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0F997533-362B-40E6-B773-7EA633649408}" dt="2021-02-26T17:58:50.405" v="164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EAA74BAB-785D-4AFA-8DEA-A2E32D460301}"/>
    <pc:docChg chg="modSld">
      <pc:chgData name="Flores,Zachary (DSHS)" userId="S::zachary.flores@dshs.texas.gov::e619b1a4-ff3c-48b2-8d1c-f798fc25283a" providerId="AD" clId="Web-{EAA74BAB-785D-4AFA-8DEA-A2E32D460301}" dt="2021-03-12T17:52:30.084" v="252" actId="20577"/>
      <pc:docMkLst>
        <pc:docMk/>
      </pc:docMkLst>
      <pc:sldChg chg="addSp delSp modSp">
        <pc:chgData name="Flores,Zachary (DSHS)" userId="S::zachary.flores@dshs.texas.gov::e619b1a4-ff3c-48b2-8d1c-f798fc25283a" providerId="AD" clId="Web-{EAA74BAB-785D-4AFA-8DEA-A2E32D460301}" dt="2021-03-12T17:52:30.084" v="252" actId="20577"/>
        <pc:sldMkLst>
          <pc:docMk/>
          <pc:sldMk cId="2067493864" sldId="368"/>
        </pc:sldMkLst>
        <pc:spChg chg="mod">
          <ac:chgData name="Flores,Zachary (DSHS)" userId="S::zachary.flores@dshs.texas.gov::e619b1a4-ff3c-48b2-8d1c-f798fc25283a" providerId="AD" clId="Web-{EAA74BAB-785D-4AFA-8DEA-A2E32D460301}" dt="2021-03-12T17:52:30.084" v="252" actId="20577"/>
          <ac:spMkLst>
            <pc:docMk/>
            <pc:sldMk cId="2067493864" sldId="368"/>
            <ac:spMk id="3" creationId="{75238FFF-EC99-410C-8B8A-E7A900FF2D2D}"/>
          </ac:spMkLst>
        </pc:spChg>
        <pc:graphicFrameChg chg="add del mod">
          <ac:chgData name="Flores,Zachary (DSHS)" userId="S::zachary.flores@dshs.texas.gov::e619b1a4-ff3c-48b2-8d1c-f798fc25283a" providerId="AD" clId="Web-{EAA74BAB-785D-4AFA-8DEA-A2E32D460301}" dt="2021-03-12T17:51:28.257" v="169"/>
          <ac:graphicFrameMkLst>
            <pc:docMk/>
            <pc:sldMk cId="2067493864" sldId="368"/>
            <ac:graphicFrameMk id="5" creationId="{3E76826C-603E-49F0-BD61-424854E38E60}"/>
          </ac:graphicFrameMkLst>
        </pc:graphicFrameChg>
        <pc:graphicFrameChg chg="add del mod">
          <ac:chgData name="Flores,Zachary (DSHS)" userId="S::zachary.flores@dshs.texas.gov::e619b1a4-ff3c-48b2-8d1c-f798fc25283a" providerId="AD" clId="Web-{EAA74BAB-785D-4AFA-8DEA-A2E32D460301}" dt="2021-03-12T17:51:42.897" v="171"/>
          <ac:graphicFrameMkLst>
            <pc:docMk/>
            <pc:sldMk cId="2067493864" sldId="368"/>
            <ac:graphicFrameMk id="7" creationId="{7EF4E885-CF89-4E9F-9402-3455EF56CF58}"/>
          </ac:graphicFrameMkLst>
        </pc:graphicFrameChg>
      </pc:sldChg>
      <pc:sldChg chg="modSp">
        <pc:chgData name="Flores,Zachary (DSHS)" userId="S::zachary.flores@dshs.texas.gov::e619b1a4-ff3c-48b2-8d1c-f798fc25283a" providerId="AD" clId="Web-{EAA74BAB-785D-4AFA-8DEA-A2E32D460301}" dt="2021-03-12T17:47:51.151" v="80" actId="20577"/>
        <pc:sldMkLst>
          <pc:docMk/>
          <pc:sldMk cId="1231419048" sldId="394"/>
        </pc:sldMkLst>
        <pc:spChg chg="mod">
          <ac:chgData name="Flores,Zachary (DSHS)" userId="S::zachary.flores@dshs.texas.gov::e619b1a4-ff3c-48b2-8d1c-f798fc25283a" providerId="AD" clId="Web-{EAA74BAB-785D-4AFA-8DEA-A2E32D460301}" dt="2021-03-12T17:47:51.151" v="80" actId="20577"/>
          <ac:spMkLst>
            <pc:docMk/>
            <pc:sldMk cId="1231419048" sldId="394"/>
            <ac:spMk id="3" creationId="{75238FFF-EC99-410C-8B8A-E7A900FF2D2D}"/>
          </ac:spMkLst>
        </pc:spChg>
      </pc:sldChg>
    </pc:docChg>
  </pc:docChgLst>
  <pc:docChgLst>
    <pc:chgData name="Flores,Zachary (DSHS)" userId="S::zachary.flores@dshs.texas.gov::e619b1a4-ff3c-48b2-8d1c-f798fc25283a" providerId="AD" clId="Web-{51AC01BB-1F4D-4310-80F8-FEB9BDCCA0B6}"/>
    <pc:docChg chg="modSld">
      <pc:chgData name="Flores,Zachary (DSHS)" userId="S::zachary.flores@dshs.texas.gov::e619b1a4-ff3c-48b2-8d1c-f798fc25283a" providerId="AD" clId="Web-{51AC01BB-1F4D-4310-80F8-FEB9BDCCA0B6}" dt="2021-03-31T17:37:25.181" v="612"/>
      <pc:docMkLst>
        <pc:docMk/>
      </pc:docMkLst>
      <pc:sldChg chg="modSp">
        <pc:chgData name="Flores,Zachary (DSHS)" userId="S::zachary.flores@dshs.texas.gov::e619b1a4-ff3c-48b2-8d1c-f798fc25283a" providerId="AD" clId="Web-{51AC01BB-1F4D-4310-80F8-FEB9BDCCA0B6}" dt="2021-03-31T17:37:25.181" v="612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51AC01BB-1F4D-4310-80F8-FEB9BDCCA0B6}" dt="2021-03-31T17:37:25.181" v="612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65CAB2E8-1E79-4011-A20C-8F8E52C72898}"/>
    <pc:docChg chg="modSld">
      <pc:chgData name="Flores,Zachary (DSHS)" userId="S::zachary.flores@dshs.texas.gov::e619b1a4-ff3c-48b2-8d1c-f798fc25283a" providerId="AD" clId="Web-{65CAB2E8-1E79-4011-A20C-8F8E52C72898}" dt="2021-04-23T18:55:11.131" v="661" actId="20577"/>
      <pc:docMkLst>
        <pc:docMk/>
      </pc:docMkLst>
      <pc:sldChg chg="modSp">
        <pc:chgData name="Flores,Zachary (DSHS)" userId="S::zachary.flores@dshs.texas.gov::e619b1a4-ff3c-48b2-8d1c-f798fc25283a" providerId="AD" clId="Web-{65CAB2E8-1E79-4011-A20C-8F8E52C72898}" dt="2021-04-23T18:55:11.131" v="661" actId="20577"/>
        <pc:sldMkLst>
          <pc:docMk/>
          <pc:sldMk cId="1671087392" sldId="488"/>
        </pc:sldMkLst>
        <pc:spChg chg="mod">
          <ac:chgData name="Flores,Zachary (DSHS)" userId="S::zachary.flores@dshs.texas.gov::e619b1a4-ff3c-48b2-8d1c-f798fc25283a" providerId="AD" clId="Web-{65CAB2E8-1E79-4011-A20C-8F8E52C72898}" dt="2021-04-23T18:49:10.590" v="1" actId="20577"/>
          <ac:spMkLst>
            <pc:docMk/>
            <pc:sldMk cId="1671087392" sldId="488"/>
            <ac:spMk id="2" creationId="{A47F8208-289C-4FF8-A600-DDF205FA873C}"/>
          </ac:spMkLst>
        </pc:spChg>
        <pc:spChg chg="mod">
          <ac:chgData name="Flores,Zachary (DSHS)" userId="S::zachary.flores@dshs.texas.gov::e619b1a4-ff3c-48b2-8d1c-f798fc25283a" providerId="AD" clId="Web-{65CAB2E8-1E79-4011-A20C-8F8E52C72898}" dt="2021-04-23T18:55:11.131" v="661" actId="20577"/>
          <ac:spMkLst>
            <pc:docMk/>
            <pc:sldMk cId="1671087392" sldId="488"/>
            <ac:spMk id="3" creationId="{123BF6F7-745E-4ED9-9BAA-4C68F556CC02}"/>
          </ac:spMkLst>
        </pc:spChg>
      </pc:sldChg>
    </pc:docChg>
  </pc:docChgLst>
  <pc:docChgLst>
    <pc:chgData name="Flores,Zachary (DSHS)" userId="S::zachary.flores@dshs.texas.gov::e619b1a4-ff3c-48b2-8d1c-f798fc25283a" providerId="AD" clId="Web-{DE43AB65-5F08-492D-9158-B6308EE53C8A}"/>
    <pc:docChg chg="modSld">
      <pc:chgData name="Flores,Zachary (DSHS)" userId="S::zachary.flores@dshs.texas.gov::e619b1a4-ff3c-48b2-8d1c-f798fc25283a" providerId="AD" clId="Web-{DE43AB65-5F08-492D-9158-B6308EE53C8A}" dt="2021-03-19T19:46:54.563" v="18" actId="20577"/>
      <pc:docMkLst>
        <pc:docMk/>
      </pc:docMkLst>
      <pc:sldChg chg="modSp">
        <pc:chgData name="Flores,Zachary (DSHS)" userId="S::zachary.flores@dshs.texas.gov::e619b1a4-ff3c-48b2-8d1c-f798fc25283a" providerId="AD" clId="Web-{DE43AB65-5F08-492D-9158-B6308EE53C8A}" dt="2021-03-19T19:46:54.563" v="18" actId="20577"/>
        <pc:sldMkLst>
          <pc:docMk/>
          <pc:sldMk cId="2435790209" sldId="405"/>
        </pc:sldMkLst>
        <pc:spChg chg="mod">
          <ac:chgData name="Flores,Zachary (DSHS)" userId="S::zachary.flores@dshs.texas.gov::e619b1a4-ff3c-48b2-8d1c-f798fc25283a" providerId="AD" clId="Web-{DE43AB65-5F08-492D-9158-B6308EE53C8A}" dt="2021-03-19T19:46:54.563" v="18" actId="20577"/>
          <ac:spMkLst>
            <pc:docMk/>
            <pc:sldMk cId="2435790209" sldId="405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BDAB5174-F92B-4B18-85D5-E12211920203}"/>
    <pc:docChg chg="modSld">
      <pc:chgData name="Hill,Jordan (DSHS)" userId="S::jordan.hill@dshs.texas.gov::1afcdffa-d068-4ece-aa53-24c4dfc62f31" providerId="AD" clId="Web-{BDAB5174-F92B-4B18-85D5-E12211920203}" dt="2021-06-07T21:01:11.833" v="206" actId="20577"/>
      <pc:docMkLst>
        <pc:docMk/>
      </pc:docMkLst>
      <pc:sldChg chg="modSp">
        <pc:chgData name="Hill,Jordan (DSHS)" userId="S::jordan.hill@dshs.texas.gov::1afcdffa-d068-4ece-aa53-24c4dfc62f31" providerId="AD" clId="Web-{BDAB5174-F92B-4B18-85D5-E12211920203}" dt="2021-06-07T20:58:42.090" v="161" actId="1076"/>
        <pc:sldMkLst>
          <pc:docMk/>
          <pc:sldMk cId="3135197269" sldId="426"/>
        </pc:sldMkLst>
        <pc:graphicFrameChg chg="mod modGraphic">
          <ac:chgData name="Hill,Jordan (DSHS)" userId="S::jordan.hill@dshs.texas.gov::1afcdffa-d068-4ece-aa53-24c4dfc62f31" providerId="AD" clId="Web-{BDAB5174-F92B-4B18-85D5-E12211920203}" dt="2021-06-07T20:58:42.090" v="161" actId="1076"/>
          <ac:graphicFrameMkLst>
            <pc:docMk/>
            <pc:sldMk cId="3135197269" sldId="426"/>
            <ac:graphicFrameMk id="5" creationId="{9D1C6926-8BAC-46C2-A0A1-F3191A6A6799}"/>
          </ac:graphicFrameMkLst>
        </pc:graphicFrameChg>
      </pc:sldChg>
      <pc:sldChg chg="modSp">
        <pc:chgData name="Hill,Jordan (DSHS)" userId="S::jordan.hill@dshs.texas.gov::1afcdffa-d068-4ece-aa53-24c4dfc62f31" providerId="AD" clId="Web-{BDAB5174-F92B-4B18-85D5-E12211920203}" dt="2021-06-07T20:56:01.971" v="0"/>
        <pc:sldMkLst>
          <pc:docMk/>
          <pc:sldMk cId="2431729317" sldId="438"/>
        </pc:sldMkLst>
        <pc:graphicFrameChg chg="modGraphic">
          <ac:chgData name="Hill,Jordan (DSHS)" userId="S::jordan.hill@dshs.texas.gov::1afcdffa-d068-4ece-aa53-24c4dfc62f31" providerId="AD" clId="Web-{BDAB5174-F92B-4B18-85D5-E12211920203}" dt="2021-06-07T20:56:01.971" v="0"/>
          <ac:graphicFrameMkLst>
            <pc:docMk/>
            <pc:sldMk cId="2431729317" sldId="438"/>
            <ac:graphicFrameMk id="3" creationId="{D63961F0-6933-40D0-B816-E0A51BABC389}"/>
          </ac:graphicFrameMkLst>
        </pc:graphicFrameChg>
      </pc:sldChg>
      <pc:sldChg chg="modSp">
        <pc:chgData name="Hill,Jordan (DSHS)" userId="S::jordan.hill@dshs.texas.gov::1afcdffa-d068-4ece-aa53-24c4dfc62f31" providerId="AD" clId="Web-{BDAB5174-F92B-4B18-85D5-E12211920203}" dt="2021-06-07T20:57:25.398" v="118"/>
        <pc:sldMkLst>
          <pc:docMk/>
          <pc:sldMk cId="1256614884" sldId="443"/>
        </pc:sldMkLst>
        <pc:graphicFrameChg chg="mod modGraphic">
          <ac:chgData name="Hill,Jordan (DSHS)" userId="S::jordan.hill@dshs.texas.gov::1afcdffa-d068-4ece-aa53-24c4dfc62f31" providerId="AD" clId="Web-{BDAB5174-F92B-4B18-85D5-E12211920203}" dt="2021-06-07T20:57:25.398" v="118"/>
          <ac:graphicFrameMkLst>
            <pc:docMk/>
            <pc:sldMk cId="1256614884" sldId="443"/>
            <ac:graphicFrameMk id="4" creationId="{EDD9EEC9-68DF-4480-940C-E105A5A9BAD6}"/>
          </ac:graphicFrameMkLst>
        </pc:graphicFrameChg>
      </pc:sldChg>
      <pc:sldChg chg="modSp">
        <pc:chgData name="Hill,Jordan (DSHS)" userId="S::jordan.hill@dshs.texas.gov::1afcdffa-d068-4ece-aa53-24c4dfc62f31" providerId="AD" clId="Web-{BDAB5174-F92B-4B18-85D5-E12211920203}" dt="2021-06-07T20:56:39.286" v="28"/>
        <pc:sldMkLst>
          <pc:docMk/>
          <pc:sldMk cId="2059982693" sldId="444"/>
        </pc:sldMkLst>
        <pc:graphicFrameChg chg="mod modGraphic">
          <ac:chgData name="Hill,Jordan (DSHS)" userId="S::jordan.hill@dshs.texas.gov::1afcdffa-d068-4ece-aa53-24c4dfc62f31" providerId="AD" clId="Web-{BDAB5174-F92B-4B18-85D5-E12211920203}" dt="2021-06-07T20:56:39.286" v="28"/>
          <ac:graphicFrameMkLst>
            <pc:docMk/>
            <pc:sldMk cId="2059982693" sldId="444"/>
            <ac:graphicFrameMk id="4" creationId="{EDD9EEC9-68DF-4480-940C-E105A5A9BAD6}"/>
          </ac:graphicFrameMkLst>
        </pc:graphicFrameChg>
      </pc:sldChg>
      <pc:sldChg chg="modSp">
        <pc:chgData name="Hill,Jordan (DSHS)" userId="S::jordan.hill@dshs.texas.gov::1afcdffa-d068-4ece-aa53-24c4dfc62f31" providerId="AD" clId="Web-{BDAB5174-F92B-4B18-85D5-E12211920203}" dt="2021-06-07T21:01:11.833" v="206" actId="20577"/>
        <pc:sldMkLst>
          <pc:docMk/>
          <pc:sldMk cId="737246916" sldId="611"/>
        </pc:sldMkLst>
        <pc:spChg chg="mod">
          <ac:chgData name="Hill,Jordan (DSHS)" userId="S::jordan.hill@dshs.texas.gov::1afcdffa-d068-4ece-aa53-24c4dfc62f31" providerId="AD" clId="Web-{BDAB5174-F92B-4B18-85D5-E12211920203}" dt="2021-06-07T21:01:11.833" v="206" actId="20577"/>
          <ac:spMkLst>
            <pc:docMk/>
            <pc:sldMk cId="737246916" sldId="611"/>
            <ac:spMk id="3" creationId="{EAB55268-5AAD-49B0-B6A7-2674AB95A341}"/>
          </ac:spMkLst>
        </pc:spChg>
      </pc:sldChg>
      <pc:sldChg chg="modSp">
        <pc:chgData name="Hill,Jordan (DSHS)" userId="S::jordan.hill@dshs.texas.gov::1afcdffa-d068-4ece-aa53-24c4dfc62f31" providerId="AD" clId="Web-{BDAB5174-F92B-4B18-85D5-E12211920203}" dt="2021-06-07T20:59:03.544" v="165" actId="20577"/>
        <pc:sldMkLst>
          <pc:docMk/>
          <pc:sldMk cId="2687399786" sldId="618"/>
        </pc:sldMkLst>
        <pc:spChg chg="mod">
          <ac:chgData name="Hill,Jordan (DSHS)" userId="S::jordan.hill@dshs.texas.gov::1afcdffa-d068-4ece-aa53-24c4dfc62f31" providerId="AD" clId="Web-{BDAB5174-F92B-4B18-85D5-E12211920203}" dt="2021-06-07T20:59:03.544" v="165" actId="20577"/>
          <ac:spMkLst>
            <pc:docMk/>
            <pc:sldMk cId="2687399786" sldId="618"/>
            <ac:spMk id="3" creationId="{C8BB85AC-9BF2-4BE2-97A7-336DA99F9461}"/>
          </ac:spMkLst>
        </pc:spChg>
      </pc:sldChg>
      <pc:sldChg chg="modSp">
        <pc:chgData name="Hill,Jordan (DSHS)" userId="S::jordan.hill@dshs.texas.gov::1afcdffa-d068-4ece-aa53-24c4dfc62f31" providerId="AD" clId="Web-{BDAB5174-F92B-4B18-85D5-E12211920203}" dt="2021-06-07T20:59:35.421" v="193" actId="20577"/>
        <pc:sldMkLst>
          <pc:docMk/>
          <pc:sldMk cId="1202339730" sldId="619"/>
        </pc:sldMkLst>
        <pc:spChg chg="mod">
          <ac:chgData name="Hill,Jordan (DSHS)" userId="S::jordan.hill@dshs.texas.gov::1afcdffa-d068-4ece-aa53-24c4dfc62f31" providerId="AD" clId="Web-{BDAB5174-F92B-4B18-85D5-E12211920203}" dt="2021-06-07T20:59:35.421" v="193" actId="20577"/>
          <ac:spMkLst>
            <pc:docMk/>
            <pc:sldMk cId="1202339730" sldId="619"/>
            <ac:spMk id="2" creationId="{C0FC712F-3353-4689-83EC-49FC26A2CE10}"/>
          </ac:spMkLst>
        </pc:spChg>
        <pc:spChg chg="mod">
          <ac:chgData name="Hill,Jordan (DSHS)" userId="S::jordan.hill@dshs.texas.gov::1afcdffa-d068-4ece-aa53-24c4dfc62f31" providerId="AD" clId="Web-{BDAB5174-F92B-4B18-85D5-E12211920203}" dt="2021-06-07T20:59:24.467" v="185" actId="20577"/>
          <ac:spMkLst>
            <pc:docMk/>
            <pc:sldMk cId="1202339730" sldId="619"/>
            <ac:spMk id="3" creationId="{C8BB85AC-9BF2-4BE2-97A7-336DA99F9461}"/>
          </ac:spMkLst>
        </pc:spChg>
      </pc:sldChg>
      <pc:sldChg chg="modSp">
        <pc:chgData name="Hill,Jordan (DSHS)" userId="S::jordan.hill@dshs.texas.gov::1afcdffa-d068-4ece-aa53-24c4dfc62f31" providerId="AD" clId="Web-{BDAB5174-F92B-4B18-85D5-E12211920203}" dt="2021-06-07T20:56:07.862" v="1"/>
        <pc:sldMkLst>
          <pc:docMk/>
          <pc:sldMk cId="3315260872" sldId="620"/>
        </pc:sldMkLst>
        <pc:graphicFrameChg chg="modGraphic">
          <ac:chgData name="Hill,Jordan (DSHS)" userId="S::jordan.hill@dshs.texas.gov::1afcdffa-d068-4ece-aa53-24c4dfc62f31" providerId="AD" clId="Web-{BDAB5174-F92B-4B18-85D5-E12211920203}" dt="2021-06-07T20:56:07.862" v="1"/>
          <ac:graphicFrameMkLst>
            <pc:docMk/>
            <pc:sldMk cId="3315260872" sldId="620"/>
            <ac:graphicFrameMk id="3" creationId="{D63961F0-6933-40D0-B816-E0A51BABC38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AD907849-A797-4E7A-AEE0-1FB14619D808}"/>
    <pc:docChg chg="modSld sldOrd">
      <pc:chgData name="Flores,Zachary (DSHS)" userId="S::zachary.flores@dshs.texas.gov::e619b1a4-ff3c-48b2-8d1c-f798fc25283a" providerId="AD" clId="Web-{AD907849-A797-4E7A-AEE0-1FB14619D808}" dt="2021-04-23T18:39:43.035" v="7" actId="20577"/>
      <pc:docMkLst>
        <pc:docMk/>
      </pc:docMkLst>
      <pc:sldChg chg="modSp">
        <pc:chgData name="Flores,Zachary (DSHS)" userId="S::zachary.flores@dshs.texas.gov::e619b1a4-ff3c-48b2-8d1c-f798fc25283a" providerId="AD" clId="Web-{AD907849-A797-4E7A-AEE0-1FB14619D808}" dt="2021-04-23T18:39:43.035" v="7" actId="20577"/>
        <pc:sldMkLst>
          <pc:docMk/>
          <pc:sldMk cId="2661476795" sldId="433"/>
        </pc:sldMkLst>
        <pc:spChg chg="mod">
          <ac:chgData name="Flores,Zachary (DSHS)" userId="S::zachary.flores@dshs.texas.gov::e619b1a4-ff3c-48b2-8d1c-f798fc25283a" providerId="AD" clId="Web-{AD907849-A797-4E7A-AEE0-1FB14619D808}" dt="2021-04-23T18:39:43.035" v="7" actId="20577"/>
          <ac:spMkLst>
            <pc:docMk/>
            <pc:sldMk cId="2661476795" sldId="433"/>
            <ac:spMk id="3" creationId="{99D32A33-EAC4-48CE-BA19-E8E0EEDA4310}"/>
          </ac:spMkLst>
        </pc:spChg>
      </pc:sldChg>
      <pc:sldChg chg="ord">
        <pc:chgData name="Flores,Zachary (DSHS)" userId="S::zachary.flores@dshs.texas.gov::e619b1a4-ff3c-48b2-8d1c-f798fc25283a" providerId="AD" clId="Web-{AD907849-A797-4E7A-AEE0-1FB14619D808}" dt="2021-04-23T18:39:42.019" v="5"/>
        <pc:sldMkLst>
          <pc:docMk/>
          <pc:sldMk cId="3217590566" sldId="487"/>
        </pc:sldMkLst>
      </pc:sldChg>
    </pc:docChg>
  </pc:docChgLst>
  <pc:docChgLst>
    <pc:chgData name="Hill,Jordan (DSHS)" userId="S::jordan.hill@dshs.texas.gov::1afcdffa-d068-4ece-aa53-24c4dfc62f31" providerId="AD" clId="Web-{937E3AC3-1C5C-4998-8F97-6B6331B2334E}"/>
    <pc:docChg chg="modSld">
      <pc:chgData name="Hill,Jordan (DSHS)" userId="S::jordan.hill@dshs.texas.gov::1afcdffa-d068-4ece-aa53-24c4dfc62f31" providerId="AD" clId="Web-{937E3AC3-1C5C-4998-8F97-6B6331B2334E}" dt="2021-04-16T20:39:35.499" v="1" actId="20577"/>
      <pc:docMkLst>
        <pc:docMk/>
      </pc:docMkLst>
      <pc:sldChg chg="modSp">
        <pc:chgData name="Hill,Jordan (DSHS)" userId="S::jordan.hill@dshs.texas.gov::1afcdffa-d068-4ece-aa53-24c4dfc62f31" providerId="AD" clId="Web-{937E3AC3-1C5C-4998-8F97-6B6331B2334E}" dt="2021-04-16T20:39:35.499" v="1" actId="20577"/>
        <pc:sldMkLst>
          <pc:docMk/>
          <pc:sldMk cId="3342618417" sldId="470"/>
        </pc:sldMkLst>
        <pc:spChg chg="mod">
          <ac:chgData name="Hill,Jordan (DSHS)" userId="S::jordan.hill@dshs.texas.gov::1afcdffa-d068-4ece-aa53-24c4dfc62f31" providerId="AD" clId="Web-{937E3AC3-1C5C-4998-8F97-6B6331B2334E}" dt="2021-04-16T20:39:35.499" v="1" actId="20577"/>
          <ac:spMkLst>
            <pc:docMk/>
            <pc:sldMk cId="3342618417" sldId="470"/>
            <ac:spMk id="3" creationId="{71EC786E-2485-40C1-A8FD-C2C50949FFBA}"/>
          </ac:spMkLst>
        </pc:spChg>
      </pc:sldChg>
    </pc:docChg>
  </pc:docChgLst>
  <pc:docChgLst>
    <pc:chgData name="Sheikh,Taj (DSHS)" userId="S::taj.sheikh@dshs.texas.gov::5de65ed6-b571-440f-88e7-6c9ca6a7fa1a" providerId="AD" clId="Web-{5BE3385D-9D4F-48D8-B4A9-05ABE2823DF5}"/>
    <pc:docChg chg="modSld">
      <pc:chgData name="Sheikh,Taj (DSHS)" userId="S::taj.sheikh@dshs.texas.gov::5de65ed6-b571-440f-88e7-6c9ca6a7fa1a" providerId="AD" clId="Web-{5BE3385D-9D4F-48D8-B4A9-05ABE2823DF5}" dt="2021-04-02T14:45:52.976" v="80" actId="20577"/>
      <pc:docMkLst>
        <pc:docMk/>
      </pc:docMkLst>
      <pc:sldChg chg="modSp">
        <pc:chgData name="Sheikh,Taj (DSHS)" userId="S::taj.sheikh@dshs.texas.gov::5de65ed6-b571-440f-88e7-6c9ca6a7fa1a" providerId="AD" clId="Web-{5BE3385D-9D4F-48D8-B4A9-05ABE2823DF5}" dt="2021-04-02T14:43:21.160" v="17" actId="20577"/>
        <pc:sldMkLst>
          <pc:docMk/>
          <pc:sldMk cId="1231419048" sldId="394"/>
        </pc:sldMkLst>
        <pc:spChg chg="mod">
          <ac:chgData name="Sheikh,Taj (DSHS)" userId="S::taj.sheikh@dshs.texas.gov::5de65ed6-b571-440f-88e7-6c9ca6a7fa1a" providerId="AD" clId="Web-{5BE3385D-9D4F-48D8-B4A9-05ABE2823DF5}" dt="2021-04-02T14:43:21.160" v="17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">
        <pc:chgData name="Sheikh,Taj (DSHS)" userId="S::taj.sheikh@dshs.texas.gov::5de65ed6-b571-440f-88e7-6c9ca6a7fa1a" providerId="AD" clId="Web-{5BE3385D-9D4F-48D8-B4A9-05ABE2823DF5}" dt="2021-04-02T14:45:52.976" v="80" actId="20577"/>
        <pc:sldMkLst>
          <pc:docMk/>
          <pc:sldMk cId="1476568915" sldId="428"/>
        </pc:sldMkLst>
        <pc:spChg chg="mod">
          <ac:chgData name="Sheikh,Taj (DSHS)" userId="S::taj.sheikh@dshs.texas.gov::5de65ed6-b571-440f-88e7-6c9ca6a7fa1a" providerId="AD" clId="Web-{5BE3385D-9D4F-48D8-B4A9-05ABE2823DF5}" dt="2021-04-02T14:45:52.976" v="80" actId="20577"/>
          <ac:spMkLst>
            <pc:docMk/>
            <pc:sldMk cId="1476568915" sldId="428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383687D9-0C28-4B7C-95F6-25FE6A9F308E}"/>
    <pc:docChg chg="modSld">
      <pc:chgData name="Hill,Jordan (DSHS)" userId="S::jordan.hill@dshs.texas.gov::1afcdffa-d068-4ece-aa53-24c4dfc62f31" providerId="AD" clId="Web-{383687D9-0C28-4B7C-95F6-25FE6A9F308E}" dt="2021-05-20T21:20:14.210" v="172" actId="20577"/>
      <pc:docMkLst>
        <pc:docMk/>
      </pc:docMkLst>
      <pc:sldChg chg="modSp">
        <pc:chgData name="Hill,Jordan (DSHS)" userId="S::jordan.hill@dshs.texas.gov::1afcdffa-d068-4ece-aa53-24c4dfc62f31" providerId="AD" clId="Web-{383687D9-0C28-4B7C-95F6-25FE6A9F308E}" dt="2021-05-20T21:20:14.210" v="172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383687D9-0C28-4B7C-95F6-25FE6A9F308E}" dt="2021-05-20T21:20:14.210" v="172" actId="20577"/>
          <ac:spMkLst>
            <pc:docMk/>
            <pc:sldMk cId="2103228504" sldId="498"/>
            <ac:spMk id="8" creationId="{FC751D05-1B0C-488F-859B-6307B5537313}"/>
          </ac:spMkLst>
        </pc:spChg>
      </pc:sldChg>
      <pc:sldChg chg="addCm">
        <pc:chgData name="Hill,Jordan (DSHS)" userId="S::jordan.hill@dshs.texas.gov::1afcdffa-d068-4ece-aa53-24c4dfc62f31" providerId="AD" clId="Web-{383687D9-0C28-4B7C-95F6-25FE6A9F308E}" dt="2021-05-20T21:13:10.934" v="89"/>
        <pc:sldMkLst>
          <pc:docMk/>
          <pc:sldMk cId="1212711586" sldId="536"/>
        </pc:sldMkLst>
      </pc:sldChg>
      <pc:sldChg chg="modSp">
        <pc:chgData name="Hill,Jordan (DSHS)" userId="S::jordan.hill@dshs.texas.gov::1afcdffa-d068-4ece-aa53-24c4dfc62f31" providerId="AD" clId="Web-{383687D9-0C28-4B7C-95F6-25FE6A9F308E}" dt="2021-05-20T21:11:48.354" v="85"/>
        <pc:sldMkLst>
          <pc:docMk/>
          <pc:sldMk cId="271248232" sldId="537"/>
        </pc:sldMkLst>
        <pc:graphicFrameChg chg="mod modGraphic">
          <ac:chgData name="Hill,Jordan (DSHS)" userId="S::jordan.hill@dshs.texas.gov::1afcdffa-d068-4ece-aa53-24c4dfc62f31" providerId="AD" clId="Web-{383687D9-0C28-4B7C-95F6-25FE6A9F308E}" dt="2021-05-20T21:11:48.354" v="85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  <pc:sldChg chg="modSp">
        <pc:chgData name="Hill,Jordan (DSHS)" userId="S::jordan.hill@dshs.texas.gov::1afcdffa-d068-4ece-aa53-24c4dfc62f31" providerId="AD" clId="Web-{383687D9-0C28-4B7C-95F6-25FE6A9F308E}" dt="2021-05-20T21:12:50.825" v="88"/>
        <pc:sldMkLst>
          <pc:docMk/>
          <pc:sldMk cId="2279085522" sldId="538"/>
        </pc:sldMkLst>
        <pc:graphicFrameChg chg="mod modGraphic">
          <ac:chgData name="Hill,Jordan (DSHS)" userId="S::jordan.hill@dshs.texas.gov::1afcdffa-d068-4ece-aa53-24c4dfc62f31" providerId="AD" clId="Web-{383687D9-0C28-4B7C-95F6-25FE6A9F308E}" dt="2021-05-20T21:12:50.825" v="88"/>
          <ac:graphicFrameMkLst>
            <pc:docMk/>
            <pc:sldMk cId="2279085522" sldId="538"/>
            <ac:graphicFrameMk id="4" creationId="{401A46D2-2188-4E51-97BA-48FA08A47BDE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25546D44-EFDD-434A-9F99-B24B4D247E1C}"/>
    <pc:docChg chg="addSld modSld sldOrd modSection">
      <pc:chgData name="Hill,Jordan (DSHS)" userId="S::jordan.hill@dshs.texas.gov::1afcdffa-d068-4ece-aa53-24c4dfc62f31" providerId="AD" clId="Web-{25546D44-EFDD-434A-9F99-B24B4D247E1C}" dt="2021-04-16T18:05:50.541" v="7"/>
      <pc:docMkLst>
        <pc:docMk/>
      </pc:docMkLst>
      <pc:sldChg chg="addSp delSp modSp new mod ord modClrScheme modShow chgLayout">
        <pc:chgData name="Hill,Jordan (DSHS)" userId="S::jordan.hill@dshs.texas.gov::1afcdffa-d068-4ece-aa53-24c4dfc62f31" providerId="AD" clId="Web-{25546D44-EFDD-434A-9F99-B24B4D247E1C}" dt="2021-04-16T18:05:50.541" v="7"/>
        <pc:sldMkLst>
          <pc:docMk/>
          <pc:sldMk cId="3768798760" sldId="459"/>
        </pc:sldMkLst>
        <pc:spChg chg="del">
          <ac:chgData name="Hill,Jordan (DSHS)" userId="S::jordan.hill@dshs.texas.gov::1afcdffa-d068-4ece-aa53-24c4dfc62f31" providerId="AD" clId="Web-{25546D44-EFDD-434A-9F99-B24B4D247E1C}" dt="2021-04-16T18:05:28.823" v="3"/>
          <ac:spMkLst>
            <pc:docMk/>
            <pc:sldMk cId="3768798760" sldId="459"/>
            <ac:spMk id="2" creationId="{5E64E427-92BA-436D-8B2C-69FD62D98848}"/>
          </ac:spMkLst>
        </pc:spChg>
        <pc:spChg chg="del mod ord">
          <ac:chgData name="Hill,Jordan (DSHS)" userId="S::jordan.hill@dshs.texas.gov::1afcdffa-d068-4ece-aa53-24c4dfc62f31" providerId="AD" clId="Web-{25546D44-EFDD-434A-9F99-B24B4D247E1C}" dt="2021-04-16T18:05:43.026" v="4"/>
          <ac:spMkLst>
            <pc:docMk/>
            <pc:sldMk cId="3768798760" sldId="459"/>
            <ac:spMk id="3" creationId="{0B2EC4E3-E881-43C4-9724-ACE3342FC9EB}"/>
          </ac:spMkLst>
        </pc:spChg>
        <pc:spChg chg="add mod">
          <ac:chgData name="Hill,Jordan (DSHS)" userId="S::jordan.hill@dshs.texas.gov::1afcdffa-d068-4ece-aa53-24c4dfc62f31" providerId="AD" clId="Web-{25546D44-EFDD-434A-9F99-B24B4D247E1C}" dt="2021-04-16T18:05:50.541" v="7"/>
          <ac:spMkLst>
            <pc:docMk/>
            <pc:sldMk cId="3768798760" sldId="459"/>
            <ac:spMk id="6" creationId="{9FEF1040-21B8-4FEE-9CAE-4A256F8E72D3}"/>
          </ac:spMkLst>
        </pc:spChg>
        <pc:picChg chg="add del mod ord">
          <ac:chgData name="Hill,Jordan (DSHS)" userId="S::jordan.hill@dshs.texas.gov::1afcdffa-d068-4ece-aa53-24c4dfc62f31" providerId="AD" clId="Web-{25546D44-EFDD-434A-9F99-B24B4D247E1C}" dt="2021-04-16T18:05:50.541" v="7"/>
          <ac:picMkLst>
            <pc:docMk/>
            <pc:sldMk cId="3768798760" sldId="459"/>
            <ac:picMk id="4" creationId="{D1F2923A-7DFD-4769-82D6-A867DEC23FA6}"/>
          </ac:picMkLst>
        </pc:picChg>
      </pc:sldChg>
    </pc:docChg>
  </pc:docChgLst>
  <pc:docChgLst>
    <pc:chgData name="Flores,Zachary (DSHS)" userId="S::zachary.flores@dshs.texas.gov::e619b1a4-ff3c-48b2-8d1c-f798fc25283a" providerId="AD" clId="Web-{C7B9421B-B18E-41C0-9BE4-770A69524C62}"/>
    <pc:docChg chg="modSld">
      <pc:chgData name="Flores,Zachary (DSHS)" userId="S::zachary.flores@dshs.texas.gov::e619b1a4-ff3c-48b2-8d1c-f798fc25283a" providerId="AD" clId="Web-{C7B9421B-B18E-41C0-9BE4-770A69524C62}" dt="2021-01-29T15:29:22.511" v="8" actId="20577"/>
      <pc:docMkLst>
        <pc:docMk/>
      </pc:docMkLst>
      <pc:sldChg chg="modSp">
        <pc:chgData name="Flores,Zachary (DSHS)" userId="S::zachary.flores@dshs.texas.gov::e619b1a4-ff3c-48b2-8d1c-f798fc25283a" providerId="AD" clId="Web-{C7B9421B-B18E-41C0-9BE4-770A69524C62}" dt="2021-01-29T15:29:22.511" v="8" actId="20577"/>
        <pc:sldMkLst>
          <pc:docMk/>
          <pc:sldMk cId="1988112208" sldId="354"/>
        </pc:sldMkLst>
        <pc:spChg chg="mod">
          <ac:chgData name="Flores,Zachary (DSHS)" userId="S::zachary.flores@dshs.texas.gov::e619b1a4-ff3c-48b2-8d1c-f798fc25283a" providerId="AD" clId="Web-{C7B9421B-B18E-41C0-9BE4-770A69524C62}" dt="2021-01-29T15:29:22.511" v="8" actId="20577"/>
          <ac:spMkLst>
            <pc:docMk/>
            <pc:sldMk cId="1988112208" sldId="354"/>
            <ac:spMk id="3" creationId="{B608CF28-A881-46D9-AFCF-407903D26B9C}"/>
          </ac:spMkLst>
        </pc:spChg>
      </pc:sldChg>
    </pc:docChg>
  </pc:docChgLst>
  <pc:docChgLst>
    <pc:chgData name="Spahn,Mackenzie L (DSHS)" userId="S::mackenzie.spahn@dshs.texas.gov::7ab22ca3-4670-4815-8d96-f639ee0885ed" providerId="AD" clId="Web-{B0E497D1-8A61-4394-959A-AB6F8889B188}"/>
    <pc:docChg chg="addSld delSld modSld modSection">
      <pc:chgData name="Spahn,Mackenzie L (DSHS)" userId="S::mackenzie.spahn@dshs.texas.gov::7ab22ca3-4670-4815-8d96-f639ee0885ed" providerId="AD" clId="Web-{B0E497D1-8A61-4394-959A-AB6F8889B188}" dt="2021-05-14T19:52:20.088" v="1021" actId="20577"/>
      <pc:docMkLst>
        <pc:docMk/>
      </pc:docMkLst>
      <pc:sldChg chg="modSp">
        <pc:chgData name="Spahn,Mackenzie L (DSHS)" userId="S::mackenzie.spahn@dshs.texas.gov::7ab22ca3-4670-4815-8d96-f639ee0885ed" providerId="AD" clId="Web-{B0E497D1-8A61-4394-959A-AB6F8889B188}" dt="2021-05-14T18:31:24.374" v="313" actId="20577"/>
        <pc:sldMkLst>
          <pc:docMk/>
          <pc:sldMk cId="2198252228" sldId="386"/>
        </pc:sldMkLst>
        <pc:spChg chg="mod">
          <ac:chgData name="Spahn,Mackenzie L (DSHS)" userId="S::mackenzie.spahn@dshs.texas.gov::7ab22ca3-4670-4815-8d96-f639ee0885ed" providerId="AD" clId="Web-{B0E497D1-8A61-4394-959A-AB6F8889B188}" dt="2021-05-14T18:31:24.374" v="313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delSp modSp del">
        <pc:chgData name="Spahn,Mackenzie L (DSHS)" userId="S::mackenzie.spahn@dshs.texas.gov::7ab22ca3-4670-4815-8d96-f639ee0885ed" providerId="AD" clId="Web-{B0E497D1-8A61-4394-959A-AB6F8889B188}" dt="2021-05-14T18:29:04.819" v="288"/>
        <pc:sldMkLst>
          <pc:docMk/>
          <pc:sldMk cId="1697340058" sldId="496"/>
        </pc:sldMkLst>
        <pc:spChg chg="mod">
          <ac:chgData name="Spahn,Mackenzie L (DSHS)" userId="S::mackenzie.spahn@dshs.texas.gov::7ab22ca3-4670-4815-8d96-f639ee0885ed" providerId="AD" clId="Web-{B0E497D1-8A61-4394-959A-AB6F8889B188}" dt="2021-05-14T18:28:59.443" v="286" actId="20577"/>
          <ac:spMkLst>
            <pc:docMk/>
            <pc:sldMk cId="1697340058" sldId="496"/>
            <ac:spMk id="4" creationId="{84E88B4D-7A76-4AC1-91B5-0B7CA8EFA1C6}"/>
          </ac:spMkLst>
        </pc:spChg>
        <pc:graphicFrameChg chg="del">
          <ac:chgData name="Spahn,Mackenzie L (DSHS)" userId="S::mackenzie.spahn@dshs.texas.gov::7ab22ca3-4670-4815-8d96-f639ee0885ed" providerId="AD" clId="Web-{B0E497D1-8A61-4394-959A-AB6F8889B188}" dt="2021-05-14T18:28:26.347" v="284"/>
          <ac:graphicFrameMkLst>
            <pc:docMk/>
            <pc:sldMk cId="1697340058" sldId="496"/>
            <ac:graphicFrameMk id="3" creationId="{5B369F0F-CF7B-49BC-A369-FC7F49DA61EB}"/>
          </ac:graphicFrameMkLst>
        </pc:graphicFrameChg>
        <pc:graphicFrameChg chg="del">
          <ac:chgData name="Spahn,Mackenzie L (DSHS)" userId="S::mackenzie.spahn@dshs.texas.gov::7ab22ca3-4670-4815-8d96-f639ee0885ed" providerId="AD" clId="Web-{B0E497D1-8A61-4394-959A-AB6F8889B188}" dt="2021-05-14T18:29:01.850" v="287"/>
          <ac:graphicFrameMkLst>
            <pc:docMk/>
            <pc:sldMk cId="1697340058" sldId="496"/>
            <ac:graphicFrameMk id="5" creationId="{81C6AC67-829D-4C6D-9141-865680D3D2CC}"/>
          </ac:graphicFrameMkLst>
        </pc:graphicFrameChg>
      </pc:sldChg>
      <pc:sldChg chg="delSp modSp mod modShow">
        <pc:chgData name="Spahn,Mackenzie L (DSHS)" userId="S::mackenzie.spahn@dshs.texas.gov::7ab22ca3-4670-4815-8d96-f639ee0885ed" providerId="AD" clId="Web-{B0E497D1-8A61-4394-959A-AB6F8889B188}" dt="2021-05-14T18:29:52.150" v="294"/>
        <pc:sldMkLst>
          <pc:docMk/>
          <pc:sldMk cId="2680342860" sldId="497"/>
        </pc:sldMkLst>
        <pc:spChg chg="mod">
          <ac:chgData name="Spahn,Mackenzie L (DSHS)" userId="S::mackenzie.spahn@dshs.texas.gov::7ab22ca3-4670-4815-8d96-f639ee0885ed" providerId="AD" clId="Web-{B0E497D1-8A61-4394-959A-AB6F8889B188}" dt="2021-05-14T18:29:47.431" v="293" actId="20577"/>
          <ac:spMkLst>
            <pc:docMk/>
            <pc:sldMk cId="2680342860" sldId="497"/>
            <ac:spMk id="3" creationId="{75238FFF-EC99-410C-8B8A-E7A900FF2D2D}"/>
          </ac:spMkLst>
        </pc:spChg>
        <pc:graphicFrameChg chg="del">
          <ac:chgData name="Spahn,Mackenzie L (DSHS)" userId="S::mackenzie.spahn@dshs.texas.gov::7ab22ca3-4670-4815-8d96-f639ee0885ed" providerId="AD" clId="Web-{B0E497D1-8A61-4394-959A-AB6F8889B188}" dt="2021-05-14T18:29:25.710" v="291"/>
          <ac:graphicFrameMkLst>
            <pc:docMk/>
            <pc:sldMk cId="2680342860" sldId="497"/>
            <ac:graphicFrameMk id="6" creationId="{430E01C0-5C90-4C91-A83A-9882DF2A9D7C}"/>
          </ac:graphicFrameMkLst>
        </pc:graphicFrameChg>
      </pc:sldChg>
      <pc:sldChg chg="addSp delSp modSp">
        <pc:chgData name="Spahn,Mackenzie L (DSHS)" userId="S::mackenzie.spahn@dshs.texas.gov::7ab22ca3-4670-4815-8d96-f639ee0885ed" providerId="AD" clId="Web-{B0E497D1-8A61-4394-959A-AB6F8889B188}" dt="2021-05-14T18:27:59.830" v="283" actId="20577"/>
        <pc:sldMkLst>
          <pc:docMk/>
          <pc:sldMk cId="891343156" sldId="511"/>
        </pc:sldMkLst>
        <pc:spChg chg="mod">
          <ac:chgData name="Spahn,Mackenzie L (DSHS)" userId="S::mackenzie.spahn@dshs.texas.gov::7ab22ca3-4670-4815-8d96-f639ee0885ed" providerId="AD" clId="Web-{B0E497D1-8A61-4394-959A-AB6F8889B188}" dt="2021-05-14T18:27:59.830" v="283" actId="20577"/>
          <ac:spMkLst>
            <pc:docMk/>
            <pc:sldMk cId="891343156" sldId="511"/>
            <ac:spMk id="2" creationId="{00000000-0000-0000-0000-000000000000}"/>
          </ac:spMkLst>
        </pc:spChg>
        <pc:graphicFrameChg chg="add mod modGraphic">
          <ac:chgData name="Spahn,Mackenzie L (DSHS)" userId="S::mackenzie.spahn@dshs.texas.gov::7ab22ca3-4670-4815-8d96-f639ee0885ed" providerId="AD" clId="Web-{B0E497D1-8A61-4394-959A-AB6F8889B188}" dt="2021-05-14T18:27:54.408" v="280"/>
          <ac:graphicFrameMkLst>
            <pc:docMk/>
            <pc:sldMk cId="891343156" sldId="511"/>
            <ac:graphicFrameMk id="4" creationId="{69C761A3-2143-4014-9234-2E7C88F8DD03}"/>
          </ac:graphicFrameMkLst>
        </pc:graphicFrameChg>
        <pc:graphicFrameChg chg="del">
          <ac:chgData name="Spahn,Mackenzie L (DSHS)" userId="S::mackenzie.spahn@dshs.texas.gov::7ab22ca3-4670-4815-8d96-f639ee0885ed" providerId="AD" clId="Web-{B0E497D1-8A61-4394-959A-AB6F8889B188}" dt="2021-05-14T18:27:15.843" v="88"/>
          <ac:graphicFrameMkLst>
            <pc:docMk/>
            <pc:sldMk cId="891343156" sldId="511"/>
            <ac:graphicFrameMk id="5" creationId="{C49E5674-1199-4053-ADBF-669151726425}"/>
          </ac:graphicFrameMkLst>
        </pc:graphicFrameChg>
      </pc:sldChg>
      <pc:sldChg chg="modSp">
        <pc:chgData name="Spahn,Mackenzie L (DSHS)" userId="S::mackenzie.spahn@dshs.texas.gov::7ab22ca3-4670-4815-8d96-f639ee0885ed" providerId="AD" clId="Web-{B0E497D1-8A61-4394-959A-AB6F8889B188}" dt="2021-05-14T18:25:26.883" v="3"/>
        <pc:sldMkLst>
          <pc:docMk/>
          <pc:sldMk cId="2801010348" sldId="516"/>
        </pc:sldMkLst>
        <pc:graphicFrameChg chg="mod modGraphic">
          <ac:chgData name="Spahn,Mackenzie L (DSHS)" userId="S::mackenzie.spahn@dshs.texas.gov::7ab22ca3-4670-4815-8d96-f639ee0885ed" providerId="AD" clId="Web-{B0E497D1-8A61-4394-959A-AB6F8889B188}" dt="2021-05-14T18:25:26.883" v="3"/>
          <ac:graphicFrameMkLst>
            <pc:docMk/>
            <pc:sldMk cId="2801010348" sldId="516"/>
            <ac:graphicFrameMk id="6" creationId="{16D78F75-C090-47C8-935E-D71E9F834BD6}"/>
          </ac:graphicFrameMkLst>
        </pc:graphicFrameChg>
      </pc:sldChg>
      <pc:sldChg chg="modSp del">
        <pc:chgData name="Spahn,Mackenzie L (DSHS)" userId="S::mackenzie.spahn@dshs.texas.gov::7ab22ca3-4670-4815-8d96-f639ee0885ed" providerId="AD" clId="Web-{B0E497D1-8A61-4394-959A-AB6F8889B188}" dt="2021-05-14T18:29:56.150" v="295"/>
        <pc:sldMkLst>
          <pc:docMk/>
          <pc:sldMk cId="2030377731" sldId="517"/>
        </pc:sldMkLst>
        <pc:spChg chg="mod">
          <ac:chgData name="Spahn,Mackenzie L (DSHS)" userId="S::mackenzie.spahn@dshs.texas.gov::7ab22ca3-4670-4815-8d96-f639ee0885ed" providerId="AD" clId="Web-{B0E497D1-8A61-4394-959A-AB6F8889B188}" dt="2021-05-14T18:29:19.866" v="290" actId="20577"/>
          <ac:spMkLst>
            <pc:docMk/>
            <pc:sldMk cId="2030377731" sldId="517"/>
            <ac:spMk id="4" creationId="{84E88B4D-7A76-4AC1-91B5-0B7CA8EFA1C6}"/>
          </ac:spMkLst>
        </pc:spChg>
      </pc:sldChg>
      <pc:sldChg chg="modSp">
        <pc:chgData name="Spahn,Mackenzie L (DSHS)" userId="S::mackenzie.spahn@dshs.texas.gov::7ab22ca3-4670-4815-8d96-f639ee0885ed" providerId="AD" clId="Web-{B0E497D1-8A61-4394-959A-AB6F8889B188}" dt="2021-05-14T19:52:20.088" v="1021" actId="20577"/>
        <pc:sldMkLst>
          <pc:docMk/>
          <pc:sldMk cId="1136154783" sldId="533"/>
        </pc:sldMkLst>
        <pc:spChg chg="mod">
          <ac:chgData name="Spahn,Mackenzie L (DSHS)" userId="S::mackenzie.spahn@dshs.texas.gov::7ab22ca3-4670-4815-8d96-f639ee0885ed" providerId="AD" clId="Web-{B0E497D1-8A61-4394-959A-AB6F8889B188}" dt="2021-05-14T19:52:20.088" v="1021" actId="20577"/>
          <ac:spMkLst>
            <pc:docMk/>
            <pc:sldMk cId="1136154783" sldId="533"/>
            <ac:spMk id="3" creationId="{62C6241A-9BDE-4F5F-AF1B-69F98AEF6C8F}"/>
          </ac:spMkLst>
        </pc:spChg>
      </pc:sldChg>
      <pc:sldChg chg="modSp">
        <pc:chgData name="Spahn,Mackenzie L (DSHS)" userId="S::mackenzie.spahn@dshs.texas.gov::7ab22ca3-4670-4815-8d96-f639ee0885ed" providerId="AD" clId="Web-{B0E497D1-8A61-4394-959A-AB6F8889B188}" dt="2021-05-14T19:42:01.024" v="736" actId="14100"/>
        <pc:sldMkLst>
          <pc:docMk/>
          <pc:sldMk cId="3178784669" sldId="540"/>
        </pc:sldMkLst>
        <pc:spChg chg="mod">
          <ac:chgData name="Spahn,Mackenzie L (DSHS)" userId="S::mackenzie.spahn@dshs.texas.gov::7ab22ca3-4670-4815-8d96-f639ee0885ed" providerId="AD" clId="Web-{B0E497D1-8A61-4394-959A-AB6F8889B188}" dt="2021-05-14T19:27:02.374" v="519" actId="14100"/>
          <ac:spMkLst>
            <pc:docMk/>
            <pc:sldMk cId="3178784669" sldId="540"/>
            <ac:spMk id="2" creationId="{DE8DCA38-4B1A-4EE5-AAA3-975F1D0E0840}"/>
          </ac:spMkLst>
        </pc:spChg>
        <pc:spChg chg="mod">
          <ac:chgData name="Spahn,Mackenzie L (DSHS)" userId="S::mackenzie.spahn@dshs.texas.gov::7ab22ca3-4670-4815-8d96-f639ee0885ed" providerId="AD" clId="Web-{B0E497D1-8A61-4394-959A-AB6F8889B188}" dt="2021-05-14T19:42:01.024" v="736" actId="14100"/>
          <ac:spMkLst>
            <pc:docMk/>
            <pc:sldMk cId="3178784669" sldId="540"/>
            <ac:spMk id="3" creationId="{E55931D7-A885-4707-9668-E34D11E80B73}"/>
          </ac:spMkLst>
        </pc:spChg>
      </pc:sldChg>
      <pc:sldChg chg="modSp add replId">
        <pc:chgData name="Spahn,Mackenzie L (DSHS)" userId="S::mackenzie.spahn@dshs.texas.gov::7ab22ca3-4670-4815-8d96-f639ee0885ed" providerId="AD" clId="Web-{B0E497D1-8A61-4394-959A-AB6F8889B188}" dt="2021-05-14T19:41:50.649" v="735" actId="1076"/>
        <pc:sldMkLst>
          <pc:docMk/>
          <pc:sldMk cId="2541885035" sldId="548"/>
        </pc:sldMkLst>
        <pc:spChg chg="mod">
          <ac:chgData name="Spahn,Mackenzie L (DSHS)" userId="S::mackenzie.spahn@dshs.texas.gov::7ab22ca3-4670-4815-8d96-f639ee0885ed" providerId="AD" clId="Web-{B0E497D1-8A61-4394-959A-AB6F8889B188}" dt="2021-05-14T19:41:50.649" v="735" actId="1076"/>
          <ac:spMkLst>
            <pc:docMk/>
            <pc:sldMk cId="2541885035" sldId="548"/>
            <ac:spMk id="3" creationId="{E55931D7-A885-4707-9668-E34D11E80B73}"/>
          </ac:spMkLst>
        </pc:spChg>
      </pc:sldChg>
    </pc:docChg>
  </pc:docChgLst>
  <pc:docChgLst>
    <pc:chgData name="Flores,Zachary (DSHS)" userId="S::zachary.flores@dshs.texas.gov::e619b1a4-ff3c-48b2-8d1c-f798fc25283a" providerId="AD" clId="Web-{45FA2C55-CB47-4449-BC82-B59771193225}"/>
    <pc:docChg chg="modSld">
      <pc:chgData name="Flores,Zachary (DSHS)" userId="S::zachary.flores@dshs.texas.gov::e619b1a4-ff3c-48b2-8d1c-f798fc25283a" providerId="AD" clId="Web-{45FA2C55-CB47-4449-BC82-B59771193225}" dt="2021-03-19T19:07:01.755" v="268" actId="20577"/>
      <pc:docMkLst>
        <pc:docMk/>
      </pc:docMkLst>
      <pc:sldChg chg="modSp">
        <pc:chgData name="Flores,Zachary (DSHS)" userId="S::zachary.flores@dshs.texas.gov::e619b1a4-ff3c-48b2-8d1c-f798fc25283a" providerId="AD" clId="Web-{45FA2C55-CB47-4449-BC82-B59771193225}" dt="2021-03-19T19:07:01.755" v="268" actId="20577"/>
        <pc:sldMkLst>
          <pc:docMk/>
          <pc:sldMk cId="2435790209" sldId="405"/>
        </pc:sldMkLst>
        <pc:spChg chg="mod">
          <ac:chgData name="Flores,Zachary (DSHS)" userId="S::zachary.flores@dshs.texas.gov::e619b1a4-ff3c-48b2-8d1c-f798fc25283a" providerId="AD" clId="Web-{45FA2C55-CB47-4449-BC82-B59771193225}" dt="2021-03-19T19:07:01.755" v="268" actId="20577"/>
          <ac:spMkLst>
            <pc:docMk/>
            <pc:sldMk cId="2435790209" sldId="405"/>
            <ac:spMk id="3" creationId="{75238FFF-EC99-410C-8B8A-E7A900FF2D2D}"/>
          </ac:spMkLst>
        </pc:spChg>
      </pc:sldChg>
    </pc:docChg>
  </pc:docChgLst>
  <pc:docChgLst>
    <pc:chgData name="Spahn,Mackenzie L (DSHS)" userId="S::mackenzie.spahn@dshs.texas.gov::7ab22ca3-4670-4815-8d96-f639ee0885ed" providerId="AD" clId="Web-{F140A88D-5F0B-42CA-B220-CBF5A3857888}"/>
    <pc:docChg chg="addSld delSld modSld modSection">
      <pc:chgData name="Spahn,Mackenzie L (DSHS)" userId="S::mackenzie.spahn@dshs.texas.gov::7ab22ca3-4670-4815-8d96-f639ee0885ed" providerId="AD" clId="Web-{F140A88D-5F0B-42CA-B220-CBF5A3857888}" dt="2021-03-12T04:15:27.815" v="43" actId="20577"/>
      <pc:docMkLst>
        <pc:docMk/>
      </pc:docMkLst>
      <pc:sldChg chg="delCm">
        <pc:chgData name="Spahn,Mackenzie L (DSHS)" userId="S::mackenzie.spahn@dshs.texas.gov::7ab22ca3-4670-4815-8d96-f639ee0885ed" providerId="AD" clId="Web-{F140A88D-5F0B-42CA-B220-CBF5A3857888}" dt="2021-03-12T04:12:55.795" v="0"/>
        <pc:sldMkLst>
          <pc:docMk/>
          <pc:sldMk cId="1754620259" sldId="297"/>
        </pc:sldMkLst>
      </pc:sldChg>
      <pc:sldChg chg="modSp">
        <pc:chgData name="Spahn,Mackenzie L (DSHS)" userId="S::mackenzie.spahn@dshs.texas.gov::7ab22ca3-4670-4815-8d96-f639ee0885ed" providerId="AD" clId="Web-{F140A88D-5F0B-42CA-B220-CBF5A3857888}" dt="2021-03-12T04:14:12.781" v="27" actId="20577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F140A88D-5F0B-42CA-B220-CBF5A3857888}" dt="2021-03-12T04:14:12.781" v="2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addSp delSp modSp">
        <pc:chgData name="Spahn,Mackenzie L (DSHS)" userId="S::mackenzie.spahn@dshs.texas.gov::7ab22ca3-4670-4815-8d96-f639ee0885ed" providerId="AD" clId="Web-{F140A88D-5F0B-42CA-B220-CBF5A3857888}" dt="2021-03-12T04:14:48.110" v="32"/>
        <pc:sldMkLst>
          <pc:docMk/>
          <pc:sldMk cId="4001478338" sldId="380"/>
        </pc:sldMkLst>
        <pc:spChg chg="add mod">
          <ac:chgData name="Spahn,Mackenzie L (DSHS)" userId="S::mackenzie.spahn@dshs.texas.gov::7ab22ca3-4670-4815-8d96-f639ee0885ed" providerId="AD" clId="Web-{F140A88D-5F0B-42CA-B220-CBF5A3857888}" dt="2021-03-12T04:14:48.110" v="32"/>
          <ac:spMkLst>
            <pc:docMk/>
            <pc:sldMk cId="4001478338" sldId="380"/>
            <ac:spMk id="5" creationId="{75979176-C85D-4B01-9FCC-251A48BD6CFD}"/>
          </ac:spMkLst>
        </pc:spChg>
        <pc:picChg chg="del">
          <ac:chgData name="Spahn,Mackenzie L (DSHS)" userId="S::mackenzie.spahn@dshs.texas.gov::7ab22ca3-4670-4815-8d96-f639ee0885ed" providerId="AD" clId="Web-{F140A88D-5F0B-42CA-B220-CBF5A3857888}" dt="2021-03-12T04:14:48.110" v="32"/>
          <ac:picMkLst>
            <pc:docMk/>
            <pc:sldMk cId="4001478338" sldId="380"/>
            <ac:picMk id="4" creationId="{FB4541F6-1F5C-47DB-BD69-0BE202F1AA6F}"/>
          </ac:picMkLst>
        </pc:picChg>
      </pc:sldChg>
      <pc:sldChg chg="del">
        <pc:chgData name="Spahn,Mackenzie L (DSHS)" userId="S::mackenzie.spahn@dshs.texas.gov::7ab22ca3-4670-4815-8d96-f639ee0885ed" providerId="AD" clId="Web-{F140A88D-5F0B-42CA-B220-CBF5A3857888}" dt="2021-03-12T04:13:21.077" v="2"/>
        <pc:sldMkLst>
          <pc:docMk/>
          <pc:sldMk cId="1310126224" sldId="390"/>
        </pc:sldMkLst>
      </pc:sldChg>
      <pc:sldChg chg="del">
        <pc:chgData name="Spahn,Mackenzie L (DSHS)" userId="S::mackenzie.spahn@dshs.texas.gov::7ab22ca3-4670-4815-8d96-f639ee0885ed" providerId="AD" clId="Web-{F140A88D-5F0B-42CA-B220-CBF5A3857888}" dt="2021-03-12T04:13:17.045" v="1"/>
        <pc:sldMkLst>
          <pc:docMk/>
          <pc:sldMk cId="91271557" sldId="392"/>
        </pc:sldMkLst>
      </pc:sldChg>
      <pc:sldChg chg="modSp">
        <pc:chgData name="Spahn,Mackenzie L (DSHS)" userId="S::mackenzie.spahn@dshs.texas.gov::7ab22ca3-4670-4815-8d96-f639ee0885ed" providerId="AD" clId="Web-{F140A88D-5F0B-42CA-B220-CBF5A3857888}" dt="2021-03-12T04:14:21.641" v="30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F140A88D-5F0B-42CA-B220-CBF5A3857888}" dt="2021-03-12T04:14:21.641" v="30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addSp delSp modSp">
        <pc:chgData name="Spahn,Mackenzie L (DSHS)" userId="S::mackenzie.spahn@dshs.texas.gov::7ab22ca3-4670-4815-8d96-f639ee0885ed" providerId="AD" clId="Web-{F140A88D-5F0B-42CA-B220-CBF5A3857888}" dt="2021-03-12T04:14:42.563" v="31"/>
        <pc:sldMkLst>
          <pc:docMk/>
          <pc:sldMk cId="1007169755" sldId="395"/>
        </pc:sldMkLst>
        <pc:spChg chg="add mod">
          <ac:chgData name="Spahn,Mackenzie L (DSHS)" userId="S::mackenzie.spahn@dshs.texas.gov::7ab22ca3-4670-4815-8d96-f639ee0885ed" providerId="AD" clId="Web-{F140A88D-5F0B-42CA-B220-CBF5A3857888}" dt="2021-03-12T04:14:42.563" v="31"/>
          <ac:spMkLst>
            <pc:docMk/>
            <pc:sldMk cId="1007169755" sldId="395"/>
            <ac:spMk id="4" creationId="{4CA382B5-B3B3-46F7-986B-0DC4747DD95A}"/>
          </ac:spMkLst>
        </pc:spChg>
        <pc:picChg chg="del">
          <ac:chgData name="Spahn,Mackenzie L (DSHS)" userId="S::mackenzie.spahn@dshs.texas.gov::7ab22ca3-4670-4815-8d96-f639ee0885ed" providerId="AD" clId="Web-{F140A88D-5F0B-42CA-B220-CBF5A3857888}" dt="2021-03-12T04:14:42.563" v="31"/>
          <ac:picMkLst>
            <pc:docMk/>
            <pc:sldMk cId="1007169755" sldId="395"/>
            <ac:picMk id="5" creationId="{15BEFB77-8CD1-41EA-B0D6-6CB40FB6A96B}"/>
          </ac:picMkLst>
        </pc:picChg>
      </pc:sldChg>
      <pc:sldChg chg="modSp add replId">
        <pc:chgData name="Spahn,Mackenzie L (DSHS)" userId="S::mackenzie.spahn@dshs.texas.gov::7ab22ca3-4670-4815-8d96-f639ee0885ed" providerId="AD" clId="Web-{F140A88D-5F0B-42CA-B220-CBF5A3857888}" dt="2021-03-12T04:15:27.815" v="43" actId="20577"/>
        <pc:sldMkLst>
          <pc:docMk/>
          <pc:sldMk cId="2372041669" sldId="398"/>
        </pc:sldMkLst>
        <pc:spChg chg="mod">
          <ac:chgData name="Spahn,Mackenzie L (DSHS)" userId="S::mackenzie.spahn@dshs.texas.gov::7ab22ca3-4670-4815-8d96-f639ee0885ed" providerId="AD" clId="Web-{F140A88D-5F0B-42CA-B220-CBF5A3857888}" dt="2021-03-12T04:15:27.815" v="43" actId="20577"/>
          <ac:spMkLst>
            <pc:docMk/>
            <pc:sldMk cId="2372041669" sldId="398"/>
            <ac:spMk id="2" creationId="{D5DCD162-1868-4A71-AD5B-88E87C618E44}"/>
          </ac:spMkLst>
        </pc:spChg>
      </pc:sldChg>
    </pc:docChg>
  </pc:docChgLst>
  <pc:docChgLst>
    <pc:chgData name="Drastata,Danielle (DSHS)" userId="S::danielle.drastata@dshs.texas.gov::74365a69-9846-4aae-b236-b82c8c9f150c" providerId="AD" clId="Web-{EC325A8A-DCE1-DEB1-FDFC-70DE217786D1}"/>
    <pc:docChg chg="delSld modSld modSection">
      <pc:chgData name="Drastata,Danielle (DSHS)" userId="S::danielle.drastata@dshs.texas.gov::74365a69-9846-4aae-b236-b82c8c9f150c" providerId="AD" clId="Web-{EC325A8A-DCE1-DEB1-FDFC-70DE217786D1}" dt="2021-05-21T17:51:11.248" v="926"/>
      <pc:docMkLst>
        <pc:docMk/>
      </pc:docMkLst>
      <pc:sldChg chg="modSp">
        <pc:chgData name="Drastata,Danielle (DSHS)" userId="S::danielle.drastata@dshs.texas.gov::74365a69-9846-4aae-b236-b82c8c9f150c" providerId="AD" clId="Web-{EC325A8A-DCE1-DEB1-FDFC-70DE217786D1}" dt="2021-05-21T17:41:31.220" v="29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EC325A8A-DCE1-DEB1-FDFC-70DE217786D1}" dt="2021-05-21T17:41:31.220" v="29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EC325A8A-DCE1-DEB1-FDFC-70DE217786D1}" dt="2021-05-21T17:51:11.248" v="926"/>
        <pc:sldMkLst>
          <pc:docMk/>
          <pc:sldMk cId="1116794158" sldId="465"/>
        </pc:sldMkLst>
        <pc:graphicFrameChg chg="mod modGraphic">
          <ac:chgData name="Drastata,Danielle (DSHS)" userId="S::danielle.drastata@dshs.texas.gov::74365a69-9846-4aae-b236-b82c8c9f150c" providerId="AD" clId="Web-{EC325A8A-DCE1-DEB1-FDFC-70DE217786D1}" dt="2021-05-21T17:51:11.248" v="926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del">
        <pc:chgData name="Drastata,Danielle (DSHS)" userId="S::danielle.drastata@dshs.texas.gov::74365a69-9846-4aae-b236-b82c8c9f150c" providerId="AD" clId="Web-{EC325A8A-DCE1-DEB1-FDFC-70DE217786D1}" dt="2021-05-21T17:41:19.767" v="28"/>
        <pc:sldMkLst>
          <pc:docMk/>
          <pc:sldMk cId="579132639" sldId="530"/>
        </pc:sldMkLst>
      </pc:sldChg>
    </pc:docChg>
  </pc:docChgLst>
  <pc:docChgLst>
    <pc:chgData name="Hill,Jordan (DSHS)" userId="S::jordan.hill@dshs.texas.gov::1afcdffa-d068-4ece-aa53-24c4dfc62f31" providerId="AD" clId="Web-{BAB0BFF4-6997-4647-8C99-710BFA2F0EB4}"/>
    <pc:docChg chg="addSld modSld sldOrd modSection">
      <pc:chgData name="Hill,Jordan (DSHS)" userId="S::jordan.hill@dshs.texas.gov::1afcdffa-d068-4ece-aa53-24c4dfc62f31" providerId="AD" clId="Web-{BAB0BFF4-6997-4647-8C99-710BFA2F0EB4}" dt="2021-06-02T15:40:45.590" v="190" actId="20577"/>
      <pc:docMkLst>
        <pc:docMk/>
      </pc:docMkLst>
      <pc:sldChg chg="modSp">
        <pc:chgData name="Hill,Jordan (DSHS)" userId="S::jordan.hill@dshs.texas.gov::1afcdffa-d068-4ece-aa53-24c4dfc62f31" providerId="AD" clId="Web-{BAB0BFF4-6997-4647-8C99-710BFA2F0EB4}" dt="2021-06-02T15:39:35.949" v="54" actId="20577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BAB0BFF4-6997-4647-8C99-710BFA2F0EB4}" dt="2021-06-02T15:39:35.949" v="54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BAB0BFF4-6997-4647-8C99-710BFA2F0EB4}" dt="2021-06-02T15:39:24.153" v="41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BAB0BFF4-6997-4647-8C99-710BFA2F0EB4}" dt="2021-06-02T15:39:24.153" v="41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 new ord">
        <pc:chgData name="Hill,Jordan (DSHS)" userId="S::jordan.hill@dshs.texas.gov::1afcdffa-d068-4ece-aa53-24c4dfc62f31" providerId="AD" clId="Web-{BAB0BFF4-6997-4647-8C99-710BFA2F0EB4}" dt="2021-06-02T15:40:45.590" v="190" actId="20577"/>
        <pc:sldMkLst>
          <pc:docMk/>
          <pc:sldMk cId="1547369127" sldId="612"/>
        </pc:sldMkLst>
        <pc:spChg chg="mod">
          <ac:chgData name="Hill,Jordan (DSHS)" userId="S::jordan.hill@dshs.texas.gov::1afcdffa-d068-4ece-aa53-24c4dfc62f31" providerId="AD" clId="Web-{BAB0BFF4-6997-4647-8C99-710BFA2F0EB4}" dt="2021-06-02T15:39:57.106" v="72" actId="20577"/>
          <ac:spMkLst>
            <pc:docMk/>
            <pc:sldMk cId="1547369127" sldId="612"/>
            <ac:spMk id="2" creationId="{A6B17792-F2A9-4FEB-9A44-CAD5435D58A2}"/>
          </ac:spMkLst>
        </pc:spChg>
        <pc:spChg chg="mod">
          <ac:chgData name="Hill,Jordan (DSHS)" userId="S::jordan.hill@dshs.texas.gov::1afcdffa-d068-4ece-aa53-24c4dfc62f31" providerId="AD" clId="Web-{BAB0BFF4-6997-4647-8C99-710BFA2F0EB4}" dt="2021-06-02T15:40:45.590" v="190" actId="20577"/>
          <ac:spMkLst>
            <pc:docMk/>
            <pc:sldMk cId="1547369127" sldId="612"/>
            <ac:spMk id="3" creationId="{1D317A21-4D4C-4C8D-B982-662459A1B1E1}"/>
          </ac:spMkLst>
        </pc:spChg>
      </pc:sldChg>
    </pc:docChg>
  </pc:docChgLst>
  <pc:docChgLst>
    <pc:chgData name="Hill,Jordan (DSHS)" userId="1afcdffa-d068-4ece-aa53-24c4dfc62f31" providerId="ADAL" clId="{D7C1DB38-2C07-402D-A4DA-1B1C5EE18C49}"/>
    <pc:docChg chg="undo custSel addSld delSld modSld sldOrd modSection">
      <pc:chgData name="Hill,Jordan (DSHS)" userId="1afcdffa-d068-4ece-aa53-24c4dfc62f31" providerId="ADAL" clId="{D7C1DB38-2C07-402D-A4DA-1B1C5EE18C49}" dt="2021-04-30T19:58:30.412" v="3440" actId="20577"/>
      <pc:docMkLst>
        <pc:docMk/>
      </pc:docMkLst>
      <pc:sldChg chg="modTransition">
        <pc:chgData name="Hill,Jordan (DSHS)" userId="1afcdffa-d068-4ece-aa53-24c4dfc62f31" providerId="ADAL" clId="{D7C1DB38-2C07-402D-A4DA-1B1C5EE18C49}" dt="2021-04-30T19:33:26.529" v="2121"/>
        <pc:sldMkLst>
          <pc:docMk/>
          <pc:sldMk cId="1754620259" sldId="297"/>
        </pc:sldMkLst>
      </pc:sldChg>
      <pc:sldChg chg="modSp">
        <pc:chgData name="Hill,Jordan (DSHS)" userId="1afcdffa-d068-4ece-aa53-24c4dfc62f31" providerId="ADAL" clId="{D7C1DB38-2C07-402D-A4DA-1B1C5EE18C49}" dt="2021-04-30T19:24:18.651" v="1090" actId="20577"/>
        <pc:sldMkLst>
          <pc:docMk/>
          <pc:sldMk cId="3617220568" sldId="377"/>
        </pc:sldMkLst>
        <pc:spChg chg="mod">
          <ac:chgData name="Hill,Jordan (DSHS)" userId="1afcdffa-d068-4ece-aa53-24c4dfc62f31" providerId="ADAL" clId="{D7C1DB38-2C07-402D-A4DA-1B1C5EE18C49}" dt="2021-04-30T19:24:18.651" v="1090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addSp delSp modNotesTx">
        <pc:chgData name="Hill,Jordan (DSHS)" userId="1afcdffa-d068-4ece-aa53-24c4dfc62f31" providerId="ADAL" clId="{D7C1DB38-2C07-402D-A4DA-1B1C5EE18C49}" dt="2021-04-30T19:58:30.412" v="3440" actId="20577"/>
        <pc:sldMkLst>
          <pc:docMk/>
          <pc:sldMk cId="2198252228" sldId="386"/>
        </pc:sldMkLst>
        <pc:inkChg chg="add del">
          <ac:chgData name="Hill,Jordan (DSHS)" userId="1afcdffa-d068-4ece-aa53-24c4dfc62f31" providerId="ADAL" clId="{D7C1DB38-2C07-402D-A4DA-1B1C5EE18C49}" dt="2021-04-30T16:45:03.969" v="1" actId="9405"/>
          <ac:inkMkLst>
            <pc:docMk/>
            <pc:sldMk cId="2198252228" sldId="386"/>
            <ac:inkMk id="5" creationId="{7E91B419-0D4F-44C8-A384-B6B1FC51734C}"/>
          </ac:inkMkLst>
        </pc:inkChg>
        <pc:inkChg chg="add del">
          <ac:chgData name="Hill,Jordan (DSHS)" userId="1afcdffa-d068-4ece-aa53-24c4dfc62f31" providerId="ADAL" clId="{D7C1DB38-2C07-402D-A4DA-1B1C5EE18C49}" dt="2021-04-30T16:45:10.943" v="3" actId="9405"/>
          <ac:inkMkLst>
            <pc:docMk/>
            <pc:sldMk cId="2198252228" sldId="386"/>
            <ac:inkMk id="7" creationId="{52D05F20-8955-4FD3-847A-47E3762A5197}"/>
          </ac:inkMkLst>
        </pc:inkChg>
        <pc:inkChg chg="add del">
          <ac:chgData name="Hill,Jordan (DSHS)" userId="1afcdffa-d068-4ece-aa53-24c4dfc62f31" providerId="ADAL" clId="{D7C1DB38-2C07-402D-A4DA-1B1C5EE18C49}" dt="2021-04-30T16:45:14.015" v="5" actId="9405"/>
          <ac:inkMkLst>
            <pc:docMk/>
            <pc:sldMk cId="2198252228" sldId="386"/>
            <ac:inkMk id="8" creationId="{2D4FD72D-4AFC-459D-9A56-2D24D9F7E57E}"/>
          </ac:inkMkLst>
        </pc:inkChg>
        <pc:inkChg chg="add del">
          <ac:chgData name="Hill,Jordan (DSHS)" userId="1afcdffa-d068-4ece-aa53-24c4dfc62f31" providerId="ADAL" clId="{D7C1DB38-2C07-402D-A4DA-1B1C5EE18C49}" dt="2021-04-30T16:45:16.319" v="7" actId="9405"/>
          <ac:inkMkLst>
            <pc:docMk/>
            <pc:sldMk cId="2198252228" sldId="386"/>
            <ac:inkMk id="9" creationId="{F6759CAB-D5BF-4D57-93F0-5D0B7DE26605}"/>
          </ac:inkMkLst>
        </pc:inkChg>
        <pc:inkChg chg="add del">
          <ac:chgData name="Hill,Jordan (DSHS)" userId="1afcdffa-d068-4ece-aa53-24c4dfc62f31" providerId="ADAL" clId="{D7C1DB38-2C07-402D-A4DA-1B1C5EE18C49}" dt="2021-04-30T16:45:18.084" v="9" actId="9405"/>
          <ac:inkMkLst>
            <pc:docMk/>
            <pc:sldMk cId="2198252228" sldId="386"/>
            <ac:inkMk id="10" creationId="{368023C1-6274-4020-A1A8-B9D57E2A2897}"/>
          </ac:inkMkLst>
        </pc:inkChg>
        <pc:inkChg chg="add">
          <ac:chgData name="Hill,Jordan (DSHS)" userId="1afcdffa-d068-4ece-aa53-24c4dfc62f31" providerId="ADAL" clId="{D7C1DB38-2C07-402D-A4DA-1B1C5EE18C49}" dt="2021-04-30T16:45:19.453" v="10" actId="9405"/>
          <ac:inkMkLst>
            <pc:docMk/>
            <pc:sldMk cId="2198252228" sldId="386"/>
            <ac:inkMk id="11" creationId="{C1C23880-B8A2-42AA-93DC-946F8310F478}"/>
          </ac:inkMkLst>
        </pc:inkChg>
        <pc:inkChg chg="add del">
          <ac:chgData name="Hill,Jordan (DSHS)" userId="1afcdffa-d068-4ece-aa53-24c4dfc62f31" providerId="ADAL" clId="{D7C1DB38-2C07-402D-A4DA-1B1C5EE18C49}" dt="2021-04-30T16:45:41.926" v="12" actId="9405"/>
          <ac:inkMkLst>
            <pc:docMk/>
            <pc:sldMk cId="2198252228" sldId="386"/>
            <ac:inkMk id="12" creationId="{6053E9BF-F96A-4257-BFD2-696CCAC6CFC3}"/>
          </ac:inkMkLst>
        </pc:inkChg>
      </pc:sldChg>
      <pc:sldChg chg="del">
        <pc:chgData name="Hill,Jordan (DSHS)" userId="1afcdffa-d068-4ece-aa53-24c4dfc62f31" providerId="ADAL" clId="{D7C1DB38-2C07-402D-A4DA-1B1C5EE18C49}" dt="2021-04-30T19:12:40.309" v="430" actId="2696"/>
        <pc:sldMkLst>
          <pc:docMk/>
          <pc:sldMk cId="3270391972" sldId="429"/>
        </pc:sldMkLst>
      </pc:sldChg>
      <pc:sldChg chg="modSp">
        <pc:chgData name="Hill,Jordan (DSHS)" userId="1afcdffa-d068-4ece-aa53-24c4dfc62f31" providerId="ADAL" clId="{D7C1DB38-2C07-402D-A4DA-1B1C5EE18C49}" dt="2021-04-30T19:50:43.071" v="2315" actId="404"/>
        <pc:sldMkLst>
          <pc:docMk/>
          <pc:sldMk cId="3710088869" sldId="434"/>
        </pc:sldMkLst>
        <pc:graphicFrameChg chg="modGraphic">
          <ac:chgData name="Hill,Jordan (DSHS)" userId="1afcdffa-d068-4ece-aa53-24c4dfc62f31" providerId="ADAL" clId="{D7C1DB38-2C07-402D-A4DA-1B1C5EE18C49}" dt="2021-04-30T19:50:43.071" v="2315" actId="404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Hill,Jordan (DSHS)" userId="1afcdffa-d068-4ece-aa53-24c4dfc62f31" providerId="ADAL" clId="{D7C1DB38-2C07-402D-A4DA-1B1C5EE18C49}" dt="2021-04-30T19:52:04.821" v="2338" actId="14100"/>
        <pc:sldMkLst>
          <pc:docMk/>
          <pc:sldMk cId="4219971879" sldId="440"/>
        </pc:sldMkLst>
        <pc:graphicFrameChg chg="modGraphic">
          <ac:chgData name="Hill,Jordan (DSHS)" userId="1afcdffa-d068-4ece-aa53-24c4dfc62f31" providerId="ADAL" clId="{D7C1DB38-2C07-402D-A4DA-1B1C5EE18C49}" dt="2021-04-30T19:52:04.821" v="2338" actId="1410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Transition">
        <pc:chgData name="Hill,Jordan (DSHS)" userId="1afcdffa-d068-4ece-aa53-24c4dfc62f31" providerId="ADAL" clId="{D7C1DB38-2C07-402D-A4DA-1B1C5EE18C49}" dt="2021-04-30T19:33:23.797" v="2120"/>
        <pc:sldMkLst>
          <pc:docMk/>
          <pc:sldMk cId="2066983663" sldId="445"/>
        </pc:sldMkLst>
      </pc:sldChg>
      <pc:sldChg chg="modSp">
        <pc:chgData name="Hill,Jordan (DSHS)" userId="1afcdffa-d068-4ece-aa53-24c4dfc62f31" providerId="ADAL" clId="{D7C1DB38-2C07-402D-A4DA-1B1C5EE18C49}" dt="2021-04-30T19:52:33.355" v="2347" actId="255"/>
        <pc:sldMkLst>
          <pc:docMk/>
          <pc:sldMk cId="1116794158" sldId="465"/>
        </pc:sldMkLst>
        <pc:graphicFrameChg chg="mod modGraphic">
          <ac:chgData name="Hill,Jordan (DSHS)" userId="1afcdffa-d068-4ece-aa53-24c4dfc62f31" providerId="ADAL" clId="{D7C1DB38-2C07-402D-A4DA-1B1C5EE18C49}" dt="2021-04-30T19:52:33.355" v="2347" actId="255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modSp">
        <pc:chgData name="Hill,Jordan (DSHS)" userId="1afcdffa-d068-4ece-aa53-24c4dfc62f31" providerId="ADAL" clId="{D7C1DB38-2C07-402D-A4DA-1B1C5EE18C49}" dt="2021-04-30T19:13:50.676" v="529" actId="20577"/>
        <pc:sldMkLst>
          <pc:docMk/>
          <pc:sldMk cId="732212861" sldId="490"/>
        </pc:sldMkLst>
        <pc:spChg chg="mod">
          <ac:chgData name="Hill,Jordan (DSHS)" userId="1afcdffa-d068-4ece-aa53-24c4dfc62f31" providerId="ADAL" clId="{D7C1DB38-2C07-402D-A4DA-1B1C5EE18C49}" dt="2021-04-30T19:13:50.676" v="529" actId="20577"/>
          <ac:spMkLst>
            <pc:docMk/>
            <pc:sldMk cId="732212861" sldId="490"/>
            <ac:spMk id="5" creationId="{008EE269-46AD-4500-9A69-CA99856BDC37}"/>
          </ac:spMkLst>
        </pc:spChg>
      </pc:sldChg>
      <pc:sldChg chg="del ord">
        <pc:chgData name="Hill,Jordan (DSHS)" userId="1afcdffa-d068-4ece-aa53-24c4dfc62f31" providerId="ADAL" clId="{D7C1DB38-2C07-402D-A4DA-1B1C5EE18C49}" dt="2021-04-30T19:09:18.567" v="200" actId="2696"/>
        <pc:sldMkLst>
          <pc:docMk/>
          <pc:sldMk cId="1792279753" sldId="492"/>
        </pc:sldMkLst>
      </pc:sldChg>
      <pc:sldChg chg="del">
        <pc:chgData name="Hill,Jordan (DSHS)" userId="1afcdffa-d068-4ece-aa53-24c4dfc62f31" providerId="ADAL" clId="{D7C1DB38-2C07-402D-A4DA-1B1C5EE18C49}" dt="2021-04-30T19:12:51.967" v="431" actId="2696"/>
        <pc:sldMkLst>
          <pc:docMk/>
          <pc:sldMk cId="3253958661" sldId="493"/>
        </pc:sldMkLst>
      </pc:sldChg>
      <pc:sldChg chg="modSp">
        <pc:chgData name="Hill,Jordan (DSHS)" userId="1afcdffa-d068-4ece-aa53-24c4dfc62f31" providerId="ADAL" clId="{D7C1DB38-2C07-402D-A4DA-1B1C5EE18C49}" dt="2021-04-30T19:21:28.316" v="1088" actId="1076"/>
        <pc:sldMkLst>
          <pc:docMk/>
          <pc:sldMk cId="1697340058" sldId="496"/>
        </pc:sldMkLst>
        <pc:graphicFrameChg chg="modGraphic">
          <ac:chgData name="Hill,Jordan (DSHS)" userId="1afcdffa-d068-4ece-aa53-24c4dfc62f31" providerId="ADAL" clId="{D7C1DB38-2C07-402D-A4DA-1B1C5EE18C49}" dt="2021-04-30T19:21:23.507" v="1087" actId="403"/>
          <ac:graphicFrameMkLst>
            <pc:docMk/>
            <pc:sldMk cId="1697340058" sldId="496"/>
            <ac:graphicFrameMk id="6" creationId="{D29B03EB-0E66-45D0-AE90-D4A3CA336E64}"/>
          </ac:graphicFrameMkLst>
        </pc:graphicFrameChg>
        <pc:graphicFrameChg chg="mod modGraphic">
          <ac:chgData name="Hill,Jordan (DSHS)" userId="1afcdffa-d068-4ece-aa53-24c4dfc62f31" providerId="ADAL" clId="{D7C1DB38-2C07-402D-A4DA-1B1C5EE18C49}" dt="2021-04-30T19:21:28.316" v="1088" actId="1076"/>
          <ac:graphicFrameMkLst>
            <pc:docMk/>
            <pc:sldMk cId="1697340058" sldId="496"/>
            <ac:graphicFrameMk id="8" creationId="{921FD5AD-F853-41EE-8235-57C471BC7EFA}"/>
          </ac:graphicFrameMkLst>
        </pc:graphicFrameChg>
      </pc:sldChg>
      <pc:sldChg chg="addSp delSp modSp add delAnim modAnim modNotesTx">
        <pc:chgData name="Hill,Jordan (DSHS)" userId="1afcdffa-d068-4ece-aa53-24c4dfc62f31" providerId="ADAL" clId="{D7C1DB38-2C07-402D-A4DA-1B1C5EE18C49}" dt="2021-04-30T19:45:40.185" v="2304" actId="20577"/>
        <pc:sldMkLst>
          <pc:docMk/>
          <pc:sldMk cId="2103228504" sldId="498"/>
        </pc:sldMkLst>
        <pc:spChg chg="mod">
          <ac:chgData name="Hill,Jordan (DSHS)" userId="1afcdffa-d068-4ece-aa53-24c4dfc62f31" providerId="ADAL" clId="{D7C1DB38-2C07-402D-A4DA-1B1C5EE18C49}" dt="2021-04-30T19:09:26.299" v="232" actId="20577"/>
          <ac:spMkLst>
            <pc:docMk/>
            <pc:sldMk cId="2103228504" sldId="498"/>
            <ac:spMk id="2" creationId="{7919317C-B5A1-4115-A9B6-5B7A84C8017C}"/>
          </ac:spMkLst>
        </pc:spChg>
        <pc:spChg chg="add mod">
          <ac:chgData name="Hill,Jordan (DSHS)" userId="1afcdffa-d068-4ece-aa53-24c4dfc62f31" providerId="ADAL" clId="{D7C1DB38-2C07-402D-A4DA-1B1C5EE18C49}" dt="2021-04-30T19:45:40.185" v="2304" actId="20577"/>
          <ac:spMkLst>
            <pc:docMk/>
            <pc:sldMk cId="2103228504" sldId="498"/>
            <ac:spMk id="8" creationId="{FC751D05-1B0C-488F-859B-6307B5537313}"/>
          </ac:spMkLst>
        </pc:spChg>
        <pc:picChg chg="add del mod">
          <ac:chgData name="Hill,Jordan (DSHS)" userId="1afcdffa-d068-4ece-aa53-24c4dfc62f31" providerId="ADAL" clId="{D7C1DB38-2C07-402D-A4DA-1B1C5EE18C49}" dt="2021-04-30T19:09:01.599" v="196" actId="478"/>
          <ac:picMkLst>
            <pc:docMk/>
            <pc:sldMk cId="2103228504" sldId="498"/>
            <ac:picMk id="9" creationId="{40351ED0-472F-423B-9EB3-A026C24279D1}"/>
          </ac:picMkLst>
        </pc:picChg>
        <pc:inkChg chg="add del">
          <ac:chgData name="Hill,Jordan (DSHS)" userId="1afcdffa-d068-4ece-aa53-24c4dfc62f31" providerId="ADAL" clId="{D7C1DB38-2C07-402D-A4DA-1B1C5EE18C49}" dt="2021-04-30T16:46:20.439" v="22" actId="9405"/>
          <ac:inkMkLst>
            <pc:docMk/>
            <pc:sldMk cId="2103228504" sldId="498"/>
            <ac:inkMk id="3" creationId="{31AFB849-A122-472F-B664-EFBFFF178B52}"/>
          </ac:inkMkLst>
        </pc:inkChg>
        <pc:inkChg chg="add del">
          <ac:chgData name="Hill,Jordan (DSHS)" userId="1afcdffa-d068-4ece-aa53-24c4dfc62f31" providerId="ADAL" clId="{D7C1DB38-2C07-402D-A4DA-1B1C5EE18C49}" dt="2021-04-30T16:46:20.063" v="21" actId="9405"/>
          <ac:inkMkLst>
            <pc:docMk/>
            <pc:sldMk cId="2103228504" sldId="498"/>
            <ac:inkMk id="4" creationId="{C8CAB863-D55D-4D43-A4B0-C479777B4785}"/>
          </ac:inkMkLst>
        </pc:inkChg>
        <pc:inkChg chg="add del">
          <ac:chgData name="Hill,Jordan (DSHS)" userId="1afcdffa-d068-4ece-aa53-24c4dfc62f31" providerId="ADAL" clId="{D7C1DB38-2C07-402D-A4DA-1B1C5EE18C49}" dt="2021-04-30T16:46:19.711" v="20" actId="9405"/>
          <ac:inkMkLst>
            <pc:docMk/>
            <pc:sldMk cId="2103228504" sldId="498"/>
            <ac:inkMk id="5" creationId="{699E7BCE-0743-492C-A201-4A3D4B447E95}"/>
          </ac:inkMkLst>
        </pc:inkChg>
        <pc:inkChg chg="add del">
          <ac:chgData name="Hill,Jordan (DSHS)" userId="1afcdffa-d068-4ece-aa53-24c4dfc62f31" providerId="ADAL" clId="{D7C1DB38-2C07-402D-A4DA-1B1C5EE18C49}" dt="2021-04-30T16:46:19.479" v="19" actId="9405"/>
          <ac:inkMkLst>
            <pc:docMk/>
            <pc:sldMk cId="2103228504" sldId="498"/>
            <ac:inkMk id="6" creationId="{835E5D85-75F5-4B7C-B5ED-4F9FBA0E8588}"/>
          </ac:inkMkLst>
        </pc:inkChg>
        <pc:inkChg chg="add del">
          <ac:chgData name="Hill,Jordan (DSHS)" userId="1afcdffa-d068-4ece-aa53-24c4dfc62f31" providerId="ADAL" clId="{D7C1DB38-2C07-402D-A4DA-1B1C5EE18C49}" dt="2021-04-30T16:46:23.670" v="24" actId="9405"/>
          <ac:inkMkLst>
            <pc:docMk/>
            <pc:sldMk cId="2103228504" sldId="498"/>
            <ac:inkMk id="7" creationId="{0CBD1D4F-414F-4624-93E5-D7070A902CDB}"/>
          </ac:inkMkLst>
        </pc:inkChg>
      </pc:sldChg>
      <pc:sldChg chg="modSp add del ord">
        <pc:chgData name="Hill,Jordan (DSHS)" userId="1afcdffa-d068-4ece-aa53-24c4dfc62f31" providerId="ADAL" clId="{D7C1DB38-2C07-402D-A4DA-1B1C5EE18C49}" dt="2021-04-30T19:09:17.622" v="199" actId="2696"/>
        <pc:sldMkLst>
          <pc:docMk/>
          <pc:sldMk cId="3377124638" sldId="499"/>
        </pc:sldMkLst>
        <pc:spChg chg="mod">
          <ac:chgData name="Hill,Jordan (DSHS)" userId="1afcdffa-d068-4ece-aa53-24c4dfc62f31" providerId="ADAL" clId="{D7C1DB38-2C07-402D-A4DA-1B1C5EE18C49}" dt="2021-04-30T16:47:10.078" v="48" actId="20577"/>
          <ac:spMkLst>
            <pc:docMk/>
            <pc:sldMk cId="3377124638" sldId="499"/>
            <ac:spMk id="2" creationId="{53349E2F-6D27-4BDC-ADE6-CB3B861E1BC7}"/>
          </ac:spMkLst>
        </pc:spChg>
      </pc:sldChg>
      <pc:sldChg chg="addSp modSp modCm">
        <pc:chgData name="Hill,Jordan (DSHS)" userId="1afcdffa-d068-4ece-aa53-24c4dfc62f31" providerId="ADAL" clId="{D7C1DB38-2C07-402D-A4DA-1B1C5EE18C49}" dt="2021-04-30T19:34:26.377" v="2125" actId="114"/>
        <pc:sldMkLst>
          <pc:docMk/>
          <pc:sldMk cId="1629840253" sldId="501"/>
        </pc:sldMkLst>
        <pc:graphicFrameChg chg="add mod modGraphic">
          <ac:chgData name="Hill,Jordan (DSHS)" userId="1afcdffa-d068-4ece-aa53-24c4dfc62f31" providerId="ADAL" clId="{D7C1DB38-2C07-402D-A4DA-1B1C5EE18C49}" dt="2021-04-30T19:34:26.377" v="2125" actId="114"/>
          <ac:graphicFrameMkLst>
            <pc:docMk/>
            <pc:sldMk cId="1629840253" sldId="501"/>
            <ac:graphicFrameMk id="2" creationId="{2B45001F-63E6-45DF-85CC-01EBD848B593}"/>
          </ac:graphicFrameMkLst>
        </pc:graphicFrameChg>
      </pc:sldChg>
      <pc:sldChg chg="addSp delSp modSp add">
        <pc:chgData name="Hill,Jordan (DSHS)" userId="1afcdffa-d068-4ece-aa53-24c4dfc62f31" providerId="ADAL" clId="{D7C1DB38-2C07-402D-A4DA-1B1C5EE18C49}" dt="2021-04-30T19:19:20.341" v="1085" actId="20577"/>
        <pc:sldMkLst>
          <pc:docMk/>
          <pc:sldMk cId="1135970834" sldId="502"/>
        </pc:sldMkLst>
        <pc:spChg chg="del">
          <ac:chgData name="Hill,Jordan (DSHS)" userId="1afcdffa-d068-4ece-aa53-24c4dfc62f31" providerId="ADAL" clId="{D7C1DB38-2C07-402D-A4DA-1B1C5EE18C49}" dt="2021-04-30T19:13:03.530" v="433"/>
          <ac:spMkLst>
            <pc:docMk/>
            <pc:sldMk cId="1135970834" sldId="502"/>
            <ac:spMk id="3" creationId="{00000000-0000-0000-0000-000000000000}"/>
          </ac:spMkLst>
        </pc:spChg>
        <pc:spChg chg="add mod">
          <ac:chgData name="Hill,Jordan (DSHS)" userId="1afcdffa-d068-4ece-aa53-24c4dfc62f31" providerId="ADAL" clId="{D7C1DB38-2C07-402D-A4DA-1B1C5EE18C49}" dt="2021-04-30T19:19:20.341" v="1085" actId="20577"/>
          <ac:spMkLst>
            <pc:docMk/>
            <pc:sldMk cId="1135970834" sldId="502"/>
            <ac:spMk id="4" creationId="{1366449B-0A08-4343-AD12-A658CDF8DFE3}"/>
          </ac:spMkLst>
        </pc:spChg>
      </pc:sldChg>
      <pc:sldChg chg="addSp delSp modSp add ord modNotesTx">
        <pc:chgData name="Hill,Jordan (DSHS)" userId="1afcdffa-d068-4ece-aa53-24c4dfc62f31" providerId="ADAL" clId="{D7C1DB38-2C07-402D-A4DA-1B1C5EE18C49}" dt="2021-04-30T19:18:45.237" v="966" actId="20577"/>
        <pc:sldMkLst>
          <pc:docMk/>
          <pc:sldMk cId="4176892123" sldId="503"/>
        </pc:sldMkLst>
        <pc:spChg chg="mod">
          <ac:chgData name="Hill,Jordan (DSHS)" userId="1afcdffa-d068-4ece-aa53-24c4dfc62f31" providerId="ADAL" clId="{D7C1DB38-2C07-402D-A4DA-1B1C5EE18C49}" dt="2021-04-30T19:16:06.117" v="831" actId="20577"/>
          <ac:spMkLst>
            <pc:docMk/>
            <pc:sldMk cId="4176892123" sldId="503"/>
            <ac:spMk id="2" creationId="{22F79D8D-D74D-4B89-A0B0-C51D7DC4BD29}"/>
          </ac:spMkLst>
        </pc:spChg>
        <pc:spChg chg="del">
          <ac:chgData name="Hill,Jordan (DSHS)" userId="1afcdffa-d068-4ece-aa53-24c4dfc62f31" providerId="ADAL" clId="{D7C1DB38-2C07-402D-A4DA-1B1C5EE18C49}" dt="2021-04-30T19:17:29.390" v="832"/>
          <ac:spMkLst>
            <pc:docMk/>
            <pc:sldMk cId="4176892123" sldId="503"/>
            <ac:spMk id="3" creationId="{72F9EE1E-EC00-498C-81B1-ED742D50DEA5}"/>
          </ac:spMkLst>
        </pc:spChg>
        <pc:spChg chg="del">
          <ac:chgData name="Hill,Jordan (DSHS)" userId="1afcdffa-d068-4ece-aa53-24c4dfc62f31" providerId="ADAL" clId="{D7C1DB38-2C07-402D-A4DA-1B1C5EE18C49}" dt="2021-04-30T19:17:29.390" v="832"/>
          <ac:spMkLst>
            <pc:docMk/>
            <pc:sldMk cId="4176892123" sldId="503"/>
            <ac:spMk id="4" creationId="{0236439E-242B-4B25-A72C-D233950499DB}"/>
          </ac:spMkLst>
        </pc:spChg>
        <pc:spChg chg="add mod">
          <ac:chgData name="Hill,Jordan (DSHS)" userId="1afcdffa-d068-4ece-aa53-24c4dfc62f31" providerId="ADAL" clId="{D7C1DB38-2C07-402D-A4DA-1B1C5EE18C49}" dt="2021-04-30T19:17:32.813" v="842" actId="20577"/>
          <ac:spMkLst>
            <pc:docMk/>
            <pc:sldMk cId="4176892123" sldId="503"/>
            <ac:spMk id="5" creationId="{01E6FDA3-5299-49B7-8A0A-C36ACC51843D}"/>
          </ac:spMkLst>
        </pc:spChg>
        <pc:spChg chg="add mod">
          <ac:chgData name="Hill,Jordan (DSHS)" userId="1afcdffa-d068-4ece-aa53-24c4dfc62f31" providerId="ADAL" clId="{D7C1DB38-2C07-402D-A4DA-1B1C5EE18C49}" dt="2021-04-30T19:18:03.989" v="886" actId="20577"/>
          <ac:spMkLst>
            <pc:docMk/>
            <pc:sldMk cId="4176892123" sldId="503"/>
            <ac:spMk id="6" creationId="{264B58C5-EFC1-464E-92D2-B8F3E229E16C}"/>
          </ac:spMkLst>
        </pc:spChg>
        <pc:spChg chg="add mod">
          <ac:chgData name="Hill,Jordan (DSHS)" userId="1afcdffa-d068-4ece-aa53-24c4dfc62f31" providerId="ADAL" clId="{D7C1DB38-2C07-402D-A4DA-1B1C5EE18C49}" dt="2021-04-30T19:17:35.813" v="847" actId="20577"/>
          <ac:spMkLst>
            <pc:docMk/>
            <pc:sldMk cId="4176892123" sldId="503"/>
            <ac:spMk id="7" creationId="{652379B7-D54D-4430-A915-D4ED1C0BFA7D}"/>
          </ac:spMkLst>
        </pc:spChg>
        <pc:spChg chg="add mod">
          <ac:chgData name="Hill,Jordan (DSHS)" userId="1afcdffa-d068-4ece-aa53-24c4dfc62f31" providerId="ADAL" clId="{D7C1DB38-2C07-402D-A4DA-1B1C5EE18C49}" dt="2021-04-30T19:18:45.237" v="966" actId="20577"/>
          <ac:spMkLst>
            <pc:docMk/>
            <pc:sldMk cId="4176892123" sldId="503"/>
            <ac:spMk id="8" creationId="{A1EB74CA-E47B-46C4-898C-F1AADA688010}"/>
          </ac:spMkLst>
        </pc:spChg>
      </pc:sldChg>
      <pc:sldChg chg="add">
        <pc:chgData name="Hill,Jordan (DSHS)" userId="1afcdffa-d068-4ece-aa53-24c4dfc62f31" providerId="ADAL" clId="{D7C1DB38-2C07-402D-A4DA-1B1C5EE18C49}" dt="2021-04-30T19:25:24.181" v="1093"/>
        <pc:sldMkLst>
          <pc:docMk/>
          <pc:sldMk cId="1436996718" sldId="504"/>
        </pc:sldMkLst>
      </pc:sldChg>
      <pc:sldChg chg="addSp delSp modSp add">
        <pc:chgData name="Hill,Jordan (DSHS)" userId="1afcdffa-d068-4ece-aa53-24c4dfc62f31" providerId="ADAL" clId="{D7C1DB38-2C07-402D-A4DA-1B1C5EE18C49}" dt="2021-04-30T19:57:07.687" v="3357" actId="5793"/>
        <pc:sldMkLst>
          <pc:docMk/>
          <pc:sldMk cId="2661787118" sldId="506"/>
        </pc:sldMkLst>
        <pc:spChg chg="del">
          <ac:chgData name="Hill,Jordan (DSHS)" userId="1afcdffa-d068-4ece-aa53-24c4dfc62f31" providerId="ADAL" clId="{D7C1DB38-2C07-402D-A4DA-1B1C5EE18C49}" dt="2021-04-30T19:38:28.780" v="2159"/>
          <ac:spMkLst>
            <pc:docMk/>
            <pc:sldMk cId="2661787118" sldId="506"/>
            <ac:spMk id="2" creationId="{19E83498-F5FB-4BB1-B759-A472576D49AD}"/>
          </ac:spMkLst>
        </pc:spChg>
        <pc:spChg chg="del">
          <ac:chgData name="Hill,Jordan (DSHS)" userId="1afcdffa-d068-4ece-aa53-24c4dfc62f31" providerId="ADAL" clId="{D7C1DB38-2C07-402D-A4DA-1B1C5EE18C49}" dt="2021-04-30T19:38:28.780" v="2159"/>
          <ac:spMkLst>
            <pc:docMk/>
            <pc:sldMk cId="2661787118" sldId="506"/>
            <ac:spMk id="3" creationId="{6A461314-F2EC-40FC-8C2E-E927106A5449}"/>
          </ac:spMkLst>
        </pc:spChg>
        <pc:spChg chg="add mod">
          <ac:chgData name="Hill,Jordan (DSHS)" userId="1afcdffa-d068-4ece-aa53-24c4dfc62f31" providerId="ADAL" clId="{D7C1DB38-2C07-402D-A4DA-1B1C5EE18C49}" dt="2021-04-30T19:38:47.344" v="2206" actId="20577"/>
          <ac:spMkLst>
            <pc:docMk/>
            <pc:sldMk cId="2661787118" sldId="506"/>
            <ac:spMk id="4" creationId="{919F7283-5DF7-457A-B6D8-DC41D897B568}"/>
          </ac:spMkLst>
        </pc:spChg>
        <pc:spChg chg="add mod">
          <ac:chgData name="Hill,Jordan (DSHS)" userId="1afcdffa-d068-4ece-aa53-24c4dfc62f31" providerId="ADAL" clId="{D7C1DB38-2C07-402D-A4DA-1B1C5EE18C49}" dt="2021-04-30T19:57:07.687" v="3357" actId="5793"/>
          <ac:spMkLst>
            <pc:docMk/>
            <pc:sldMk cId="2661787118" sldId="506"/>
            <ac:spMk id="5" creationId="{D3E60B15-B60D-4B31-B56C-6CC9BE2533FA}"/>
          </ac:spMkLst>
        </pc:spChg>
      </pc:sldChg>
      <pc:sldChg chg="modSp add">
        <pc:chgData name="Hill,Jordan (DSHS)" userId="1afcdffa-d068-4ece-aa53-24c4dfc62f31" providerId="ADAL" clId="{D7C1DB38-2C07-402D-A4DA-1B1C5EE18C49}" dt="2021-04-30T19:50:48.846" v="2317" actId="403"/>
        <pc:sldMkLst>
          <pc:docMk/>
          <pc:sldMk cId="1336413905" sldId="507"/>
        </pc:sldMkLst>
        <pc:graphicFrameChg chg="mod modGraphic">
          <ac:chgData name="Hill,Jordan (DSHS)" userId="1afcdffa-d068-4ece-aa53-24c4dfc62f31" providerId="ADAL" clId="{D7C1DB38-2C07-402D-A4DA-1B1C5EE18C49}" dt="2021-04-30T19:50:48.846" v="2317" actId="403"/>
          <ac:graphicFrameMkLst>
            <pc:docMk/>
            <pc:sldMk cId="1336413905" sldId="507"/>
            <ac:graphicFrameMk id="5" creationId="{92B4FA26-00B5-4EC4-BB9C-7BEF57A87079}"/>
          </ac:graphicFrameMkLst>
        </pc:graphicFrameChg>
      </pc:sldChg>
      <pc:sldChg chg="modSp add">
        <pc:chgData name="Hill,Jordan (DSHS)" userId="1afcdffa-d068-4ece-aa53-24c4dfc62f31" providerId="ADAL" clId="{D7C1DB38-2C07-402D-A4DA-1B1C5EE18C49}" dt="2021-04-30T19:51:29.874" v="2329" actId="255"/>
        <pc:sldMkLst>
          <pc:docMk/>
          <pc:sldMk cId="18112855" sldId="508"/>
        </pc:sldMkLst>
        <pc:graphicFrameChg chg="modGraphic">
          <ac:chgData name="Hill,Jordan (DSHS)" userId="1afcdffa-d068-4ece-aa53-24c4dfc62f31" providerId="ADAL" clId="{D7C1DB38-2C07-402D-A4DA-1B1C5EE18C49}" dt="2021-04-30T19:51:29.874" v="2329" actId="255"/>
          <ac:graphicFrameMkLst>
            <pc:docMk/>
            <pc:sldMk cId="18112855" sldId="508"/>
            <ac:graphicFrameMk id="5" creationId="{92B4FA26-00B5-4EC4-BB9C-7BEF57A87079}"/>
          </ac:graphicFrameMkLst>
        </pc:graphicFrameChg>
      </pc:sldChg>
      <pc:sldChg chg="modSp add">
        <pc:chgData name="Hill,Jordan (DSHS)" userId="1afcdffa-d068-4ece-aa53-24c4dfc62f31" providerId="ADAL" clId="{D7C1DB38-2C07-402D-A4DA-1B1C5EE18C49}" dt="2021-04-30T19:52:53.106" v="2350" actId="255"/>
        <pc:sldMkLst>
          <pc:docMk/>
          <pc:sldMk cId="1228743300" sldId="509"/>
        </pc:sldMkLst>
        <pc:graphicFrameChg chg="modGraphic">
          <ac:chgData name="Hill,Jordan (DSHS)" userId="1afcdffa-d068-4ece-aa53-24c4dfc62f31" providerId="ADAL" clId="{D7C1DB38-2C07-402D-A4DA-1B1C5EE18C49}" dt="2021-04-30T19:52:53.106" v="2350" actId="255"/>
          <ac:graphicFrameMkLst>
            <pc:docMk/>
            <pc:sldMk cId="1228743300" sldId="509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0406E4C9-64FA-47AD-8310-DD98B2CD451B}"/>
    <pc:docChg chg="modSld">
      <pc:chgData name="Flores,Zachary (DSHS)" userId="S::zachary.flores@dshs.texas.gov::e619b1a4-ff3c-48b2-8d1c-f798fc25283a" providerId="AD" clId="Web-{0406E4C9-64FA-47AD-8310-DD98B2CD451B}" dt="2021-04-01T21:35:41.874" v="241"/>
      <pc:docMkLst>
        <pc:docMk/>
      </pc:docMkLst>
      <pc:sldChg chg="modSp">
        <pc:chgData name="Flores,Zachary (DSHS)" userId="S::zachary.flores@dshs.texas.gov::e619b1a4-ff3c-48b2-8d1c-f798fc25283a" providerId="AD" clId="Web-{0406E4C9-64FA-47AD-8310-DD98B2CD451B}" dt="2021-04-01T21:35:41.874" v="241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0406E4C9-64FA-47AD-8310-DD98B2CD451B}" dt="2021-04-01T21:35:41.874" v="241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C5E275D8-CB6F-46F0-9EF7-9783A8F91AC1}"/>
    <pc:docChg chg="modSld">
      <pc:chgData name="Spahn,Mackenzie L (DSHS)" userId="S::mackenzie.spahn@dshs.texas.gov::7ab22ca3-4670-4815-8d96-f639ee0885ed" providerId="AD" clId="Web-{C5E275D8-CB6F-46F0-9EF7-9783A8F91AC1}" dt="2021-04-16T16:37:03.264" v="907" actId="1076"/>
      <pc:docMkLst>
        <pc:docMk/>
      </pc:docMkLst>
      <pc:sldChg chg="addSp modSp">
        <pc:chgData name="Spahn,Mackenzie L (DSHS)" userId="S::mackenzie.spahn@dshs.texas.gov::7ab22ca3-4670-4815-8d96-f639ee0885ed" providerId="AD" clId="Web-{C5E275D8-CB6F-46F0-9EF7-9783A8F91AC1}" dt="2021-04-16T16:37:03.264" v="907" actId="1076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C5E275D8-CB6F-46F0-9EF7-9783A8F91AC1}" dt="2021-04-16T16:36:11.607" v="905" actId="20577"/>
          <ac:spMkLst>
            <pc:docMk/>
            <pc:sldMk cId="3270391972" sldId="429"/>
            <ac:spMk id="3" creationId="{75238FFF-EC99-410C-8B8A-E7A900FF2D2D}"/>
          </ac:spMkLst>
        </pc:spChg>
        <pc:graphicFrameChg chg="add mod modGraphic">
          <ac:chgData name="Spahn,Mackenzie L (DSHS)" userId="S::mackenzie.spahn@dshs.texas.gov::7ab22ca3-4670-4815-8d96-f639ee0885ed" providerId="AD" clId="Web-{C5E275D8-CB6F-46F0-9EF7-9783A8F91AC1}" dt="2021-04-16T16:37:03.264" v="907" actId="1076"/>
          <ac:graphicFrameMkLst>
            <pc:docMk/>
            <pc:sldMk cId="3270391972" sldId="429"/>
            <ac:graphicFrameMk id="7" creationId="{A15C1883-2FBA-4E1E-A95D-06DD6AD5101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C5E275D8-CB6F-46F0-9EF7-9783A8F91AC1}" dt="2021-04-16T16:32:30.742" v="630" actId="1076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C5E275D8-CB6F-46F0-9EF7-9783A8F91AC1}" dt="2021-04-16T16:33:28.853" v="756"/>
          <ac:graphicFrameMkLst>
            <pc:docMk/>
            <pc:sldMk cId="3270391972" sldId="429"/>
            <ac:graphicFrameMk id="9" creationId="{CF58B947-F020-4647-ACB0-71476E9B3377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C5E275D8-CB6F-46F0-9EF7-9783A8F91AC1}" dt="2021-04-16T16:35:40.793" v="903"/>
          <ac:graphicFrameMkLst>
            <pc:docMk/>
            <pc:sldMk cId="3270391972" sldId="429"/>
            <ac:graphicFrameMk id="10" creationId="{87D855E1-1A5F-433E-ACA7-2D2D3677D09D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C5E275D8-CB6F-46F0-9EF7-9783A8F91AC1}" dt="2021-04-16T16:34:15.932" v="763" actId="1076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C5E275D8-CB6F-46F0-9EF7-9783A8F91AC1}" dt="2021-04-16T16:36:58.108" v="906" actId="1076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9229F80E-5496-F141-B721-9302A38EF23F}"/>
    <pc:docChg chg="addSld delSld modSld sldOrd modSection">
      <pc:chgData name="Hill,Jordan (DSHS)" userId="S::jordan.hill@dshs.texas.gov::1afcdffa-d068-4ece-aa53-24c4dfc62f31" providerId="AD" clId="Web-{9229F80E-5496-F141-B721-9302A38EF23F}" dt="2021-02-05T20:58:42.217" v="1796" actId="20577"/>
      <pc:docMkLst>
        <pc:docMk/>
      </pc:docMkLst>
      <pc:sldChg chg="modSp">
        <pc:chgData name="Hill,Jordan (DSHS)" userId="S::jordan.hill@dshs.texas.gov::1afcdffa-d068-4ece-aa53-24c4dfc62f31" providerId="AD" clId="Web-{9229F80E-5496-F141-B721-9302A38EF23F}" dt="2021-02-05T19:24:26.273" v="196" actId="20577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9229F80E-5496-F141-B721-9302A38EF23F}" dt="2021-02-05T19:24:26.273" v="196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9229F80E-5496-F141-B721-9302A38EF23F}" dt="2021-02-05T19:51:54.527" v="267" actId="20577"/>
        <pc:sldMkLst>
          <pc:docMk/>
          <pc:sldMk cId="2579549740" sldId="298"/>
        </pc:sldMkLst>
        <pc:spChg chg="mod">
          <ac:chgData name="Hill,Jordan (DSHS)" userId="S::jordan.hill@dshs.texas.gov::1afcdffa-d068-4ece-aa53-24c4dfc62f31" providerId="AD" clId="Web-{9229F80E-5496-F141-B721-9302A38EF23F}" dt="2021-02-05T19:51:54.527" v="267" actId="20577"/>
          <ac:spMkLst>
            <pc:docMk/>
            <pc:sldMk cId="2579549740" sldId="298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9229F80E-5496-F141-B721-9302A38EF23F}" dt="2021-02-05T19:31:53.065" v="212"/>
        <pc:sldMkLst>
          <pc:docMk/>
          <pc:sldMk cId="2982469430" sldId="334"/>
        </pc:sldMkLst>
      </pc:sldChg>
      <pc:sldChg chg="del">
        <pc:chgData name="Hill,Jordan (DSHS)" userId="S::jordan.hill@dshs.texas.gov::1afcdffa-d068-4ece-aa53-24c4dfc62f31" providerId="AD" clId="Web-{9229F80E-5496-F141-B721-9302A38EF23F}" dt="2021-02-05T19:24:57.994" v="203"/>
        <pc:sldMkLst>
          <pc:docMk/>
          <pc:sldMk cId="4074153025" sldId="348"/>
        </pc:sldMkLst>
      </pc:sldChg>
      <pc:sldChg chg="add del">
        <pc:chgData name="Hill,Jordan (DSHS)" userId="S::jordan.hill@dshs.texas.gov::1afcdffa-d068-4ece-aa53-24c4dfc62f31" providerId="AD" clId="Web-{9229F80E-5496-F141-B721-9302A38EF23F}" dt="2021-02-05T19:24:57.103" v="202"/>
        <pc:sldMkLst>
          <pc:docMk/>
          <pc:sldMk cId="1372414362" sldId="349"/>
        </pc:sldMkLst>
      </pc:sldChg>
      <pc:sldChg chg="modSp">
        <pc:chgData name="Hill,Jordan (DSHS)" userId="S::jordan.hill@dshs.texas.gov::1afcdffa-d068-4ece-aa53-24c4dfc62f31" providerId="AD" clId="Web-{9229F80E-5496-F141-B721-9302A38EF23F}" dt="2021-02-05T20:35:05.821" v="1165" actId="20577"/>
        <pc:sldMkLst>
          <pc:docMk/>
          <pc:sldMk cId="377552018" sldId="350"/>
        </pc:sldMkLst>
        <pc:spChg chg="mod">
          <ac:chgData name="Hill,Jordan (DSHS)" userId="S::jordan.hill@dshs.texas.gov::1afcdffa-d068-4ece-aa53-24c4dfc62f31" providerId="AD" clId="Web-{9229F80E-5496-F141-B721-9302A38EF23F}" dt="2021-02-05T20:35:05.821" v="1165" actId="20577"/>
          <ac:spMkLst>
            <pc:docMk/>
            <pc:sldMk cId="377552018" sldId="350"/>
            <ac:spMk id="3" creationId="{9ACF9038-CBA5-4CE4-92CA-98EC77221E6A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34:35.679" v="1154" actId="1076"/>
          <ac:spMkLst>
            <pc:docMk/>
            <pc:sldMk cId="377552018" sldId="350"/>
            <ac:spMk id="5" creationId="{DB62A4BD-7EB2-42FC-836E-392499748732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34:14.756" v="1150" actId="20577"/>
          <ac:spMkLst>
            <pc:docMk/>
            <pc:sldMk cId="377552018" sldId="350"/>
            <ac:spMk id="6" creationId="{159D24B2-8F73-4DCE-8430-DACEB0CEA845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34:31.522" v="1153" actId="1076"/>
          <ac:spMkLst>
            <pc:docMk/>
            <pc:sldMk cId="377552018" sldId="350"/>
            <ac:spMk id="8" creationId="{4F432155-D358-4569-91DE-1AE9E4EA7ADA}"/>
          </ac:spMkLst>
        </pc:spChg>
        <pc:picChg chg="mod">
          <ac:chgData name="Hill,Jordan (DSHS)" userId="S::jordan.hill@dshs.texas.gov::1afcdffa-d068-4ece-aa53-24c4dfc62f31" providerId="AD" clId="Web-{9229F80E-5496-F141-B721-9302A38EF23F}" dt="2021-02-05T20:34:28.288" v="1152" actId="1076"/>
          <ac:picMkLst>
            <pc:docMk/>
            <pc:sldMk cId="377552018" sldId="350"/>
            <ac:picMk id="4" creationId="{D2B0CC17-6661-4E89-A148-BD272F38140E}"/>
          </ac:picMkLst>
        </pc:picChg>
      </pc:sldChg>
      <pc:sldChg chg="add del">
        <pc:chgData name="Hill,Jordan (DSHS)" userId="S::jordan.hill@dshs.texas.gov::1afcdffa-d068-4ece-aa53-24c4dfc62f31" providerId="AD" clId="Web-{9229F80E-5496-F141-B721-9302A38EF23F}" dt="2021-02-05T19:24:55.634" v="201"/>
        <pc:sldMkLst>
          <pc:docMk/>
          <pc:sldMk cId="4132134018" sldId="353"/>
        </pc:sldMkLst>
      </pc:sldChg>
      <pc:sldChg chg="del">
        <pc:chgData name="Hill,Jordan (DSHS)" userId="S::jordan.hill@dshs.texas.gov::1afcdffa-d068-4ece-aa53-24c4dfc62f31" providerId="AD" clId="Web-{9229F80E-5496-F141-B721-9302A38EF23F}" dt="2021-02-05T19:25:06.025" v="205"/>
        <pc:sldMkLst>
          <pc:docMk/>
          <pc:sldMk cId="1988112208" sldId="354"/>
        </pc:sldMkLst>
      </pc:sldChg>
      <pc:sldChg chg="del">
        <pc:chgData name="Hill,Jordan (DSHS)" userId="S::jordan.hill@dshs.texas.gov::1afcdffa-d068-4ece-aa53-24c4dfc62f31" providerId="AD" clId="Web-{9229F80E-5496-F141-B721-9302A38EF23F}" dt="2021-02-05T19:25:01.009" v="204"/>
        <pc:sldMkLst>
          <pc:docMk/>
          <pc:sldMk cId="3230764284" sldId="355"/>
        </pc:sldMkLst>
      </pc:sldChg>
      <pc:sldChg chg="del">
        <pc:chgData name="Hill,Jordan (DSHS)" userId="S::jordan.hill@dshs.texas.gov::1afcdffa-d068-4ece-aa53-24c4dfc62f31" providerId="AD" clId="Web-{9229F80E-5496-F141-B721-9302A38EF23F}" dt="2021-02-05T19:31:54.050" v="213"/>
        <pc:sldMkLst>
          <pc:docMk/>
          <pc:sldMk cId="3364250365" sldId="356"/>
        </pc:sldMkLst>
      </pc:sldChg>
      <pc:sldChg chg="modSp">
        <pc:chgData name="Hill,Jordan (DSHS)" userId="S::jordan.hill@dshs.texas.gov::1afcdffa-d068-4ece-aa53-24c4dfc62f31" providerId="AD" clId="Web-{9229F80E-5496-F141-B721-9302A38EF23F}" dt="2021-02-05T19:32:07.738" v="215" actId="20577"/>
        <pc:sldMkLst>
          <pc:docMk/>
          <pc:sldMk cId="3330963575" sldId="357"/>
        </pc:sldMkLst>
        <pc:spChg chg="mod">
          <ac:chgData name="Hill,Jordan (DSHS)" userId="S::jordan.hill@dshs.texas.gov::1afcdffa-d068-4ece-aa53-24c4dfc62f31" providerId="AD" clId="Web-{9229F80E-5496-F141-B721-9302A38EF23F}" dt="2021-02-05T19:32:07.738" v="215" actId="20577"/>
          <ac:spMkLst>
            <pc:docMk/>
            <pc:sldMk cId="3330963575" sldId="357"/>
            <ac:spMk id="2" creationId="{3720AA2E-D226-4DDA-B4DC-142A0B0B3793}"/>
          </ac:spMkLst>
        </pc:spChg>
      </pc:sldChg>
      <pc:sldChg chg="modSp">
        <pc:chgData name="Hill,Jordan (DSHS)" userId="S::jordan.hill@dshs.texas.gov::1afcdffa-d068-4ece-aa53-24c4dfc62f31" providerId="AD" clId="Web-{9229F80E-5496-F141-B721-9302A38EF23F}" dt="2021-02-05T19:50:44.226" v="261" actId="1076"/>
        <pc:sldMkLst>
          <pc:docMk/>
          <pc:sldMk cId="1691486680" sldId="358"/>
        </pc:sldMkLst>
        <pc:spChg chg="mod">
          <ac:chgData name="Hill,Jordan (DSHS)" userId="S::jordan.hill@dshs.texas.gov::1afcdffa-d068-4ece-aa53-24c4dfc62f31" providerId="AD" clId="Web-{9229F80E-5496-F141-B721-9302A38EF23F}" dt="2021-02-05T19:22:20.547" v="167" actId="20577"/>
          <ac:spMkLst>
            <pc:docMk/>
            <pc:sldMk cId="1691486680" sldId="358"/>
            <ac:spMk id="3" creationId="{7C852971-B4FC-4C15-8D60-BF420486B364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19:22:18.765" v="165" actId="20577"/>
          <ac:spMkLst>
            <pc:docMk/>
            <pc:sldMk cId="1691486680" sldId="358"/>
            <ac:spMk id="8" creationId="{EE4795A5-FD5A-4766-851E-C49F2E1955A1}"/>
          </ac:spMkLst>
        </pc:spChg>
        <pc:picChg chg="mod">
          <ac:chgData name="Hill,Jordan (DSHS)" userId="S::jordan.hill@dshs.texas.gov::1afcdffa-d068-4ece-aa53-24c4dfc62f31" providerId="AD" clId="Web-{9229F80E-5496-F141-B721-9302A38EF23F}" dt="2021-02-05T19:50:44.226" v="261" actId="1076"/>
          <ac:picMkLst>
            <pc:docMk/>
            <pc:sldMk cId="1691486680" sldId="358"/>
            <ac:picMk id="9" creationId="{B1D59481-8681-40BF-8069-B9488B6FACF4}"/>
          </ac:picMkLst>
        </pc:picChg>
      </pc:sldChg>
      <pc:sldChg chg="modSp">
        <pc:chgData name="Hill,Jordan (DSHS)" userId="S::jordan.hill@dshs.texas.gov::1afcdffa-d068-4ece-aa53-24c4dfc62f31" providerId="AD" clId="Web-{9229F80E-5496-F141-B721-9302A38EF23F}" dt="2021-02-05T19:22:15.234" v="163" actId="20577"/>
        <pc:sldMkLst>
          <pc:docMk/>
          <pc:sldMk cId="4243540332" sldId="359"/>
        </pc:sldMkLst>
        <pc:spChg chg="mod">
          <ac:chgData name="Hill,Jordan (DSHS)" userId="S::jordan.hill@dshs.texas.gov::1afcdffa-d068-4ece-aa53-24c4dfc62f31" providerId="AD" clId="Web-{9229F80E-5496-F141-B721-9302A38EF23F}" dt="2021-02-05T19:22:15.234" v="163" actId="20577"/>
          <ac:spMkLst>
            <pc:docMk/>
            <pc:sldMk cId="4243540332" sldId="359"/>
            <ac:spMk id="3" creationId="{229BAC88-7DD5-4EB1-B94D-EA44F9C67434}"/>
          </ac:spMkLst>
        </pc:spChg>
      </pc:sldChg>
      <pc:sldChg chg="modSp ord">
        <pc:chgData name="Hill,Jordan (DSHS)" userId="S::jordan.hill@dshs.texas.gov::1afcdffa-d068-4ece-aa53-24c4dfc62f31" providerId="AD" clId="Web-{9229F80E-5496-F141-B721-9302A38EF23F}" dt="2021-02-05T19:22:27.531" v="171" actId="1076"/>
        <pc:sldMkLst>
          <pc:docMk/>
          <pc:sldMk cId="319569050" sldId="360"/>
        </pc:sldMkLst>
        <pc:spChg chg="mod">
          <ac:chgData name="Hill,Jordan (DSHS)" userId="S::jordan.hill@dshs.texas.gov::1afcdffa-d068-4ece-aa53-24c4dfc62f31" providerId="AD" clId="Web-{9229F80E-5496-F141-B721-9302A38EF23F}" dt="2021-02-05T19:22:23.516" v="169" actId="20577"/>
          <ac:spMkLst>
            <pc:docMk/>
            <pc:sldMk cId="319569050" sldId="360"/>
            <ac:spMk id="3" creationId="{229BAC88-7DD5-4EB1-B94D-EA44F9C67434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19:22:27.531" v="171" actId="1076"/>
          <ac:spMkLst>
            <pc:docMk/>
            <pc:sldMk cId="319569050" sldId="360"/>
            <ac:spMk id="8" creationId="{636989F6-BCA0-41CB-AAAB-763BDC33114A}"/>
          </ac:spMkLst>
        </pc:spChg>
      </pc:sldChg>
      <pc:sldChg chg="modSp">
        <pc:chgData name="Hill,Jordan (DSHS)" userId="S::jordan.hill@dshs.texas.gov::1afcdffa-d068-4ece-aa53-24c4dfc62f31" providerId="AD" clId="Web-{9229F80E-5496-F141-B721-9302A38EF23F}" dt="2021-02-05T19:23:07.362" v="175" actId="20577"/>
        <pc:sldMkLst>
          <pc:docMk/>
          <pc:sldMk cId="803019980" sldId="361"/>
        </pc:sldMkLst>
        <pc:spChg chg="mod">
          <ac:chgData name="Hill,Jordan (DSHS)" userId="S::jordan.hill@dshs.texas.gov::1afcdffa-d068-4ece-aa53-24c4dfc62f31" providerId="AD" clId="Web-{9229F80E-5496-F141-B721-9302A38EF23F}" dt="2021-02-05T19:23:07.362" v="175" actId="20577"/>
          <ac:spMkLst>
            <pc:docMk/>
            <pc:sldMk cId="803019980" sldId="361"/>
            <ac:spMk id="3" creationId="{D99C9820-4938-49FF-95BC-07A2740CED1E}"/>
          </ac:spMkLst>
        </pc:spChg>
      </pc:sldChg>
      <pc:sldChg chg="addSp delSp modSp mod ord modClrScheme chgLayout">
        <pc:chgData name="Hill,Jordan (DSHS)" userId="S::jordan.hill@dshs.texas.gov::1afcdffa-d068-4ece-aa53-24c4dfc62f31" providerId="AD" clId="Web-{9229F80E-5496-F141-B721-9302A38EF23F}" dt="2021-02-05T19:21:09.089" v="149" actId="1076"/>
        <pc:sldMkLst>
          <pc:docMk/>
          <pc:sldMk cId="2385795401" sldId="362"/>
        </pc:sldMkLst>
        <pc:spChg chg="del mod ord">
          <ac:chgData name="Hill,Jordan (DSHS)" userId="S::jordan.hill@dshs.texas.gov::1afcdffa-d068-4ece-aa53-24c4dfc62f31" providerId="AD" clId="Web-{9229F80E-5496-F141-B721-9302A38EF23F}" dt="2021-02-05T19:14:44.285" v="20"/>
          <ac:spMkLst>
            <pc:docMk/>
            <pc:sldMk cId="2385795401" sldId="362"/>
            <ac:spMk id="2" creationId="{03CB5DE2-0755-459B-8445-4F183E19837A}"/>
          </ac:spMkLst>
        </pc:spChg>
        <pc:spChg chg="add del mod ord">
          <ac:chgData name="Hill,Jordan (DSHS)" userId="S::jordan.hill@dshs.texas.gov::1afcdffa-d068-4ece-aa53-24c4dfc62f31" providerId="AD" clId="Web-{9229F80E-5496-F141-B721-9302A38EF23F}" dt="2021-02-05T19:14:47.473" v="21"/>
          <ac:spMkLst>
            <pc:docMk/>
            <pc:sldMk cId="2385795401" sldId="362"/>
            <ac:spMk id="3" creationId="{967FEF37-11A2-484B-8028-910DCB347E1C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19:21:08.886" v="139" actId="1076"/>
          <ac:spMkLst>
            <pc:docMk/>
            <pc:sldMk cId="2385795401" sldId="362"/>
            <ac:spMk id="18" creationId="{3237029F-E6B8-45AF-9579-357ACBD5155A}"/>
          </ac:spMkLst>
        </pc:spChg>
        <pc:graphicFrameChg chg="mod modGraphic">
          <ac:chgData name="Hill,Jordan (DSHS)" userId="S::jordan.hill@dshs.texas.gov::1afcdffa-d068-4ece-aa53-24c4dfc62f31" providerId="AD" clId="Web-{9229F80E-5496-F141-B721-9302A38EF23F}" dt="2021-02-05T19:21:09.089" v="149" actId="1076"/>
          <ac:graphicFrameMkLst>
            <pc:docMk/>
            <pc:sldMk cId="2385795401" sldId="362"/>
            <ac:graphicFrameMk id="6" creationId="{6C34B82A-CE7F-4FB4-ABA9-BD3F9A08AFEF}"/>
          </ac:graphicFrameMkLst>
        </pc:graphicFrameChg>
        <pc:picChg chg="del mod">
          <ac:chgData name="Hill,Jordan (DSHS)" userId="S::jordan.hill@dshs.texas.gov::1afcdffa-d068-4ece-aa53-24c4dfc62f31" providerId="AD" clId="Web-{9229F80E-5496-F141-B721-9302A38EF23F}" dt="2021-02-05T19:17:25.123" v="64"/>
          <ac:picMkLst>
            <pc:docMk/>
            <pc:sldMk cId="2385795401" sldId="362"/>
            <ac:picMk id="7" creationId="{E7E23EDD-279D-4695-8297-7F88C588219B}"/>
          </ac:picMkLst>
        </pc:picChg>
        <pc:picChg chg="del mod">
          <ac:chgData name="Hill,Jordan (DSHS)" userId="S::jordan.hill@dshs.texas.gov::1afcdffa-d068-4ece-aa53-24c4dfc62f31" providerId="AD" clId="Web-{9229F80E-5496-F141-B721-9302A38EF23F}" dt="2021-02-05T19:17:28.264" v="67"/>
          <ac:picMkLst>
            <pc:docMk/>
            <pc:sldMk cId="2385795401" sldId="362"/>
            <ac:picMk id="8" creationId="{F35E8A94-8A3B-41F6-A2EF-8C006C75B8FF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02" v="140" actId="1076"/>
          <ac:picMkLst>
            <pc:docMk/>
            <pc:sldMk cId="2385795401" sldId="362"/>
            <ac:picMk id="9" creationId="{C0F0246D-DDBF-4EAE-9D47-50AB3B1B4D82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17" v="141" actId="1076"/>
          <ac:picMkLst>
            <pc:docMk/>
            <pc:sldMk cId="2385795401" sldId="362"/>
            <ac:picMk id="10" creationId="{C40B19C1-C80A-4471-8D94-FC32C6593F74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49" v="142" actId="1076"/>
          <ac:picMkLst>
            <pc:docMk/>
            <pc:sldMk cId="2385795401" sldId="362"/>
            <ac:picMk id="11" creationId="{215A502E-1D53-4326-B740-5A9D7A19A1D3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64" v="143" actId="1076"/>
          <ac:picMkLst>
            <pc:docMk/>
            <pc:sldMk cId="2385795401" sldId="362"/>
            <ac:picMk id="12" creationId="{07F91B3E-E0B9-4BFF-B670-89C2BA44A9D1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80" v="144" actId="1076"/>
          <ac:picMkLst>
            <pc:docMk/>
            <pc:sldMk cId="2385795401" sldId="362"/>
            <ac:picMk id="13" creationId="{6434804A-D14B-4DFE-A6D8-A5EF4F56DFC9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8.996" v="145" actId="1076"/>
          <ac:picMkLst>
            <pc:docMk/>
            <pc:sldMk cId="2385795401" sldId="362"/>
            <ac:picMk id="14" creationId="{9E0D75EC-5FB5-4829-BDD4-4B756569A8E9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9.027" v="146" actId="1076"/>
          <ac:picMkLst>
            <pc:docMk/>
            <pc:sldMk cId="2385795401" sldId="362"/>
            <ac:picMk id="15" creationId="{6851FFAB-B461-4204-A29C-CD38F1B405E3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9.042" v="147" actId="1076"/>
          <ac:picMkLst>
            <pc:docMk/>
            <pc:sldMk cId="2385795401" sldId="362"/>
            <ac:picMk id="16" creationId="{D09784E5-42E4-4580-ABCA-EBF1095D5B49}"/>
          </ac:picMkLst>
        </pc:picChg>
        <pc:picChg chg="mod">
          <ac:chgData name="Hill,Jordan (DSHS)" userId="S::jordan.hill@dshs.texas.gov::1afcdffa-d068-4ece-aa53-24c4dfc62f31" providerId="AD" clId="Web-{9229F80E-5496-F141-B721-9302A38EF23F}" dt="2021-02-05T19:21:09.058" v="148" actId="1076"/>
          <ac:picMkLst>
            <pc:docMk/>
            <pc:sldMk cId="2385795401" sldId="362"/>
            <ac:picMk id="17" creationId="{0C25FE29-2AB1-4531-878E-B48223C37CE7}"/>
          </ac:picMkLst>
        </pc:picChg>
      </pc:sldChg>
      <pc:sldChg chg="modSp new ord">
        <pc:chgData name="Hill,Jordan (DSHS)" userId="S::jordan.hill@dshs.texas.gov::1afcdffa-d068-4ece-aa53-24c4dfc62f31" providerId="AD" clId="Web-{9229F80E-5496-F141-B721-9302A38EF23F}" dt="2021-02-05T19:32:26.708" v="226" actId="20577"/>
        <pc:sldMkLst>
          <pc:docMk/>
          <pc:sldMk cId="969343816" sldId="363"/>
        </pc:sldMkLst>
        <pc:spChg chg="mod">
          <ac:chgData name="Hill,Jordan (DSHS)" userId="S::jordan.hill@dshs.texas.gov::1afcdffa-d068-4ece-aa53-24c4dfc62f31" providerId="AD" clId="Web-{9229F80E-5496-F141-B721-9302A38EF23F}" dt="2021-02-05T19:32:26.708" v="226" actId="20577"/>
          <ac:spMkLst>
            <pc:docMk/>
            <pc:sldMk cId="969343816" sldId="363"/>
            <ac:spMk id="2" creationId="{AA69F3B0-6E7A-4C45-B065-8D1E89B532CF}"/>
          </ac:spMkLst>
        </pc:spChg>
      </pc:sldChg>
      <pc:sldChg chg="modSp new ord">
        <pc:chgData name="Hill,Jordan (DSHS)" userId="S::jordan.hill@dshs.texas.gov::1afcdffa-d068-4ece-aa53-24c4dfc62f31" providerId="AD" clId="Web-{9229F80E-5496-F141-B721-9302A38EF23F}" dt="2021-02-05T19:50:29.538" v="260" actId="20577"/>
        <pc:sldMkLst>
          <pc:docMk/>
          <pc:sldMk cId="2749876824" sldId="364"/>
        </pc:sldMkLst>
        <pc:spChg chg="mod">
          <ac:chgData name="Hill,Jordan (DSHS)" userId="S::jordan.hill@dshs.texas.gov::1afcdffa-d068-4ece-aa53-24c4dfc62f31" providerId="AD" clId="Web-{9229F80E-5496-F141-B721-9302A38EF23F}" dt="2021-02-05T19:41:43.272" v="255" actId="20577"/>
          <ac:spMkLst>
            <pc:docMk/>
            <pc:sldMk cId="2749876824" sldId="364"/>
            <ac:spMk id="2" creationId="{63601362-08FC-4F9C-A3AF-038110730FD3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19:50:29.538" v="260" actId="20577"/>
          <ac:spMkLst>
            <pc:docMk/>
            <pc:sldMk cId="2749876824" sldId="364"/>
            <ac:spMk id="3" creationId="{6A9CB0F1-7B7D-4F1B-9630-65F544650AF4}"/>
          </ac:spMkLst>
        </pc:spChg>
      </pc:sldChg>
      <pc:sldChg chg="modSp new">
        <pc:chgData name="Hill,Jordan (DSHS)" userId="S::jordan.hill@dshs.texas.gov::1afcdffa-d068-4ece-aa53-24c4dfc62f31" providerId="AD" clId="Web-{9229F80E-5496-F141-B721-9302A38EF23F}" dt="2021-02-05T20:31:54.903" v="1117" actId="20577"/>
        <pc:sldMkLst>
          <pc:docMk/>
          <pc:sldMk cId="863410637" sldId="365"/>
        </pc:sldMkLst>
        <pc:spChg chg="mod">
          <ac:chgData name="Hill,Jordan (DSHS)" userId="S::jordan.hill@dshs.texas.gov::1afcdffa-d068-4ece-aa53-24c4dfc62f31" providerId="AD" clId="Web-{9229F80E-5496-F141-B721-9302A38EF23F}" dt="2021-02-05T20:29:21.801" v="1038" actId="20577"/>
          <ac:spMkLst>
            <pc:docMk/>
            <pc:sldMk cId="863410637" sldId="365"/>
            <ac:spMk id="2" creationId="{6EE41BBA-5F12-4E11-A4FB-4A56718FC80E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31:54.903" v="1117" actId="20577"/>
          <ac:spMkLst>
            <pc:docMk/>
            <pc:sldMk cId="863410637" sldId="365"/>
            <ac:spMk id="3" creationId="{3F000F9B-9917-4B55-A906-9D8D22DB5B70}"/>
          </ac:spMkLst>
        </pc:spChg>
      </pc:sldChg>
      <pc:sldChg chg="addSp delSp modSp new mod modClrScheme chgLayout">
        <pc:chgData name="Hill,Jordan (DSHS)" userId="S::jordan.hill@dshs.texas.gov::1afcdffa-d068-4ece-aa53-24c4dfc62f31" providerId="AD" clId="Web-{9229F80E-5496-F141-B721-9302A38EF23F}" dt="2021-02-05T20:55:13.095" v="1579" actId="20577"/>
        <pc:sldMkLst>
          <pc:docMk/>
          <pc:sldMk cId="2684606909" sldId="366"/>
        </pc:sldMkLst>
        <pc:spChg chg="mod ord">
          <ac:chgData name="Hill,Jordan (DSHS)" userId="S::jordan.hill@dshs.texas.gov::1afcdffa-d068-4ece-aa53-24c4dfc62f31" providerId="AD" clId="Web-{9229F80E-5496-F141-B721-9302A38EF23F}" dt="2021-02-05T20:33:29.940" v="1136"/>
          <ac:spMkLst>
            <pc:docMk/>
            <pc:sldMk cId="2684606909" sldId="366"/>
            <ac:spMk id="2" creationId="{5D28AA8E-88CA-4695-81D9-7C98DF90EEBC}"/>
          </ac:spMkLst>
        </pc:spChg>
        <pc:spChg chg="mod ord">
          <ac:chgData name="Hill,Jordan (DSHS)" userId="S::jordan.hill@dshs.texas.gov::1afcdffa-d068-4ece-aa53-24c4dfc62f31" providerId="AD" clId="Web-{9229F80E-5496-F141-B721-9302A38EF23F}" dt="2021-02-05T20:55:13.095" v="1579" actId="20577"/>
          <ac:spMkLst>
            <pc:docMk/>
            <pc:sldMk cId="2684606909" sldId="366"/>
            <ac:spMk id="3" creationId="{A75F1A5D-EE1A-4423-81BB-E2EC2BDEEA00}"/>
          </ac:spMkLst>
        </pc:spChg>
        <pc:spChg chg="del">
          <ac:chgData name="Hill,Jordan (DSHS)" userId="S::jordan.hill@dshs.texas.gov::1afcdffa-d068-4ece-aa53-24c4dfc62f31" providerId="AD" clId="Web-{9229F80E-5496-F141-B721-9302A38EF23F}" dt="2021-02-05T20:22:19.385" v="909"/>
          <ac:spMkLst>
            <pc:docMk/>
            <pc:sldMk cId="2684606909" sldId="366"/>
            <ac:spMk id="4" creationId="{30233D48-9326-4414-BA54-DF3F4F5453CB}"/>
          </ac:spMkLst>
        </pc:spChg>
        <pc:spChg chg="add mod ord">
          <ac:chgData name="Hill,Jordan (DSHS)" userId="S::jordan.hill@dshs.texas.gov::1afcdffa-d068-4ece-aa53-24c4dfc62f31" providerId="AD" clId="Web-{9229F80E-5496-F141-B721-9302A38EF23F}" dt="2021-02-05T20:55:12.330" v="1578" actId="20577"/>
          <ac:spMkLst>
            <pc:docMk/>
            <pc:sldMk cId="2684606909" sldId="366"/>
            <ac:spMk id="5" creationId="{B4D4FBCE-B1A8-4265-8A90-FB46A6448D5F}"/>
          </ac:spMkLst>
        </pc:spChg>
      </pc:sldChg>
      <pc:sldChg chg="delSp modSp new mod modClrScheme chgLayout">
        <pc:chgData name="Hill,Jordan (DSHS)" userId="S::jordan.hill@dshs.texas.gov::1afcdffa-d068-4ece-aa53-24c4dfc62f31" providerId="AD" clId="Web-{9229F80E-5496-F141-B721-9302A38EF23F}" dt="2021-02-05T20:58:42.217" v="1796" actId="20577"/>
        <pc:sldMkLst>
          <pc:docMk/>
          <pc:sldMk cId="2661374362" sldId="367"/>
        </pc:sldMkLst>
        <pc:spChg chg="mod ord">
          <ac:chgData name="Hill,Jordan (DSHS)" userId="S::jordan.hill@dshs.texas.gov::1afcdffa-d068-4ece-aa53-24c4dfc62f31" providerId="AD" clId="Web-{9229F80E-5496-F141-B721-9302A38EF23F}" dt="2021-02-05T20:22:53.465" v="938" actId="20577"/>
          <ac:spMkLst>
            <pc:docMk/>
            <pc:sldMk cId="2661374362" sldId="367"/>
            <ac:spMk id="2" creationId="{20B51B0B-4501-412A-8392-455551F2608F}"/>
          </ac:spMkLst>
        </pc:spChg>
        <pc:spChg chg="mod ord">
          <ac:chgData name="Hill,Jordan (DSHS)" userId="S::jordan.hill@dshs.texas.gov::1afcdffa-d068-4ece-aa53-24c4dfc62f31" providerId="AD" clId="Web-{9229F80E-5496-F141-B721-9302A38EF23F}" dt="2021-02-05T20:58:42.217" v="1796" actId="20577"/>
          <ac:spMkLst>
            <pc:docMk/>
            <pc:sldMk cId="2661374362" sldId="367"/>
            <ac:spMk id="3" creationId="{1D8C3905-69F0-41B5-BE29-CA2AFE544131}"/>
          </ac:spMkLst>
        </pc:spChg>
        <pc:spChg chg="del">
          <ac:chgData name="Hill,Jordan (DSHS)" userId="S::jordan.hill@dshs.texas.gov::1afcdffa-d068-4ece-aa53-24c4dfc62f31" providerId="AD" clId="Web-{9229F80E-5496-F141-B721-9302A38EF23F}" dt="2021-02-05T20:22:14.228" v="908"/>
          <ac:spMkLst>
            <pc:docMk/>
            <pc:sldMk cId="2661374362" sldId="367"/>
            <ac:spMk id="4" creationId="{48054AD0-6BB1-4C2E-B549-BE50084A77B2}"/>
          </ac:spMkLst>
        </pc:spChg>
      </pc:sldChg>
      <pc:sldChg chg="modSp new">
        <pc:chgData name="Hill,Jordan (DSHS)" userId="S::jordan.hill@dshs.texas.gov::1afcdffa-d068-4ece-aa53-24c4dfc62f31" providerId="AD" clId="Web-{9229F80E-5496-F141-B721-9302A38EF23F}" dt="2021-02-05T20:09:10.807" v="426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9229F80E-5496-F141-B721-9302A38EF23F}" dt="2021-02-05T20:07:32.098" v="320" actId="20577"/>
          <ac:spMkLst>
            <pc:docMk/>
            <pc:sldMk cId="2067493864" sldId="368"/>
            <ac:spMk id="2" creationId="{23645460-0296-494C-A665-CE0C86CA6847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09:10.807" v="426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 add ord replId">
        <pc:chgData name="Hill,Jordan (DSHS)" userId="S::jordan.hill@dshs.texas.gov::1afcdffa-d068-4ece-aa53-24c4dfc62f31" providerId="AD" clId="Web-{9229F80E-5496-F141-B721-9302A38EF23F}" dt="2021-02-05T20:30:24.179" v="1043" actId="20577"/>
        <pc:sldMkLst>
          <pc:docMk/>
          <pc:sldMk cId="1944655714" sldId="369"/>
        </pc:sldMkLst>
        <pc:spChg chg="mod">
          <ac:chgData name="Hill,Jordan (DSHS)" userId="S::jordan.hill@dshs.texas.gov::1afcdffa-d068-4ece-aa53-24c4dfc62f31" providerId="AD" clId="Web-{9229F80E-5496-F141-B721-9302A38EF23F}" dt="2021-02-05T20:30:24.179" v="1043" actId="20577"/>
          <ac:spMkLst>
            <pc:docMk/>
            <pc:sldMk cId="1944655714" sldId="369"/>
            <ac:spMk id="3" creationId="{3F000F9B-9917-4B55-A906-9D8D22DB5B70}"/>
          </ac:spMkLst>
        </pc:spChg>
      </pc:sldChg>
      <pc:sldChg chg="modSp add replId">
        <pc:chgData name="Hill,Jordan (DSHS)" userId="S::jordan.hill@dshs.texas.gov::1afcdffa-d068-4ece-aa53-24c4dfc62f31" providerId="AD" clId="Web-{9229F80E-5496-F141-B721-9302A38EF23F}" dt="2021-02-05T20:55:09.611" v="1577" actId="20577"/>
        <pc:sldMkLst>
          <pc:docMk/>
          <pc:sldMk cId="1919456219" sldId="370"/>
        </pc:sldMkLst>
        <pc:spChg chg="mod">
          <ac:chgData name="Hill,Jordan (DSHS)" userId="S::jordan.hill@dshs.texas.gov::1afcdffa-d068-4ece-aa53-24c4dfc62f31" providerId="AD" clId="Web-{9229F80E-5496-F141-B721-9302A38EF23F}" dt="2021-02-05T20:45:15.716" v="1241" actId="20577"/>
          <ac:spMkLst>
            <pc:docMk/>
            <pc:sldMk cId="1919456219" sldId="370"/>
            <ac:spMk id="2" creationId="{5D28AA8E-88CA-4695-81D9-7C98DF90EEBC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55:09.611" v="1577" actId="20577"/>
          <ac:spMkLst>
            <pc:docMk/>
            <pc:sldMk cId="1919456219" sldId="370"/>
            <ac:spMk id="3" creationId="{A75F1A5D-EE1A-4423-81BB-E2EC2BDEEA00}"/>
          </ac:spMkLst>
        </pc:spChg>
        <pc:spChg chg="mod">
          <ac:chgData name="Hill,Jordan (DSHS)" userId="S::jordan.hill@dshs.texas.gov::1afcdffa-d068-4ece-aa53-24c4dfc62f31" providerId="AD" clId="Web-{9229F80E-5496-F141-B721-9302A38EF23F}" dt="2021-02-05T20:55:08.142" v="1576" actId="20577"/>
          <ac:spMkLst>
            <pc:docMk/>
            <pc:sldMk cId="1919456219" sldId="370"/>
            <ac:spMk id="5" creationId="{B4D4FBCE-B1A8-4265-8A90-FB46A6448D5F}"/>
          </ac:spMkLst>
        </pc:spChg>
      </pc:sldChg>
    </pc:docChg>
  </pc:docChgLst>
  <pc:docChgLst>
    <pc:chgData name="Hill,Jordan (DSHS)" userId="S::jordan.hill@dshs.texas.gov::1afcdffa-d068-4ece-aa53-24c4dfc62f31" providerId="AD" clId="Web-{2DAA2B25-D4E1-48B1-8E80-79207854087C}"/>
    <pc:docChg chg="delSld modSld modSection">
      <pc:chgData name="Hill,Jordan (DSHS)" userId="S::jordan.hill@dshs.texas.gov::1afcdffa-d068-4ece-aa53-24c4dfc62f31" providerId="AD" clId="Web-{2DAA2B25-D4E1-48B1-8E80-79207854087C}" dt="2021-03-12T19:08:37.248" v="41" actId="20577"/>
      <pc:docMkLst>
        <pc:docMk/>
      </pc:docMkLst>
      <pc:sldChg chg="modSp">
        <pc:chgData name="Hill,Jordan (DSHS)" userId="S::jordan.hill@dshs.texas.gov::1afcdffa-d068-4ece-aa53-24c4dfc62f31" providerId="AD" clId="Web-{2DAA2B25-D4E1-48B1-8E80-79207854087C}" dt="2021-03-12T19:08:37.248" v="41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2DAA2B25-D4E1-48B1-8E80-79207854087C}" dt="2021-03-12T19:08:37.248" v="41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2DAA2B25-D4E1-48B1-8E80-79207854087C}" dt="2021-03-12T18:57:36.267" v="2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2DAA2B25-D4E1-48B1-8E80-79207854087C}" dt="2021-03-12T18:57:36.267" v="2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2DAA2B25-D4E1-48B1-8E80-79207854087C}" dt="2021-03-12T19:07:51.060" v="37" actId="20577"/>
        <pc:sldMkLst>
          <pc:docMk/>
          <pc:sldMk cId="1231419048" sldId="394"/>
        </pc:sldMkLst>
        <pc:spChg chg="mod">
          <ac:chgData name="Hill,Jordan (DSHS)" userId="S::jordan.hill@dshs.texas.gov::1afcdffa-d068-4ece-aa53-24c4dfc62f31" providerId="AD" clId="Web-{2DAA2B25-D4E1-48B1-8E80-79207854087C}" dt="2021-03-12T19:07:51.060" v="37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del">
        <pc:chgData name="Hill,Jordan (DSHS)" userId="S::jordan.hill@dshs.texas.gov::1afcdffa-d068-4ece-aa53-24c4dfc62f31" providerId="AD" clId="Web-{2DAA2B25-D4E1-48B1-8E80-79207854087C}" dt="2021-03-12T18:57:45.174" v="3"/>
        <pc:sldMkLst>
          <pc:docMk/>
          <pc:sldMk cId="1007169755" sldId="395"/>
        </pc:sldMkLst>
      </pc:sldChg>
      <pc:sldChg chg="del">
        <pc:chgData name="Hill,Jordan (DSHS)" userId="S::jordan.hill@dshs.texas.gov::1afcdffa-d068-4ece-aa53-24c4dfc62f31" providerId="AD" clId="Web-{2DAA2B25-D4E1-48B1-8E80-79207854087C}" dt="2021-03-12T19:06:06.417" v="4"/>
        <pc:sldMkLst>
          <pc:docMk/>
          <pc:sldMk cId="4184870758" sldId="396"/>
        </pc:sldMkLst>
      </pc:sldChg>
    </pc:docChg>
  </pc:docChgLst>
  <pc:docChgLst>
    <pc:chgData name="Flores,Zachary (DSHS)" userId="S::zachary.flores@dshs.texas.gov::e619b1a4-ff3c-48b2-8d1c-f798fc25283a" providerId="AD" clId="Web-{355AF313-5077-4517-A644-B670FF652279}"/>
    <pc:docChg chg="modSld">
      <pc:chgData name="Flores,Zachary (DSHS)" userId="S::zachary.flores@dshs.texas.gov::e619b1a4-ff3c-48b2-8d1c-f798fc25283a" providerId="AD" clId="Web-{355AF313-5077-4517-A644-B670FF652279}" dt="2021-05-21T18:13:34.776" v="1567"/>
      <pc:docMkLst>
        <pc:docMk/>
      </pc:docMkLst>
      <pc:sldChg chg="modSp">
        <pc:chgData name="Flores,Zachary (DSHS)" userId="S::zachary.flores@dshs.texas.gov::e619b1a4-ff3c-48b2-8d1c-f798fc25283a" providerId="AD" clId="Web-{355AF313-5077-4517-A644-B670FF652279}" dt="2021-05-21T18:13:34.776" v="1567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355AF313-5077-4517-A644-B670FF652279}" dt="2021-05-21T18:13:34.776" v="1567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addCm">
        <pc:chgData name="Flores,Zachary (DSHS)" userId="S::zachary.flores@dshs.texas.gov::e619b1a4-ff3c-48b2-8d1c-f798fc25283a" providerId="AD" clId="Web-{355AF313-5077-4517-A644-B670FF652279}" dt="2021-05-21T16:32:47.542" v="169"/>
        <pc:sldMkLst>
          <pc:docMk/>
          <pc:sldMk cId="1212711586" sldId="536"/>
        </pc:sldMkLst>
      </pc:sldChg>
      <pc:sldChg chg="modSp">
        <pc:chgData name="Flores,Zachary (DSHS)" userId="S::zachary.flores@dshs.texas.gov::e619b1a4-ff3c-48b2-8d1c-f798fc25283a" providerId="AD" clId="Web-{355AF313-5077-4517-A644-B670FF652279}" dt="2021-05-21T16:35:50.198" v="323"/>
        <pc:sldMkLst>
          <pc:docMk/>
          <pc:sldMk cId="271248232" sldId="537"/>
        </pc:sldMkLst>
        <pc:graphicFrameChg chg="mod modGraphic">
          <ac:chgData name="Flores,Zachary (DSHS)" userId="S::zachary.flores@dshs.texas.gov::e619b1a4-ff3c-48b2-8d1c-f798fc25283a" providerId="AD" clId="Web-{355AF313-5077-4517-A644-B670FF652279}" dt="2021-05-21T16:35:50.198" v="323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EBBE60AD-591D-41A2-90E1-1F9D3F871992}"/>
    <pc:docChg chg="modSld">
      <pc:chgData name="Flores,Zachary (DSHS)" userId="S::zachary.flores@dshs.texas.gov::e619b1a4-ff3c-48b2-8d1c-f798fc25283a" providerId="AD" clId="Web-{EBBE60AD-591D-41A2-90E1-1F9D3F871992}" dt="2021-05-14T18:31:56.492" v="251"/>
      <pc:docMkLst>
        <pc:docMk/>
      </pc:docMkLst>
      <pc:sldChg chg="modSp">
        <pc:chgData name="Flores,Zachary (DSHS)" userId="S::zachary.flores@dshs.texas.gov::e619b1a4-ff3c-48b2-8d1c-f798fc25283a" providerId="AD" clId="Web-{EBBE60AD-591D-41A2-90E1-1F9D3F871992}" dt="2021-05-14T18:31:56.492" v="251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EBBE60AD-591D-41A2-90E1-1F9D3F871992}" dt="2021-05-14T18:31:56.492" v="251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D8B29BC4-794C-1185-2139-29AB3D8F0D36}"/>
    <pc:docChg chg="addSld delSld modSld sldOrd modSection">
      <pc:chgData name="Hill,Jordan (DSHS)" userId="S::jordan.hill@dshs.texas.gov::1afcdffa-d068-4ece-aa53-24c4dfc62f31" providerId="AD" clId="Web-{D8B29BC4-794C-1185-2139-29AB3D8F0D36}" dt="2021-01-21T18:54:59.608" v="1894"/>
      <pc:docMkLst>
        <pc:docMk/>
      </pc:docMkLst>
      <pc:sldChg chg="addSp delSp modSp">
        <pc:chgData name="Hill,Jordan (DSHS)" userId="S::jordan.hill@dshs.texas.gov::1afcdffa-d068-4ece-aa53-24c4dfc62f31" providerId="AD" clId="Web-{D8B29BC4-794C-1185-2139-29AB3D8F0D36}" dt="2021-01-21T18:16:23.130" v="132"/>
        <pc:sldMkLst>
          <pc:docMk/>
          <pc:sldMk cId="1754620259" sldId="297"/>
        </pc:sldMkLst>
        <pc:graphicFrameChg chg="mod modGraphic">
          <ac:chgData name="Hill,Jordan (DSHS)" userId="S::jordan.hill@dshs.texas.gov::1afcdffa-d068-4ece-aa53-24c4dfc62f31" providerId="AD" clId="Web-{D8B29BC4-794C-1185-2139-29AB3D8F0D36}" dt="2021-01-21T18:16:08.083" v="116"/>
          <ac:graphicFrameMkLst>
            <pc:docMk/>
            <pc:sldMk cId="1754620259" sldId="297"/>
            <ac:graphicFrameMk id="3" creationId="{00000000-0000-0000-0000-000000000000}"/>
          </ac:graphicFrameMkLst>
        </pc:graphicFrameChg>
        <pc:graphicFrameChg chg="add del mod modGraphic">
          <ac:chgData name="Hill,Jordan (DSHS)" userId="S::jordan.hill@dshs.texas.gov::1afcdffa-d068-4ece-aa53-24c4dfc62f31" providerId="AD" clId="Web-{D8B29BC4-794C-1185-2139-29AB3D8F0D36}" dt="2021-01-21T18:15:35.052" v="56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add del mod">
          <ac:chgData name="Hill,Jordan (DSHS)" userId="S::jordan.hill@dshs.texas.gov::1afcdffa-d068-4ece-aa53-24c4dfc62f31" providerId="AD" clId="Web-{D8B29BC4-794C-1185-2139-29AB3D8F0D36}" dt="2021-01-21T18:14:57.365" v="14"/>
          <ac:graphicFrameMkLst>
            <pc:docMk/>
            <pc:sldMk cId="1754620259" sldId="297"/>
            <ac:graphicFrameMk id="6" creationId="{2547E951-606B-4F56-BCFA-BDD36894FDF8}"/>
          </ac:graphicFrameMkLst>
        </pc:graphicFrameChg>
        <pc:graphicFrameChg chg="mod modGraphic">
          <ac:chgData name="Hill,Jordan (DSHS)" userId="S::jordan.hill@dshs.texas.gov::1afcdffa-d068-4ece-aa53-24c4dfc62f31" providerId="AD" clId="Web-{D8B29BC4-794C-1185-2139-29AB3D8F0D36}" dt="2021-01-21T18:16:23.130" v="132"/>
          <ac:graphicFrameMkLst>
            <pc:docMk/>
            <pc:sldMk cId="1754620259" sldId="297"/>
            <ac:graphicFrameMk id="7" creationId="{00000000-0000-0000-0000-000000000000}"/>
          </ac:graphicFrameMkLst>
        </pc:graphicFrameChg>
        <pc:graphicFrameChg chg="add del mod">
          <ac:chgData name="Hill,Jordan (DSHS)" userId="S::jordan.hill@dshs.texas.gov::1afcdffa-d068-4ece-aa53-24c4dfc62f31" providerId="AD" clId="Web-{D8B29BC4-794C-1185-2139-29AB3D8F0D36}" dt="2021-01-21T18:15:09.021" v="18"/>
          <ac:graphicFrameMkLst>
            <pc:docMk/>
            <pc:sldMk cId="1754620259" sldId="297"/>
            <ac:graphicFrameMk id="9" creationId="{B181FE2F-BF3C-46A7-BAA2-323FF3099555}"/>
          </ac:graphicFrameMkLst>
        </pc:graphicFrameChg>
        <pc:graphicFrameChg chg="add del mod">
          <ac:chgData name="Hill,Jordan (DSHS)" userId="S::jordan.hill@dshs.texas.gov::1afcdffa-d068-4ece-aa53-24c4dfc62f31" providerId="AD" clId="Web-{D8B29BC4-794C-1185-2139-29AB3D8F0D36}" dt="2021-01-21T18:15:16.084" v="20"/>
          <ac:graphicFrameMkLst>
            <pc:docMk/>
            <pc:sldMk cId="1754620259" sldId="297"/>
            <ac:graphicFrameMk id="11" creationId="{35793C14-A569-4439-AA60-1E3AF1442DE2}"/>
          </ac:graphicFrameMkLst>
        </pc:graphicFrameChg>
      </pc:sldChg>
      <pc:sldChg chg="addSp delSp modSp">
        <pc:chgData name="Hill,Jordan (DSHS)" userId="S::jordan.hill@dshs.texas.gov::1afcdffa-d068-4ece-aa53-24c4dfc62f31" providerId="AD" clId="Web-{D8B29BC4-794C-1185-2139-29AB3D8F0D36}" dt="2021-01-21T18:41:47.803" v="1603"/>
        <pc:sldMkLst>
          <pc:docMk/>
          <pc:sldMk cId="2982469430" sldId="334"/>
        </pc:sldMkLst>
        <pc:spChg chg="mod">
          <ac:chgData name="Hill,Jordan (DSHS)" userId="S::jordan.hill@dshs.texas.gov::1afcdffa-d068-4ece-aa53-24c4dfc62f31" providerId="AD" clId="Web-{D8B29BC4-794C-1185-2139-29AB3D8F0D36}" dt="2021-01-21T18:18:19.801" v="145" actId="20577"/>
          <ac:spMkLst>
            <pc:docMk/>
            <pc:sldMk cId="2982469430" sldId="334"/>
            <ac:spMk id="2" creationId="{00000000-0000-0000-0000-000000000000}"/>
          </ac:spMkLst>
        </pc:spChg>
        <pc:spChg chg="add del mod">
          <ac:chgData name="Hill,Jordan (DSHS)" userId="S::jordan.hill@dshs.texas.gov::1afcdffa-d068-4ece-aa53-24c4dfc62f31" providerId="AD" clId="Web-{D8B29BC4-794C-1185-2139-29AB3D8F0D36}" dt="2021-01-21T18:41:47.803" v="1603"/>
          <ac:spMkLst>
            <pc:docMk/>
            <pc:sldMk cId="2982469430" sldId="334"/>
            <ac:spMk id="4" creationId="{459ABA39-706A-4BFD-802C-6DC083E5AA73}"/>
          </ac:spMkLst>
        </pc:spChg>
      </pc:sldChg>
      <pc:sldChg chg="del">
        <pc:chgData name="Hill,Jordan (DSHS)" userId="S::jordan.hill@dshs.texas.gov::1afcdffa-d068-4ece-aa53-24c4dfc62f31" providerId="AD" clId="Web-{D8B29BC4-794C-1185-2139-29AB3D8F0D36}" dt="2021-01-21T18:27:40.202" v="796"/>
        <pc:sldMkLst>
          <pc:docMk/>
          <pc:sldMk cId="3406329151" sldId="344"/>
        </pc:sldMkLst>
      </pc:sldChg>
      <pc:sldChg chg="modSp">
        <pc:chgData name="Hill,Jordan (DSHS)" userId="S::jordan.hill@dshs.texas.gov::1afcdffa-d068-4ece-aa53-24c4dfc62f31" providerId="AD" clId="Web-{D8B29BC4-794C-1185-2139-29AB3D8F0D36}" dt="2021-01-21T18:28:18.092" v="799" actId="1076"/>
        <pc:sldMkLst>
          <pc:docMk/>
          <pc:sldMk cId="4074153025" sldId="348"/>
        </pc:sldMkLst>
        <pc:spChg chg="mod">
          <ac:chgData name="Hill,Jordan (DSHS)" userId="S::jordan.hill@dshs.texas.gov::1afcdffa-d068-4ece-aa53-24c4dfc62f31" providerId="AD" clId="Web-{D8B29BC4-794C-1185-2139-29AB3D8F0D36}" dt="2021-01-21T18:28:18.092" v="799" actId="1076"/>
          <ac:spMkLst>
            <pc:docMk/>
            <pc:sldMk cId="4074153025" sldId="348"/>
            <ac:spMk id="3" creationId="{B60D5B63-A416-4F72-8FF0-4DFC8480EBB0}"/>
          </ac:spMkLst>
        </pc:spChg>
      </pc:sldChg>
      <pc:sldChg chg="modSp ord">
        <pc:chgData name="Hill,Jordan (DSHS)" userId="S::jordan.hill@dshs.texas.gov::1afcdffa-d068-4ece-aa53-24c4dfc62f31" providerId="AD" clId="Web-{D8B29BC4-794C-1185-2139-29AB3D8F0D36}" dt="2021-01-21T18:28:14.764" v="798" actId="1076"/>
        <pc:sldMkLst>
          <pc:docMk/>
          <pc:sldMk cId="1372414362" sldId="349"/>
        </pc:sldMkLst>
        <pc:spChg chg="mod">
          <ac:chgData name="Hill,Jordan (DSHS)" userId="S::jordan.hill@dshs.texas.gov::1afcdffa-d068-4ece-aa53-24c4dfc62f31" providerId="AD" clId="Web-{D8B29BC4-794C-1185-2139-29AB3D8F0D36}" dt="2021-01-21T18:28:14.764" v="798" actId="1076"/>
          <ac:spMkLst>
            <pc:docMk/>
            <pc:sldMk cId="1372414362" sldId="349"/>
            <ac:spMk id="3" creationId="{B60D5B63-A416-4F72-8FF0-4DFC8480EBB0}"/>
          </ac:spMkLst>
        </pc:spChg>
      </pc:sldChg>
      <pc:sldChg chg="modSp new ord">
        <pc:chgData name="Hill,Jordan (DSHS)" userId="S::jordan.hill@dshs.texas.gov::1afcdffa-d068-4ece-aa53-24c4dfc62f31" providerId="AD" clId="Web-{D8B29BC4-794C-1185-2139-29AB3D8F0D36}" dt="2021-01-21T18:28:29.029" v="802" actId="20577"/>
        <pc:sldMkLst>
          <pc:docMk/>
          <pc:sldMk cId="249385844" sldId="351"/>
        </pc:sldMkLst>
        <pc:spChg chg="mod">
          <ac:chgData name="Hill,Jordan (DSHS)" userId="S::jordan.hill@dshs.texas.gov::1afcdffa-d068-4ece-aa53-24c4dfc62f31" providerId="AD" clId="Web-{D8B29BC4-794C-1185-2139-29AB3D8F0D36}" dt="2021-01-21T18:19:00.957" v="159" actId="20577"/>
          <ac:spMkLst>
            <pc:docMk/>
            <pc:sldMk cId="249385844" sldId="351"/>
            <ac:spMk id="2" creationId="{68038420-D5D6-49A9-A0FC-56881376F1B3}"/>
          </ac:spMkLst>
        </pc:spChg>
        <pc:spChg chg="mod">
          <ac:chgData name="Hill,Jordan (DSHS)" userId="S::jordan.hill@dshs.texas.gov::1afcdffa-d068-4ece-aa53-24c4dfc62f31" providerId="AD" clId="Web-{D8B29BC4-794C-1185-2139-29AB3D8F0D36}" dt="2021-01-21T18:28:29.029" v="802" actId="20577"/>
          <ac:spMkLst>
            <pc:docMk/>
            <pc:sldMk cId="249385844" sldId="351"/>
            <ac:spMk id="3" creationId="{28AF140C-F01B-4CA3-BE34-045C2EC922ED}"/>
          </ac:spMkLst>
        </pc:spChg>
      </pc:sldChg>
      <pc:sldChg chg="del">
        <pc:chgData name="Hill,Jordan (DSHS)" userId="S::jordan.hill@dshs.texas.gov::1afcdffa-d068-4ece-aa53-24c4dfc62f31" providerId="AD" clId="Web-{D8B29BC4-794C-1185-2139-29AB3D8F0D36}" dt="2021-01-21T18:17:55.973" v="133"/>
        <pc:sldMkLst>
          <pc:docMk/>
          <pc:sldMk cId="3772589634" sldId="351"/>
        </pc:sldMkLst>
      </pc:sldChg>
      <pc:sldChg chg="modSp new ord">
        <pc:chgData name="Hill,Jordan (DSHS)" userId="S::jordan.hill@dshs.texas.gov::1afcdffa-d068-4ece-aa53-24c4dfc62f31" providerId="AD" clId="Web-{D8B29BC4-794C-1185-2139-29AB3D8F0D36}" dt="2021-01-21T18:24:10.001" v="569" actId="20577"/>
        <pc:sldMkLst>
          <pc:docMk/>
          <pc:sldMk cId="1828753596" sldId="352"/>
        </pc:sldMkLst>
        <pc:spChg chg="mod">
          <ac:chgData name="Hill,Jordan (DSHS)" userId="S::jordan.hill@dshs.texas.gov::1afcdffa-d068-4ece-aa53-24c4dfc62f31" providerId="AD" clId="Web-{D8B29BC4-794C-1185-2139-29AB3D8F0D36}" dt="2021-01-21T18:24:10.001" v="569" actId="20577"/>
          <ac:spMkLst>
            <pc:docMk/>
            <pc:sldMk cId="1828753596" sldId="352"/>
            <ac:spMk id="2" creationId="{AA176048-1C17-4C77-B0EF-9F2E283CB55D}"/>
          </ac:spMkLst>
        </pc:spChg>
      </pc:sldChg>
      <pc:sldChg chg="modSp new ord">
        <pc:chgData name="Hill,Jordan (DSHS)" userId="S::jordan.hill@dshs.texas.gov::1afcdffa-d068-4ece-aa53-24c4dfc62f31" providerId="AD" clId="Web-{D8B29BC4-794C-1185-2139-29AB3D8F0D36}" dt="2021-01-21T18:28:10.436" v="797" actId="20577"/>
        <pc:sldMkLst>
          <pc:docMk/>
          <pc:sldMk cId="4132134018" sldId="353"/>
        </pc:sldMkLst>
        <pc:spChg chg="mod">
          <ac:chgData name="Hill,Jordan (DSHS)" userId="S::jordan.hill@dshs.texas.gov::1afcdffa-d068-4ece-aa53-24c4dfc62f31" providerId="AD" clId="Web-{D8B29BC4-794C-1185-2139-29AB3D8F0D36}" dt="2021-01-21T18:24:38.750" v="574" actId="20577"/>
          <ac:spMkLst>
            <pc:docMk/>
            <pc:sldMk cId="4132134018" sldId="353"/>
            <ac:spMk id="2" creationId="{1A2FDE3B-E96E-478D-8489-11C4A4A0EA99}"/>
          </ac:spMkLst>
        </pc:spChg>
        <pc:spChg chg="mod">
          <ac:chgData name="Hill,Jordan (DSHS)" userId="S::jordan.hill@dshs.texas.gov::1afcdffa-d068-4ece-aa53-24c4dfc62f31" providerId="AD" clId="Web-{D8B29BC4-794C-1185-2139-29AB3D8F0D36}" dt="2021-01-21T18:28:10.436" v="797" actId="20577"/>
          <ac:spMkLst>
            <pc:docMk/>
            <pc:sldMk cId="4132134018" sldId="353"/>
            <ac:spMk id="3" creationId="{33F2524A-C639-4A10-9B60-C3824764D579}"/>
          </ac:spMkLst>
        </pc:spChg>
      </pc:sldChg>
      <pc:sldChg chg="modSp new ord">
        <pc:chgData name="Hill,Jordan (DSHS)" userId="S::jordan.hill@dshs.texas.gov::1afcdffa-d068-4ece-aa53-24c4dfc62f31" providerId="AD" clId="Web-{D8B29BC4-794C-1185-2139-29AB3D8F0D36}" dt="2021-01-21T18:42:08.787" v="1608"/>
        <pc:sldMkLst>
          <pc:docMk/>
          <pc:sldMk cId="3507419062" sldId="354"/>
        </pc:sldMkLst>
        <pc:spChg chg="mod">
          <ac:chgData name="Hill,Jordan (DSHS)" userId="S::jordan.hill@dshs.texas.gov::1afcdffa-d068-4ece-aa53-24c4dfc62f31" providerId="AD" clId="Web-{D8B29BC4-794C-1185-2139-29AB3D8F0D36}" dt="2021-01-21T18:29:48.591" v="838" actId="20577"/>
          <ac:spMkLst>
            <pc:docMk/>
            <pc:sldMk cId="3507419062" sldId="354"/>
            <ac:spMk id="2" creationId="{742AE573-E43C-437C-8D30-34D02DA3E96D}"/>
          </ac:spMkLst>
        </pc:spChg>
        <pc:spChg chg="mod">
          <ac:chgData name="Hill,Jordan (DSHS)" userId="S::jordan.hill@dshs.texas.gov::1afcdffa-d068-4ece-aa53-24c4dfc62f31" providerId="AD" clId="Web-{D8B29BC4-794C-1185-2139-29AB3D8F0D36}" dt="2021-01-21T18:29:36.154" v="814" actId="20577"/>
          <ac:spMkLst>
            <pc:docMk/>
            <pc:sldMk cId="3507419062" sldId="354"/>
            <ac:spMk id="3" creationId="{67984062-09D1-4C75-985D-06FB85541FCC}"/>
          </ac:spMkLst>
        </pc:spChg>
      </pc:sldChg>
      <pc:sldChg chg="modSp new ord">
        <pc:chgData name="Hill,Jordan (DSHS)" userId="S::jordan.hill@dshs.texas.gov::1afcdffa-d068-4ece-aa53-24c4dfc62f31" providerId="AD" clId="Web-{D8B29BC4-794C-1185-2139-29AB3D8F0D36}" dt="2021-01-21T18:42:08.787" v="1607"/>
        <pc:sldMkLst>
          <pc:docMk/>
          <pc:sldMk cId="196256212" sldId="355"/>
        </pc:sldMkLst>
        <pc:spChg chg="mod">
          <ac:chgData name="Hill,Jordan (DSHS)" userId="S::jordan.hill@dshs.texas.gov::1afcdffa-d068-4ece-aa53-24c4dfc62f31" providerId="AD" clId="Web-{D8B29BC4-794C-1185-2139-29AB3D8F0D36}" dt="2021-01-21T18:31:27.590" v="850" actId="20577"/>
          <ac:spMkLst>
            <pc:docMk/>
            <pc:sldMk cId="196256212" sldId="355"/>
            <ac:spMk id="2" creationId="{88BDA77B-6F24-41F8-A428-D892F49B18C1}"/>
          </ac:spMkLst>
        </pc:spChg>
        <pc:spChg chg="mod">
          <ac:chgData name="Hill,Jordan (DSHS)" userId="S::jordan.hill@dshs.texas.gov::1afcdffa-d068-4ece-aa53-24c4dfc62f31" providerId="AD" clId="Web-{D8B29BC4-794C-1185-2139-29AB3D8F0D36}" dt="2021-01-21T18:33:03.902" v="938" actId="20577"/>
          <ac:spMkLst>
            <pc:docMk/>
            <pc:sldMk cId="196256212" sldId="355"/>
            <ac:spMk id="3" creationId="{590C660D-D3CB-4D07-B0AE-8367B4BCBA32}"/>
          </ac:spMkLst>
        </pc:spChg>
      </pc:sldChg>
      <pc:sldChg chg="delSp modSp new del mod ord modClrScheme chgLayout">
        <pc:chgData name="Hill,Jordan (DSHS)" userId="S::jordan.hill@dshs.texas.gov::1afcdffa-d068-4ece-aa53-24c4dfc62f31" providerId="AD" clId="Web-{D8B29BC4-794C-1185-2139-29AB3D8F0D36}" dt="2021-01-21T18:54:58.327" v="1893"/>
        <pc:sldMkLst>
          <pc:docMk/>
          <pc:sldMk cId="3011610851" sldId="356"/>
        </pc:sldMkLst>
        <pc:spChg chg="mod ord">
          <ac:chgData name="Hill,Jordan (DSHS)" userId="S::jordan.hill@dshs.texas.gov::1afcdffa-d068-4ece-aa53-24c4dfc62f31" providerId="AD" clId="Web-{D8B29BC4-794C-1185-2139-29AB3D8F0D36}" dt="2021-01-21T18:36:15.884" v="1231"/>
          <ac:spMkLst>
            <pc:docMk/>
            <pc:sldMk cId="3011610851" sldId="356"/>
            <ac:spMk id="2" creationId="{02CBB30E-6F9C-4D2B-8677-83C523CE3C26}"/>
          </ac:spMkLst>
        </pc:spChg>
        <pc:spChg chg="mod ord">
          <ac:chgData name="Hill,Jordan (DSHS)" userId="S::jordan.hill@dshs.texas.gov::1afcdffa-d068-4ece-aa53-24c4dfc62f31" providerId="AD" clId="Web-{D8B29BC4-794C-1185-2139-29AB3D8F0D36}" dt="2021-01-21T18:46:17.176" v="1877" actId="20577"/>
          <ac:spMkLst>
            <pc:docMk/>
            <pc:sldMk cId="3011610851" sldId="356"/>
            <ac:spMk id="3" creationId="{E75C3F17-50AF-44EF-ABEB-901E68FBCE68}"/>
          </ac:spMkLst>
        </pc:spChg>
        <pc:spChg chg="del">
          <ac:chgData name="Hill,Jordan (DSHS)" userId="S::jordan.hill@dshs.texas.gov::1afcdffa-d068-4ece-aa53-24c4dfc62f31" providerId="AD" clId="Web-{D8B29BC4-794C-1185-2139-29AB3D8F0D36}" dt="2021-01-21T18:36:15.884" v="1231"/>
          <ac:spMkLst>
            <pc:docMk/>
            <pc:sldMk cId="3011610851" sldId="356"/>
            <ac:spMk id="4" creationId="{D18749B5-DB90-4BE1-B29B-E5CD4CCFB029}"/>
          </ac:spMkLst>
        </pc:spChg>
      </pc:sldChg>
      <pc:sldChg chg="modSp add del ord replId">
        <pc:chgData name="Hill,Jordan (DSHS)" userId="S::jordan.hill@dshs.texas.gov::1afcdffa-d068-4ece-aa53-24c4dfc62f31" providerId="AD" clId="Web-{D8B29BC4-794C-1185-2139-29AB3D8F0D36}" dt="2021-01-21T18:54:59.608" v="1894"/>
        <pc:sldMkLst>
          <pc:docMk/>
          <pc:sldMk cId="2225873149" sldId="357"/>
        </pc:sldMkLst>
        <pc:spChg chg="mod">
          <ac:chgData name="Hill,Jordan (DSHS)" userId="S::jordan.hill@dshs.texas.gov::1afcdffa-d068-4ece-aa53-24c4dfc62f31" providerId="AD" clId="Web-{D8B29BC4-794C-1185-2139-29AB3D8F0D36}" dt="2021-01-21T18:53:05.594" v="1891" actId="20577"/>
          <ac:spMkLst>
            <pc:docMk/>
            <pc:sldMk cId="2225873149" sldId="357"/>
            <ac:spMk id="3" creationId="{E75C3F17-50AF-44EF-ABEB-901E68FBCE68}"/>
          </ac:spMkLst>
        </pc:spChg>
      </pc:sldChg>
      <pc:sldChg chg="delSp modSp new del mod ord modClrScheme chgLayout">
        <pc:chgData name="Hill,Jordan (DSHS)" userId="S::jordan.hill@dshs.texas.gov::1afcdffa-d068-4ece-aa53-24c4dfc62f31" providerId="AD" clId="Web-{D8B29BC4-794C-1185-2139-29AB3D8F0D36}" dt="2021-01-21T18:54:57.608" v="1892"/>
        <pc:sldMkLst>
          <pc:docMk/>
          <pc:sldMk cId="709600252" sldId="358"/>
        </pc:sldMkLst>
        <pc:spChg chg="mod ord">
          <ac:chgData name="Hill,Jordan (DSHS)" userId="S::jordan.hill@dshs.texas.gov::1afcdffa-d068-4ece-aa53-24c4dfc62f31" providerId="AD" clId="Web-{D8B29BC4-794C-1185-2139-29AB3D8F0D36}" dt="2021-01-21T18:42:41.334" v="1612"/>
          <ac:spMkLst>
            <pc:docMk/>
            <pc:sldMk cId="709600252" sldId="358"/>
            <ac:spMk id="2" creationId="{F6A7610E-0409-42FE-B397-A40053FB4D61}"/>
          </ac:spMkLst>
        </pc:spChg>
        <pc:spChg chg="mod ord">
          <ac:chgData name="Hill,Jordan (DSHS)" userId="S::jordan.hill@dshs.texas.gov::1afcdffa-d068-4ece-aa53-24c4dfc62f31" providerId="AD" clId="Web-{D8B29BC4-794C-1185-2139-29AB3D8F0D36}" dt="2021-01-21T18:46:52.316" v="1889" actId="20577"/>
          <ac:spMkLst>
            <pc:docMk/>
            <pc:sldMk cId="709600252" sldId="358"/>
            <ac:spMk id="3" creationId="{0EBBD22B-00C6-4DDD-8FCE-3AD9279204F0}"/>
          </ac:spMkLst>
        </pc:spChg>
        <pc:spChg chg="del">
          <ac:chgData name="Hill,Jordan (DSHS)" userId="S::jordan.hill@dshs.texas.gov::1afcdffa-d068-4ece-aa53-24c4dfc62f31" providerId="AD" clId="Web-{D8B29BC4-794C-1185-2139-29AB3D8F0D36}" dt="2021-01-21T18:42:41.334" v="1612"/>
          <ac:spMkLst>
            <pc:docMk/>
            <pc:sldMk cId="709600252" sldId="358"/>
            <ac:spMk id="4" creationId="{0D8EA694-9DC0-45C5-BD30-3831D9612B2A}"/>
          </ac:spMkLst>
        </pc:spChg>
      </pc:sldChg>
    </pc:docChg>
  </pc:docChgLst>
  <pc:docChgLst>
    <pc:chgData name="Spahn,Mackenzie L (DSHS)" userId="S::mackenzie.spahn@dshs.texas.gov::7ab22ca3-4670-4815-8d96-f639ee0885ed" providerId="AD" clId="Web-{F9778FF3-CDA6-4F35-9D19-B3AE56AB7F46}"/>
    <pc:docChg chg="modSld">
      <pc:chgData name="Spahn,Mackenzie L (DSHS)" userId="S::mackenzie.spahn@dshs.texas.gov::7ab22ca3-4670-4815-8d96-f639ee0885ed" providerId="AD" clId="Web-{F9778FF3-CDA6-4F35-9D19-B3AE56AB7F46}" dt="2021-03-19T19:32:43.884" v="87" actId="20577"/>
      <pc:docMkLst>
        <pc:docMk/>
      </pc:docMkLst>
      <pc:sldChg chg="modSp">
        <pc:chgData name="Spahn,Mackenzie L (DSHS)" userId="S::mackenzie.spahn@dshs.texas.gov::7ab22ca3-4670-4815-8d96-f639ee0885ed" providerId="AD" clId="Web-{F9778FF3-CDA6-4F35-9D19-B3AE56AB7F46}" dt="2021-03-19T19:32:43.884" v="87" actId="20577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F9778FF3-CDA6-4F35-9D19-B3AE56AB7F46}" dt="2021-03-19T19:32:43.884" v="8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F9778FF3-CDA6-4F35-9D19-B3AE56AB7F46}" dt="2021-03-19T19:26:40.971" v="4" actId="20577"/>
        <pc:sldMkLst>
          <pc:docMk/>
          <pc:sldMk cId="1675999002" sldId="399"/>
        </pc:sldMkLst>
        <pc:spChg chg="mod">
          <ac:chgData name="Spahn,Mackenzie L (DSHS)" userId="S::mackenzie.spahn@dshs.texas.gov::7ab22ca3-4670-4815-8d96-f639ee0885ed" providerId="AD" clId="Web-{F9778FF3-CDA6-4F35-9D19-B3AE56AB7F46}" dt="2021-03-19T19:26:40.971" v="4" actId="20577"/>
          <ac:spMkLst>
            <pc:docMk/>
            <pc:sldMk cId="1675999002" sldId="399"/>
            <ac:spMk id="3" creationId="{037BD68B-B04F-4F97-B373-37CBBA54DA9F}"/>
          </ac:spMkLst>
        </pc:spChg>
      </pc:sldChg>
    </pc:docChg>
  </pc:docChgLst>
  <pc:docChgLst>
    <pc:chgData name="Sheikh,Taj (DSHS)" userId="S::taj.sheikh@dshs.texas.gov::5de65ed6-b571-440f-88e7-6c9ca6a7fa1a" providerId="AD" clId="Web-{27380A1B-79C2-4334-A284-137EE9EABF3F}"/>
    <pc:docChg chg="modSld">
      <pc:chgData name="Sheikh,Taj (DSHS)" userId="S::taj.sheikh@dshs.texas.gov::5de65ed6-b571-440f-88e7-6c9ca6a7fa1a" providerId="AD" clId="Web-{27380A1B-79C2-4334-A284-137EE9EABF3F}" dt="2021-03-11T19:33:37.831" v="362" actId="20577"/>
      <pc:docMkLst>
        <pc:docMk/>
      </pc:docMkLst>
      <pc:sldChg chg="addSp delSp modSp">
        <pc:chgData name="Sheikh,Taj (DSHS)" userId="S::taj.sheikh@dshs.texas.gov::5de65ed6-b571-440f-88e7-6c9ca6a7fa1a" providerId="AD" clId="Web-{27380A1B-79C2-4334-A284-137EE9EABF3F}" dt="2021-03-11T19:33:37.831" v="362" actId="20577"/>
        <pc:sldMkLst>
          <pc:docMk/>
          <pc:sldMk cId="4157926983" sldId="393"/>
        </pc:sldMkLst>
        <pc:spChg chg="mod">
          <ac:chgData name="Sheikh,Taj (DSHS)" userId="S::taj.sheikh@dshs.texas.gov::5de65ed6-b571-440f-88e7-6c9ca6a7fa1a" providerId="AD" clId="Web-{27380A1B-79C2-4334-A284-137EE9EABF3F}" dt="2021-03-11T19:19:52.933" v="10" actId="20577"/>
          <ac:spMkLst>
            <pc:docMk/>
            <pc:sldMk cId="4157926983" sldId="393"/>
            <ac:spMk id="2" creationId="{57B95411-2598-4C62-B485-5335A5C9231C}"/>
          </ac:spMkLst>
        </pc:spChg>
        <pc:spChg chg="del mod">
          <ac:chgData name="Sheikh,Taj (DSHS)" userId="S::taj.sheikh@dshs.texas.gov::5de65ed6-b571-440f-88e7-6c9ca6a7fa1a" providerId="AD" clId="Web-{27380A1B-79C2-4334-A284-137EE9EABF3F}" dt="2021-03-11T19:20:40.387" v="27"/>
          <ac:spMkLst>
            <pc:docMk/>
            <pc:sldMk cId="4157926983" sldId="393"/>
            <ac:spMk id="3" creationId="{B3DC15E1-23FA-45C6-A891-CC72DF2A8344}"/>
          </ac:spMkLst>
        </pc:spChg>
        <pc:spChg chg="add mod">
          <ac:chgData name="Sheikh,Taj (DSHS)" userId="S::taj.sheikh@dshs.texas.gov::5de65ed6-b571-440f-88e7-6c9ca6a7fa1a" providerId="AD" clId="Web-{27380A1B-79C2-4334-A284-137EE9EABF3F}" dt="2021-03-11T19:33:37.831" v="362" actId="20577"/>
          <ac:spMkLst>
            <pc:docMk/>
            <pc:sldMk cId="4157926983" sldId="393"/>
            <ac:spMk id="9" creationId="{B85346D9-554E-41EF-9B60-2F3596A61E63}"/>
          </ac:spMkLst>
        </pc:spChg>
        <pc:graphicFrameChg chg="add del mod modGraphic">
          <ac:chgData name="Sheikh,Taj (DSHS)" userId="S::taj.sheikh@dshs.texas.gov::5de65ed6-b571-440f-88e7-6c9ca6a7fa1a" providerId="AD" clId="Web-{27380A1B-79C2-4334-A284-137EE9EABF3F}" dt="2021-03-11T19:20:27.527" v="23"/>
          <ac:graphicFrameMkLst>
            <pc:docMk/>
            <pc:sldMk cId="4157926983" sldId="393"/>
            <ac:graphicFrameMk id="5" creationId="{C34C38D5-8C6E-438A-ACE5-B93CF3F72104}"/>
          </ac:graphicFrameMkLst>
        </pc:graphicFrameChg>
        <pc:graphicFrameChg chg="add del mod">
          <ac:chgData name="Sheikh,Taj (DSHS)" userId="S::taj.sheikh@dshs.texas.gov::5de65ed6-b571-440f-88e7-6c9ca6a7fa1a" providerId="AD" clId="Web-{27380A1B-79C2-4334-A284-137EE9EABF3F}" dt="2021-03-11T19:20:37.043" v="26"/>
          <ac:graphicFrameMkLst>
            <pc:docMk/>
            <pc:sldMk cId="4157926983" sldId="393"/>
            <ac:graphicFrameMk id="7" creationId="{A3EA1856-8614-40D5-BC00-C35DB5C561F2}"/>
          </ac:graphicFrameMkLst>
        </pc:graphicFrameChg>
        <pc:graphicFrameChg chg="add del mod">
          <ac:chgData name="Sheikh,Taj (DSHS)" userId="S::taj.sheikh@dshs.texas.gov::5de65ed6-b571-440f-88e7-6c9ca6a7fa1a" providerId="AD" clId="Web-{27380A1B-79C2-4334-A284-137EE9EABF3F}" dt="2021-03-11T19:21:01.935" v="38"/>
          <ac:graphicFrameMkLst>
            <pc:docMk/>
            <pc:sldMk cId="4157926983" sldId="393"/>
            <ac:graphicFrameMk id="11" creationId="{2075FCB7-8130-4005-9DF8-5A3C42F27CB7}"/>
          </ac:graphicFrameMkLst>
        </pc:graphicFrameChg>
        <pc:graphicFrameChg chg="add del mod">
          <ac:chgData name="Sheikh,Taj (DSHS)" userId="S::taj.sheikh@dshs.texas.gov::5de65ed6-b571-440f-88e7-6c9ca6a7fa1a" providerId="AD" clId="Web-{27380A1B-79C2-4334-A284-137EE9EABF3F}" dt="2021-03-11T19:23:15.220" v="70"/>
          <ac:graphicFrameMkLst>
            <pc:docMk/>
            <pc:sldMk cId="4157926983" sldId="393"/>
            <ac:graphicFrameMk id="13" creationId="{FA9CB002-B9FA-476B-8542-7103CB5170E5}"/>
          </ac:graphicFrameMkLst>
        </pc:graphicFrameChg>
        <pc:graphicFrameChg chg="add del mod">
          <ac:chgData name="Sheikh,Taj (DSHS)" userId="S::taj.sheikh@dshs.texas.gov::5de65ed6-b571-440f-88e7-6c9ca6a7fa1a" providerId="AD" clId="Web-{27380A1B-79C2-4334-A284-137EE9EABF3F}" dt="2021-03-11T19:23:08.360" v="68"/>
          <ac:graphicFrameMkLst>
            <pc:docMk/>
            <pc:sldMk cId="4157926983" sldId="393"/>
            <ac:graphicFrameMk id="15" creationId="{A3E4ABCE-984A-44D4-B1C1-822B8A4F4BB7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A311F284-5AD9-4F9E-9C3C-B9D6F550305B}"/>
    <pc:docChg chg="modSld">
      <pc:chgData name="Flores,Zachary (DSHS)" userId="S::zachary.flores@dshs.texas.gov::e619b1a4-ff3c-48b2-8d1c-f798fc25283a" providerId="AD" clId="Web-{A311F284-5AD9-4F9E-9C3C-B9D6F550305B}" dt="2021-02-12T16:40:05.918" v="8" actId="20577"/>
      <pc:docMkLst>
        <pc:docMk/>
      </pc:docMkLst>
      <pc:sldChg chg="modSp">
        <pc:chgData name="Flores,Zachary (DSHS)" userId="S::zachary.flores@dshs.texas.gov::e619b1a4-ff3c-48b2-8d1c-f798fc25283a" providerId="AD" clId="Web-{A311F284-5AD9-4F9E-9C3C-B9D6F550305B}" dt="2021-02-12T16:40:05.918" v="8" actId="20577"/>
        <pc:sldMkLst>
          <pc:docMk/>
          <pc:sldMk cId="2547753295" sldId="374"/>
        </pc:sldMkLst>
        <pc:spChg chg="mod">
          <ac:chgData name="Flores,Zachary (DSHS)" userId="S::zachary.flores@dshs.texas.gov::e619b1a4-ff3c-48b2-8d1c-f798fc25283a" providerId="AD" clId="Web-{A311F284-5AD9-4F9E-9C3C-B9D6F550305B}" dt="2021-02-12T16:40:05.918" v="8" actId="20577"/>
          <ac:spMkLst>
            <pc:docMk/>
            <pc:sldMk cId="2547753295" sldId="374"/>
            <ac:spMk id="2" creationId="{C02BB927-D1C9-4048-BCFC-3972AA03808A}"/>
          </ac:spMkLst>
        </pc:spChg>
      </pc:sldChg>
    </pc:docChg>
  </pc:docChgLst>
  <pc:docChgLst>
    <pc:chgData name="Flores,Zachary (DSHS)" userId="S::zachary.flores@dshs.texas.gov::e619b1a4-ff3c-48b2-8d1c-f798fc25283a" providerId="AD" clId="Web-{808BE855-5FD8-458F-8949-135739D6A97E}"/>
    <pc:docChg chg="modSld">
      <pc:chgData name="Flores,Zachary (DSHS)" userId="S::zachary.flores@dshs.texas.gov::e619b1a4-ff3c-48b2-8d1c-f798fc25283a" providerId="AD" clId="Web-{808BE855-5FD8-458F-8949-135739D6A97E}" dt="2021-04-23T20:05:18.953" v="173"/>
      <pc:docMkLst>
        <pc:docMk/>
      </pc:docMkLst>
      <pc:sldChg chg="modSp">
        <pc:chgData name="Flores,Zachary (DSHS)" userId="S::zachary.flores@dshs.texas.gov::e619b1a4-ff3c-48b2-8d1c-f798fc25283a" providerId="AD" clId="Web-{808BE855-5FD8-458F-8949-135739D6A97E}" dt="2021-04-23T20:05:18.953" v="173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808BE855-5FD8-458F-8949-135739D6A97E}" dt="2021-04-23T20:05:18.953" v="173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02E1D47A-AFDF-434F-ACB5-94C168E3522F}"/>
    <pc:docChg chg="addSld modSld modSection">
      <pc:chgData name="Flores,Zachary (DSHS)" userId="S::zachary.flores@dshs.texas.gov::e619b1a4-ff3c-48b2-8d1c-f798fc25283a" providerId="AD" clId="Web-{02E1D47A-AFDF-434F-ACB5-94C168E3522F}" dt="2021-01-29T14:47:14.227" v="205" actId="20577"/>
      <pc:docMkLst>
        <pc:docMk/>
      </pc:docMkLst>
      <pc:sldChg chg="delSp modSp new">
        <pc:chgData name="Flores,Zachary (DSHS)" userId="S::zachary.flores@dshs.texas.gov::e619b1a4-ff3c-48b2-8d1c-f798fc25283a" providerId="AD" clId="Web-{02E1D47A-AFDF-434F-ACB5-94C168E3522F}" dt="2021-01-29T14:47:14.227" v="205" actId="20577"/>
        <pc:sldMkLst>
          <pc:docMk/>
          <pc:sldMk cId="1988112208" sldId="354"/>
        </pc:sldMkLst>
        <pc:spChg chg="mod">
          <ac:chgData name="Flores,Zachary (DSHS)" userId="S::zachary.flores@dshs.texas.gov::e619b1a4-ff3c-48b2-8d1c-f798fc25283a" providerId="AD" clId="Web-{02E1D47A-AFDF-434F-ACB5-94C168E3522F}" dt="2021-01-29T14:46:58.696" v="176" actId="20577"/>
          <ac:spMkLst>
            <pc:docMk/>
            <pc:sldMk cId="1988112208" sldId="354"/>
            <ac:spMk id="2" creationId="{43FFBBF8-9783-41C3-A49B-ADBC7FCECDA0}"/>
          </ac:spMkLst>
        </pc:spChg>
        <pc:spChg chg="mod">
          <ac:chgData name="Flores,Zachary (DSHS)" userId="S::zachary.flores@dshs.texas.gov::e619b1a4-ff3c-48b2-8d1c-f798fc25283a" providerId="AD" clId="Web-{02E1D47A-AFDF-434F-ACB5-94C168E3522F}" dt="2021-01-29T14:47:14.227" v="205" actId="20577"/>
          <ac:spMkLst>
            <pc:docMk/>
            <pc:sldMk cId="1988112208" sldId="354"/>
            <ac:spMk id="3" creationId="{B608CF28-A881-46D9-AFCF-407903D26B9C}"/>
          </ac:spMkLst>
        </pc:spChg>
        <pc:spChg chg="del">
          <ac:chgData name="Flores,Zachary (DSHS)" userId="S::zachary.flores@dshs.texas.gov::e619b1a4-ff3c-48b2-8d1c-f798fc25283a" providerId="AD" clId="Web-{02E1D47A-AFDF-434F-ACB5-94C168E3522F}" dt="2021-01-29T14:43:36.072" v="30"/>
          <ac:spMkLst>
            <pc:docMk/>
            <pc:sldMk cId="1988112208" sldId="354"/>
            <ac:spMk id="4" creationId="{5CAD954C-2B94-4387-A1D3-7A62FA8940D1}"/>
          </ac:spMkLst>
        </pc:spChg>
      </pc:sldChg>
    </pc:docChg>
  </pc:docChgLst>
  <pc:docChgLst>
    <pc:chgData name="Sheikh,Taj (DSHS)" userId="S::taj.sheikh@dshs.texas.gov::5de65ed6-b571-440f-88e7-6c9ca6a7fa1a" providerId="AD" clId="Web-{93A1229E-9102-4BB5-944F-7B2B820CF29D}"/>
    <pc:docChg chg="modSld">
      <pc:chgData name="Sheikh,Taj (DSHS)" userId="S::taj.sheikh@dshs.texas.gov::5de65ed6-b571-440f-88e7-6c9ca6a7fa1a" providerId="AD" clId="Web-{93A1229E-9102-4BB5-944F-7B2B820CF29D}" dt="2021-02-25T22:04:59.827" v="5" actId="20577"/>
      <pc:docMkLst>
        <pc:docMk/>
      </pc:docMkLst>
      <pc:sldChg chg="modSp">
        <pc:chgData name="Sheikh,Taj (DSHS)" userId="S::taj.sheikh@dshs.texas.gov::5de65ed6-b571-440f-88e7-6c9ca6a7fa1a" providerId="AD" clId="Web-{93A1229E-9102-4BB5-944F-7B2B820CF29D}" dt="2021-02-25T22:04:59.827" v="5" actId="20577"/>
        <pc:sldMkLst>
          <pc:docMk/>
          <pc:sldMk cId="3617220568" sldId="377"/>
        </pc:sldMkLst>
        <pc:spChg chg="mod">
          <ac:chgData name="Sheikh,Taj (DSHS)" userId="S::taj.sheikh@dshs.texas.gov::5de65ed6-b571-440f-88e7-6c9ca6a7fa1a" providerId="AD" clId="Web-{93A1229E-9102-4BB5-944F-7B2B820CF29D}" dt="2021-02-25T22:04:59.827" v="5" actId="20577"/>
          <ac:spMkLst>
            <pc:docMk/>
            <pc:sldMk cId="3617220568" sldId="377"/>
            <ac:spMk id="3" creationId="{D6A5A192-AEDB-4B5E-B189-35E2B17085E2}"/>
          </ac:spMkLst>
        </pc:spChg>
      </pc:sldChg>
    </pc:docChg>
  </pc:docChgLst>
  <pc:docChgLst>
    <pc:chgData name="Hill,Jordan (DSHS)" userId="S::jordan.hill@dshs.texas.gov::1afcdffa-d068-4ece-aa53-24c4dfc62f31" providerId="AD" clId="Web-{D622B535-3DAE-4F51-BF3E-886D7C6A725D}"/>
    <pc:docChg chg="modSld">
      <pc:chgData name="Hill,Jordan (DSHS)" userId="S::jordan.hill@dshs.texas.gov::1afcdffa-d068-4ece-aa53-24c4dfc62f31" providerId="AD" clId="Web-{D622B535-3DAE-4F51-BF3E-886D7C6A725D}" dt="2021-06-01T02:04:19.609" v="20" actId="20577"/>
      <pc:docMkLst>
        <pc:docMk/>
      </pc:docMkLst>
      <pc:sldChg chg="modSp">
        <pc:chgData name="Hill,Jordan (DSHS)" userId="S::jordan.hill@dshs.texas.gov::1afcdffa-d068-4ece-aa53-24c4dfc62f31" providerId="AD" clId="Web-{D622B535-3DAE-4F51-BF3E-886D7C6A725D}" dt="2021-06-01T02:04:19.609" v="20" actId="20577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D622B535-3DAE-4F51-BF3E-886D7C6A725D}" dt="2021-06-01T02:04:19.609" v="20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D622B535-3DAE-4F51-BF3E-886D7C6A725D}" dt="2021-06-01T02:03:21.858" v="12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D622B535-3DAE-4F51-BF3E-886D7C6A725D}" dt="2021-06-01T02:03:21.858" v="12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D622B535-3DAE-4F51-BF3E-886D7C6A725D}" dt="2021-06-01T02:03:02.076" v="6" actId="20577"/>
        <pc:sldMkLst>
          <pc:docMk/>
          <pc:sldMk cId="2279834095" sldId="604"/>
        </pc:sldMkLst>
        <pc:spChg chg="mod">
          <ac:chgData name="Hill,Jordan (DSHS)" userId="S::jordan.hill@dshs.texas.gov::1afcdffa-d068-4ece-aa53-24c4dfc62f31" providerId="AD" clId="Web-{D622B535-3DAE-4F51-BF3E-886D7C6A725D}" dt="2021-06-01T02:03:02.076" v="6" actId="20577"/>
          <ac:spMkLst>
            <pc:docMk/>
            <pc:sldMk cId="2279834095" sldId="604"/>
            <ac:spMk id="3" creationId="{0CD10161-7021-4CFD-A558-CA2969C078EB}"/>
          </ac:spMkLst>
        </pc:spChg>
      </pc:sldChg>
    </pc:docChg>
  </pc:docChgLst>
  <pc:docChgLst>
    <pc:chgData name="Hill,Jordan (DSHS)" userId="S::jordan.hill@dshs.texas.gov::1afcdffa-d068-4ece-aa53-24c4dfc62f31" providerId="AD" clId="Web-{07117BDD-3E97-433D-8FAB-85A2BA92C1B9}"/>
    <pc:docChg chg="modSld">
      <pc:chgData name="Hill,Jordan (DSHS)" userId="S::jordan.hill@dshs.texas.gov::1afcdffa-d068-4ece-aa53-24c4dfc62f31" providerId="AD" clId="Web-{07117BDD-3E97-433D-8FAB-85A2BA92C1B9}" dt="2021-03-16T19:11:42.757" v="28" actId="20577"/>
      <pc:docMkLst>
        <pc:docMk/>
      </pc:docMkLst>
      <pc:sldChg chg="addSp delSp modSp mod modClrScheme chgLayout">
        <pc:chgData name="Hill,Jordan (DSHS)" userId="S::jordan.hill@dshs.texas.gov::1afcdffa-d068-4ece-aa53-24c4dfc62f31" providerId="AD" clId="Web-{07117BDD-3E97-433D-8FAB-85A2BA92C1B9}" dt="2021-03-16T19:11:32.085" v="20" actId="1076"/>
        <pc:sldMkLst>
          <pc:docMk/>
          <pc:sldMk cId="4001478338" sldId="380"/>
        </pc:sldMkLst>
        <pc:spChg chg="mod ord">
          <ac:chgData name="Hill,Jordan (DSHS)" userId="S::jordan.hill@dshs.texas.gov::1afcdffa-d068-4ece-aa53-24c4dfc62f31" providerId="AD" clId="Web-{07117BDD-3E97-433D-8FAB-85A2BA92C1B9}" dt="2021-03-16T19:11:06.537" v="18"/>
          <ac:spMkLst>
            <pc:docMk/>
            <pc:sldMk cId="4001478338" sldId="380"/>
            <ac:spMk id="2" creationId="{60899AE4-DF8F-4147-ACA3-99EEF879E517}"/>
          </ac:spMkLst>
        </pc:spChg>
        <pc:spChg chg="del">
          <ac:chgData name="Hill,Jordan (DSHS)" userId="S::jordan.hill@dshs.texas.gov::1afcdffa-d068-4ece-aa53-24c4dfc62f31" providerId="AD" clId="Web-{07117BDD-3E97-433D-8FAB-85A2BA92C1B9}" dt="2021-03-16T19:07:34.547" v="5"/>
          <ac:spMkLst>
            <pc:docMk/>
            <pc:sldMk cId="4001478338" sldId="380"/>
            <ac:spMk id="5" creationId="{75979176-C85D-4B01-9FCC-251A48BD6CFD}"/>
          </ac:spMkLst>
        </pc:spChg>
        <pc:spChg chg="add del mod ord">
          <ac:chgData name="Hill,Jordan (DSHS)" userId="S::jordan.hill@dshs.texas.gov::1afcdffa-d068-4ece-aa53-24c4dfc62f31" providerId="AD" clId="Web-{07117BDD-3E97-433D-8FAB-85A2BA92C1B9}" dt="2021-03-16T19:11:06.537" v="18"/>
          <ac:spMkLst>
            <pc:docMk/>
            <pc:sldMk cId="4001478338" sldId="380"/>
            <ac:spMk id="6" creationId="{2E3F624A-0E1F-4AAE-8A18-282F70387017}"/>
          </ac:spMkLst>
        </pc:spChg>
        <pc:spChg chg="add del mod ord">
          <ac:chgData name="Hill,Jordan (DSHS)" userId="S::jordan.hill@dshs.texas.gov::1afcdffa-d068-4ece-aa53-24c4dfc62f31" providerId="AD" clId="Web-{07117BDD-3E97-433D-8FAB-85A2BA92C1B9}" dt="2021-03-16T19:11:27.038" v="19"/>
          <ac:spMkLst>
            <pc:docMk/>
            <pc:sldMk cId="4001478338" sldId="380"/>
            <ac:spMk id="9" creationId="{3DB49D70-87FE-4B1B-B9C1-EA2540726B3E}"/>
          </ac:spMkLst>
        </pc:spChg>
        <pc:picChg chg="add del mod">
          <ac:chgData name="Hill,Jordan (DSHS)" userId="S::jordan.hill@dshs.texas.gov::1afcdffa-d068-4ece-aa53-24c4dfc62f31" providerId="AD" clId="Web-{07117BDD-3E97-433D-8FAB-85A2BA92C1B9}" dt="2021-03-16T19:07:49.267" v="9"/>
          <ac:picMkLst>
            <pc:docMk/>
            <pc:sldMk cId="4001478338" sldId="380"/>
            <ac:picMk id="3" creationId="{EE64AEB1-9B30-4C57-AFCF-8000248B554B}"/>
          </ac:picMkLst>
        </pc:picChg>
        <pc:picChg chg="add del mod ord">
          <ac:chgData name="Hill,Jordan (DSHS)" userId="S::jordan.hill@dshs.texas.gov::1afcdffa-d068-4ece-aa53-24c4dfc62f31" providerId="AD" clId="Web-{07117BDD-3E97-433D-8FAB-85A2BA92C1B9}" dt="2021-03-16T19:07:54.157" v="13"/>
          <ac:picMkLst>
            <pc:docMk/>
            <pc:sldMk cId="4001478338" sldId="380"/>
            <ac:picMk id="7" creationId="{E2E1A4BE-0F1D-4385-914B-F7AE2183E5AF}"/>
          </ac:picMkLst>
        </pc:picChg>
        <pc:picChg chg="add del mod ord">
          <ac:chgData name="Hill,Jordan (DSHS)" userId="S::jordan.hill@dshs.texas.gov::1afcdffa-d068-4ece-aa53-24c4dfc62f31" providerId="AD" clId="Web-{07117BDD-3E97-433D-8FAB-85A2BA92C1B9}" dt="2021-03-16T19:08:00.892" v="15"/>
          <ac:picMkLst>
            <pc:docMk/>
            <pc:sldMk cId="4001478338" sldId="380"/>
            <ac:picMk id="8" creationId="{002B84F5-8DA0-456C-B3D4-1A6530714560}"/>
          </ac:picMkLst>
        </pc:picChg>
        <pc:picChg chg="add mod ord">
          <ac:chgData name="Hill,Jordan (DSHS)" userId="S::jordan.hill@dshs.texas.gov::1afcdffa-d068-4ece-aa53-24c4dfc62f31" providerId="AD" clId="Web-{07117BDD-3E97-433D-8FAB-85A2BA92C1B9}" dt="2021-03-16T19:11:32.085" v="20" actId="1076"/>
          <ac:picMkLst>
            <pc:docMk/>
            <pc:sldMk cId="4001478338" sldId="380"/>
            <ac:picMk id="10" creationId="{9E27984D-DE42-4EA4-855C-EF8E9C765551}"/>
          </ac:picMkLst>
        </pc:picChg>
      </pc:sldChg>
      <pc:sldChg chg="addSp delSp modSp">
        <pc:chgData name="Hill,Jordan (DSHS)" userId="S::jordan.hill@dshs.texas.gov::1afcdffa-d068-4ece-aa53-24c4dfc62f31" providerId="AD" clId="Web-{07117BDD-3E97-433D-8FAB-85A2BA92C1B9}" dt="2021-03-16T19:11:42.757" v="28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07117BDD-3E97-433D-8FAB-85A2BA92C1B9}" dt="2021-03-16T19:11:42.757" v="28" actId="20577"/>
          <ac:spMkLst>
            <pc:docMk/>
            <pc:sldMk cId="83418260" sldId="403"/>
            <ac:spMk id="2" creationId="{2EEABEEE-A883-4D66-8E77-D967D73DC5C2}"/>
          </ac:spMkLst>
        </pc:spChg>
        <pc:spChg chg="add del">
          <ac:chgData name="Hill,Jordan (DSHS)" userId="S::jordan.hill@dshs.texas.gov::1afcdffa-d068-4ece-aa53-24c4dfc62f31" providerId="AD" clId="Web-{07117BDD-3E97-433D-8FAB-85A2BA92C1B9}" dt="2021-03-16T19:09:04.050" v="17"/>
          <ac:spMkLst>
            <pc:docMk/>
            <pc:sldMk cId="83418260" sldId="403"/>
            <ac:spMk id="3" creationId="{C4325AAC-898F-450B-8F52-761C654A4B41}"/>
          </ac:spMkLst>
        </pc:spChg>
        <pc:picChg chg="add del mod ord">
          <ac:chgData name="Hill,Jordan (DSHS)" userId="S::jordan.hill@dshs.texas.gov::1afcdffa-d068-4ece-aa53-24c4dfc62f31" providerId="AD" clId="Web-{07117BDD-3E97-433D-8FAB-85A2BA92C1B9}" dt="2021-03-16T19:09:04.050" v="17"/>
          <ac:picMkLst>
            <pc:docMk/>
            <pc:sldMk cId="83418260" sldId="403"/>
            <ac:picMk id="4" creationId="{AF9B51E4-325E-493C-BFC4-F32960C30FF2}"/>
          </ac:picMkLst>
        </pc:picChg>
      </pc:sldChg>
    </pc:docChg>
  </pc:docChgLst>
  <pc:docChgLst>
    <pc:chgData name="Sheikh,Taj (DSHS)" userId="S::taj.sheikh@dshs.texas.gov::5de65ed6-b571-440f-88e7-6c9ca6a7fa1a" providerId="AD" clId="Web-{C214EBC4-1E1B-4A51-B1CC-2964C0F1502C}"/>
    <pc:docChg chg="addSld modSld modSection">
      <pc:chgData name="Sheikh,Taj (DSHS)" userId="S::taj.sheikh@dshs.texas.gov::5de65ed6-b571-440f-88e7-6c9ca6a7fa1a" providerId="AD" clId="Web-{C214EBC4-1E1B-4A51-B1CC-2964C0F1502C}" dt="2021-01-20T16:32:19.772" v="243" actId="20577"/>
      <pc:docMkLst>
        <pc:docMk/>
      </pc:docMkLst>
      <pc:sldChg chg="delSp modSp new modNotes">
        <pc:chgData name="Sheikh,Taj (DSHS)" userId="S::taj.sheikh@dshs.texas.gov::5de65ed6-b571-440f-88e7-6c9ca6a7fa1a" providerId="AD" clId="Web-{C214EBC4-1E1B-4A51-B1CC-2964C0F1502C}" dt="2021-01-20T16:32:19.772" v="243" actId="20577"/>
        <pc:sldMkLst>
          <pc:docMk/>
          <pc:sldMk cId="4074153025" sldId="348"/>
        </pc:sldMkLst>
        <pc:spChg chg="mod">
          <ac:chgData name="Sheikh,Taj (DSHS)" userId="S::taj.sheikh@dshs.texas.gov::5de65ed6-b571-440f-88e7-6c9ca6a7fa1a" providerId="AD" clId="Web-{C214EBC4-1E1B-4A51-B1CC-2964C0F1502C}" dt="2021-01-20T15:49:04.387" v="11" actId="20577"/>
          <ac:spMkLst>
            <pc:docMk/>
            <pc:sldMk cId="4074153025" sldId="348"/>
            <ac:spMk id="2" creationId="{1095D3A9-77B2-4600-AEAB-488B94826387}"/>
          </ac:spMkLst>
        </pc:spChg>
        <pc:spChg chg="mod">
          <ac:chgData name="Sheikh,Taj (DSHS)" userId="S::taj.sheikh@dshs.texas.gov::5de65ed6-b571-440f-88e7-6c9ca6a7fa1a" providerId="AD" clId="Web-{C214EBC4-1E1B-4A51-B1CC-2964C0F1502C}" dt="2021-01-20T16:32:19.772" v="243" actId="20577"/>
          <ac:spMkLst>
            <pc:docMk/>
            <pc:sldMk cId="4074153025" sldId="348"/>
            <ac:spMk id="3" creationId="{B60D5B63-A416-4F72-8FF0-4DFC8480EBB0}"/>
          </ac:spMkLst>
        </pc:spChg>
        <pc:spChg chg="del">
          <ac:chgData name="Sheikh,Taj (DSHS)" userId="S::taj.sheikh@dshs.texas.gov::5de65ed6-b571-440f-88e7-6c9ca6a7fa1a" providerId="AD" clId="Web-{C214EBC4-1E1B-4A51-B1CC-2964C0F1502C}" dt="2021-01-20T15:54:20.144" v="66"/>
          <ac:spMkLst>
            <pc:docMk/>
            <pc:sldMk cId="4074153025" sldId="348"/>
            <ac:spMk id="4" creationId="{B004C52D-096C-40AB-BF8B-B8CFF1DC8B20}"/>
          </ac:spMkLst>
        </pc:spChg>
      </pc:sldChg>
    </pc:docChg>
  </pc:docChgLst>
  <pc:docChgLst>
    <pc:chgData name="Hill,Jordan (DSHS)" userId="S::jordan.hill@dshs.texas.gov::1afcdffa-d068-4ece-aa53-24c4dfc62f31" providerId="AD" clId="Web-{18CC6807-0BAA-4DF4-9C27-7B1B646B74A2}"/>
    <pc:docChg chg="modSld">
      <pc:chgData name="Hill,Jordan (DSHS)" userId="S::jordan.hill@dshs.texas.gov::1afcdffa-d068-4ece-aa53-24c4dfc62f31" providerId="AD" clId="Web-{18CC6807-0BAA-4DF4-9C27-7B1B646B74A2}" dt="2021-03-12T20:21:49.822" v="13" actId="20577"/>
      <pc:docMkLst>
        <pc:docMk/>
      </pc:docMkLst>
      <pc:sldChg chg="modSp">
        <pc:chgData name="Hill,Jordan (DSHS)" userId="S::jordan.hill@dshs.texas.gov::1afcdffa-d068-4ece-aa53-24c4dfc62f31" providerId="AD" clId="Web-{18CC6807-0BAA-4DF4-9C27-7B1B646B74A2}" dt="2021-03-12T20:18:14.947" v="7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18CC6807-0BAA-4DF4-9C27-7B1B646B74A2}" dt="2021-03-12T20:18:14.947" v="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18CC6807-0BAA-4DF4-9C27-7B1B646B74A2}" dt="2021-03-12T20:21:49.822" v="13" actId="20577"/>
        <pc:sldMkLst>
          <pc:docMk/>
          <pc:sldMk cId="1231419048" sldId="394"/>
        </pc:sldMkLst>
        <pc:spChg chg="mod">
          <ac:chgData name="Hill,Jordan (DSHS)" userId="S::jordan.hill@dshs.texas.gov::1afcdffa-d068-4ece-aa53-24c4dfc62f31" providerId="AD" clId="Web-{18CC6807-0BAA-4DF4-9C27-7B1B646B74A2}" dt="2021-03-12T20:21:49.822" v="13" actId="20577"/>
          <ac:spMkLst>
            <pc:docMk/>
            <pc:sldMk cId="1231419048" sldId="394"/>
            <ac:spMk id="3" creationId="{75238FFF-EC99-410C-8B8A-E7A900FF2D2D}"/>
          </ac:spMkLst>
        </pc:spChg>
      </pc:sldChg>
    </pc:docChg>
  </pc:docChgLst>
  <pc:docChgLst>
    <pc:chgData name="Spahn,Mackenzie L (DSHS)" userId="S::mackenzie.spahn@dshs.texas.gov::7ab22ca3-4670-4815-8d96-f639ee0885ed" providerId="AD" clId="Web-{660A9981-15A0-4363-8771-9C8F9D6283E0}"/>
    <pc:docChg chg="addSld delSld modSld modSection">
      <pc:chgData name="Spahn,Mackenzie L (DSHS)" userId="S::mackenzie.spahn@dshs.texas.gov::7ab22ca3-4670-4815-8d96-f639ee0885ed" providerId="AD" clId="Web-{660A9981-15A0-4363-8771-9C8F9D6283E0}" dt="2021-04-16T18:45:23.929" v="1357"/>
      <pc:docMkLst>
        <pc:docMk/>
      </pc:docMkLst>
      <pc:sldChg chg="modSp">
        <pc:chgData name="Spahn,Mackenzie L (DSHS)" userId="S::mackenzie.spahn@dshs.texas.gov::7ab22ca3-4670-4815-8d96-f639ee0885ed" providerId="AD" clId="Web-{660A9981-15A0-4363-8771-9C8F9D6283E0}" dt="2021-04-16T18:39:07.359" v="1290"/>
        <pc:sldMkLst>
          <pc:docMk/>
          <pc:sldMk cId="1754620259" sldId="297"/>
        </pc:sldMkLst>
        <pc:graphicFrameChg chg="mod modGraphic">
          <ac:chgData name="Spahn,Mackenzie L (DSHS)" userId="S::mackenzie.spahn@dshs.texas.gov::7ab22ca3-4670-4815-8d96-f639ee0885ed" providerId="AD" clId="Web-{660A9981-15A0-4363-8771-9C8F9D6283E0}" dt="2021-04-16T18:39:07.359" v="1290"/>
          <ac:graphicFrameMkLst>
            <pc:docMk/>
            <pc:sldMk cId="1754620259" sldId="297"/>
            <ac:graphicFrameMk id="3" creationId="{3DB00B70-5900-429B-B255-2058956DA170}"/>
          </ac:graphicFrameMkLst>
        </pc:graphicFrameChg>
      </pc:sldChg>
      <pc:sldChg chg="modSp">
        <pc:chgData name="Spahn,Mackenzie L (DSHS)" userId="S::mackenzie.spahn@dshs.texas.gov::7ab22ca3-4670-4815-8d96-f639ee0885ed" providerId="AD" clId="Web-{660A9981-15A0-4363-8771-9C8F9D6283E0}" dt="2021-04-16T17:11:13.422" v="156"/>
        <pc:sldMkLst>
          <pc:docMk/>
          <pc:sldMk cId="3270391972" sldId="429"/>
        </pc:sldMkLst>
        <pc:graphicFrameChg chg="modGraphic">
          <ac:chgData name="Spahn,Mackenzie L (DSHS)" userId="S::mackenzie.spahn@dshs.texas.gov::7ab22ca3-4670-4815-8d96-f639ee0885ed" providerId="AD" clId="Web-{660A9981-15A0-4363-8771-9C8F9D6283E0}" dt="2021-04-16T17:11:08.156" v="154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modGraphic">
          <ac:chgData name="Spahn,Mackenzie L (DSHS)" userId="S::mackenzie.spahn@dshs.texas.gov::7ab22ca3-4670-4815-8d96-f639ee0885ed" providerId="AD" clId="Web-{660A9981-15A0-4363-8771-9C8F9D6283E0}" dt="2021-04-16T17:11:11.062" v="155"/>
          <ac:graphicFrameMkLst>
            <pc:docMk/>
            <pc:sldMk cId="3270391972" sldId="429"/>
            <ac:graphicFrameMk id="9" creationId="{CF58B947-F020-4647-ACB0-71476E9B3377}"/>
          </ac:graphicFrameMkLst>
        </pc:graphicFrameChg>
        <pc:graphicFrameChg chg="modGraphic">
          <ac:chgData name="Spahn,Mackenzie L (DSHS)" userId="S::mackenzie.spahn@dshs.texas.gov::7ab22ca3-4670-4815-8d96-f639ee0885ed" providerId="AD" clId="Web-{660A9981-15A0-4363-8771-9C8F9D6283E0}" dt="2021-04-16T17:11:13.422" v="156"/>
          <ac:graphicFrameMkLst>
            <pc:docMk/>
            <pc:sldMk cId="3270391972" sldId="429"/>
            <ac:graphicFrameMk id="10" creationId="{87D855E1-1A5F-433E-ACA7-2D2D3677D09D}"/>
          </ac:graphicFrameMkLst>
        </pc:graphicFrameChg>
      </pc:sldChg>
      <pc:sldChg chg="addSp delSp modSp">
        <pc:chgData name="Spahn,Mackenzie L (DSHS)" userId="S::mackenzie.spahn@dshs.texas.gov::7ab22ca3-4670-4815-8d96-f639ee0885ed" providerId="AD" clId="Web-{660A9981-15A0-4363-8771-9C8F9D6283E0}" dt="2021-04-16T18:35:05.266" v="1118"/>
        <pc:sldMkLst>
          <pc:docMk/>
          <pc:sldMk cId="2066983663" sldId="445"/>
        </pc:sldMkLst>
        <pc:spChg chg="mod">
          <ac:chgData name="Spahn,Mackenzie L (DSHS)" userId="S::mackenzie.spahn@dshs.texas.gov::7ab22ca3-4670-4815-8d96-f639ee0885ed" providerId="AD" clId="Web-{660A9981-15A0-4363-8771-9C8F9D6283E0}" dt="2021-04-16T18:33:05.399" v="907" actId="20577"/>
          <ac:spMkLst>
            <pc:docMk/>
            <pc:sldMk cId="2066983663" sldId="445"/>
            <ac:spMk id="2" creationId="{00000000-0000-0000-0000-000000000000}"/>
          </ac:spMkLst>
        </pc:spChg>
        <pc:spChg chg="add del mod">
          <ac:chgData name="Spahn,Mackenzie L (DSHS)" userId="S::mackenzie.spahn@dshs.texas.gov::7ab22ca3-4670-4815-8d96-f639ee0885ed" providerId="AD" clId="Web-{660A9981-15A0-4363-8771-9C8F9D6283E0}" dt="2021-04-16T18:33:51.246" v="956"/>
          <ac:spMkLst>
            <pc:docMk/>
            <pc:sldMk cId="2066983663" sldId="445"/>
            <ac:spMk id="8" creationId="{822F34F4-4270-43F5-8AF6-2047DAA3A713}"/>
          </ac:spMkLst>
        </pc:spChg>
        <pc:spChg chg="add mod">
          <ac:chgData name="Spahn,Mackenzie L (DSHS)" userId="S::mackenzie.spahn@dshs.texas.gov::7ab22ca3-4670-4815-8d96-f639ee0885ed" providerId="AD" clId="Web-{660A9981-15A0-4363-8771-9C8F9D6283E0}" dt="2021-04-16T18:34:45.374" v="1039"/>
          <ac:spMkLst>
            <pc:docMk/>
            <pc:sldMk cId="2066983663" sldId="445"/>
            <ac:spMk id="13" creationId="{2A640508-580C-47E5-9F92-4F56F166FF05}"/>
          </ac:spMkLst>
        </pc:spChg>
        <pc:graphicFrameChg chg="del mod modGraphic">
          <ac:chgData name="Spahn,Mackenzie L (DSHS)" userId="S::mackenzie.spahn@dshs.texas.gov::7ab22ca3-4670-4815-8d96-f639ee0885ed" providerId="AD" clId="Web-{660A9981-15A0-4363-8771-9C8F9D6283E0}" dt="2021-04-16T18:32:46.758" v="880"/>
          <ac:graphicFrameMkLst>
            <pc:docMk/>
            <pc:sldMk cId="2066983663" sldId="445"/>
            <ac:graphicFrameMk id="4" creationId="{00000000-0000-0000-0000-000000000000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660A9981-15A0-4363-8771-9C8F9D6283E0}" dt="2021-04-16T18:33:00.321" v="905"/>
          <ac:graphicFrameMkLst>
            <pc:docMk/>
            <pc:sldMk cId="2066983663" sldId="445"/>
            <ac:graphicFrameMk id="5" creationId="{075AAF94-644D-4D1F-A2EF-5A47B3F79208}"/>
          </ac:graphicFrameMkLst>
        </pc:graphicFrameChg>
        <pc:graphicFrameChg chg="add del mod">
          <ac:chgData name="Spahn,Mackenzie L (DSHS)" userId="S::mackenzie.spahn@dshs.texas.gov::7ab22ca3-4670-4815-8d96-f639ee0885ed" providerId="AD" clId="Web-{660A9981-15A0-4363-8771-9C8F9D6283E0}" dt="2021-04-16T18:33:50.027" v="955"/>
          <ac:graphicFrameMkLst>
            <pc:docMk/>
            <pc:sldMk cId="2066983663" sldId="445"/>
            <ac:graphicFrameMk id="7" creationId="{26D5B5AC-4664-46FA-AEE4-C2FB583B926D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34:13.279" v="1014"/>
          <ac:graphicFrameMkLst>
            <pc:docMk/>
            <pc:sldMk cId="2066983663" sldId="445"/>
            <ac:graphicFrameMk id="10" creationId="{8C2A966F-7FAE-47B3-804B-E4E12D3B7BDA}"/>
          </ac:graphicFrameMkLst>
        </pc:graphicFrameChg>
        <pc:graphicFrameChg chg="add del mod">
          <ac:chgData name="Spahn,Mackenzie L (DSHS)" userId="S::mackenzie.spahn@dshs.texas.gov::7ab22ca3-4670-4815-8d96-f639ee0885ed" providerId="AD" clId="Web-{660A9981-15A0-4363-8771-9C8F9D6283E0}" dt="2021-04-16T18:35:05.266" v="1118"/>
          <ac:graphicFrameMkLst>
            <pc:docMk/>
            <pc:sldMk cId="2066983663" sldId="445"/>
            <ac:graphicFrameMk id="11" creationId="{64B8EAB5-2D86-4A4C-8016-D3FBC5F77C1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35:00.453" v="1117"/>
          <ac:graphicFrameMkLst>
            <pc:docMk/>
            <pc:sldMk cId="2066983663" sldId="445"/>
            <ac:graphicFrameMk id="12" creationId="{E20DF776-F706-4373-9256-798DA4D1448A}"/>
          </ac:graphicFrameMkLst>
        </pc:graphicFrameChg>
      </pc:sldChg>
      <pc:sldChg chg="addSp delSp modSp del">
        <pc:chgData name="Spahn,Mackenzie L (DSHS)" userId="S::mackenzie.spahn@dshs.texas.gov::7ab22ca3-4670-4815-8d96-f639ee0885ed" providerId="AD" clId="Web-{660A9981-15A0-4363-8771-9C8F9D6283E0}" dt="2021-04-16T18:12:29.214" v="500"/>
        <pc:sldMkLst>
          <pc:docMk/>
          <pc:sldMk cId="4133933399" sldId="451"/>
        </pc:sldMkLst>
        <pc:spChg chg="add mod">
          <ac:chgData name="Spahn,Mackenzie L (DSHS)" userId="S::mackenzie.spahn@dshs.texas.gov::7ab22ca3-4670-4815-8d96-f639ee0885ed" providerId="AD" clId="Web-{660A9981-15A0-4363-8771-9C8F9D6283E0}" dt="2021-04-16T18:04:58.405" v="355"/>
          <ac:spMkLst>
            <pc:docMk/>
            <pc:sldMk cId="4133933399" sldId="451"/>
            <ac:spMk id="7" creationId="{E3F0CFF7-B737-43F8-8327-8F2D13D7F52D}"/>
          </ac:spMkLst>
        </pc:spChg>
        <pc:spChg chg="add del mod">
          <ac:chgData name="Spahn,Mackenzie L (DSHS)" userId="S::mackenzie.spahn@dshs.texas.gov::7ab22ca3-4670-4815-8d96-f639ee0885ed" providerId="AD" clId="Web-{660A9981-15A0-4363-8771-9C8F9D6283E0}" dt="2021-04-16T18:06:21.191" v="371"/>
          <ac:spMkLst>
            <pc:docMk/>
            <pc:sldMk cId="4133933399" sldId="451"/>
            <ac:spMk id="10" creationId="{FD5E0D81-E6DB-4B1B-81F8-D17E74425CA1}"/>
          </ac:spMkLst>
        </pc:spChg>
        <pc:spChg chg="add del mod">
          <ac:chgData name="Spahn,Mackenzie L (DSHS)" userId="S::mackenzie.spahn@dshs.texas.gov::7ab22ca3-4670-4815-8d96-f639ee0885ed" providerId="AD" clId="Web-{660A9981-15A0-4363-8771-9C8F9D6283E0}" dt="2021-04-16T18:06:18.394" v="370"/>
          <ac:spMkLst>
            <pc:docMk/>
            <pc:sldMk cId="4133933399" sldId="451"/>
            <ac:spMk id="13" creationId="{CC5DF48C-5362-4A05-BCC0-F7B451D19D73}"/>
          </ac:spMkLst>
        </pc:spChg>
        <pc:graphicFrameChg chg="add mod modGraphic">
          <ac:chgData name="Spahn,Mackenzie L (DSHS)" userId="S::mackenzie.spahn@dshs.texas.gov::7ab22ca3-4670-4815-8d96-f639ee0885ed" providerId="AD" clId="Web-{660A9981-15A0-4363-8771-9C8F9D6283E0}" dt="2021-04-16T18:09:30.297" v="454"/>
          <ac:graphicFrameMkLst>
            <pc:docMk/>
            <pc:sldMk cId="4133933399" sldId="451"/>
            <ac:graphicFrameMk id="3" creationId="{5B369F0F-CF7B-49BC-A369-FC7F49DA61EB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660A9981-15A0-4363-8771-9C8F9D6283E0}" dt="2021-04-16T17:24:10.796" v="337"/>
          <ac:graphicFrameMkLst>
            <pc:docMk/>
            <pc:sldMk cId="4133933399" sldId="451"/>
            <ac:graphicFrameMk id="5" creationId="{5DDBBBEA-D9FE-4115-8FD2-9D97F35660DD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06:57.256" v="380"/>
          <ac:graphicFrameMkLst>
            <pc:docMk/>
            <pc:sldMk cId="4133933399" sldId="451"/>
            <ac:graphicFrameMk id="6" creationId="{F950E91C-18B7-4943-AC0D-85F30C47C9C2}"/>
          </ac:graphicFrameMkLst>
        </pc:graphicFrameChg>
        <pc:graphicFrameChg chg="add del mod">
          <ac:chgData name="Spahn,Mackenzie L (DSHS)" userId="S::mackenzie.spahn@dshs.texas.gov::7ab22ca3-4670-4815-8d96-f639ee0885ed" providerId="AD" clId="Web-{660A9981-15A0-4363-8771-9C8F9D6283E0}" dt="2021-04-16T18:06:28.004" v="373"/>
          <ac:graphicFrameMkLst>
            <pc:docMk/>
            <pc:sldMk cId="4133933399" sldId="451"/>
            <ac:graphicFrameMk id="9" creationId="{61038FC1-26A7-497A-A44C-008D33956F10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06:17.160" v="369"/>
          <ac:graphicFrameMkLst>
            <pc:docMk/>
            <pc:sldMk cId="4133933399" sldId="451"/>
            <ac:graphicFrameMk id="12" creationId="{BFD0D8C3-02A0-4611-9621-A158A457423A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09:33.609" v="455"/>
          <ac:graphicFrameMkLst>
            <pc:docMk/>
            <pc:sldMk cId="4133933399" sldId="451"/>
            <ac:graphicFrameMk id="15" creationId="{845F0C3C-05C7-4841-AACE-0473CAED8F0F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12:19.479" v="499"/>
          <ac:graphicFrameMkLst>
            <pc:docMk/>
            <pc:sldMk cId="4133933399" sldId="451"/>
            <ac:graphicFrameMk id="17" creationId="{F9CD19AA-0287-4CA5-AA0C-85ED22132CD0}"/>
          </ac:graphicFrameMkLst>
        </pc:graphicFrameChg>
      </pc:sldChg>
      <pc:sldChg chg="addSp delSp modSp">
        <pc:chgData name="Spahn,Mackenzie L (DSHS)" userId="S::mackenzie.spahn@dshs.texas.gov::7ab22ca3-4670-4815-8d96-f639ee0885ed" providerId="AD" clId="Web-{660A9981-15A0-4363-8771-9C8F9D6283E0}" dt="2021-04-16T18:45:23.929" v="1357"/>
        <pc:sldMkLst>
          <pc:docMk/>
          <pc:sldMk cId="2658073187" sldId="457"/>
        </pc:sldMkLst>
        <pc:spChg chg="add del mod">
          <ac:chgData name="Spahn,Mackenzie L (DSHS)" userId="S::mackenzie.spahn@dshs.texas.gov::7ab22ca3-4670-4815-8d96-f639ee0885ed" providerId="AD" clId="Web-{660A9981-15A0-4363-8771-9C8F9D6283E0}" dt="2021-04-16T18:26:18.937" v="713"/>
          <ac:spMkLst>
            <pc:docMk/>
            <pc:sldMk cId="2658073187" sldId="457"/>
            <ac:spMk id="6" creationId="{D7949E1A-90E7-4B25-92C2-EC0C53521FFA}"/>
          </ac:spMkLst>
        </pc:spChg>
        <pc:spChg chg="add del mod">
          <ac:chgData name="Spahn,Mackenzie L (DSHS)" userId="S::mackenzie.spahn@dshs.texas.gov::7ab22ca3-4670-4815-8d96-f639ee0885ed" providerId="AD" clId="Web-{660A9981-15A0-4363-8771-9C8F9D6283E0}" dt="2021-04-16T18:26:14.718" v="711"/>
          <ac:spMkLst>
            <pc:docMk/>
            <pc:sldMk cId="2658073187" sldId="457"/>
            <ac:spMk id="10" creationId="{49B25054-5E9F-4040-846D-C9A3706DFD3E}"/>
          </ac:spMkLst>
        </pc:sp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26:16.781" v="712"/>
          <ac:graphicFrameMkLst>
            <pc:docMk/>
            <pc:sldMk cId="2658073187" sldId="457"/>
            <ac:graphicFrameMk id="5" creationId="{1BB95806-6F5A-4B4E-BDD4-8E5E1B535F19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27:34.848" v="739" actId="1076"/>
          <ac:graphicFrameMkLst>
            <pc:docMk/>
            <pc:sldMk cId="2658073187" sldId="457"/>
            <ac:graphicFrameMk id="7" creationId="{A15C1883-2FBA-4E1E-A95D-06DD6AD5101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27:38.473" v="740" actId="1076"/>
          <ac:graphicFrameMkLst>
            <pc:docMk/>
            <pc:sldMk cId="2658073187" sldId="457"/>
            <ac:graphicFrameMk id="8" creationId="{E01F5D96-3059-4797-8D59-68A8FBBCAF54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660A9981-15A0-4363-8771-9C8F9D6283E0}" dt="2021-04-16T18:45:23.929" v="1357"/>
          <ac:graphicFrameMkLst>
            <pc:docMk/>
            <pc:sldMk cId="2658073187" sldId="457"/>
            <ac:graphicFrameMk id="9" creationId="{9614C07C-34A8-4602-AF6D-B671967D276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27:03.065" v="721"/>
          <ac:graphicFrameMkLst>
            <pc:docMk/>
            <pc:sldMk cId="2658073187" sldId="457"/>
            <ac:graphicFrameMk id="11" creationId="{0369E7B2-2707-4EA4-BB96-A7EA6DAE9E01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27:44.223" v="741" actId="1076"/>
          <ac:graphicFrameMkLst>
            <pc:docMk/>
            <pc:sldMk cId="2658073187" sldId="457"/>
            <ac:graphicFrameMk id="12" creationId="{7B243004-E418-495D-B033-2EB46A43DC39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60A9981-15A0-4363-8771-9C8F9D6283E0}" dt="2021-04-16T18:27:30.363" v="738" actId="1076"/>
          <ac:graphicFrameMkLst>
            <pc:docMk/>
            <pc:sldMk cId="2658073187" sldId="457"/>
            <ac:graphicFrameMk id="15" creationId="{D3BC1363-7C4D-4DEF-873B-867A983FE68C}"/>
          </ac:graphicFrameMkLst>
        </pc:graphicFrameChg>
      </pc:sldChg>
      <pc:sldChg chg="addSp modSp add replId">
        <pc:chgData name="Spahn,Mackenzie L (DSHS)" userId="S::mackenzie.spahn@dshs.texas.gov::7ab22ca3-4670-4815-8d96-f639ee0885ed" providerId="AD" clId="Web-{660A9981-15A0-4363-8771-9C8F9D6283E0}" dt="2021-04-16T18:30:42.078" v="877"/>
        <pc:sldMkLst>
          <pc:docMk/>
          <pc:sldMk cId="1488216566" sldId="458"/>
        </pc:sldMkLst>
        <pc:graphicFrameChg chg="mod modGraphic">
          <ac:chgData name="Spahn,Mackenzie L (DSHS)" userId="S::mackenzie.spahn@dshs.texas.gov::7ab22ca3-4670-4815-8d96-f639ee0885ed" providerId="AD" clId="Web-{660A9981-15A0-4363-8771-9C8F9D6283E0}" dt="2021-04-16T18:30:42.078" v="877"/>
          <ac:graphicFrameMkLst>
            <pc:docMk/>
            <pc:sldMk cId="1488216566" sldId="458"/>
            <ac:graphicFrameMk id="5" creationId="{5DDBBBEA-D9FE-4115-8FD2-9D97F35660DD}"/>
          </ac:graphicFrameMkLst>
        </pc:graphicFrameChg>
        <pc:graphicFrameChg chg="add mod">
          <ac:chgData name="Spahn,Mackenzie L (DSHS)" userId="S::mackenzie.spahn@dshs.texas.gov::7ab22ca3-4670-4815-8d96-f639ee0885ed" providerId="AD" clId="Web-{660A9981-15A0-4363-8771-9C8F9D6283E0}" dt="2021-04-16T17:21:53.975" v="158" actId="1076"/>
          <ac:graphicFrameMkLst>
            <pc:docMk/>
            <pc:sldMk cId="1488216566" sldId="458"/>
            <ac:graphicFrameMk id="6" creationId="{3FA4CD94-A2BB-43B6-ABB6-D273C5A07574}"/>
          </ac:graphicFrameMkLst>
        </pc:graphicFrameChg>
      </pc:sldChg>
      <pc:sldChg chg="addSp delSp modSp add replId">
        <pc:chgData name="Spahn,Mackenzie L (DSHS)" userId="S::mackenzie.spahn@dshs.texas.gov::7ab22ca3-4670-4815-8d96-f639ee0885ed" providerId="AD" clId="Web-{660A9981-15A0-4363-8771-9C8F9D6283E0}" dt="2021-04-16T18:44:24.629" v="1346"/>
        <pc:sldMkLst>
          <pc:docMk/>
          <pc:sldMk cId="3929976895" sldId="460"/>
        </pc:sldMkLst>
        <pc:spChg chg="mod">
          <ac:chgData name="Spahn,Mackenzie L (DSHS)" userId="S::mackenzie.spahn@dshs.texas.gov::7ab22ca3-4670-4815-8d96-f639ee0885ed" providerId="AD" clId="Web-{660A9981-15A0-4363-8771-9C8F9D6283E0}" dt="2021-04-16T18:14:00.001" v="542"/>
          <ac:spMkLst>
            <pc:docMk/>
            <pc:sldMk cId="3929976895" sldId="460"/>
            <ac:spMk id="4" creationId="{84E88B4D-7A76-4AC1-91B5-0B7CA8EFA1C6}"/>
          </ac:spMkLst>
        </pc:spChg>
        <pc:graphicFrameChg chg="mod modGraphic">
          <ac:chgData name="Spahn,Mackenzie L (DSHS)" userId="S::mackenzie.spahn@dshs.texas.gov::7ab22ca3-4670-4815-8d96-f639ee0885ed" providerId="AD" clId="Web-{660A9981-15A0-4363-8771-9C8F9D6283E0}" dt="2021-04-16T18:44:24.629" v="1346"/>
          <ac:graphicFrameMkLst>
            <pc:docMk/>
            <pc:sldMk cId="3929976895" sldId="460"/>
            <ac:graphicFrameMk id="3" creationId="{5B369F0F-CF7B-49BC-A369-FC7F49DA61EB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660A9981-15A0-4363-8771-9C8F9D6283E0}" dt="2021-04-16T18:13:37.171" v="525"/>
          <ac:graphicFrameMkLst>
            <pc:docMk/>
            <pc:sldMk cId="3929976895" sldId="460"/>
            <ac:graphicFrameMk id="6" creationId="{43B4BFE9-41D6-4BC8-A0ED-32B4D07B1F93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660A9981-15A0-4363-8771-9C8F9D6283E0}" dt="2021-04-16T18:12:11.229" v="498"/>
          <ac:graphicFrameMkLst>
            <pc:docMk/>
            <pc:sldMk cId="3929976895" sldId="460"/>
            <ac:graphicFrameMk id="17" creationId="{F9CD19AA-0287-4CA5-AA0C-85ED22132CD0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8C99C44E-8B1F-4CF8-806E-6587B3C23271}"/>
    <pc:docChg chg="addSld modSld sldOrd modSection">
      <pc:chgData name="Hill,Jordan (DSHS)" userId="S::jordan.hill@dshs.texas.gov::1afcdffa-d068-4ece-aa53-24c4dfc62f31" providerId="AD" clId="Web-{8C99C44E-8B1F-4CF8-806E-6587B3C23271}" dt="2021-04-23T17:24:32.779" v="4"/>
      <pc:docMkLst>
        <pc:docMk/>
      </pc:docMkLst>
      <pc:sldChg chg="addSp modSp mod ord modClrScheme modShow chgLayout">
        <pc:chgData name="Hill,Jordan (DSHS)" userId="S::jordan.hill@dshs.texas.gov::1afcdffa-d068-4ece-aa53-24c4dfc62f31" providerId="AD" clId="Web-{8C99C44E-8B1F-4CF8-806E-6587B3C23271}" dt="2021-04-23T17:24:32.779" v="4"/>
        <pc:sldMkLst>
          <pc:docMk/>
          <pc:sldMk cId="3768798760" sldId="459"/>
        </pc:sldMkLst>
        <pc:spChg chg="add mod ord">
          <ac:chgData name="Hill,Jordan (DSHS)" userId="S::jordan.hill@dshs.texas.gov::1afcdffa-d068-4ece-aa53-24c4dfc62f31" providerId="AD" clId="Web-{8C99C44E-8B1F-4CF8-806E-6587B3C23271}" dt="2021-04-23T17:24:32.779" v="4"/>
          <ac:spMkLst>
            <pc:docMk/>
            <pc:sldMk cId="3768798760" sldId="459"/>
            <ac:spMk id="2" creationId="{7F24D745-6D23-4066-8C22-2527B804C72E}"/>
          </ac:spMkLst>
        </pc:spChg>
        <pc:spChg chg="mod ord">
          <ac:chgData name="Hill,Jordan (DSHS)" userId="S::jordan.hill@dshs.texas.gov::1afcdffa-d068-4ece-aa53-24c4dfc62f31" providerId="AD" clId="Web-{8C99C44E-8B1F-4CF8-806E-6587B3C23271}" dt="2021-04-23T17:24:32.779" v="4"/>
          <ac:spMkLst>
            <pc:docMk/>
            <pc:sldMk cId="3768798760" sldId="459"/>
            <ac:spMk id="3" creationId="{C74FD98A-9314-4BE4-B74D-4D6E8463E446}"/>
          </ac:spMkLst>
        </pc:spChg>
      </pc:sldChg>
      <pc:sldChg chg="new">
        <pc:chgData name="Hill,Jordan (DSHS)" userId="S::jordan.hill@dshs.texas.gov::1afcdffa-d068-4ece-aa53-24c4dfc62f31" providerId="AD" clId="Web-{8C99C44E-8B1F-4CF8-806E-6587B3C23271}" dt="2021-04-23T17:24:32.544" v="2"/>
        <pc:sldMkLst>
          <pc:docMk/>
          <pc:sldMk cId="3392550395" sldId="481"/>
        </pc:sldMkLst>
      </pc:sldChg>
    </pc:docChg>
  </pc:docChgLst>
  <pc:docChgLst>
    <pc:chgData name="Flores,Zachary (DSHS)" userId="S::zachary.flores@dshs.texas.gov::e619b1a4-ff3c-48b2-8d1c-f798fc25283a" providerId="AD" clId="Web-{DAC249BE-4A2C-4E9F-9022-D4D9CE277481}"/>
    <pc:docChg chg="addSld modSld modSection">
      <pc:chgData name="Flores,Zachary (DSHS)" userId="S::zachary.flores@dshs.texas.gov::e619b1a4-ff3c-48b2-8d1c-f798fc25283a" providerId="AD" clId="Web-{DAC249BE-4A2C-4E9F-9022-D4D9CE277481}" dt="2021-03-26T19:57:57.791" v="2115"/>
      <pc:docMkLst>
        <pc:docMk/>
      </pc:docMkLst>
      <pc:sldChg chg="modSp">
        <pc:chgData name="Flores,Zachary (DSHS)" userId="S::zachary.flores@dshs.texas.gov::e619b1a4-ff3c-48b2-8d1c-f798fc25283a" providerId="AD" clId="Web-{DAC249BE-4A2C-4E9F-9022-D4D9CE277481}" dt="2021-03-26T19:36:11.380" v="746" actId="20577"/>
        <pc:sldMkLst>
          <pc:docMk/>
          <pc:sldMk cId="1231419048" sldId="394"/>
        </pc:sldMkLst>
        <pc:spChg chg="mod">
          <ac:chgData name="Flores,Zachary (DSHS)" userId="S::zachary.flores@dshs.texas.gov::e619b1a4-ff3c-48b2-8d1c-f798fc25283a" providerId="AD" clId="Web-{DAC249BE-4A2C-4E9F-9022-D4D9CE277481}" dt="2021-03-26T19:36:11.380" v="746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">
        <pc:chgData name="Flores,Zachary (DSHS)" userId="S::zachary.flores@dshs.texas.gov::e619b1a4-ff3c-48b2-8d1c-f798fc25283a" providerId="AD" clId="Web-{DAC249BE-4A2C-4E9F-9022-D4D9CE277481}" dt="2021-03-26T19:38:57.521" v="797" actId="20577"/>
        <pc:sldMkLst>
          <pc:docMk/>
          <pc:sldMk cId="2414766581" sldId="425"/>
        </pc:sldMkLst>
        <pc:spChg chg="mod">
          <ac:chgData name="Flores,Zachary (DSHS)" userId="S::zachary.flores@dshs.texas.gov::e619b1a4-ff3c-48b2-8d1c-f798fc25283a" providerId="AD" clId="Web-{DAC249BE-4A2C-4E9F-9022-D4D9CE277481}" dt="2021-03-26T19:38:57.521" v="797" actId="20577"/>
          <ac:spMkLst>
            <pc:docMk/>
            <pc:sldMk cId="2414766581" sldId="425"/>
            <ac:spMk id="3" creationId="{B366D209-CC59-4DC2-8ECD-DE7A0EE94892}"/>
          </ac:spMkLst>
        </pc:spChg>
      </pc:sldChg>
      <pc:sldChg chg="modSp">
        <pc:chgData name="Flores,Zachary (DSHS)" userId="S::zachary.flores@dshs.texas.gov::e619b1a4-ff3c-48b2-8d1c-f798fc25283a" providerId="AD" clId="Web-{DAC249BE-4A2C-4E9F-9022-D4D9CE277481}" dt="2021-03-26T19:24:37.236" v="15" actId="20577"/>
        <pc:sldMkLst>
          <pc:docMk/>
          <pc:sldMk cId="3270391972" sldId="429"/>
        </pc:sldMkLst>
        <pc:spChg chg="mod">
          <ac:chgData name="Flores,Zachary (DSHS)" userId="S::zachary.flores@dshs.texas.gov::e619b1a4-ff3c-48b2-8d1c-f798fc25283a" providerId="AD" clId="Web-{DAC249BE-4A2C-4E9F-9022-D4D9CE277481}" dt="2021-03-26T19:24:37.236" v="15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modSp addCm delCm">
        <pc:chgData name="Flores,Zachary (DSHS)" userId="S::zachary.flores@dshs.texas.gov::e619b1a4-ff3c-48b2-8d1c-f798fc25283a" providerId="AD" clId="Web-{DAC249BE-4A2C-4E9F-9022-D4D9CE277481}" dt="2021-03-26T19:57:57.791" v="2115"/>
        <pc:sldMkLst>
          <pc:docMk/>
          <pc:sldMk cId="1132340592" sldId="430"/>
        </pc:sldMkLst>
        <pc:spChg chg="mod">
          <ac:chgData name="Flores,Zachary (DSHS)" userId="S::zachary.flores@dshs.texas.gov::e619b1a4-ff3c-48b2-8d1c-f798fc25283a" providerId="AD" clId="Web-{DAC249BE-4A2C-4E9F-9022-D4D9CE277481}" dt="2021-03-26T19:43:56.147" v="1072" actId="20577"/>
          <ac:spMkLst>
            <pc:docMk/>
            <pc:sldMk cId="1132340592" sldId="430"/>
            <ac:spMk id="3" creationId="{16DC5EF6-411C-4E85-ADFF-9D5CF4867B19}"/>
          </ac:spMkLst>
        </pc:spChg>
      </pc:sldChg>
      <pc:sldChg chg="addSp delSp modSp new">
        <pc:chgData name="Flores,Zachary (DSHS)" userId="S::zachary.flores@dshs.texas.gov::e619b1a4-ff3c-48b2-8d1c-f798fc25283a" providerId="AD" clId="Web-{DAC249BE-4A2C-4E9F-9022-D4D9CE277481}" dt="2021-03-26T19:57:39.322" v="2114" actId="20577"/>
        <pc:sldMkLst>
          <pc:docMk/>
          <pc:sldMk cId="2428293191" sldId="431"/>
        </pc:sldMkLst>
        <pc:spChg chg="mod">
          <ac:chgData name="Flores,Zachary (DSHS)" userId="S::zachary.flores@dshs.texas.gov::e619b1a4-ff3c-48b2-8d1c-f798fc25283a" providerId="AD" clId="Web-{DAC249BE-4A2C-4E9F-9022-D4D9CE277481}" dt="2021-03-26T19:45:13.382" v="1080" actId="20577"/>
          <ac:spMkLst>
            <pc:docMk/>
            <pc:sldMk cId="2428293191" sldId="431"/>
            <ac:spMk id="2" creationId="{CC9FA444-CFB4-4A54-A497-069F39331CBE}"/>
          </ac:spMkLst>
        </pc:spChg>
        <pc:spChg chg="mod">
          <ac:chgData name="Flores,Zachary (DSHS)" userId="S::zachary.flores@dshs.texas.gov::e619b1a4-ff3c-48b2-8d1c-f798fc25283a" providerId="AD" clId="Web-{DAC249BE-4A2C-4E9F-9022-D4D9CE277481}" dt="2021-03-26T19:57:39.322" v="2114" actId="20577"/>
          <ac:spMkLst>
            <pc:docMk/>
            <pc:sldMk cId="2428293191" sldId="431"/>
            <ac:spMk id="3" creationId="{9D7853F6-8418-4C36-856A-8DC4590CD0D4}"/>
          </ac:spMkLst>
        </pc:spChg>
        <pc:spChg chg="del">
          <ac:chgData name="Flores,Zachary (DSHS)" userId="S::zachary.flores@dshs.texas.gov::e619b1a4-ff3c-48b2-8d1c-f798fc25283a" providerId="AD" clId="Web-{DAC249BE-4A2C-4E9F-9022-D4D9CE277481}" dt="2021-03-26T19:45:19.554" v="1081"/>
          <ac:spMkLst>
            <pc:docMk/>
            <pc:sldMk cId="2428293191" sldId="431"/>
            <ac:spMk id="4" creationId="{750E215D-D14C-4B10-ABBC-923A3542AB1D}"/>
          </ac:spMkLst>
        </pc:spChg>
        <pc:graphicFrameChg chg="add del mod">
          <ac:chgData name="Flores,Zachary (DSHS)" userId="S::zachary.flores@dshs.texas.gov::e619b1a4-ff3c-48b2-8d1c-f798fc25283a" providerId="AD" clId="Web-{DAC249BE-4A2C-4E9F-9022-D4D9CE277481}" dt="2021-03-26T19:51:23.446" v="1612"/>
          <ac:graphicFrameMkLst>
            <pc:docMk/>
            <pc:sldMk cId="2428293191" sldId="431"/>
            <ac:graphicFrameMk id="6" creationId="{B5421EF8-012B-4A1A-B96B-A70D82517A13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00329BA2-B370-454C-9AD2-2E93FBCE6068}"/>
    <pc:docChg chg="addSld modSld sldOrd modSection">
      <pc:chgData name="Hill,Jordan (DSHS)" userId="S::jordan.hill@dshs.texas.gov::1afcdffa-d068-4ece-aa53-24c4dfc62f31" providerId="AD" clId="Web-{00329BA2-B370-454C-9AD2-2E93FBCE6068}" dt="2021-02-25T21:09:41.642" v="110" actId="20577"/>
      <pc:docMkLst>
        <pc:docMk/>
      </pc:docMkLst>
      <pc:sldChg chg="modSp">
        <pc:chgData name="Hill,Jordan (DSHS)" userId="S::jordan.hill@dshs.texas.gov::1afcdffa-d068-4ece-aa53-24c4dfc62f31" providerId="AD" clId="Web-{00329BA2-B370-454C-9AD2-2E93FBCE6068}" dt="2021-02-25T20:59:26.806" v="65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00329BA2-B370-454C-9AD2-2E93FBCE6068}" dt="2021-02-25T20:59:26.806" v="65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 new mod ord modClrScheme chgLayout">
        <pc:chgData name="Hill,Jordan (DSHS)" userId="S::jordan.hill@dshs.texas.gov::1afcdffa-d068-4ece-aa53-24c4dfc62f31" providerId="AD" clId="Web-{00329BA2-B370-454C-9AD2-2E93FBCE6068}" dt="2021-02-25T21:09:41.642" v="110" actId="20577"/>
        <pc:sldMkLst>
          <pc:docMk/>
          <pc:sldMk cId="3617220568" sldId="377"/>
        </pc:sldMkLst>
        <pc:spChg chg="mod ord">
          <ac:chgData name="Hill,Jordan (DSHS)" userId="S::jordan.hill@dshs.texas.gov::1afcdffa-d068-4ece-aa53-24c4dfc62f31" providerId="AD" clId="Web-{00329BA2-B370-454C-9AD2-2E93FBCE6068}" dt="2021-02-25T20:41:18.011" v="4" actId="20577"/>
          <ac:spMkLst>
            <pc:docMk/>
            <pc:sldMk cId="3617220568" sldId="377"/>
            <ac:spMk id="2" creationId="{8F993BA1-9427-486E-A179-95D41F91512C}"/>
          </ac:spMkLst>
        </pc:spChg>
        <pc:spChg chg="mod ord">
          <ac:chgData name="Hill,Jordan (DSHS)" userId="S::jordan.hill@dshs.texas.gov::1afcdffa-d068-4ece-aa53-24c4dfc62f31" providerId="AD" clId="Web-{00329BA2-B370-454C-9AD2-2E93FBCE6068}" dt="2021-02-25T21:09:41.642" v="110" actId="20577"/>
          <ac:spMkLst>
            <pc:docMk/>
            <pc:sldMk cId="3617220568" sldId="377"/>
            <ac:spMk id="3" creationId="{D6A5A192-AEDB-4B5E-B189-35E2B17085E2}"/>
          </ac:spMkLst>
        </pc:spChg>
      </pc:sldChg>
    </pc:docChg>
  </pc:docChgLst>
  <pc:docChgLst>
    <pc:chgData name="Hill,Jordan (DSHS)" userId="S::jordan.hill@dshs.texas.gov::1afcdffa-d068-4ece-aa53-24c4dfc62f31" providerId="AD" clId="Web-{CE917C75-345C-411C-A52A-A8D5FB9DF257}"/>
    <pc:docChg chg="addSld delSld modSld sldOrd modSection">
      <pc:chgData name="Hill,Jordan (DSHS)" userId="S::jordan.hill@dshs.texas.gov::1afcdffa-d068-4ece-aa53-24c4dfc62f31" providerId="AD" clId="Web-{CE917C75-345C-411C-A52A-A8D5FB9DF257}" dt="2021-01-15T18:09:15.128" v="71" actId="20577"/>
      <pc:docMkLst>
        <pc:docMk/>
      </pc:docMkLst>
      <pc:sldChg chg="del">
        <pc:chgData name="Hill,Jordan (DSHS)" userId="S::jordan.hill@dshs.texas.gov::1afcdffa-d068-4ece-aa53-24c4dfc62f31" providerId="AD" clId="Web-{CE917C75-345C-411C-A52A-A8D5FB9DF257}" dt="2021-01-15T16:59:46.205" v="10"/>
        <pc:sldMkLst>
          <pc:docMk/>
          <pc:sldMk cId="2125839747" sldId="326"/>
        </pc:sldMkLst>
      </pc:sldChg>
      <pc:sldChg chg="modSp">
        <pc:chgData name="Hill,Jordan (DSHS)" userId="S::jordan.hill@dshs.texas.gov::1afcdffa-d068-4ece-aa53-24c4dfc62f31" providerId="AD" clId="Web-{CE917C75-345C-411C-A52A-A8D5FB9DF257}" dt="2021-01-15T17:00:15.893" v="52" actId="20577"/>
        <pc:sldMkLst>
          <pc:docMk/>
          <pc:sldMk cId="976472930" sldId="327"/>
        </pc:sldMkLst>
        <pc:spChg chg="mod">
          <ac:chgData name="Hill,Jordan (DSHS)" userId="S::jordan.hill@dshs.texas.gov::1afcdffa-d068-4ece-aa53-24c4dfc62f31" providerId="AD" clId="Web-{CE917C75-345C-411C-A52A-A8D5FB9DF257}" dt="2021-01-15T16:59:53.205" v="11" actId="20577"/>
          <ac:spMkLst>
            <pc:docMk/>
            <pc:sldMk cId="976472930" sldId="327"/>
            <ac:spMk id="2" creationId="{00000000-0000-0000-0000-000000000000}"/>
          </ac:spMkLst>
        </pc:spChg>
        <pc:spChg chg="mod">
          <ac:chgData name="Hill,Jordan (DSHS)" userId="S::jordan.hill@dshs.texas.gov::1afcdffa-d068-4ece-aa53-24c4dfc62f31" providerId="AD" clId="Web-{CE917C75-345C-411C-A52A-A8D5FB9DF257}" dt="2021-01-15T17:00:15.893" v="52" actId="20577"/>
          <ac:spMkLst>
            <pc:docMk/>
            <pc:sldMk cId="976472930" sldId="327"/>
            <ac:spMk id="3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CE917C75-345C-411C-A52A-A8D5FB9DF257}" dt="2021-01-15T16:59:37.814" v="6"/>
        <pc:sldMkLst>
          <pc:docMk/>
          <pc:sldMk cId="1232131898" sldId="328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35.736" v="5"/>
        <pc:sldMkLst>
          <pc:docMk/>
          <pc:sldMk cId="1862517170" sldId="329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39.439" v="8"/>
        <pc:sldMkLst>
          <pc:docMk/>
          <pc:sldMk cId="2946835537" sldId="330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40.080" v="9"/>
        <pc:sldMkLst>
          <pc:docMk/>
          <pc:sldMk cId="1227214163" sldId="331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38.705" v="7"/>
        <pc:sldMkLst>
          <pc:docMk/>
          <pc:sldMk cId="2608037814" sldId="333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17.736" v="3"/>
        <pc:sldMkLst>
          <pc:docMk/>
          <pc:sldMk cId="3715128416" sldId="336"/>
        </pc:sldMkLst>
      </pc:sldChg>
      <pc:sldChg chg="del">
        <pc:chgData name="Hill,Jordan (DSHS)" userId="S::jordan.hill@dshs.texas.gov::1afcdffa-d068-4ece-aa53-24c4dfc62f31" providerId="AD" clId="Web-{CE917C75-345C-411C-A52A-A8D5FB9DF257}" dt="2021-01-15T16:59:29.112" v="4"/>
        <pc:sldMkLst>
          <pc:docMk/>
          <pc:sldMk cId="1225508155" sldId="337"/>
        </pc:sldMkLst>
      </pc:sldChg>
      <pc:sldChg chg="modSp">
        <pc:chgData name="Hill,Jordan (DSHS)" userId="S::jordan.hill@dshs.texas.gov::1afcdffa-d068-4ece-aa53-24c4dfc62f31" providerId="AD" clId="Web-{CE917C75-345C-411C-A52A-A8D5FB9DF257}" dt="2021-01-15T16:19:43.900" v="2" actId="1076"/>
        <pc:sldMkLst>
          <pc:docMk/>
          <pc:sldMk cId="772646425" sldId="340"/>
        </pc:sldMkLst>
        <pc:picChg chg="mod">
          <ac:chgData name="Hill,Jordan (DSHS)" userId="S::jordan.hill@dshs.texas.gov::1afcdffa-d068-4ece-aa53-24c4dfc62f31" providerId="AD" clId="Web-{CE917C75-345C-411C-A52A-A8D5FB9DF257}" dt="2021-01-15T16:19:43.900" v="2" actId="1076"/>
          <ac:picMkLst>
            <pc:docMk/>
            <pc:sldMk cId="772646425" sldId="340"/>
            <ac:picMk id="3" creationId="{00000000-0000-0000-0000-000000000000}"/>
          </ac:picMkLst>
        </pc:picChg>
      </pc:sldChg>
      <pc:sldChg chg="addSp delSp modSp">
        <pc:chgData name="Hill,Jordan (DSHS)" userId="S::jordan.hill@dshs.texas.gov::1afcdffa-d068-4ece-aa53-24c4dfc62f31" providerId="AD" clId="Web-{CE917C75-345C-411C-A52A-A8D5FB9DF257}" dt="2021-01-15T18:08:49.957" v="65" actId="20577"/>
        <pc:sldMkLst>
          <pc:docMk/>
          <pc:sldMk cId="2565862613" sldId="345"/>
        </pc:sldMkLst>
        <pc:spChg chg="mod">
          <ac:chgData name="Hill,Jordan (DSHS)" userId="S::jordan.hill@dshs.texas.gov::1afcdffa-d068-4ece-aa53-24c4dfc62f31" providerId="AD" clId="Web-{CE917C75-345C-411C-A52A-A8D5FB9DF257}" dt="2021-01-15T18:08:49.957" v="65" actId="20577"/>
          <ac:spMkLst>
            <pc:docMk/>
            <pc:sldMk cId="2565862613" sldId="345"/>
            <ac:spMk id="3" creationId="{4982F00D-68BA-478C-B708-B70FC28845C1}"/>
          </ac:spMkLst>
        </pc:spChg>
        <pc:picChg chg="add del mod">
          <ac:chgData name="Hill,Jordan (DSHS)" userId="S::jordan.hill@dshs.texas.gov::1afcdffa-d068-4ece-aa53-24c4dfc62f31" providerId="AD" clId="Web-{CE917C75-345C-411C-A52A-A8D5FB9DF257}" dt="2021-01-15T17:11:52.337" v="59"/>
          <ac:picMkLst>
            <pc:docMk/>
            <pc:sldMk cId="2565862613" sldId="345"/>
            <ac:picMk id="4" creationId="{2D6AD1DA-0DFC-47BC-9E5B-CB08260195EB}"/>
          </ac:picMkLst>
        </pc:picChg>
        <pc:picChg chg="add mod">
          <ac:chgData name="Hill,Jordan (DSHS)" userId="S::jordan.hill@dshs.texas.gov::1afcdffa-d068-4ece-aa53-24c4dfc62f31" providerId="AD" clId="Web-{CE917C75-345C-411C-A52A-A8D5FB9DF257}" dt="2021-01-15T18:08:46.863" v="63" actId="1076"/>
          <ac:picMkLst>
            <pc:docMk/>
            <pc:sldMk cId="2565862613" sldId="345"/>
            <ac:picMk id="5" creationId="{7B1D4DBB-AF98-4EA5-845B-42A73748AAD2}"/>
          </ac:picMkLst>
        </pc:picChg>
      </pc:sldChg>
      <pc:sldChg chg="modSp add replId">
        <pc:chgData name="Hill,Jordan (DSHS)" userId="S::jordan.hill@dshs.texas.gov::1afcdffa-d068-4ece-aa53-24c4dfc62f31" providerId="AD" clId="Web-{CE917C75-345C-411C-A52A-A8D5FB9DF257}" dt="2021-01-15T17:00:34.018" v="57" actId="20577"/>
        <pc:sldMkLst>
          <pc:docMk/>
          <pc:sldMk cId="3041610529" sldId="346"/>
        </pc:sldMkLst>
        <pc:spChg chg="mod">
          <ac:chgData name="Hill,Jordan (DSHS)" userId="S::jordan.hill@dshs.texas.gov::1afcdffa-d068-4ece-aa53-24c4dfc62f31" providerId="AD" clId="Web-{CE917C75-345C-411C-A52A-A8D5FB9DF257}" dt="2021-01-15T17:00:34.018" v="57" actId="20577"/>
          <ac:spMkLst>
            <pc:docMk/>
            <pc:sldMk cId="3041610529" sldId="346"/>
            <ac:spMk id="3" creationId="{00000000-0000-0000-0000-000000000000}"/>
          </ac:spMkLst>
        </pc:spChg>
      </pc:sldChg>
      <pc:sldChg chg="modSp new ord">
        <pc:chgData name="Hill,Jordan (DSHS)" userId="S::jordan.hill@dshs.texas.gov::1afcdffa-d068-4ece-aa53-24c4dfc62f31" providerId="AD" clId="Web-{CE917C75-345C-411C-A52A-A8D5FB9DF257}" dt="2021-01-15T18:09:15.128" v="71" actId="20577"/>
        <pc:sldMkLst>
          <pc:docMk/>
          <pc:sldMk cId="210032406" sldId="347"/>
        </pc:sldMkLst>
        <pc:spChg chg="mod">
          <ac:chgData name="Hill,Jordan (DSHS)" userId="S::jordan.hill@dshs.texas.gov::1afcdffa-d068-4ece-aa53-24c4dfc62f31" providerId="AD" clId="Web-{CE917C75-345C-411C-A52A-A8D5FB9DF257}" dt="2021-01-15T18:09:15.128" v="71" actId="20577"/>
          <ac:spMkLst>
            <pc:docMk/>
            <pc:sldMk cId="210032406" sldId="347"/>
            <ac:spMk id="2" creationId="{E64F6AC1-136A-4D1E-B70B-AFA219AC0A56}"/>
          </ac:spMkLst>
        </pc:spChg>
      </pc:sldChg>
    </pc:docChg>
  </pc:docChgLst>
  <pc:docChgLst>
    <pc:chgData name="Hill,Jordan (DSHS)" userId="S::jordan.hill@dshs.texas.gov::1afcdffa-d068-4ece-aa53-24c4dfc62f31" providerId="AD" clId="Web-{2855B366-BA66-4A60-BDCB-F3266C5C2896}"/>
    <pc:docChg chg="addSld modSld sldOrd modSection">
      <pc:chgData name="Hill,Jordan (DSHS)" userId="S::jordan.hill@dshs.texas.gov::1afcdffa-d068-4ece-aa53-24c4dfc62f31" providerId="AD" clId="Web-{2855B366-BA66-4A60-BDCB-F3266C5C2896}" dt="2021-05-14T16:25:04.577" v="8" actId="1076"/>
      <pc:docMkLst>
        <pc:docMk/>
      </pc:docMkLst>
      <pc:sldChg chg="addSp delSp modSp new mod ord modClrScheme chgLayout">
        <pc:chgData name="Hill,Jordan (DSHS)" userId="S::jordan.hill@dshs.texas.gov::1afcdffa-d068-4ece-aa53-24c4dfc62f31" providerId="AD" clId="Web-{2855B366-BA66-4A60-BDCB-F3266C5C2896}" dt="2021-05-14T16:25:04.577" v="8" actId="1076"/>
        <pc:sldMkLst>
          <pc:docMk/>
          <pc:sldMk cId="422047303" sldId="528"/>
        </pc:sldMkLst>
        <pc:spChg chg="mod ord">
          <ac:chgData name="Hill,Jordan (DSHS)" userId="S::jordan.hill@dshs.texas.gov::1afcdffa-d068-4ece-aa53-24c4dfc62f31" providerId="AD" clId="Web-{2855B366-BA66-4A60-BDCB-F3266C5C2896}" dt="2021-05-14T16:23:59.701" v="2"/>
          <ac:spMkLst>
            <pc:docMk/>
            <pc:sldMk cId="422047303" sldId="528"/>
            <ac:spMk id="2" creationId="{25812C29-EC76-48DD-B5AD-49798DBC2F45}"/>
          </ac:spMkLst>
        </pc:spChg>
        <pc:spChg chg="del mod ord">
          <ac:chgData name="Hill,Jordan (DSHS)" userId="S::jordan.hill@dshs.texas.gov::1afcdffa-d068-4ece-aa53-24c4dfc62f31" providerId="AD" clId="Web-{2855B366-BA66-4A60-BDCB-F3266C5C2896}" dt="2021-05-14T16:24:04.091" v="3"/>
          <ac:spMkLst>
            <pc:docMk/>
            <pc:sldMk cId="422047303" sldId="528"/>
            <ac:spMk id="3" creationId="{2EA36AA0-F2FB-46BE-A788-C19B65A9CF45}"/>
          </ac:spMkLst>
        </pc:spChg>
        <pc:spChg chg="del">
          <ac:chgData name="Hill,Jordan (DSHS)" userId="S::jordan.hill@dshs.texas.gov::1afcdffa-d068-4ece-aa53-24c4dfc62f31" providerId="AD" clId="Web-{2855B366-BA66-4A60-BDCB-F3266C5C2896}" dt="2021-05-14T16:23:59.701" v="2"/>
          <ac:spMkLst>
            <pc:docMk/>
            <pc:sldMk cId="422047303" sldId="528"/>
            <ac:spMk id="4" creationId="{8FC2CD96-C429-47C6-8CB2-16222E6E032C}"/>
          </ac:spMkLst>
        </pc:spChg>
        <pc:spChg chg="add del mod">
          <ac:chgData name="Hill,Jordan (DSHS)" userId="S::jordan.hill@dshs.texas.gov::1afcdffa-d068-4ece-aa53-24c4dfc62f31" providerId="AD" clId="Web-{2855B366-BA66-4A60-BDCB-F3266C5C2896}" dt="2021-05-14T16:24:57.874" v="5"/>
          <ac:spMkLst>
            <pc:docMk/>
            <pc:sldMk cId="422047303" sldId="528"/>
            <ac:spMk id="7" creationId="{D7345DDA-455C-4F4C-9440-AD29FF652643}"/>
          </ac:spMkLst>
        </pc:spChg>
        <pc:picChg chg="add del mod ord">
          <ac:chgData name="Hill,Jordan (DSHS)" userId="S::jordan.hill@dshs.texas.gov::1afcdffa-d068-4ece-aa53-24c4dfc62f31" providerId="AD" clId="Web-{2855B366-BA66-4A60-BDCB-F3266C5C2896}" dt="2021-05-14T16:24:05.857" v="4"/>
          <ac:picMkLst>
            <pc:docMk/>
            <pc:sldMk cId="422047303" sldId="528"/>
            <ac:picMk id="5" creationId="{0D22361A-E6E9-40D1-9D4A-4C32E9756FB4}"/>
          </ac:picMkLst>
        </pc:picChg>
        <pc:picChg chg="add mod ord">
          <ac:chgData name="Hill,Jordan (DSHS)" userId="S::jordan.hill@dshs.texas.gov::1afcdffa-d068-4ece-aa53-24c4dfc62f31" providerId="AD" clId="Web-{2855B366-BA66-4A60-BDCB-F3266C5C2896}" dt="2021-05-14T16:25:04.577" v="8" actId="1076"/>
          <ac:picMkLst>
            <pc:docMk/>
            <pc:sldMk cId="422047303" sldId="528"/>
            <ac:picMk id="8" creationId="{A9D9F519-2FA6-43DE-968D-89634BD56B32}"/>
          </ac:picMkLst>
        </pc:picChg>
      </pc:sldChg>
    </pc:docChg>
  </pc:docChgLst>
  <pc:docChgLst>
    <pc:chgData name="Spahn,Mackenzie L (DSHS)" userId="S::mackenzie.spahn@dshs.texas.gov::7ab22ca3-4670-4815-8d96-f639ee0885ed" providerId="AD" clId="Web-{3B81F38C-6C13-4C81-AAF9-A0FFAC67AD0E}"/>
    <pc:docChg chg="delSld modSld modSection">
      <pc:chgData name="Spahn,Mackenzie L (DSHS)" userId="S::mackenzie.spahn@dshs.texas.gov::7ab22ca3-4670-4815-8d96-f639ee0885ed" providerId="AD" clId="Web-{3B81F38C-6C13-4C81-AAF9-A0FFAC67AD0E}" dt="2021-04-30T18:56:58.822" v="80"/>
      <pc:docMkLst>
        <pc:docMk/>
      </pc:docMkLst>
      <pc:sldChg chg="modSp del">
        <pc:chgData name="Spahn,Mackenzie L (DSHS)" userId="S::mackenzie.spahn@dshs.texas.gov::7ab22ca3-4670-4815-8d96-f639ee0885ed" providerId="AD" clId="Web-{3B81F38C-6C13-4C81-AAF9-A0FFAC67AD0E}" dt="2021-04-30T18:56:58.822" v="80"/>
        <pc:sldMkLst>
          <pc:docMk/>
          <pc:sldMk cId="476330745" sldId="494"/>
        </pc:sldMkLst>
        <pc:graphicFrameChg chg="mod modGraphic">
          <ac:chgData name="Spahn,Mackenzie L (DSHS)" userId="S::mackenzie.spahn@dshs.texas.gov::7ab22ca3-4670-4815-8d96-f639ee0885ed" providerId="AD" clId="Web-{3B81F38C-6C13-4C81-AAF9-A0FFAC67AD0E}" dt="2021-04-30T18:55:22.414" v="19"/>
          <ac:graphicFrameMkLst>
            <pc:docMk/>
            <pc:sldMk cId="476330745" sldId="494"/>
            <ac:graphicFrameMk id="6" creationId="{3FA4CD94-A2BB-43B6-ABB6-D273C5A07574}"/>
          </ac:graphicFrameMkLst>
        </pc:graphicFrameChg>
      </pc:sldChg>
      <pc:sldChg chg="addSp modSp">
        <pc:chgData name="Spahn,Mackenzie L (DSHS)" userId="S::mackenzie.spahn@dshs.texas.gov::7ab22ca3-4670-4815-8d96-f639ee0885ed" providerId="AD" clId="Web-{3B81F38C-6C13-4C81-AAF9-A0FFAC67AD0E}" dt="2021-04-30T18:56:44.931" v="79"/>
        <pc:sldMkLst>
          <pc:docMk/>
          <pc:sldMk cId="1697340058" sldId="496"/>
        </pc:sldMkLst>
        <pc:graphicFrameChg chg="add mod modGraphic">
          <ac:chgData name="Spahn,Mackenzie L (DSHS)" userId="S::mackenzie.spahn@dshs.texas.gov::7ab22ca3-4670-4815-8d96-f639ee0885ed" providerId="AD" clId="Web-{3B81F38C-6C13-4C81-AAF9-A0FFAC67AD0E}" dt="2021-04-30T18:56:44.931" v="79"/>
          <ac:graphicFrameMkLst>
            <pc:docMk/>
            <pc:sldMk cId="1697340058" sldId="496"/>
            <ac:graphicFrameMk id="6" creationId="{D29B03EB-0E66-45D0-AE90-D4A3CA336E64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3B81F38C-6C13-4C81-AAF9-A0FFAC67AD0E}" dt="2021-04-30T18:56:34.993" v="63"/>
          <ac:graphicFrameMkLst>
            <pc:docMk/>
            <pc:sldMk cId="1697340058" sldId="496"/>
            <ac:graphicFrameMk id="8" creationId="{921FD5AD-F853-41EE-8235-57C471BC7EFA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EC00BFDA-B178-4320-807F-51C797D61730}"/>
    <pc:docChg chg="modSld">
      <pc:chgData name="Spahn,Mackenzie L (DSHS)" userId="S::mackenzie.spahn@dshs.texas.gov::7ab22ca3-4670-4815-8d96-f639ee0885ed" providerId="AD" clId="Web-{EC00BFDA-B178-4320-807F-51C797D61730}" dt="2021-01-15T17:48:25.474" v="2" actId="20577"/>
      <pc:docMkLst>
        <pc:docMk/>
      </pc:docMkLst>
      <pc:sldChg chg="modSp">
        <pc:chgData name="Spahn,Mackenzie L (DSHS)" userId="S::mackenzie.spahn@dshs.texas.gov::7ab22ca3-4670-4815-8d96-f639ee0885ed" providerId="AD" clId="Web-{EC00BFDA-B178-4320-807F-51C797D61730}" dt="2021-01-15T17:48:25.474" v="2" actId="20577"/>
        <pc:sldMkLst>
          <pc:docMk/>
          <pc:sldMk cId="2096570946" sldId="342"/>
        </pc:sldMkLst>
        <pc:spChg chg="mod">
          <ac:chgData name="Spahn,Mackenzie L (DSHS)" userId="S::mackenzie.spahn@dshs.texas.gov::7ab22ca3-4670-4815-8d96-f639ee0885ed" providerId="AD" clId="Web-{EC00BFDA-B178-4320-807F-51C797D61730}" dt="2021-01-15T17:48:25.474" v="2" actId="20577"/>
          <ac:spMkLst>
            <pc:docMk/>
            <pc:sldMk cId="2096570946" sldId="342"/>
            <ac:spMk id="3" creationId="{336EE604-B06A-41F4-BD55-DA4920BEF5AB}"/>
          </ac:spMkLst>
        </pc:spChg>
      </pc:sldChg>
    </pc:docChg>
  </pc:docChgLst>
  <pc:docChgLst>
    <pc:chgData name="Drastata,Danielle (DSHS)" userId="S::danielle.drastata@dshs.texas.gov::74365a69-9846-4aae-b236-b82c8c9f150c" providerId="AD" clId="Web-{B2EED41E-F7C3-4339-B465-0E5760420DFB}"/>
    <pc:docChg chg="addSld delSld modSld modSection">
      <pc:chgData name="Drastata,Danielle (DSHS)" userId="S::danielle.drastata@dshs.texas.gov::74365a69-9846-4aae-b236-b82c8c9f150c" providerId="AD" clId="Web-{B2EED41E-F7C3-4339-B465-0E5760420DFB}" dt="2021-05-21T19:49:52.039" v="396" actId="1076"/>
      <pc:docMkLst>
        <pc:docMk/>
      </pc:docMkLst>
      <pc:sldChg chg="del">
        <pc:chgData name="Drastata,Danielle (DSHS)" userId="S::danielle.drastata@dshs.texas.gov::74365a69-9846-4aae-b236-b82c8c9f150c" providerId="AD" clId="Web-{B2EED41E-F7C3-4339-B465-0E5760420DFB}" dt="2021-05-21T19:37:07.430" v="0"/>
        <pc:sldMkLst>
          <pc:docMk/>
          <pc:sldMk cId="1228743300" sldId="509"/>
        </pc:sldMkLst>
      </pc:sldChg>
      <pc:sldChg chg="del">
        <pc:chgData name="Drastata,Danielle (DSHS)" userId="S::danielle.drastata@dshs.texas.gov::74365a69-9846-4aae-b236-b82c8c9f150c" providerId="AD" clId="Web-{B2EED41E-F7C3-4339-B465-0E5760420DFB}" dt="2021-05-21T19:37:08.524" v="1"/>
        <pc:sldMkLst>
          <pc:docMk/>
          <pc:sldMk cId="2577989760" sldId="532"/>
        </pc:sldMkLst>
      </pc:sldChg>
      <pc:sldChg chg="addSp delSp modSp new">
        <pc:chgData name="Drastata,Danielle (DSHS)" userId="S::danielle.drastata@dshs.texas.gov::74365a69-9846-4aae-b236-b82c8c9f150c" providerId="AD" clId="Web-{B2EED41E-F7C3-4339-B465-0E5760420DFB}" dt="2021-05-21T19:46:37.024" v="303" actId="1076"/>
        <pc:sldMkLst>
          <pc:docMk/>
          <pc:sldMk cId="1034130567" sldId="572"/>
        </pc:sldMkLst>
        <pc:spChg chg="mod">
          <ac:chgData name="Drastata,Danielle (DSHS)" userId="S::danielle.drastata@dshs.texas.gov::74365a69-9846-4aae-b236-b82c8c9f150c" providerId="AD" clId="Web-{B2EED41E-F7C3-4339-B465-0E5760420DFB}" dt="2021-05-21T19:38:10.852" v="16" actId="20577"/>
          <ac:spMkLst>
            <pc:docMk/>
            <pc:sldMk cId="1034130567" sldId="572"/>
            <ac:spMk id="2" creationId="{4322FF01-8B32-4675-A0E9-8F65AA0D656F}"/>
          </ac:spMkLst>
        </pc:spChg>
        <pc:spChg chg="del">
          <ac:chgData name="Drastata,Danielle (DSHS)" userId="S::danielle.drastata@dshs.texas.gov::74365a69-9846-4aae-b236-b82c8c9f150c" providerId="AD" clId="Web-{B2EED41E-F7C3-4339-B465-0E5760420DFB}" dt="2021-05-21T19:38:19.071" v="17"/>
          <ac:spMkLst>
            <pc:docMk/>
            <pc:sldMk cId="1034130567" sldId="572"/>
            <ac:spMk id="3" creationId="{E06F3959-4A91-4545-ADA7-73B0C9F7E8D3}"/>
          </ac:spMkLst>
        </pc:spChg>
        <pc:spChg chg="add del mod">
          <ac:chgData name="Drastata,Danielle (DSHS)" userId="S::danielle.drastata@dshs.texas.gov::74365a69-9846-4aae-b236-b82c8c9f150c" providerId="AD" clId="Web-{B2EED41E-F7C3-4339-B465-0E5760420DFB}" dt="2021-05-21T19:40:16.258" v="169"/>
          <ac:spMkLst>
            <pc:docMk/>
            <pc:sldMk cId="1034130567" sldId="572"/>
            <ac:spMk id="7" creationId="{FF2764C3-B001-4C69-9DFB-2B7C5C0D6632}"/>
          </ac:spMkLst>
        </pc:spChg>
        <pc:spChg chg="add del mod">
          <ac:chgData name="Drastata,Danielle (DSHS)" userId="S::danielle.drastata@dshs.texas.gov::74365a69-9846-4aae-b236-b82c8c9f150c" providerId="AD" clId="Web-{B2EED41E-F7C3-4339-B465-0E5760420DFB}" dt="2021-05-21T19:44:59.571" v="251"/>
          <ac:spMkLst>
            <pc:docMk/>
            <pc:sldMk cId="1034130567" sldId="572"/>
            <ac:spMk id="13" creationId="{3AFFA3F0-3EEA-403B-AC5B-E981183DE2EA}"/>
          </ac:spMkLst>
        </pc:spChg>
        <pc:graphicFrameChg chg="add del mod ord modGraphic">
          <ac:chgData name="Drastata,Danielle (DSHS)" userId="S::danielle.drastata@dshs.texas.gov::74365a69-9846-4aae-b236-b82c8c9f150c" providerId="AD" clId="Web-{B2EED41E-F7C3-4339-B465-0E5760420DFB}" dt="2021-05-21T19:39:41.508" v="168"/>
          <ac:graphicFrameMkLst>
            <pc:docMk/>
            <pc:sldMk cId="1034130567" sldId="572"/>
            <ac:graphicFrameMk id="5" creationId="{81F95621-794E-4A01-B511-F303F2BBC1F8}"/>
          </ac:graphicFrameMkLst>
        </pc:graphicFrameChg>
        <pc:graphicFrameChg chg="add del mod ord modGraphic">
          <ac:chgData name="Drastata,Danielle (DSHS)" userId="S::danielle.drastata@dshs.texas.gov::74365a69-9846-4aae-b236-b82c8c9f150c" providerId="AD" clId="Web-{B2EED41E-F7C3-4339-B465-0E5760420DFB}" dt="2021-05-21T19:44:39.242" v="250"/>
          <ac:graphicFrameMkLst>
            <pc:docMk/>
            <pc:sldMk cId="1034130567" sldId="572"/>
            <ac:graphicFrameMk id="9" creationId="{80EBDDB0-ACFC-4338-8E0A-0379690E34C7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B2EED41E-F7C3-4339-B465-0E5760420DFB}" dt="2021-05-21T19:44:14.680" v="248"/>
          <ac:graphicFrameMkLst>
            <pc:docMk/>
            <pc:sldMk cId="1034130567" sldId="572"/>
            <ac:graphicFrameMk id="11" creationId="{9A2E6F4A-17D1-490D-BA18-9092DFD61191}"/>
          </ac:graphicFrameMkLst>
        </pc:graphicFrameChg>
        <pc:graphicFrameChg chg="add mod ord modGraphic">
          <ac:chgData name="Drastata,Danielle (DSHS)" userId="S::danielle.drastata@dshs.texas.gov::74365a69-9846-4aae-b236-b82c8c9f150c" providerId="AD" clId="Web-{B2EED41E-F7C3-4339-B465-0E5760420DFB}" dt="2021-05-21T19:46:37.024" v="303" actId="1076"/>
          <ac:graphicFrameMkLst>
            <pc:docMk/>
            <pc:sldMk cId="1034130567" sldId="572"/>
            <ac:graphicFrameMk id="15" creationId="{D0FF293C-41A3-47E0-BBDF-CBEAEEA6BDCB}"/>
          </ac:graphicFrameMkLst>
        </pc:graphicFrameChg>
      </pc:sldChg>
      <pc:sldChg chg="addSp delSp modSp new">
        <pc:chgData name="Drastata,Danielle (DSHS)" userId="S::danielle.drastata@dshs.texas.gov::74365a69-9846-4aae-b236-b82c8c9f150c" providerId="AD" clId="Web-{B2EED41E-F7C3-4339-B465-0E5760420DFB}" dt="2021-05-21T19:49:52.039" v="396" actId="1076"/>
        <pc:sldMkLst>
          <pc:docMk/>
          <pc:sldMk cId="3464538408" sldId="573"/>
        </pc:sldMkLst>
        <pc:spChg chg="mod">
          <ac:chgData name="Drastata,Danielle (DSHS)" userId="S::danielle.drastata@dshs.texas.gov::74365a69-9846-4aae-b236-b82c8c9f150c" providerId="AD" clId="Web-{B2EED41E-F7C3-4339-B465-0E5760420DFB}" dt="2021-05-21T19:49:11.867" v="374" actId="20577"/>
          <ac:spMkLst>
            <pc:docMk/>
            <pc:sldMk cId="3464538408" sldId="573"/>
            <ac:spMk id="2" creationId="{61CEC8A4-B9DB-4998-9C7A-0A8ACACBA8AB}"/>
          </ac:spMkLst>
        </pc:spChg>
        <pc:spChg chg="add del">
          <ac:chgData name="Drastata,Danielle (DSHS)" userId="S::danielle.drastata@dshs.texas.gov::74365a69-9846-4aae-b236-b82c8c9f150c" providerId="AD" clId="Web-{B2EED41E-F7C3-4339-B465-0E5760420DFB}" dt="2021-05-21T19:49:14.602" v="375"/>
          <ac:spMkLst>
            <pc:docMk/>
            <pc:sldMk cId="3464538408" sldId="573"/>
            <ac:spMk id="3" creationId="{7037DA19-0A1D-4A98-85AA-7699EF437CA7}"/>
          </ac:spMkLst>
        </pc:spChg>
        <pc:graphicFrameChg chg="add del mod ord modGraphic">
          <ac:chgData name="Drastata,Danielle (DSHS)" userId="S::danielle.drastata@dshs.texas.gov::74365a69-9846-4aae-b236-b82c8c9f150c" providerId="AD" clId="Web-{B2EED41E-F7C3-4339-B465-0E5760420DFB}" dt="2021-05-21T19:42:17.243" v="238"/>
          <ac:graphicFrameMkLst>
            <pc:docMk/>
            <pc:sldMk cId="3464538408" sldId="573"/>
            <ac:graphicFrameMk id="5" creationId="{94E48F9F-5CB2-4D09-8C6F-C9454328B942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B2EED41E-F7C3-4339-B465-0E5760420DFB}" dt="2021-05-21T19:42:10.071" v="235"/>
          <ac:graphicFrameMkLst>
            <pc:docMk/>
            <pc:sldMk cId="3464538408" sldId="573"/>
            <ac:graphicFrameMk id="7" creationId="{3F1F3960-12F7-4398-961C-F8F2911469C8}"/>
          </ac:graphicFrameMkLst>
        </pc:graphicFrameChg>
        <pc:graphicFrameChg chg="add mod ord modGraphic">
          <ac:chgData name="Drastata,Danielle (DSHS)" userId="S::danielle.drastata@dshs.texas.gov::74365a69-9846-4aae-b236-b82c8c9f150c" providerId="AD" clId="Web-{B2EED41E-F7C3-4339-B465-0E5760420DFB}" dt="2021-05-21T19:49:52.039" v="396" actId="1076"/>
          <ac:graphicFrameMkLst>
            <pc:docMk/>
            <pc:sldMk cId="3464538408" sldId="573"/>
            <ac:graphicFrameMk id="9" creationId="{CD554C81-0F09-4240-BE1F-3AAD265D2C8D}"/>
          </ac:graphicFrameMkLst>
        </pc:graphicFrameChg>
      </pc:sldChg>
      <pc:sldChg chg="addSp delSp modSp add replId">
        <pc:chgData name="Drastata,Danielle (DSHS)" userId="S::danielle.drastata@dshs.texas.gov::74365a69-9846-4aae-b236-b82c8c9f150c" providerId="AD" clId="Web-{B2EED41E-F7C3-4339-B465-0E5760420DFB}" dt="2021-05-21T19:48:35.149" v="345" actId="1076"/>
        <pc:sldMkLst>
          <pc:docMk/>
          <pc:sldMk cId="3456471878" sldId="575"/>
        </pc:sldMkLst>
        <pc:spChg chg="mod">
          <ac:chgData name="Drastata,Danielle (DSHS)" userId="S::danielle.drastata@dshs.texas.gov::74365a69-9846-4aae-b236-b82c8c9f150c" providerId="AD" clId="Web-{B2EED41E-F7C3-4339-B465-0E5760420DFB}" dt="2021-05-21T19:47:20.789" v="314" actId="1076"/>
          <ac:spMkLst>
            <pc:docMk/>
            <pc:sldMk cId="3456471878" sldId="575"/>
            <ac:spMk id="2" creationId="{4322FF01-8B32-4675-A0E9-8F65AA0D656F}"/>
          </ac:spMkLst>
        </pc:spChg>
        <pc:spChg chg="add del mod">
          <ac:chgData name="Drastata,Danielle (DSHS)" userId="S::danielle.drastata@dshs.texas.gov::74365a69-9846-4aae-b236-b82c8c9f150c" providerId="AD" clId="Web-{B2EED41E-F7C3-4339-B465-0E5760420DFB}" dt="2021-05-21T19:47:07.680" v="304"/>
          <ac:spMkLst>
            <pc:docMk/>
            <pc:sldMk cId="3456471878" sldId="575"/>
            <ac:spMk id="4" creationId="{2D8F17C6-0FD9-4FE5-BC21-8840C71E1E92}"/>
          </ac:spMkLst>
        </pc:spChg>
        <pc:graphicFrameChg chg="add mod ord modGraphic">
          <ac:chgData name="Drastata,Danielle (DSHS)" userId="S::danielle.drastata@dshs.texas.gov::74365a69-9846-4aae-b236-b82c8c9f150c" providerId="AD" clId="Web-{B2EED41E-F7C3-4339-B465-0E5760420DFB}" dt="2021-05-21T19:48:35.149" v="345" actId="1076"/>
          <ac:graphicFrameMkLst>
            <pc:docMk/>
            <pc:sldMk cId="3456471878" sldId="575"/>
            <ac:graphicFrameMk id="6" creationId="{F253A18C-25E2-4B49-99CB-365435C2219B}"/>
          </ac:graphicFrameMkLst>
        </pc:graphicFrameChg>
        <pc:graphicFrameChg chg="del">
          <ac:chgData name="Drastata,Danielle (DSHS)" userId="S::danielle.drastata@dshs.texas.gov::74365a69-9846-4aae-b236-b82c8c9f150c" providerId="AD" clId="Web-{B2EED41E-F7C3-4339-B465-0E5760420DFB}" dt="2021-05-21T19:44:35.055" v="249"/>
          <ac:graphicFrameMkLst>
            <pc:docMk/>
            <pc:sldMk cId="3456471878" sldId="575"/>
            <ac:graphicFrameMk id="9" creationId="{80EBDDB0-ACFC-4338-8E0A-0379690E34C7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3B49E1B3-2D64-4298-B4F1-7DD7CB64FE0B}"/>
    <pc:docChg chg="modSld">
      <pc:chgData name="Spahn,Mackenzie L (DSHS)" userId="S::mackenzie.spahn@dshs.texas.gov::7ab22ca3-4670-4815-8d96-f639ee0885ed" providerId="AD" clId="Web-{3B49E1B3-2D64-4298-B4F1-7DD7CB64FE0B}" dt="2021-02-05T19:43:08.130" v="105"/>
      <pc:docMkLst>
        <pc:docMk/>
      </pc:docMkLst>
      <pc:sldChg chg="modSp">
        <pc:chgData name="Spahn,Mackenzie L (DSHS)" userId="S::mackenzie.spahn@dshs.texas.gov::7ab22ca3-4670-4815-8d96-f639ee0885ed" providerId="AD" clId="Web-{3B49E1B3-2D64-4298-B4F1-7DD7CB64FE0B}" dt="2021-02-05T19:43:08.130" v="105"/>
        <pc:sldMkLst>
          <pc:docMk/>
          <pc:sldMk cId="1754620259" sldId="297"/>
        </pc:sldMkLst>
        <pc:graphicFrameChg chg="mod modGraphic">
          <ac:chgData name="Spahn,Mackenzie L (DSHS)" userId="S::mackenzie.spahn@dshs.texas.gov::7ab22ca3-4670-4815-8d96-f639ee0885ed" providerId="AD" clId="Web-{3B49E1B3-2D64-4298-B4F1-7DD7CB64FE0B}" dt="2021-02-05T19:41:34.019" v="47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3B49E1B3-2D64-4298-B4F1-7DD7CB64FE0B}" dt="2021-02-05T19:43:08.130" v="105"/>
          <ac:graphicFrameMkLst>
            <pc:docMk/>
            <pc:sldMk cId="1754620259" sldId="297"/>
            <ac:graphicFrameMk id="10" creationId="{8C2A966F-7FAE-47B3-804B-E4E12D3B7BDA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B974F06D-C376-47F4-8660-FD9137935833}"/>
    <pc:docChg chg="addSld delSld modSld sldOrd modSection">
      <pc:chgData name="Hill,Jordan (DSHS)" userId="S::jordan.hill@dshs.texas.gov::1afcdffa-d068-4ece-aa53-24c4dfc62f31" providerId="AD" clId="Web-{B974F06D-C376-47F4-8660-FD9137935833}" dt="2021-03-26T16:50:27.007" v="24"/>
      <pc:docMkLst>
        <pc:docMk/>
      </pc:docMkLst>
      <pc:sldChg chg="del">
        <pc:chgData name="Hill,Jordan (DSHS)" userId="S::jordan.hill@dshs.texas.gov::1afcdffa-d068-4ece-aa53-24c4dfc62f31" providerId="AD" clId="Web-{B974F06D-C376-47F4-8660-FD9137935833}" dt="2021-03-26T16:50:17.257" v="21"/>
        <pc:sldMkLst>
          <pc:docMk/>
          <pc:sldMk cId="2372041669" sldId="398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18.085" v="22"/>
        <pc:sldMkLst>
          <pc:docMk/>
          <pc:sldMk cId="1675999002" sldId="399"/>
        </pc:sldMkLst>
      </pc:sldChg>
      <pc:sldChg chg="del">
        <pc:chgData name="Hill,Jordan (DSHS)" userId="S::jordan.hill@dshs.texas.gov::1afcdffa-d068-4ece-aa53-24c4dfc62f31" providerId="AD" clId="Web-{B974F06D-C376-47F4-8660-FD9137935833}" dt="2021-03-26T15:56:48.847" v="4"/>
        <pc:sldMkLst>
          <pc:docMk/>
          <pc:sldMk cId="3421006940" sldId="406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26.257" v="23"/>
        <pc:sldMkLst>
          <pc:docMk/>
          <pc:sldMk cId="298177284" sldId="407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27.007" v="24"/>
        <pc:sldMkLst>
          <pc:docMk/>
          <pc:sldMk cId="1034122204" sldId="408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49:55.366" v="14"/>
        <pc:sldMkLst>
          <pc:docMk/>
          <pc:sldMk cId="1028143608" sldId="415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49:58.538" v="15"/>
        <pc:sldMkLst>
          <pc:docMk/>
          <pc:sldMk cId="316368902" sldId="416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08.913" v="16"/>
        <pc:sldMkLst>
          <pc:docMk/>
          <pc:sldMk cId="1093101203" sldId="417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09.663" v="17"/>
        <pc:sldMkLst>
          <pc:docMk/>
          <pc:sldMk cId="3756269240" sldId="418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10.366" v="18"/>
        <pc:sldMkLst>
          <pc:docMk/>
          <pc:sldMk cId="4291858697" sldId="419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11.132" v="19"/>
        <pc:sldMkLst>
          <pc:docMk/>
          <pc:sldMk cId="1392650759" sldId="420"/>
        </pc:sldMkLst>
      </pc:sldChg>
      <pc:sldChg chg="del">
        <pc:chgData name="Hill,Jordan (DSHS)" userId="S::jordan.hill@dshs.texas.gov::1afcdffa-d068-4ece-aa53-24c4dfc62f31" providerId="AD" clId="Web-{B974F06D-C376-47F4-8660-FD9137935833}" dt="2021-03-26T16:50:12.476" v="20"/>
        <pc:sldMkLst>
          <pc:docMk/>
          <pc:sldMk cId="137450213" sldId="421"/>
        </pc:sldMkLst>
      </pc:sldChg>
      <pc:sldChg chg="del">
        <pc:chgData name="Hill,Jordan (DSHS)" userId="S::jordan.hill@dshs.texas.gov::1afcdffa-d068-4ece-aa53-24c4dfc62f31" providerId="AD" clId="Web-{B974F06D-C376-47F4-8660-FD9137935833}" dt="2021-03-26T15:56:51.721" v="5"/>
        <pc:sldMkLst>
          <pc:docMk/>
          <pc:sldMk cId="2332913026" sldId="424"/>
        </pc:sldMkLst>
      </pc:sldChg>
      <pc:sldChg chg="modSp new">
        <pc:chgData name="Hill,Jordan (DSHS)" userId="S::jordan.hill@dshs.texas.gov::1afcdffa-d068-4ece-aa53-24c4dfc62f31" providerId="AD" clId="Web-{B974F06D-C376-47F4-8660-FD9137935833}" dt="2021-03-26T16:23:01.703" v="13" actId="20577"/>
        <pc:sldMkLst>
          <pc:docMk/>
          <pc:sldMk cId="3135197269" sldId="426"/>
        </pc:sldMkLst>
        <pc:spChg chg="mod">
          <ac:chgData name="Hill,Jordan (DSHS)" userId="S::jordan.hill@dshs.texas.gov::1afcdffa-d068-4ece-aa53-24c4dfc62f31" providerId="AD" clId="Web-{B974F06D-C376-47F4-8660-FD9137935833}" dt="2021-03-26T16:23:01.703" v="13" actId="20577"/>
          <ac:spMkLst>
            <pc:docMk/>
            <pc:sldMk cId="3135197269" sldId="426"/>
            <ac:spMk id="2" creationId="{9933550F-0084-4009-BB8D-3C5A5FD211A7}"/>
          </ac:spMkLst>
        </pc:spChg>
      </pc:sldChg>
      <pc:sldChg chg="modSp new del ord">
        <pc:chgData name="Hill,Jordan (DSHS)" userId="S::jordan.hill@dshs.texas.gov::1afcdffa-d068-4ece-aa53-24c4dfc62f31" providerId="AD" clId="Web-{B974F06D-C376-47F4-8660-FD9137935833}" dt="2021-03-26T15:56:40.502" v="3"/>
        <pc:sldMkLst>
          <pc:docMk/>
          <pc:sldMk cId="3838989054" sldId="426"/>
        </pc:sldMkLst>
        <pc:spChg chg="mod">
          <ac:chgData name="Hill,Jordan (DSHS)" userId="S::jordan.hill@dshs.texas.gov::1afcdffa-d068-4ece-aa53-24c4dfc62f31" providerId="AD" clId="Web-{B974F06D-C376-47F4-8660-FD9137935833}" dt="2021-03-26T15:56:36.612" v="2" actId="20577"/>
          <ac:spMkLst>
            <pc:docMk/>
            <pc:sldMk cId="3838989054" sldId="426"/>
            <ac:spMk id="2" creationId="{07262536-4935-4A29-B64E-8E57246EFA21}"/>
          </ac:spMkLst>
        </pc:spChg>
      </pc:sldChg>
    </pc:docChg>
  </pc:docChgLst>
  <pc:docChgLst>
    <pc:chgData name="Spahn,Mackenzie L (DSHS)" userId="S::mackenzie.spahn@dshs.texas.gov::7ab22ca3-4670-4815-8d96-f639ee0885ed" providerId="AD" clId="Web-{702B7177-FAB1-4617-8475-9FBFD8F55809}"/>
    <pc:docChg chg="addSld delSld modSld modSection">
      <pc:chgData name="Spahn,Mackenzie L (DSHS)" userId="S::mackenzie.spahn@dshs.texas.gov::7ab22ca3-4670-4815-8d96-f639ee0885ed" providerId="AD" clId="Web-{702B7177-FAB1-4617-8475-9FBFD8F55809}" dt="2021-04-16T16:58:40.227" v="370" actId="1076"/>
      <pc:docMkLst>
        <pc:docMk/>
      </pc:docMkLst>
      <pc:sldChg chg="delSp modSp add del">
        <pc:chgData name="Spahn,Mackenzie L (DSHS)" userId="S::mackenzie.spahn@dshs.texas.gov::7ab22ca3-4670-4815-8d96-f639ee0885ed" providerId="AD" clId="Web-{702B7177-FAB1-4617-8475-9FBFD8F55809}" dt="2021-04-16T16:52:02.834" v="79" actId="1076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702B7177-FAB1-4617-8475-9FBFD8F55809}" dt="2021-04-16T16:51:27.521" v="65"/>
          <ac:spMkLst>
            <pc:docMk/>
            <pc:sldMk cId="3270391972" sldId="429"/>
            <ac:spMk id="3" creationId="{75238FFF-EC99-410C-8B8A-E7A900FF2D2D}"/>
          </ac:spMkLst>
        </pc:spChg>
        <pc:graphicFrameChg chg="del">
          <ac:chgData name="Spahn,Mackenzie L (DSHS)" userId="S::mackenzie.spahn@dshs.texas.gov::7ab22ca3-4670-4815-8d96-f639ee0885ed" providerId="AD" clId="Web-{702B7177-FAB1-4617-8475-9FBFD8F55809}" dt="2021-04-16T16:50:32.630" v="43"/>
          <ac:graphicFrameMkLst>
            <pc:docMk/>
            <pc:sldMk cId="3270391972" sldId="429"/>
            <ac:graphicFrameMk id="7" creationId="{A15C1883-2FBA-4E1E-A95D-06DD6AD5101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1:42.099" v="71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1:57.162" v="78" actId="1076"/>
          <ac:graphicFrameMkLst>
            <pc:docMk/>
            <pc:sldMk cId="3270391972" sldId="429"/>
            <ac:graphicFrameMk id="9" creationId="{CF58B947-F020-4647-ACB0-71476E9B3377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2:02.834" v="79" actId="1076"/>
          <ac:graphicFrameMkLst>
            <pc:docMk/>
            <pc:sldMk cId="3270391972" sldId="429"/>
            <ac:graphicFrameMk id="10" creationId="{87D855E1-1A5F-433E-ACA7-2D2D3677D09D}"/>
          </ac:graphicFrameMkLst>
        </pc:graphicFrameChg>
        <pc:graphicFrameChg chg="del mod">
          <ac:chgData name="Spahn,Mackenzie L (DSHS)" userId="S::mackenzie.spahn@dshs.texas.gov::7ab22ca3-4670-4815-8d96-f639ee0885ed" providerId="AD" clId="Web-{702B7177-FAB1-4617-8475-9FBFD8F55809}" dt="2021-04-16T16:50:32.646" v="45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del mod">
          <ac:chgData name="Spahn,Mackenzie L (DSHS)" userId="S::mackenzie.spahn@dshs.texas.gov::7ab22ca3-4670-4815-8d96-f639ee0885ed" providerId="AD" clId="Web-{702B7177-FAB1-4617-8475-9FBFD8F55809}" dt="2021-04-16T16:50:32.630" v="44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  <pc:sldChg chg="addSp delSp modSp">
        <pc:chgData name="Spahn,Mackenzie L (DSHS)" userId="S::mackenzie.spahn@dshs.texas.gov::7ab22ca3-4670-4815-8d96-f639ee0885ed" providerId="AD" clId="Web-{702B7177-FAB1-4617-8475-9FBFD8F55809}" dt="2021-04-16T16:58:40.227" v="370" actId="1076"/>
        <pc:sldMkLst>
          <pc:docMk/>
          <pc:sldMk cId="4133933399" sldId="451"/>
        </pc:sldMkLst>
        <pc:spChg chg="del">
          <ac:chgData name="Spahn,Mackenzie L (DSHS)" userId="S::mackenzie.spahn@dshs.texas.gov::7ab22ca3-4670-4815-8d96-f639ee0885ed" providerId="AD" clId="Web-{702B7177-FAB1-4617-8475-9FBFD8F55809}" dt="2021-04-16T16:58:17.992" v="355"/>
          <ac:spMkLst>
            <pc:docMk/>
            <pc:sldMk cId="4133933399" sldId="451"/>
            <ac:spMk id="3" creationId="{75238FFF-EC99-410C-8B8A-E7A900FF2D2D}"/>
          </ac:spMkLst>
        </pc:spChg>
        <pc:spChg chg="add mod">
          <ac:chgData name="Spahn,Mackenzie L (DSHS)" userId="S::mackenzie.spahn@dshs.texas.gov::7ab22ca3-4670-4815-8d96-f639ee0885ed" providerId="AD" clId="Web-{702B7177-FAB1-4617-8475-9FBFD8F55809}" dt="2021-04-16T16:58:28.789" v="369" actId="20577"/>
          <ac:spMkLst>
            <pc:docMk/>
            <pc:sldMk cId="4133933399" sldId="451"/>
            <ac:spMk id="4" creationId="{84E88B4D-7A76-4AC1-91B5-0B7CA8EFA1C6}"/>
          </ac:spMkLst>
        </pc:spChg>
        <pc:spChg chg="add del mod">
          <ac:chgData name="Spahn,Mackenzie L (DSHS)" userId="S::mackenzie.spahn@dshs.texas.gov::7ab22ca3-4670-4815-8d96-f639ee0885ed" providerId="AD" clId="Web-{702B7177-FAB1-4617-8475-9FBFD8F55809}" dt="2021-04-16T16:58:20.742" v="356"/>
          <ac:spMkLst>
            <pc:docMk/>
            <pc:sldMk cId="4133933399" sldId="451"/>
            <ac:spMk id="8" creationId="{9D80AE32-4D35-4769-9945-25E7233B298C}"/>
          </ac:spMkLst>
        </pc:spChg>
        <pc:graphicFrameChg chg="mod modGraphic">
          <ac:chgData name="Spahn,Mackenzie L (DSHS)" userId="S::mackenzie.spahn@dshs.texas.gov::7ab22ca3-4670-4815-8d96-f639ee0885ed" providerId="AD" clId="Web-{702B7177-FAB1-4617-8475-9FBFD8F55809}" dt="2021-04-16T16:58:40.227" v="370" actId="1076"/>
          <ac:graphicFrameMkLst>
            <pc:docMk/>
            <pc:sldMk cId="4133933399" sldId="451"/>
            <ac:graphicFrameMk id="5" creationId="{5DDBBBEA-D9FE-4115-8FD2-9D97F35660DD}"/>
          </ac:graphicFrameMkLst>
        </pc:graphicFrameChg>
      </pc:sldChg>
      <pc:sldChg chg="addSp delSp modSp add replId">
        <pc:chgData name="Spahn,Mackenzie L (DSHS)" userId="S::mackenzie.spahn@dshs.texas.gov::7ab22ca3-4670-4815-8d96-f639ee0885ed" providerId="AD" clId="Web-{702B7177-FAB1-4617-8475-9FBFD8F55809}" dt="2021-04-16T16:56:41.242" v="343" actId="1076"/>
        <pc:sldMkLst>
          <pc:docMk/>
          <pc:sldMk cId="2658073187" sldId="457"/>
        </pc:sldMkLst>
        <pc:spChg chg="mod">
          <ac:chgData name="Spahn,Mackenzie L (DSHS)" userId="S::mackenzie.spahn@dshs.texas.gov::7ab22ca3-4670-4815-8d96-f639ee0885ed" providerId="AD" clId="Web-{702B7177-FAB1-4617-8475-9FBFD8F55809}" dt="2021-04-16T16:55:53.476" v="319"/>
          <ac:spMkLst>
            <pc:docMk/>
            <pc:sldMk cId="2658073187" sldId="457"/>
            <ac:spMk id="3" creationId="{75238FFF-EC99-410C-8B8A-E7A900FF2D2D}"/>
          </ac:spMkLst>
        </pc:spChg>
        <pc:graphicFrameChg chg="mod modGraphic">
          <ac:chgData name="Spahn,Mackenzie L (DSHS)" userId="S::mackenzie.spahn@dshs.texas.gov::7ab22ca3-4670-4815-8d96-f639ee0885ed" providerId="AD" clId="Web-{702B7177-FAB1-4617-8475-9FBFD8F55809}" dt="2021-04-16T16:56:31.054" v="341" actId="1076"/>
          <ac:graphicFrameMkLst>
            <pc:docMk/>
            <pc:sldMk cId="2658073187" sldId="457"/>
            <ac:graphicFrameMk id="7" creationId="{A15C1883-2FBA-4E1E-A95D-06DD6AD51018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6:34.773" v="342" actId="1076"/>
          <ac:graphicFrameMkLst>
            <pc:docMk/>
            <pc:sldMk cId="2658073187" sldId="457"/>
            <ac:graphicFrameMk id="8" creationId="{E01F5D96-3059-4797-8D59-68A8FBBCAF54}"/>
          </ac:graphicFrameMkLst>
        </pc:graphicFrameChg>
        <pc:graphicFrameChg chg="del">
          <ac:chgData name="Spahn,Mackenzie L (DSHS)" userId="S::mackenzie.spahn@dshs.texas.gov::7ab22ca3-4670-4815-8d96-f639ee0885ed" providerId="AD" clId="Web-{702B7177-FAB1-4617-8475-9FBFD8F55809}" dt="2021-04-16T16:49:40.005" v="18"/>
          <ac:graphicFrameMkLst>
            <pc:docMk/>
            <pc:sldMk cId="2658073187" sldId="457"/>
            <ac:graphicFrameMk id="9" creationId="{CF58B947-F020-4647-ACB0-71476E9B3377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702B7177-FAB1-4617-8475-9FBFD8F55809}" dt="2021-04-16T16:49:38.380" v="17"/>
          <ac:graphicFrameMkLst>
            <pc:docMk/>
            <pc:sldMk cId="2658073187" sldId="457"/>
            <ac:graphicFrameMk id="10" creationId="{87D855E1-1A5F-433E-ACA7-2D2D3677D09D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6:20.554" v="339"/>
          <ac:graphicFrameMkLst>
            <pc:docMk/>
            <pc:sldMk cId="2658073187" sldId="457"/>
            <ac:graphicFrameMk id="11" creationId="{0369E7B2-2707-4EA4-BB96-A7EA6DAE9E01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702B7177-FAB1-4617-8475-9FBFD8F55809}" dt="2021-04-16T16:56:41.242" v="343" actId="1076"/>
          <ac:graphicFrameMkLst>
            <pc:docMk/>
            <pc:sldMk cId="2658073187" sldId="457"/>
            <ac:graphicFrameMk id="12" creationId="{7B243004-E418-495D-B033-2EB46A43DC39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02B7177-FAB1-4617-8475-9FBFD8F55809}" dt="2021-04-16T16:56:27.601" v="340" actId="1076"/>
          <ac:graphicFrameMkLst>
            <pc:docMk/>
            <pc:sldMk cId="2658073187" sldId="457"/>
            <ac:graphicFrameMk id="15" creationId="{D3BC1363-7C4D-4DEF-873B-867A983FE68C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7DB4DCB1-DC12-41C1-85F4-A2831A21CB08}"/>
    <pc:docChg chg="addSld delSld modSld sldOrd modSection">
      <pc:chgData name="Spahn,Mackenzie L (DSHS)" userId="S::mackenzie.spahn@dshs.texas.gov::7ab22ca3-4670-4815-8d96-f639ee0885ed" providerId="AD" clId="Web-{7DB4DCB1-DC12-41C1-85F4-A2831A21CB08}" dt="2021-03-19T18:07:09.664" v="2064" actId="14100"/>
      <pc:docMkLst>
        <pc:docMk/>
      </pc:docMkLst>
      <pc:sldChg chg="modSp addCm">
        <pc:chgData name="Spahn,Mackenzie L (DSHS)" userId="S::mackenzie.spahn@dshs.texas.gov::7ab22ca3-4670-4815-8d96-f639ee0885ed" providerId="AD" clId="Web-{7DB4DCB1-DC12-41C1-85F4-A2831A21CB08}" dt="2021-03-19T16:20:55.857" v="258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7DB4DCB1-DC12-41C1-85F4-A2831A21CB08}" dt="2021-03-19T16:17:23.655" v="103" actId="20577"/>
          <ac:spMkLst>
            <pc:docMk/>
            <pc:sldMk cId="1754620259" sldId="297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7DB4DCB1-DC12-41C1-85F4-A2831A21CB08}" dt="2021-03-19T16:16:26.797" v="101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DB4DCB1-DC12-41C1-85F4-A2831A21CB08}" dt="2021-03-19T16:19:52.638" v="211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DB4DCB1-DC12-41C1-85F4-A2831A21CB08}" dt="2021-03-19T16:20:36.482" v="257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modSp">
        <pc:chgData name="Spahn,Mackenzie L (DSHS)" userId="S::mackenzie.spahn@dshs.texas.gov::7ab22ca3-4670-4815-8d96-f639ee0885ed" providerId="AD" clId="Web-{7DB4DCB1-DC12-41C1-85F4-A2831A21CB08}" dt="2021-03-19T17:05:31.156" v="871" actId="20577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7DB4DCB1-DC12-41C1-85F4-A2831A21CB08}" dt="2021-03-19T17:05:31.156" v="871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7DB4DCB1-DC12-41C1-85F4-A2831A21CB08}" dt="2021-03-19T16:37:53.269" v="638" actId="20577"/>
        <pc:sldMkLst>
          <pc:docMk/>
          <pc:sldMk cId="3617220568" sldId="377"/>
        </pc:sldMkLst>
        <pc:spChg chg="mod">
          <ac:chgData name="Spahn,Mackenzie L (DSHS)" userId="S::mackenzie.spahn@dshs.texas.gov::7ab22ca3-4670-4815-8d96-f639ee0885ed" providerId="AD" clId="Web-{7DB4DCB1-DC12-41C1-85F4-A2831A21CB08}" dt="2021-03-19T16:37:53.269" v="638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Spahn,Mackenzie L (DSHS)" userId="S::mackenzie.spahn@dshs.texas.gov::7ab22ca3-4670-4815-8d96-f639ee0885ed" providerId="AD" clId="Web-{7DB4DCB1-DC12-41C1-85F4-A2831A21CB08}" dt="2021-03-19T16:37:34.691" v="627" actId="20577"/>
        <pc:sldMkLst>
          <pc:docMk/>
          <pc:sldMk cId="2198252228" sldId="386"/>
        </pc:sldMkLst>
        <pc:spChg chg="mod">
          <ac:chgData name="Spahn,Mackenzie L (DSHS)" userId="S::mackenzie.spahn@dshs.texas.gov::7ab22ca3-4670-4815-8d96-f639ee0885ed" providerId="AD" clId="Web-{7DB4DCB1-DC12-41C1-85F4-A2831A21CB08}" dt="2021-03-19T16:37:34.691" v="627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 delCm">
        <pc:chgData name="Spahn,Mackenzie L (DSHS)" userId="S::mackenzie.spahn@dshs.texas.gov::7ab22ca3-4670-4815-8d96-f639ee0885ed" providerId="AD" clId="Web-{7DB4DCB1-DC12-41C1-85F4-A2831A21CB08}" dt="2021-03-19T17:04:15.516" v="858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7DB4DCB1-DC12-41C1-85F4-A2831A21CB08}" dt="2021-03-19T17:04:15.516" v="858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7DB4DCB1-DC12-41C1-85F4-A2831A21CB08}" dt="2021-03-19T18:07:09.664" v="2064" actId="14100"/>
        <pc:sldMkLst>
          <pc:docMk/>
          <pc:sldMk cId="1675999002" sldId="399"/>
        </pc:sldMkLst>
        <pc:spChg chg="mod">
          <ac:chgData name="Spahn,Mackenzie L (DSHS)" userId="S::mackenzie.spahn@dshs.texas.gov::7ab22ca3-4670-4815-8d96-f639ee0885ed" providerId="AD" clId="Web-{7DB4DCB1-DC12-41C1-85F4-A2831A21CB08}" dt="2021-03-19T17:20:13.993" v="895" actId="20577"/>
          <ac:spMkLst>
            <pc:docMk/>
            <pc:sldMk cId="1675999002" sldId="399"/>
            <ac:spMk id="2" creationId="{D5DCD162-1868-4A71-AD5B-88E87C618E44}"/>
          </ac:spMkLst>
        </pc:spChg>
        <pc:spChg chg="mod">
          <ac:chgData name="Spahn,Mackenzie L (DSHS)" userId="S::mackenzie.spahn@dshs.texas.gov::7ab22ca3-4670-4815-8d96-f639ee0885ed" providerId="AD" clId="Web-{7DB4DCB1-DC12-41C1-85F4-A2831A21CB08}" dt="2021-03-19T18:07:09.664" v="2064" actId="14100"/>
          <ac:spMkLst>
            <pc:docMk/>
            <pc:sldMk cId="1675999002" sldId="399"/>
            <ac:spMk id="3" creationId="{037BD68B-B04F-4F97-B373-37CBBA54DA9F}"/>
          </ac:spMkLst>
        </pc:spChg>
      </pc:sldChg>
      <pc:sldChg chg="del">
        <pc:chgData name="Spahn,Mackenzie L (DSHS)" userId="S::mackenzie.spahn@dshs.texas.gov::7ab22ca3-4670-4815-8d96-f639ee0885ed" providerId="AD" clId="Web-{7DB4DCB1-DC12-41C1-85F4-A2831A21CB08}" dt="2021-03-19T17:19:35.681" v="887"/>
        <pc:sldMkLst>
          <pc:docMk/>
          <pc:sldMk cId="2268639528" sldId="401"/>
        </pc:sldMkLst>
      </pc:sldChg>
      <pc:sldChg chg="addSp delSp modSp add ord replId">
        <pc:chgData name="Spahn,Mackenzie L (DSHS)" userId="S::mackenzie.spahn@dshs.texas.gov::7ab22ca3-4670-4815-8d96-f639ee0885ed" providerId="AD" clId="Web-{7DB4DCB1-DC12-41C1-85F4-A2831A21CB08}" dt="2021-03-19T16:38:06.003" v="642"/>
        <pc:sldMkLst>
          <pc:docMk/>
          <pc:sldMk cId="2089569511" sldId="404"/>
        </pc:sldMkLst>
        <pc:spChg chg="mod">
          <ac:chgData name="Spahn,Mackenzie L (DSHS)" userId="S::mackenzie.spahn@dshs.texas.gov::7ab22ca3-4670-4815-8d96-f639ee0885ed" providerId="AD" clId="Web-{7DB4DCB1-DC12-41C1-85F4-A2831A21CB08}" dt="2021-03-19T16:38:03.894" v="641" actId="20577"/>
          <ac:spMkLst>
            <pc:docMk/>
            <pc:sldMk cId="2089569511" sldId="404"/>
            <ac:spMk id="2" creationId="{60899AE4-DF8F-4147-ACA3-99EEF879E517}"/>
          </ac:spMkLst>
        </pc:spChg>
        <pc:spChg chg="add mod">
          <ac:chgData name="Spahn,Mackenzie L (DSHS)" userId="S::mackenzie.spahn@dshs.texas.gov::7ab22ca3-4670-4815-8d96-f639ee0885ed" providerId="AD" clId="Web-{7DB4DCB1-DC12-41C1-85F4-A2831A21CB08}" dt="2021-03-19T16:38:06.003" v="642"/>
          <ac:spMkLst>
            <pc:docMk/>
            <pc:sldMk cId="2089569511" sldId="404"/>
            <ac:spMk id="4" creationId="{427E7059-5BFB-43D7-A9A7-26FABA9FDF78}"/>
          </ac:spMkLst>
        </pc:spChg>
        <pc:picChg chg="del">
          <ac:chgData name="Spahn,Mackenzie L (DSHS)" userId="S::mackenzie.spahn@dshs.texas.gov::7ab22ca3-4670-4815-8d96-f639ee0885ed" providerId="AD" clId="Web-{7DB4DCB1-DC12-41C1-85F4-A2831A21CB08}" dt="2021-03-19T16:38:06.003" v="642"/>
          <ac:picMkLst>
            <pc:docMk/>
            <pc:sldMk cId="2089569511" sldId="404"/>
            <ac:picMk id="10" creationId="{9E27984D-DE42-4EA4-855C-EF8E9C765551}"/>
          </ac:picMkLst>
        </pc:picChg>
      </pc:sldChg>
    </pc:docChg>
  </pc:docChgLst>
  <pc:docChgLst>
    <pc:chgData name="Hill,Jordan (DSHS)" userId="S::jordan.hill@dshs.texas.gov::1afcdffa-d068-4ece-aa53-24c4dfc62f31" providerId="AD" clId="Web-{32ABEDBE-2428-49F6-9290-480B10769832}"/>
    <pc:docChg chg="modSld">
      <pc:chgData name="Hill,Jordan (DSHS)" userId="S::jordan.hill@dshs.texas.gov::1afcdffa-d068-4ece-aa53-24c4dfc62f31" providerId="AD" clId="Web-{32ABEDBE-2428-49F6-9290-480B10769832}" dt="2021-01-13T17:23:16.023" v="247" actId="20577"/>
      <pc:docMkLst>
        <pc:docMk/>
      </pc:docMkLst>
      <pc:sldChg chg="modSp">
        <pc:chgData name="Hill,Jordan (DSHS)" userId="S::jordan.hill@dshs.texas.gov::1afcdffa-d068-4ece-aa53-24c4dfc62f31" providerId="AD" clId="Web-{32ABEDBE-2428-49F6-9290-480B10769832}" dt="2021-01-13T17:19:49.174" v="24" actId="20577"/>
        <pc:sldMkLst>
          <pc:docMk/>
          <pc:sldMk cId="3967381271" sldId="314"/>
        </pc:sldMkLst>
        <pc:spChg chg="mod">
          <ac:chgData name="Hill,Jordan (DSHS)" userId="S::jordan.hill@dshs.texas.gov::1afcdffa-d068-4ece-aa53-24c4dfc62f31" providerId="AD" clId="Web-{32ABEDBE-2428-49F6-9290-480B10769832}" dt="2021-01-13T17:14:17.150" v="14" actId="20577"/>
          <ac:spMkLst>
            <pc:docMk/>
            <pc:sldMk cId="3967381271" sldId="314"/>
            <ac:spMk id="2" creationId="{00000000-0000-0000-0000-000000000000}"/>
          </ac:spMkLst>
        </pc:spChg>
        <pc:spChg chg="mod">
          <ac:chgData name="Hill,Jordan (DSHS)" userId="S::jordan.hill@dshs.texas.gov::1afcdffa-d068-4ece-aa53-24c4dfc62f31" providerId="AD" clId="Web-{32ABEDBE-2428-49F6-9290-480B10769832}" dt="2021-01-13T17:19:49.174" v="24" actId="20577"/>
          <ac:spMkLst>
            <pc:docMk/>
            <pc:sldMk cId="3967381271" sldId="314"/>
            <ac:spMk id="3" creationId="{00000000-0000-0000-0000-000000000000}"/>
          </ac:spMkLst>
        </pc:spChg>
      </pc:sldChg>
      <pc:sldChg chg="addSp modSp">
        <pc:chgData name="Hill,Jordan (DSHS)" userId="S::jordan.hill@dshs.texas.gov::1afcdffa-d068-4ece-aa53-24c4dfc62f31" providerId="AD" clId="Web-{32ABEDBE-2428-49F6-9290-480B10769832}" dt="2021-01-13T17:11:04.363" v="13"/>
        <pc:sldMkLst>
          <pc:docMk/>
          <pc:sldMk cId="1029533062" sldId="341"/>
        </pc:sldMkLst>
        <pc:picChg chg="mod modCrop">
          <ac:chgData name="Hill,Jordan (DSHS)" userId="S::jordan.hill@dshs.texas.gov::1afcdffa-d068-4ece-aa53-24c4dfc62f31" providerId="AD" clId="Web-{32ABEDBE-2428-49F6-9290-480B10769832}" dt="2021-01-13T17:11:04.363" v="13"/>
          <ac:picMkLst>
            <pc:docMk/>
            <pc:sldMk cId="1029533062" sldId="341"/>
            <ac:picMk id="2" creationId="{909B28CD-6788-4350-9364-8B25657530D4}"/>
          </ac:picMkLst>
        </pc:picChg>
        <pc:picChg chg="mod modCrop">
          <ac:chgData name="Hill,Jordan (DSHS)" userId="S::jordan.hill@dshs.texas.gov::1afcdffa-d068-4ece-aa53-24c4dfc62f31" providerId="AD" clId="Web-{32ABEDBE-2428-49F6-9290-480B10769832}" dt="2021-01-13T17:10:45.488" v="11"/>
          <ac:picMkLst>
            <pc:docMk/>
            <pc:sldMk cId="1029533062" sldId="341"/>
            <ac:picMk id="3" creationId="{00000000-0000-0000-0000-000000000000}"/>
          </ac:picMkLst>
        </pc:picChg>
        <pc:picChg chg="add mod">
          <ac:chgData name="Hill,Jordan (DSHS)" userId="S::jordan.hill@dshs.texas.gov::1afcdffa-d068-4ece-aa53-24c4dfc62f31" providerId="AD" clId="Web-{32ABEDBE-2428-49F6-9290-480B10769832}" dt="2021-01-13T17:10:13.221" v="5" actId="1076"/>
          <ac:picMkLst>
            <pc:docMk/>
            <pc:sldMk cId="1029533062" sldId="341"/>
            <ac:picMk id="5" creationId="{D150BBBB-3882-46DA-B7D3-33DEEB28A2E8}"/>
          </ac:picMkLst>
        </pc:picChg>
      </pc:sldChg>
      <pc:sldChg chg="modSp">
        <pc:chgData name="Hill,Jordan (DSHS)" userId="S::jordan.hill@dshs.texas.gov::1afcdffa-d068-4ece-aa53-24c4dfc62f31" providerId="AD" clId="Web-{32ABEDBE-2428-49F6-9290-480B10769832}" dt="2021-01-13T17:23:16.023" v="247" actId="20577"/>
        <pc:sldMkLst>
          <pc:docMk/>
          <pc:sldMk cId="2096570946" sldId="342"/>
        </pc:sldMkLst>
        <pc:spChg chg="mod">
          <ac:chgData name="Hill,Jordan (DSHS)" userId="S::jordan.hill@dshs.texas.gov::1afcdffa-d068-4ece-aa53-24c4dfc62f31" providerId="AD" clId="Web-{32ABEDBE-2428-49F6-9290-480B10769832}" dt="2021-01-13T17:23:16.023" v="247" actId="20577"/>
          <ac:spMkLst>
            <pc:docMk/>
            <pc:sldMk cId="2096570946" sldId="342"/>
            <ac:spMk id="3" creationId="{336EE604-B06A-41F4-BD55-DA4920BEF5AB}"/>
          </ac:spMkLst>
        </pc:spChg>
      </pc:sldChg>
    </pc:docChg>
  </pc:docChgLst>
  <pc:docChgLst>
    <pc:chgData name="Flores,Zachary (DSHS)" userId="S::zachary.flores@dshs.texas.gov::e619b1a4-ff3c-48b2-8d1c-f798fc25283a" providerId="AD" clId="Web-{456D1BFE-4ED7-451F-8D1E-FF783F507BF6}"/>
    <pc:docChg chg="modSld">
      <pc:chgData name="Flores,Zachary (DSHS)" userId="S::zachary.flores@dshs.texas.gov::e619b1a4-ff3c-48b2-8d1c-f798fc25283a" providerId="AD" clId="Web-{456D1BFE-4ED7-451F-8D1E-FF783F507BF6}" dt="2021-04-23T19:45:14.033" v="455"/>
      <pc:docMkLst>
        <pc:docMk/>
      </pc:docMkLst>
      <pc:sldChg chg="modSp">
        <pc:chgData name="Flores,Zachary (DSHS)" userId="S::zachary.flores@dshs.texas.gov::e619b1a4-ff3c-48b2-8d1c-f798fc25283a" providerId="AD" clId="Web-{456D1BFE-4ED7-451F-8D1E-FF783F507BF6}" dt="2021-04-23T19:45:14.033" v="455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456D1BFE-4ED7-451F-8D1E-FF783F507BF6}" dt="2021-04-23T19:45:14.033" v="45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26F0730F-CB26-46C7-89EF-20128A623A46}"/>
    <pc:docChg chg="addSld delSld modSld sldOrd modSection">
      <pc:chgData name="Hill,Jordan (DSHS)" userId="S::jordan.hill@dshs.texas.gov::1afcdffa-d068-4ece-aa53-24c4dfc62f31" providerId="AD" clId="Web-{26F0730F-CB26-46C7-89EF-20128A623A46}" dt="2021-03-23T14:57:52.516" v="17"/>
      <pc:docMkLst>
        <pc:docMk/>
      </pc:docMkLst>
      <pc:sldChg chg="modSp">
        <pc:chgData name="Hill,Jordan (DSHS)" userId="S::jordan.hill@dshs.texas.gov::1afcdffa-d068-4ece-aa53-24c4dfc62f31" providerId="AD" clId="Web-{26F0730F-CB26-46C7-89EF-20128A623A46}" dt="2021-03-23T14:57:07.607" v="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26F0730F-CB26-46C7-89EF-20128A623A46}" dt="2021-03-23T14:57:07.607" v="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addSp delSp modSp">
        <pc:chgData name="Hill,Jordan (DSHS)" userId="S::jordan.hill@dshs.texas.gov::1afcdffa-d068-4ece-aa53-24c4dfc62f31" providerId="AD" clId="Web-{26F0730F-CB26-46C7-89EF-20128A623A46}" dt="2021-03-23T14:57:29.264" v="10" actId="1076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26F0730F-CB26-46C7-89EF-20128A623A46}" dt="2021-03-23T14:57:21.139" v="5" actId="20577"/>
          <ac:spMkLst>
            <pc:docMk/>
            <pc:sldMk cId="83418260" sldId="403"/>
            <ac:spMk id="2" creationId="{2EEABEEE-A883-4D66-8E77-D967D73DC5C2}"/>
          </ac:spMkLst>
        </pc:spChg>
        <pc:spChg chg="del">
          <ac:chgData name="Hill,Jordan (DSHS)" userId="S::jordan.hill@dshs.texas.gov::1afcdffa-d068-4ece-aa53-24c4dfc62f31" providerId="AD" clId="Web-{26F0730F-CB26-46C7-89EF-20128A623A46}" dt="2021-03-23T14:57:24.983" v="8"/>
          <ac:spMkLst>
            <pc:docMk/>
            <pc:sldMk cId="83418260" sldId="403"/>
            <ac:spMk id="3" creationId="{C4325AAC-898F-450B-8F52-761C654A4B41}"/>
          </ac:spMkLst>
        </pc:spChg>
        <pc:spChg chg="add del mod">
          <ac:chgData name="Hill,Jordan (DSHS)" userId="S::jordan.hill@dshs.texas.gov::1afcdffa-d068-4ece-aa53-24c4dfc62f31" providerId="AD" clId="Web-{26F0730F-CB26-46C7-89EF-20128A623A46}" dt="2021-03-23T14:57:26.842" v="9"/>
          <ac:spMkLst>
            <pc:docMk/>
            <pc:sldMk cId="83418260" sldId="403"/>
            <ac:spMk id="6" creationId="{B6560DBB-CAA6-48D7-9293-77D51E7C42AB}"/>
          </ac:spMkLst>
        </pc:spChg>
        <pc:picChg chg="del">
          <ac:chgData name="Hill,Jordan (DSHS)" userId="S::jordan.hill@dshs.texas.gov::1afcdffa-d068-4ece-aa53-24c4dfc62f31" providerId="AD" clId="Web-{26F0730F-CB26-46C7-89EF-20128A623A46}" dt="2021-03-23T14:57:23.280" v="7"/>
          <ac:picMkLst>
            <pc:docMk/>
            <pc:sldMk cId="83418260" sldId="403"/>
            <ac:picMk id="4" creationId="{00000000-0000-0000-0000-000000000000}"/>
          </ac:picMkLst>
        </pc:picChg>
        <pc:picChg chg="add mod ord">
          <ac:chgData name="Hill,Jordan (DSHS)" userId="S::jordan.hill@dshs.texas.gov::1afcdffa-d068-4ece-aa53-24c4dfc62f31" providerId="AD" clId="Web-{26F0730F-CB26-46C7-89EF-20128A623A46}" dt="2021-03-23T14:57:29.264" v="10" actId="1076"/>
          <ac:picMkLst>
            <pc:docMk/>
            <pc:sldMk cId="83418260" sldId="403"/>
            <ac:picMk id="7" creationId="{3969453A-C319-4950-AE60-49D7F8212DCE}"/>
          </ac:picMkLst>
        </pc:picChg>
        <pc:picChg chg="del">
          <ac:chgData name="Hill,Jordan (DSHS)" userId="S::jordan.hill@dshs.texas.gov::1afcdffa-d068-4ece-aa53-24c4dfc62f31" providerId="AD" clId="Web-{26F0730F-CB26-46C7-89EF-20128A623A46}" dt="2021-03-23T14:57:22.545" v="6"/>
          <ac:picMkLst>
            <pc:docMk/>
            <pc:sldMk cId="83418260" sldId="403"/>
            <ac:picMk id="1026" creationId="{00000000-0000-0000-0000-000000000000}"/>
          </ac:picMkLst>
        </pc:picChg>
      </pc:sldChg>
      <pc:sldChg chg="addSp delSp modSp ord">
        <pc:chgData name="Hill,Jordan (DSHS)" userId="S::jordan.hill@dshs.texas.gov::1afcdffa-d068-4ece-aa53-24c4dfc62f31" providerId="AD" clId="Web-{26F0730F-CB26-46C7-89EF-20128A623A46}" dt="2021-03-23T14:57:52.516" v="17"/>
        <pc:sldMkLst>
          <pc:docMk/>
          <pc:sldMk cId="3421006940" sldId="406"/>
        </pc:sldMkLst>
        <pc:spChg chg="mod">
          <ac:chgData name="Hill,Jordan (DSHS)" userId="S::jordan.hill@dshs.texas.gov::1afcdffa-d068-4ece-aa53-24c4dfc62f31" providerId="AD" clId="Web-{26F0730F-CB26-46C7-89EF-20128A623A46}" dt="2021-03-23T14:57:44.234" v="14" actId="20577"/>
          <ac:spMkLst>
            <pc:docMk/>
            <pc:sldMk cId="3421006940" sldId="406"/>
            <ac:spMk id="2" creationId="{AD1DAAEC-E793-44B0-B3EA-DDB8259DB99A}"/>
          </ac:spMkLst>
        </pc:spChg>
        <pc:spChg chg="add mod">
          <ac:chgData name="Hill,Jordan (DSHS)" userId="S::jordan.hill@dshs.texas.gov::1afcdffa-d068-4ece-aa53-24c4dfc62f31" providerId="AD" clId="Web-{26F0730F-CB26-46C7-89EF-20128A623A46}" dt="2021-03-23T14:57:52.516" v="17"/>
          <ac:spMkLst>
            <pc:docMk/>
            <pc:sldMk cId="3421006940" sldId="406"/>
            <ac:spMk id="4" creationId="{2ABABDCB-0C88-4946-9A39-8AB37AA5F6FF}"/>
          </ac:spMkLst>
        </pc:spChg>
        <pc:picChg chg="del">
          <ac:chgData name="Hill,Jordan (DSHS)" userId="S::jordan.hill@dshs.texas.gov::1afcdffa-d068-4ece-aa53-24c4dfc62f31" providerId="AD" clId="Web-{26F0730F-CB26-46C7-89EF-20128A623A46}" dt="2021-03-23T14:57:52.516" v="17"/>
          <ac:picMkLst>
            <pc:docMk/>
            <pc:sldMk cId="3421006940" sldId="406"/>
            <ac:picMk id="5" creationId="{56D71B13-F476-4697-A3D5-C8C7B382D5CD}"/>
          </ac:picMkLst>
        </pc:picChg>
      </pc:sldChg>
      <pc:sldChg chg="del">
        <pc:chgData name="Hill,Jordan (DSHS)" userId="S::jordan.hill@dshs.texas.gov::1afcdffa-d068-4ece-aa53-24c4dfc62f31" providerId="AD" clId="Web-{26F0730F-CB26-46C7-89EF-20128A623A46}" dt="2021-03-23T14:57:14.545" v="2"/>
        <pc:sldMkLst>
          <pc:docMk/>
          <pc:sldMk cId="3313675146" sldId="409"/>
        </pc:sldMkLst>
      </pc:sldChg>
      <pc:sldChg chg="del">
        <pc:chgData name="Hill,Jordan (DSHS)" userId="S::jordan.hill@dshs.texas.gov::1afcdffa-d068-4ece-aa53-24c4dfc62f31" providerId="AD" clId="Web-{26F0730F-CB26-46C7-89EF-20128A623A46}" dt="2021-03-23T14:57:15.639" v="3"/>
        <pc:sldMkLst>
          <pc:docMk/>
          <pc:sldMk cId="601182188" sldId="410"/>
        </pc:sldMkLst>
      </pc:sldChg>
      <pc:sldChg chg="del">
        <pc:chgData name="Hill,Jordan (DSHS)" userId="S::jordan.hill@dshs.texas.gov::1afcdffa-d068-4ece-aa53-24c4dfc62f31" providerId="AD" clId="Web-{26F0730F-CB26-46C7-89EF-20128A623A46}" dt="2021-03-23T14:57:10.294" v="1"/>
        <pc:sldMkLst>
          <pc:docMk/>
          <pc:sldMk cId="455905970" sldId="412"/>
        </pc:sldMkLst>
      </pc:sldChg>
      <pc:sldChg chg="del">
        <pc:chgData name="Hill,Jordan (DSHS)" userId="S::jordan.hill@dshs.texas.gov::1afcdffa-d068-4ece-aa53-24c4dfc62f31" providerId="AD" clId="Web-{26F0730F-CB26-46C7-89EF-20128A623A46}" dt="2021-03-23T14:57:16.467" v="4"/>
        <pc:sldMkLst>
          <pc:docMk/>
          <pc:sldMk cId="710939748" sldId="413"/>
        </pc:sldMkLst>
      </pc:sldChg>
      <pc:sldChg chg="modSp new">
        <pc:chgData name="Hill,Jordan (DSHS)" userId="S::jordan.hill@dshs.texas.gov::1afcdffa-d068-4ece-aa53-24c4dfc62f31" providerId="AD" clId="Web-{26F0730F-CB26-46C7-89EF-20128A623A46}" dt="2021-03-23T14:57:50.266" v="16" actId="20577"/>
        <pc:sldMkLst>
          <pc:docMk/>
          <pc:sldMk cId="2332913026" sldId="424"/>
        </pc:sldMkLst>
        <pc:spChg chg="mod">
          <ac:chgData name="Hill,Jordan (DSHS)" userId="S::jordan.hill@dshs.texas.gov::1afcdffa-d068-4ece-aa53-24c4dfc62f31" providerId="AD" clId="Web-{26F0730F-CB26-46C7-89EF-20128A623A46}" dt="2021-03-23T14:57:50.266" v="16" actId="20577"/>
          <ac:spMkLst>
            <pc:docMk/>
            <pc:sldMk cId="2332913026" sldId="424"/>
            <ac:spMk id="2" creationId="{8DE792F1-C355-42FF-9978-FBA39F03D7DF}"/>
          </ac:spMkLst>
        </pc:spChg>
      </pc:sldChg>
    </pc:docChg>
  </pc:docChgLst>
  <pc:docChgLst>
    <pc:chgData name="Hill,Jordan (DSHS)" userId="S::jordan.hill@dshs.texas.gov::1afcdffa-d068-4ece-aa53-24c4dfc62f31" providerId="AD" clId="Web-{3124674E-6B63-46C4-AE03-F98395F6C7C1}"/>
    <pc:docChg chg="delSld modSld modSection">
      <pc:chgData name="Hill,Jordan (DSHS)" userId="S::jordan.hill@dshs.texas.gov::1afcdffa-d068-4ece-aa53-24c4dfc62f31" providerId="AD" clId="Web-{3124674E-6B63-46C4-AE03-F98395F6C7C1}" dt="2021-04-16T14:11:39.219" v="2"/>
      <pc:docMkLst>
        <pc:docMk/>
      </pc:docMkLst>
      <pc:sldChg chg="modSp">
        <pc:chgData name="Hill,Jordan (DSHS)" userId="S::jordan.hill@dshs.texas.gov::1afcdffa-d068-4ece-aa53-24c4dfc62f31" providerId="AD" clId="Web-{3124674E-6B63-46C4-AE03-F98395F6C7C1}" dt="2021-04-16T14:11:08.936" v="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3124674E-6B63-46C4-AE03-F98395F6C7C1}" dt="2021-04-16T14:11:08.936" v="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3124674E-6B63-46C4-AE03-F98395F6C7C1}" dt="2021-04-16T14:11:17.843" v="1"/>
        <pc:sldMkLst>
          <pc:docMk/>
          <pc:sldMk cId="3281594221" sldId="450"/>
        </pc:sldMkLst>
      </pc:sldChg>
      <pc:sldChg chg="del">
        <pc:chgData name="Hill,Jordan (DSHS)" userId="S::jordan.hill@dshs.texas.gov::1afcdffa-d068-4ece-aa53-24c4dfc62f31" providerId="AD" clId="Web-{3124674E-6B63-46C4-AE03-F98395F6C7C1}" dt="2021-04-16T14:11:39.219" v="2"/>
        <pc:sldMkLst>
          <pc:docMk/>
          <pc:sldMk cId="2212238554" sldId="453"/>
        </pc:sldMkLst>
      </pc:sldChg>
    </pc:docChg>
  </pc:docChgLst>
  <pc:docChgLst>
    <pc:chgData name="Hill,Jordan (DSHS)" userId="S::jordan.hill@dshs.texas.gov::1afcdffa-d068-4ece-aa53-24c4dfc62f31" providerId="AD" clId="Web-{10E0C153-B1EE-4C46-8713-8387E7C94934}"/>
    <pc:docChg chg="addSld modSld sldOrd modSection">
      <pc:chgData name="Hill,Jordan (DSHS)" userId="S::jordan.hill@dshs.texas.gov::1afcdffa-d068-4ece-aa53-24c4dfc62f31" providerId="AD" clId="Web-{10E0C153-B1EE-4C46-8713-8387E7C94934}" dt="2021-03-30T20:45:43.582" v="95" actId="20577"/>
      <pc:docMkLst>
        <pc:docMk/>
      </pc:docMkLst>
      <pc:sldChg chg="modSp">
        <pc:chgData name="Hill,Jordan (DSHS)" userId="S::jordan.hill@dshs.texas.gov::1afcdffa-d068-4ece-aa53-24c4dfc62f31" providerId="AD" clId="Web-{10E0C153-B1EE-4C46-8713-8387E7C94934}" dt="2021-03-30T20:18:12.485" v="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10E0C153-B1EE-4C46-8713-8387E7C94934}" dt="2021-03-30T20:18:12.485" v="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addSp delSp modSp mod ord modClrScheme chgLayout">
        <pc:chgData name="Hill,Jordan (DSHS)" userId="S::jordan.hill@dshs.texas.gov::1afcdffa-d068-4ece-aa53-24c4dfc62f31" providerId="AD" clId="Web-{10E0C153-B1EE-4C46-8713-8387E7C94934}" dt="2021-03-30T20:45:03.463" v="70" actId="20577"/>
        <pc:sldMkLst>
          <pc:docMk/>
          <pc:sldMk cId="261337664" sldId="435"/>
        </pc:sldMkLst>
        <pc:spChg chg="mod ord">
          <ac:chgData name="Hill,Jordan (DSHS)" userId="S::jordan.hill@dshs.texas.gov::1afcdffa-d068-4ece-aa53-24c4dfc62f31" providerId="AD" clId="Web-{10E0C153-B1EE-4C46-8713-8387E7C94934}" dt="2021-03-30T20:40:11.880" v="10"/>
          <ac:spMkLst>
            <pc:docMk/>
            <pc:sldMk cId="261337664" sldId="435"/>
            <ac:spMk id="2" creationId="{5A8A260E-C02E-4719-A52F-76029F3D0F91}"/>
          </ac:spMkLst>
        </pc:spChg>
        <pc:spChg chg="del">
          <ac:chgData name="Hill,Jordan (DSHS)" userId="S::jordan.hill@dshs.texas.gov::1afcdffa-d068-4ece-aa53-24c4dfc62f31" providerId="AD" clId="Web-{10E0C153-B1EE-4C46-8713-8387E7C94934}" dt="2021-03-30T20:39:59.771" v="9"/>
          <ac:spMkLst>
            <pc:docMk/>
            <pc:sldMk cId="261337664" sldId="435"/>
            <ac:spMk id="3" creationId="{7C57334E-486F-43DC-97DA-FBA3AD0B9EEB}"/>
          </ac:spMkLst>
        </pc:spChg>
        <pc:spChg chg="del">
          <ac:chgData name="Hill,Jordan (DSHS)" userId="S::jordan.hill@dshs.texas.gov::1afcdffa-d068-4ece-aa53-24c4dfc62f31" providerId="AD" clId="Web-{10E0C153-B1EE-4C46-8713-8387E7C94934}" dt="2021-03-30T20:18:25.095" v="1"/>
          <ac:spMkLst>
            <pc:docMk/>
            <pc:sldMk cId="261337664" sldId="435"/>
            <ac:spMk id="4" creationId="{9921106E-B85E-497B-877A-4A6F922DD35A}"/>
          </ac:spMkLst>
        </pc:spChg>
        <pc:spChg chg="add mod ord">
          <ac:chgData name="Hill,Jordan (DSHS)" userId="S::jordan.hill@dshs.texas.gov::1afcdffa-d068-4ece-aa53-24c4dfc62f31" providerId="AD" clId="Web-{10E0C153-B1EE-4C46-8713-8387E7C94934}" dt="2021-03-30T20:45:03.463" v="70" actId="20577"/>
          <ac:spMkLst>
            <pc:docMk/>
            <pc:sldMk cId="261337664" sldId="435"/>
            <ac:spMk id="6" creationId="{C4665DD2-D092-4F07-8C10-2BB5954B7832}"/>
          </ac:spMkLst>
        </pc:spChg>
        <pc:spChg chg="add del mod ord">
          <ac:chgData name="Hill,Jordan (DSHS)" userId="S::jordan.hill@dshs.texas.gov::1afcdffa-d068-4ece-aa53-24c4dfc62f31" providerId="AD" clId="Web-{10E0C153-B1EE-4C46-8713-8387E7C94934}" dt="2021-03-30T20:40:32.646" v="11"/>
          <ac:spMkLst>
            <pc:docMk/>
            <pc:sldMk cId="261337664" sldId="435"/>
            <ac:spMk id="7" creationId="{12069B83-EC55-458F-AF37-26524AC129B4}"/>
          </ac:spMkLst>
        </pc:spChg>
        <pc:picChg chg="add del mod">
          <ac:chgData name="Hill,Jordan (DSHS)" userId="S::jordan.hill@dshs.texas.gov::1afcdffa-d068-4ece-aa53-24c4dfc62f31" providerId="AD" clId="Web-{10E0C153-B1EE-4C46-8713-8387E7C94934}" dt="2021-03-30T20:39:55.333" v="8"/>
          <ac:picMkLst>
            <pc:docMk/>
            <pc:sldMk cId="261337664" sldId="435"/>
            <ac:picMk id="5" creationId="{3B561702-67CB-4291-A13A-C1CAE133BBB6}"/>
          </ac:picMkLst>
        </pc:picChg>
        <pc:picChg chg="add mod ord">
          <ac:chgData name="Hill,Jordan (DSHS)" userId="S::jordan.hill@dshs.texas.gov::1afcdffa-d068-4ece-aa53-24c4dfc62f31" providerId="AD" clId="Web-{10E0C153-B1EE-4C46-8713-8387E7C94934}" dt="2021-03-30T20:41:10.552" v="26" actId="1076"/>
          <ac:picMkLst>
            <pc:docMk/>
            <pc:sldMk cId="261337664" sldId="435"/>
            <ac:picMk id="8" creationId="{BBA4244E-4DF9-4E05-B4F1-36D39B07005F}"/>
          </ac:picMkLst>
        </pc:picChg>
      </pc:sldChg>
      <pc:sldChg chg="delSp modSp add ord replId">
        <pc:chgData name="Hill,Jordan (DSHS)" userId="S::jordan.hill@dshs.texas.gov::1afcdffa-d068-4ece-aa53-24c4dfc62f31" providerId="AD" clId="Web-{10E0C153-B1EE-4C46-8713-8387E7C94934}" dt="2021-03-30T20:45:43.582" v="95" actId="20577"/>
        <pc:sldMkLst>
          <pc:docMk/>
          <pc:sldMk cId="3574200080" sldId="436"/>
        </pc:sldMkLst>
        <pc:spChg chg="mod">
          <ac:chgData name="Hill,Jordan (DSHS)" userId="S::jordan.hill@dshs.texas.gov::1afcdffa-d068-4ece-aa53-24c4dfc62f31" providerId="AD" clId="Web-{10E0C153-B1EE-4C46-8713-8387E7C94934}" dt="2021-03-30T20:45:43.582" v="95" actId="20577"/>
          <ac:spMkLst>
            <pc:docMk/>
            <pc:sldMk cId="3574200080" sldId="436"/>
            <ac:spMk id="3" creationId="{7C57334E-486F-43DC-97DA-FBA3AD0B9EEB}"/>
          </ac:spMkLst>
        </pc:spChg>
        <pc:picChg chg="del mod">
          <ac:chgData name="Hill,Jordan (DSHS)" userId="S::jordan.hill@dshs.texas.gov::1afcdffa-d068-4ece-aa53-24c4dfc62f31" providerId="AD" clId="Web-{10E0C153-B1EE-4C46-8713-8387E7C94934}" dt="2021-03-30T20:42:42.942" v="51"/>
          <ac:picMkLst>
            <pc:docMk/>
            <pc:sldMk cId="3574200080" sldId="436"/>
            <ac:picMk id="5" creationId="{3B561702-67CB-4291-A13A-C1CAE133BBB6}"/>
          </ac:picMkLst>
        </pc:picChg>
      </pc:sldChg>
      <pc:sldChg chg="addSp delSp modSp add mod ord replId modClrScheme chgLayout">
        <pc:chgData name="Hill,Jordan (DSHS)" userId="S::jordan.hill@dshs.texas.gov::1afcdffa-d068-4ece-aa53-24c4dfc62f31" providerId="AD" clId="Web-{10E0C153-B1EE-4C46-8713-8387E7C94934}" dt="2021-03-30T20:43:51.254" v="59"/>
        <pc:sldMkLst>
          <pc:docMk/>
          <pc:sldMk cId="1894727526" sldId="437"/>
        </pc:sldMkLst>
        <pc:spChg chg="mod ord">
          <ac:chgData name="Hill,Jordan (DSHS)" userId="S::jordan.hill@dshs.texas.gov::1afcdffa-d068-4ece-aa53-24c4dfc62f31" providerId="AD" clId="Web-{10E0C153-B1EE-4C46-8713-8387E7C94934}" dt="2021-03-30T20:43:05.536" v="57"/>
          <ac:spMkLst>
            <pc:docMk/>
            <pc:sldMk cId="1894727526" sldId="437"/>
            <ac:spMk id="2" creationId="{5A8A260E-C02E-4719-A52F-76029F3D0F91}"/>
          </ac:spMkLst>
        </pc:spChg>
        <pc:spChg chg="del">
          <ac:chgData name="Hill,Jordan (DSHS)" userId="S::jordan.hill@dshs.texas.gov::1afcdffa-d068-4ece-aa53-24c4dfc62f31" providerId="AD" clId="Web-{10E0C153-B1EE-4C46-8713-8387E7C94934}" dt="2021-03-30T20:42:55.254" v="54"/>
          <ac:spMkLst>
            <pc:docMk/>
            <pc:sldMk cId="1894727526" sldId="437"/>
            <ac:spMk id="3" creationId="{7C57334E-486F-43DC-97DA-FBA3AD0B9EEB}"/>
          </ac:spMkLst>
        </pc:spChg>
        <pc:spChg chg="add del mod ord">
          <ac:chgData name="Hill,Jordan (DSHS)" userId="S::jordan.hill@dshs.texas.gov::1afcdffa-d068-4ece-aa53-24c4dfc62f31" providerId="AD" clId="Web-{10E0C153-B1EE-4C46-8713-8387E7C94934}" dt="2021-03-30T20:43:14.129" v="58"/>
          <ac:spMkLst>
            <pc:docMk/>
            <pc:sldMk cId="1894727526" sldId="437"/>
            <ac:spMk id="5" creationId="{A707EF0F-412C-460C-A541-1712D1076E57}"/>
          </ac:spMkLst>
        </pc:spChg>
        <pc:picChg chg="add del mod">
          <ac:chgData name="Hill,Jordan (DSHS)" userId="S::jordan.hill@dshs.texas.gov::1afcdffa-d068-4ece-aa53-24c4dfc62f31" providerId="AD" clId="Web-{10E0C153-B1EE-4C46-8713-8387E7C94934}" dt="2021-03-30T20:43:01.301" v="56"/>
          <ac:picMkLst>
            <pc:docMk/>
            <pc:sldMk cId="1894727526" sldId="437"/>
            <ac:picMk id="6" creationId="{19EE3C7B-783B-4FCB-8147-049733B79F3F}"/>
          </ac:picMkLst>
        </pc:picChg>
        <pc:picChg chg="add mod ord">
          <ac:chgData name="Hill,Jordan (DSHS)" userId="S::jordan.hill@dshs.texas.gov::1afcdffa-d068-4ece-aa53-24c4dfc62f31" providerId="AD" clId="Web-{10E0C153-B1EE-4C46-8713-8387E7C94934}" dt="2021-03-30T20:43:14.129" v="58"/>
          <ac:picMkLst>
            <pc:docMk/>
            <pc:sldMk cId="1894727526" sldId="437"/>
            <ac:picMk id="7" creationId="{3E665202-DF5E-4936-89EA-89A864AB853A}"/>
          </ac:picMkLst>
        </pc:picChg>
      </pc:sldChg>
    </pc:docChg>
  </pc:docChgLst>
  <pc:docChgLst>
    <pc:chgData name="Flores,Zachary (DSHS)" userId="S::zachary.flores@dshs.texas.gov::e619b1a4-ff3c-48b2-8d1c-f798fc25283a" providerId="AD" clId="Web-{085FDA7F-E715-4126-87E6-6E29376F127F}"/>
    <pc:docChg chg="modSld">
      <pc:chgData name="Flores,Zachary (DSHS)" userId="S::zachary.flores@dshs.texas.gov::e619b1a4-ff3c-48b2-8d1c-f798fc25283a" providerId="AD" clId="Web-{085FDA7F-E715-4126-87E6-6E29376F127F}" dt="2021-03-05T19:45:21.746" v="341" actId="20577"/>
      <pc:docMkLst>
        <pc:docMk/>
      </pc:docMkLst>
      <pc:sldChg chg="modSp">
        <pc:chgData name="Flores,Zachary (DSHS)" userId="S::zachary.flores@dshs.texas.gov::e619b1a4-ff3c-48b2-8d1c-f798fc25283a" providerId="AD" clId="Web-{085FDA7F-E715-4126-87E6-6E29376F127F}" dt="2021-03-05T19:45:21.746" v="341" actId="20577"/>
        <pc:sldMkLst>
          <pc:docMk/>
          <pc:sldMk cId="2198252228" sldId="386"/>
        </pc:sldMkLst>
        <pc:spChg chg="mod">
          <ac:chgData name="Flores,Zachary (DSHS)" userId="S::zachary.flores@dshs.texas.gov::e619b1a4-ff3c-48b2-8d1c-f798fc25283a" providerId="AD" clId="Web-{085FDA7F-E715-4126-87E6-6E29376F127F}" dt="2021-03-05T19:45:21.746" v="341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">
        <pc:chgData name="Flores,Zachary (DSHS)" userId="S::zachary.flores@dshs.texas.gov::e619b1a4-ff3c-48b2-8d1c-f798fc25283a" providerId="AD" clId="Web-{085FDA7F-E715-4126-87E6-6E29376F127F}" dt="2021-03-05T19:33:15.736" v="25" actId="20577"/>
        <pc:sldMkLst>
          <pc:docMk/>
          <pc:sldMk cId="1310126224" sldId="390"/>
        </pc:sldMkLst>
        <pc:spChg chg="mod">
          <ac:chgData name="Flores,Zachary (DSHS)" userId="S::zachary.flores@dshs.texas.gov::e619b1a4-ff3c-48b2-8d1c-f798fc25283a" providerId="AD" clId="Web-{085FDA7F-E715-4126-87E6-6E29376F127F}" dt="2021-03-05T19:33:15.736" v="25" actId="20577"/>
          <ac:spMkLst>
            <pc:docMk/>
            <pc:sldMk cId="1310126224" sldId="390"/>
            <ac:spMk id="3" creationId="{05C5D1D7-6F63-475C-92DD-55F09DCB9847}"/>
          </ac:spMkLst>
        </pc:spChg>
      </pc:sldChg>
      <pc:sldChg chg="modSp">
        <pc:chgData name="Flores,Zachary (DSHS)" userId="S::zachary.flores@dshs.texas.gov::e619b1a4-ff3c-48b2-8d1c-f798fc25283a" providerId="AD" clId="Web-{085FDA7F-E715-4126-87E6-6E29376F127F}" dt="2021-03-05T19:44:20.778" v="326" actId="20577"/>
        <pc:sldMkLst>
          <pc:docMk/>
          <pc:sldMk cId="91271557" sldId="392"/>
        </pc:sldMkLst>
        <pc:spChg chg="mod">
          <ac:chgData name="Flores,Zachary (DSHS)" userId="S::zachary.flores@dshs.texas.gov::e619b1a4-ff3c-48b2-8d1c-f798fc25283a" providerId="AD" clId="Web-{085FDA7F-E715-4126-87E6-6E29376F127F}" dt="2021-03-05T19:44:20.778" v="326" actId="20577"/>
          <ac:spMkLst>
            <pc:docMk/>
            <pc:sldMk cId="91271557" sldId="392"/>
            <ac:spMk id="2" creationId="{E5DEE94A-3368-44BB-93B1-2271FC544AA7}"/>
          </ac:spMkLst>
        </pc:spChg>
        <pc:spChg chg="mod">
          <ac:chgData name="Flores,Zachary (DSHS)" userId="S::zachary.flores@dshs.texas.gov::e619b1a4-ff3c-48b2-8d1c-f798fc25283a" providerId="AD" clId="Web-{085FDA7F-E715-4126-87E6-6E29376F127F}" dt="2021-03-05T19:43:59.403" v="325" actId="20577"/>
          <ac:spMkLst>
            <pc:docMk/>
            <pc:sldMk cId="91271557" sldId="392"/>
            <ac:spMk id="3" creationId="{05C5D1D7-6F63-475C-92DD-55F09DCB9847}"/>
          </ac:spMkLst>
        </pc:spChg>
      </pc:sldChg>
    </pc:docChg>
  </pc:docChgLst>
  <pc:docChgLst>
    <pc:chgData name="Hill,Jordan (DSHS)" userId="S::jordan.hill@dshs.texas.gov::1afcdffa-d068-4ece-aa53-24c4dfc62f31" providerId="AD" clId="Web-{B5A4B326-201A-421E-9781-F39E88A34211}"/>
    <pc:docChg chg="modSld">
      <pc:chgData name="Hill,Jordan (DSHS)" userId="S::jordan.hill@dshs.texas.gov::1afcdffa-d068-4ece-aa53-24c4dfc62f31" providerId="AD" clId="Web-{B5A4B326-201A-421E-9781-F39E88A34211}" dt="2021-04-09T19:14:14.556" v="721"/>
      <pc:docMkLst>
        <pc:docMk/>
      </pc:docMkLst>
      <pc:sldChg chg="addSp delSp modSp mod modClrScheme chgLayout">
        <pc:chgData name="Hill,Jordan (DSHS)" userId="S::jordan.hill@dshs.texas.gov::1afcdffa-d068-4ece-aa53-24c4dfc62f31" providerId="AD" clId="Web-{B5A4B326-201A-421E-9781-F39E88A34211}" dt="2021-04-09T19:05:55.198" v="404"/>
        <pc:sldMkLst>
          <pc:docMk/>
          <pc:sldMk cId="1754620259" sldId="297"/>
        </pc:sldMkLst>
        <pc:spChg chg="add del mod ord">
          <ac:chgData name="Hill,Jordan (DSHS)" userId="S::jordan.hill@dshs.texas.gov::1afcdffa-d068-4ece-aa53-24c4dfc62f31" providerId="AD" clId="Web-{B5A4B326-201A-421E-9781-F39E88A34211}" dt="2021-04-09T19:00:33.548" v="259"/>
          <ac:spMkLst>
            <pc:docMk/>
            <pc:sldMk cId="1754620259" sldId="297"/>
            <ac:spMk id="4" creationId="{964C4760-BAF1-4E5A-BD2D-A95E601D90F2}"/>
          </ac:spMkLst>
        </pc:spChg>
        <pc:spChg chg="add del mod ord">
          <ac:chgData name="Hill,Jordan (DSHS)" userId="S::jordan.hill@dshs.texas.gov::1afcdffa-d068-4ece-aa53-24c4dfc62f31" providerId="AD" clId="Web-{B5A4B326-201A-421E-9781-F39E88A34211}" dt="2021-04-09T19:00:02.829" v="254"/>
          <ac:spMkLst>
            <pc:docMk/>
            <pc:sldMk cId="1754620259" sldId="297"/>
            <ac:spMk id="5" creationId="{A5274287-FBF7-4DBB-ABBF-51BCAA68588E}"/>
          </ac:spMkLst>
        </pc:spChg>
        <pc:spChg chg="del">
          <ac:chgData name="Hill,Jordan (DSHS)" userId="S::jordan.hill@dshs.texas.gov::1afcdffa-d068-4ece-aa53-24c4dfc62f31" providerId="AD" clId="Web-{B5A4B326-201A-421E-9781-F39E88A34211}" dt="2021-04-09T18:58:06.982" v="122"/>
          <ac:spMkLst>
            <pc:docMk/>
            <pc:sldMk cId="1754620259" sldId="297"/>
            <ac:spMk id="10" creationId="{70724C7B-BE98-46CF-9F2C-8B638394F8F4}"/>
          </ac:spMkLst>
        </pc:spChg>
        <pc:graphicFrameChg chg="add mod modGraphic">
          <ac:chgData name="Hill,Jordan (DSHS)" userId="S::jordan.hill@dshs.texas.gov::1afcdffa-d068-4ece-aa53-24c4dfc62f31" providerId="AD" clId="Web-{B5A4B326-201A-421E-9781-F39E88A34211}" dt="2021-04-09T19:05:55.198" v="404"/>
          <ac:graphicFrameMkLst>
            <pc:docMk/>
            <pc:sldMk cId="1754620259" sldId="297"/>
            <ac:graphicFrameMk id="3" creationId="{3DB00B70-5900-429B-B255-2058956DA170}"/>
          </ac:graphicFrameMkLst>
        </pc:graphicFrameChg>
        <pc:graphicFrameChg chg="del mod modGraphic">
          <ac:chgData name="Hill,Jordan (DSHS)" userId="S::jordan.hill@dshs.texas.gov::1afcdffa-d068-4ece-aa53-24c4dfc62f31" providerId="AD" clId="Web-{B5A4B326-201A-421E-9781-F39E88A34211}" dt="2021-04-09T18:58:01.841" v="121"/>
          <ac:graphicFrameMkLst>
            <pc:docMk/>
            <pc:sldMk cId="1754620259" sldId="297"/>
            <ac:graphicFrameMk id="8" creationId="{CB5156D7-016C-492A-B6FD-1124C21B4627}"/>
          </ac:graphicFrameMkLst>
        </pc:graphicFrameChg>
      </pc:sldChg>
      <pc:sldChg chg="modSp">
        <pc:chgData name="Hill,Jordan (DSHS)" userId="S::jordan.hill@dshs.texas.gov::1afcdffa-d068-4ece-aa53-24c4dfc62f31" providerId="AD" clId="Web-{B5A4B326-201A-421E-9781-F39E88A34211}" dt="2021-04-09T19:10:08.752" v="408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B5A4B326-201A-421E-9781-F39E88A34211}" dt="2021-04-09T19:10:08.752" v="408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B5A4B326-201A-421E-9781-F39E88A34211}" dt="2021-04-09T19:10:20.112" v="411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B5A4B326-201A-421E-9781-F39E88A34211}" dt="2021-04-09T19:10:20.112" v="411" actId="20577"/>
          <ac:spMkLst>
            <pc:docMk/>
            <pc:sldMk cId="83418260" sldId="403"/>
            <ac:spMk id="5" creationId="{3BDB615F-C5FC-4C88-880B-714EF7FDE3F5}"/>
          </ac:spMkLst>
        </pc:spChg>
      </pc:sldChg>
      <pc:sldChg chg="modSp">
        <pc:chgData name="Hill,Jordan (DSHS)" userId="S::jordan.hill@dshs.texas.gov::1afcdffa-d068-4ece-aa53-24c4dfc62f31" providerId="AD" clId="Web-{B5A4B326-201A-421E-9781-F39E88A34211}" dt="2021-04-09T19:13:42.399" v="565" actId="1076"/>
        <pc:sldMkLst>
          <pc:docMk/>
          <pc:sldMk cId="3270391972" sldId="429"/>
        </pc:sldMkLst>
        <pc:graphicFrameChg chg="modGraphic">
          <ac:chgData name="Hill,Jordan (DSHS)" userId="S::jordan.hill@dshs.texas.gov::1afcdffa-d068-4ece-aa53-24c4dfc62f31" providerId="AD" clId="Web-{B5A4B326-201A-421E-9781-F39E88A34211}" dt="2021-04-09T19:13:39.164" v="558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mod modGraphic">
          <ac:chgData name="Hill,Jordan (DSHS)" userId="S::jordan.hill@dshs.texas.gov::1afcdffa-d068-4ece-aa53-24c4dfc62f31" providerId="AD" clId="Web-{B5A4B326-201A-421E-9781-F39E88A34211}" dt="2021-04-09T19:13:41.570" v="563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mod modGraphic">
          <ac:chgData name="Hill,Jordan (DSHS)" userId="S::jordan.hill@dshs.texas.gov::1afcdffa-d068-4ece-aa53-24c4dfc62f31" providerId="AD" clId="Web-{B5A4B326-201A-421E-9781-F39E88A34211}" dt="2021-04-09T19:13:42.399" v="565" actId="1076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  <pc:sldChg chg="modSp">
        <pc:chgData name="Hill,Jordan (DSHS)" userId="S::jordan.hill@dshs.texas.gov::1afcdffa-d068-4ece-aa53-24c4dfc62f31" providerId="AD" clId="Web-{B5A4B326-201A-421E-9781-F39E88A34211}" dt="2021-04-09T19:14:14.556" v="721"/>
        <pc:sldMkLst>
          <pc:docMk/>
          <pc:sldMk cId="1630440120" sldId="452"/>
        </pc:sldMkLst>
        <pc:spChg chg="mod">
          <ac:chgData name="Hill,Jordan (DSHS)" userId="S::jordan.hill@dshs.texas.gov::1afcdffa-d068-4ece-aa53-24c4dfc62f31" providerId="AD" clId="Web-{B5A4B326-201A-421E-9781-F39E88A34211}" dt="2021-04-09T19:13:43.024" v="567" actId="20577"/>
          <ac:spMkLst>
            <pc:docMk/>
            <pc:sldMk cId="1630440120" sldId="452"/>
            <ac:spMk id="3" creationId="{75238FFF-EC99-410C-8B8A-E7A900FF2D2D}"/>
          </ac:spMkLst>
        </pc:spChg>
        <pc:graphicFrameChg chg="mod modGraphic">
          <ac:chgData name="Hill,Jordan (DSHS)" userId="S::jordan.hill@dshs.texas.gov::1afcdffa-d068-4ece-aa53-24c4dfc62f31" providerId="AD" clId="Web-{B5A4B326-201A-421E-9781-F39E88A34211}" dt="2021-04-09T19:14:14.556" v="721"/>
          <ac:graphicFrameMkLst>
            <pc:docMk/>
            <pc:sldMk cId="1630440120" sldId="452"/>
            <ac:graphicFrameMk id="5" creationId="{F860DB71-7213-4C60-968F-8B57051523E8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9D5B3EA7-C2D9-47E8-B671-BBE05B92F92D}"/>
    <pc:docChg chg="modSld">
      <pc:chgData name="Flores,Zachary (DSHS)" userId="S::zachary.flores@dshs.texas.gov::e619b1a4-ff3c-48b2-8d1c-f798fc25283a" providerId="AD" clId="Web-{9D5B3EA7-C2D9-47E8-B671-BBE05B92F92D}" dt="2021-02-26T19:49:21.830" v="790" actId="20577"/>
      <pc:docMkLst>
        <pc:docMk/>
      </pc:docMkLst>
      <pc:sldChg chg="delSp modSp">
        <pc:chgData name="Flores,Zachary (DSHS)" userId="S::zachary.flores@dshs.texas.gov::e619b1a4-ff3c-48b2-8d1c-f798fc25283a" providerId="AD" clId="Web-{9D5B3EA7-C2D9-47E8-B671-BBE05B92F92D}" dt="2021-02-26T19:49:21.830" v="790" actId="20577"/>
        <pc:sldMkLst>
          <pc:docMk/>
          <pc:sldMk cId="3399373659" sldId="387"/>
        </pc:sldMkLst>
        <pc:spChg chg="mod">
          <ac:chgData name="Flores,Zachary (DSHS)" userId="S::zachary.flores@dshs.texas.gov::e619b1a4-ff3c-48b2-8d1c-f798fc25283a" providerId="AD" clId="Web-{9D5B3EA7-C2D9-47E8-B671-BBE05B92F92D}" dt="2021-02-26T19:28:38.190" v="31" actId="20577"/>
          <ac:spMkLst>
            <pc:docMk/>
            <pc:sldMk cId="3399373659" sldId="387"/>
            <ac:spMk id="2" creationId="{8FB068B7-4B15-4B46-BC0F-9D6809E0F88A}"/>
          </ac:spMkLst>
        </pc:spChg>
        <pc:spChg chg="mod">
          <ac:chgData name="Flores,Zachary (DSHS)" userId="S::zachary.flores@dshs.texas.gov::e619b1a4-ff3c-48b2-8d1c-f798fc25283a" providerId="AD" clId="Web-{9D5B3EA7-C2D9-47E8-B671-BBE05B92F92D}" dt="2021-02-26T19:49:21.830" v="790" actId="20577"/>
          <ac:spMkLst>
            <pc:docMk/>
            <pc:sldMk cId="3399373659" sldId="387"/>
            <ac:spMk id="3" creationId="{99411B44-B7A1-4575-AA18-BC7ECB101976}"/>
          </ac:spMkLst>
        </pc:spChg>
        <pc:spChg chg="del">
          <ac:chgData name="Flores,Zachary (DSHS)" userId="S::zachary.flores@dshs.texas.gov::e619b1a4-ff3c-48b2-8d1c-f798fc25283a" providerId="AD" clId="Web-{9D5B3EA7-C2D9-47E8-B671-BBE05B92F92D}" dt="2021-02-26T19:28:43.190" v="32"/>
          <ac:spMkLst>
            <pc:docMk/>
            <pc:sldMk cId="3399373659" sldId="387"/>
            <ac:spMk id="4" creationId="{4AAFE06A-AC68-4204-87B2-C9CC15752E0E}"/>
          </ac:spMkLst>
        </pc:spChg>
      </pc:sldChg>
    </pc:docChg>
  </pc:docChgLst>
  <pc:docChgLst>
    <pc:chgData name="Flores,Zachary (DSHS)" userId="S::zachary.flores@dshs.texas.gov::e619b1a4-ff3c-48b2-8d1c-f798fc25283a" providerId="AD" clId="Web-{18888CD0-1771-4551-8647-4B6188331E12}"/>
    <pc:docChg chg="addSld modSld modSection">
      <pc:chgData name="Flores,Zachary (DSHS)" userId="S::zachary.flores@dshs.texas.gov::e619b1a4-ff3c-48b2-8d1c-f798fc25283a" providerId="AD" clId="Web-{18888CD0-1771-4551-8647-4B6188331E12}" dt="2021-04-16T18:51:38.904" v="982"/>
      <pc:docMkLst>
        <pc:docMk/>
      </pc:docMkLst>
      <pc:sldChg chg="modSp">
        <pc:chgData name="Flores,Zachary (DSHS)" userId="S::zachary.flores@dshs.texas.gov::e619b1a4-ff3c-48b2-8d1c-f798fc25283a" providerId="AD" clId="Web-{18888CD0-1771-4551-8647-4B6188331E12}" dt="2021-04-16T18:28:53.752" v="19" actId="20577"/>
        <pc:sldMkLst>
          <pc:docMk/>
          <pc:sldMk cId="2198252228" sldId="386"/>
        </pc:sldMkLst>
        <pc:spChg chg="mod">
          <ac:chgData name="Flores,Zachary (DSHS)" userId="S::zachary.flores@dshs.texas.gov::e619b1a4-ff3c-48b2-8d1c-f798fc25283a" providerId="AD" clId="Web-{18888CD0-1771-4551-8647-4B6188331E12}" dt="2021-04-16T18:28:53.752" v="19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">
        <pc:chgData name="Flores,Zachary (DSHS)" userId="S::zachary.flores@dshs.texas.gov::e619b1a4-ff3c-48b2-8d1c-f798fc25283a" providerId="AD" clId="Web-{18888CD0-1771-4551-8647-4B6188331E12}" dt="2021-04-16T18:43:25.377" v="684" actId="20577"/>
        <pc:sldMkLst>
          <pc:docMk/>
          <pc:sldMk cId="4219971879" sldId="440"/>
        </pc:sldMkLst>
        <pc:spChg chg="mod">
          <ac:chgData name="Flores,Zachary (DSHS)" userId="S::zachary.flores@dshs.texas.gov::e619b1a4-ff3c-48b2-8d1c-f798fc25283a" providerId="AD" clId="Web-{18888CD0-1771-4551-8647-4B6188331E12}" dt="2021-04-16T18:43:25.377" v="684" actId="20577"/>
          <ac:spMkLst>
            <pc:docMk/>
            <pc:sldMk cId="4219971879" sldId="440"/>
            <ac:spMk id="2" creationId="{DF323ABC-CFD6-4031-BF13-C3DAC770A606}"/>
          </ac:spMkLst>
        </pc:spChg>
        <pc:graphicFrameChg chg="mod modGraphic">
          <ac:chgData name="Flores,Zachary (DSHS)" userId="S::zachary.flores@dshs.texas.gov::e619b1a4-ff3c-48b2-8d1c-f798fc25283a" providerId="AD" clId="Web-{18888CD0-1771-4551-8647-4B6188331E12}" dt="2021-04-16T18:42:37.343" v="68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addSp delSp modSp add replId">
        <pc:chgData name="Flores,Zachary (DSHS)" userId="S::zachary.flores@dshs.texas.gov::e619b1a4-ff3c-48b2-8d1c-f798fc25283a" providerId="AD" clId="Web-{18888CD0-1771-4551-8647-4B6188331E12}" dt="2021-04-16T18:51:38.904" v="982"/>
        <pc:sldMkLst>
          <pc:docMk/>
          <pc:sldMk cId="1116794158" sldId="465"/>
        </pc:sldMkLst>
        <pc:spChg chg="mod">
          <ac:chgData name="Flores,Zachary (DSHS)" userId="S::zachary.flores@dshs.texas.gov::e619b1a4-ff3c-48b2-8d1c-f798fc25283a" providerId="AD" clId="Web-{18888CD0-1771-4551-8647-4B6188331E12}" dt="2021-04-16T18:43:33.846" v="688" actId="20577"/>
          <ac:spMkLst>
            <pc:docMk/>
            <pc:sldMk cId="1116794158" sldId="465"/>
            <ac:spMk id="2" creationId="{DF323ABC-CFD6-4031-BF13-C3DAC770A606}"/>
          </ac:spMkLst>
        </pc:spChg>
        <pc:spChg chg="add del mod">
          <ac:chgData name="Flores,Zachary (DSHS)" userId="S::zachary.flores@dshs.texas.gov::e619b1a4-ff3c-48b2-8d1c-f798fc25283a" providerId="AD" clId="Web-{18888CD0-1771-4551-8647-4B6188331E12}" dt="2021-04-16T18:46:03.042" v="888"/>
          <ac:spMkLst>
            <pc:docMk/>
            <pc:sldMk cId="1116794158" sldId="465"/>
            <ac:spMk id="6" creationId="{0D9AE7C4-7FCB-46DA-9CAE-E421E3C991F3}"/>
          </ac:spMkLst>
        </pc:spChg>
        <pc:spChg chg="add del mod">
          <ac:chgData name="Flores,Zachary (DSHS)" userId="S::zachary.flores@dshs.texas.gov::e619b1a4-ff3c-48b2-8d1c-f798fc25283a" providerId="AD" clId="Web-{18888CD0-1771-4551-8647-4B6188331E12}" dt="2021-04-16T18:46:07.230" v="894"/>
          <ac:spMkLst>
            <pc:docMk/>
            <pc:sldMk cId="1116794158" sldId="465"/>
            <ac:spMk id="9" creationId="{0176A5DA-076C-451B-9346-EB32589185A5}"/>
          </ac:spMkLst>
        </pc:spChg>
        <pc:spChg chg="add del mod">
          <ac:chgData name="Flores,Zachary (DSHS)" userId="S::zachary.flores@dshs.texas.gov::e619b1a4-ff3c-48b2-8d1c-f798fc25283a" providerId="AD" clId="Web-{18888CD0-1771-4551-8647-4B6188331E12}" dt="2021-04-16T18:46:19.824" v="900"/>
          <ac:spMkLst>
            <pc:docMk/>
            <pc:sldMk cId="1116794158" sldId="465"/>
            <ac:spMk id="12" creationId="{2E9CD6E3-A639-418D-9348-DC2DDD693660}"/>
          </ac:spMkLst>
        </pc:spChg>
        <pc:graphicFrameChg chg="add del mod">
          <ac:chgData name="Flores,Zachary (DSHS)" userId="S::zachary.flores@dshs.texas.gov::e619b1a4-ff3c-48b2-8d1c-f798fc25283a" providerId="AD" clId="Web-{18888CD0-1771-4551-8647-4B6188331E12}" dt="2021-04-16T18:46:03.042" v="889"/>
          <ac:graphicFrameMkLst>
            <pc:docMk/>
            <pc:sldMk cId="1116794158" sldId="465"/>
            <ac:graphicFrameMk id="4" creationId="{BD40F12E-3284-472A-A4E7-13C6A45E1FBB}"/>
          </ac:graphicFrameMkLst>
        </pc:graphicFrameChg>
        <pc:graphicFrameChg chg="mod modGraphic">
          <ac:chgData name="Flores,Zachary (DSHS)" userId="S::zachary.flores@dshs.texas.gov::e619b1a4-ff3c-48b2-8d1c-f798fc25283a" providerId="AD" clId="Web-{18888CD0-1771-4551-8647-4B6188331E12}" dt="2021-04-16T18:51:38.904" v="982"/>
          <ac:graphicFrameMkLst>
            <pc:docMk/>
            <pc:sldMk cId="1116794158" sldId="465"/>
            <ac:graphicFrameMk id="5" creationId="{92B4FA26-00B5-4EC4-BB9C-7BEF57A87079}"/>
          </ac:graphicFrameMkLst>
        </pc:graphicFrameChg>
        <pc:graphicFrameChg chg="add del mod">
          <ac:chgData name="Flores,Zachary (DSHS)" userId="S::zachary.flores@dshs.texas.gov::e619b1a4-ff3c-48b2-8d1c-f798fc25283a" providerId="AD" clId="Web-{18888CD0-1771-4551-8647-4B6188331E12}" dt="2021-04-16T18:46:07.230" v="895"/>
          <ac:graphicFrameMkLst>
            <pc:docMk/>
            <pc:sldMk cId="1116794158" sldId="465"/>
            <ac:graphicFrameMk id="8" creationId="{AF38BD9F-F615-47C9-A68C-B9E013105301}"/>
          </ac:graphicFrameMkLst>
        </pc:graphicFrameChg>
        <pc:graphicFrameChg chg="add del mod">
          <ac:chgData name="Flores,Zachary (DSHS)" userId="S::zachary.flores@dshs.texas.gov::e619b1a4-ff3c-48b2-8d1c-f798fc25283a" providerId="AD" clId="Web-{18888CD0-1771-4551-8647-4B6188331E12}" dt="2021-04-16T18:46:19.840" v="901"/>
          <ac:graphicFrameMkLst>
            <pc:docMk/>
            <pc:sldMk cId="1116794158" sldId="465"/>
            <ac:graphicFrameMk id="11" creationId="{EFB5F051-C511-4477-BA78-BFA68058B803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32E512E1-E735-4064-88D2-8CCAF1EAC79E}"/>
    <pc:docChg chg="modSld">
      <pc:chgData name="Hill,Jordan (DSHS)" userId="S::jordan.hill@dshs.texas.gov::1afcdffa-d068-4ece-aa53-24c4dfc62f31" providerId="AD" clId="Web-{32E512E1-E735-4064-88D2-8CCAF1EAC79E}" dt="2021-05-20T21:20:48.829" v="15" actId="20577"/>
      <pc:docMkLst>
        <pc:docMk/>
      </pc:docMkLst>
      <pc:sldChg chg="modSp">
        <pc:chgData name="Hill,Jordan (DSHS)" userId="S::jordan.hill@dshs.texas.gov::1afcdffa-d068-4ece-aa53-24c4dfc62f31" providerId="AD" clId="Web-{32E512E1-E735-4064-88D2-8CCAF1EAC79E}" dt="2021-05-20T21:20:48.829" v="15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32E512E1-E735-4064-88D2-8CCAF1EAC79E}" dt="2021-05-20T21:20:48.829" v="15" actId="20577"/>
          <ac:spMkLst>
            <pc:docMk/>
            <pc:sldMk cId="2103228504" sldId="498"/>
            <ac:spMk id="8" creationId="{FC751D05-1B0C-488F-859B-6307B5537313}"/>
          </ac:spMkLst>
        </pc:spChg>
      </pc:sldChg>
    </pc:docChg>
  </pc:docChgLst>
  <pc:docChgLst>
    <pc:chgData name="Hill,Jordan (DSHS)" userId="S::jordan.hill@dshs.texas.gov::1afcdffa-d068-4ece-aa53-24c4dfc62f31" providerId="AD" clId="Web-{A2903792-7956-44C7-9164-F5D7629AA4FB}"/>
    <pc:docChg chg="modSld">
      <pc:chgData name="Hill,Jordan (DSHS)" userId="S::jordan.hill@dshs.texas.gov::1afcdffa-d068-4ece-aa53-24c4dfc62f31" providerId="AD" clId="Web-{A2903792-7956-44C7-9164-F5D7629AA4FB}" dt="2021-06-03T21:14:10.819" v="116" actId="20577"/>
      <pc:docMkLst>
        <pc:docMk/>
      </pc:docMkLst>
      <pc:sldChg chg="modSp">
        <pc:chgData name="Hill,Jordan (DSHS)" userId="S::jordan.hill@dshs.texas.gov::1afcdffa-d068-4ece-aa53-24c4dfc62f31" providerId="AD" clId="Web-{A2903792-7956-44C7-9164-F5D7629AA4FB}" dt="2021-06-03T21:14:10.819" v="116" actId="20577"/>
        <pc:sldMkLst>
          <pc:docMk/>
          <pc:sldMk cId="2188753481" sldId="601"/>
        </pc:sldMkLst>
        <pc:spChg chg="mod">
          <ac:chgData name="Hill,Jordan (DSHS)" userId="S::jordan.hill@dshs.texas.gov::1afcdffa-d068-4ece-aa53-24c4dfc62f31" providerId="AD" clId="Web-{A2903792-7956-44C7-9164-F5D7629AA4FB}" dt="2021-06-03T21:14:10.819" v="116" actId="20577"/>
          <ac:spMkLst>
            <pc:docMk/>
            <pc:sldMk cId="2188753481" sldId="601"/>
            <ac:spMk id="3" creationId="{FAA477AF-BC06-44CB-8830-E09420267A4E}"/>
          </ac:spMkLst>
        </pc:spChg>
      </pc:sldChg>
    </pc:docChg>
  </pc:docChgLst>
  <pc:docChgLst>
    <pc:chgData name="Hill,Jordan (DSHS)" userId="S::jordan.hill@dshs.texas.gov::1afcdffa-d068-4ece-aa53-24c4dfc62f31" providerId="AD" clId="Web-{DB68B0AB-F4CF-441F-91B4-4A83BC412117}"/>
    <pc:docChg chg="modSld">
      <pc:chgData name="Hill,Jordan (DSHS)" userId="S::jordan.hill@dshs.texas.gov::1afcdffa-d068-4ece-aa53-24c4dfc62f31" providerId="AD" clId="Web-{DB68B0AB-F4CF-441F-91B4-4A83BC412117}" dt="2021-03-30T21:08:44.955" v="45" actId="20577"/>
      <pc:docMkLst>
        <pc:docMk/>
      </pc:docMkLst>
      <pc:sldChg chg="modSp">
        <pc:chgData name="Hill,Jordan (DSHS)" userId="S::jordan.hill@dshs.texas.gov::1afcdffa-d068-4ece-aa53-24c4dfc62f31" providerId="AD" clId="Web-{DB68B0AB-F4CF-441F-91B4-4A83BC412117}" dt="2021-03-30T21:08:44.955" v="45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DB68B0AB-F4CF-441F-91B4-4A83BC412117}" dt="2021-03-30T21:08:44.955" v="45" actId="20577"/>
          <ac:spMkLst>
            <pc:docMk/>
            <pc:sldMk cId="83418260" sldId="403"/>
            <ac:spMk id="5" creationId="{3BDB615F-C5FC-4C88-880B-714EF7FDE3F5}"/>
          </ac:spMkLst>
        </pc:spChg>
      </pc:sldChg>
      <pc:sldChg chg="modSp">
        <pc:chgData name="Hill,Jordan (DSHS)" userId="S::jordan.hill@dshs.texas.gov::1afcdffa-d068-4ece-aa53-24c4dfc62f31" providerId="AD" clId="Web-{DB68B0AB-F4CF-441F-91B4-4A83BC412117}" dt="2021-03-30T20:50:13.925" v="3" actId="20577"/>
        <pc:sldMkLst>
          <pc:docMk/>
          <pc:sldMk cId="1132340592" sldId="430"/>
        </pc:sldMkLst>
        <pc:spChg chg="mod">
          <ac:chgData name="Hill,Jordan (DSHS)" userId="S::jordan.hill@dshs.texas.gov::1afcdffa-d068-4ece-aa53-24c4dfc62f31" providerId="AD" clId="Web-{DB68B0AB-F4CF-441F-91B4-4A83BC412117}" dt="2021-03-30T20:50:13.925" v="3" actId="20577"/>
          <ac:spMkLst>
            <pc:docMk/>
            <pc:sldMk cId="1132340592" sldId="430"/>
            <ac:spMk id="3" creationId="{16DC5EF6-411C-4E85-ADFF-9D5CF4867B19}"/>
          </ac:spMkLst>
        </pc:spChg>
      </pc:sldChg>
    </pc:docChg>
  </pc:docChgLst>
  <pc:docChgLst>
    <pc:chgData name="Spahn,Mackenzie L (DSHS)" userId="S::mackenzie.spahn@dshs.texas.gov::7ab22ca3-4670-4815-8d96-f639ee0885ed" providerId="AD" clId="Web-{19540E9E-0494-B494-590D-70BB603330B9}"/>
    <pc:docChg chg="modSld">
      <pc:chgData name="Spahn,Mackenzie L (DSHS)" userId="S::mackenzie.spahn@dshs.texas.gov::7ab22ca3-4670-4815-8d96-f639ee0885ed" providerId="AD" clId="Web-{19540E9E-0494-B494-590D-70BB603330B9}" dt="2021-05-28T19:11:28.584" v="0"/>
      <pc:docMkLst>
        <pc:docMk/>
      </pc:docMkLst>
      <pc:sldChg chg="addSp delSp modSp">
        <pc:chgData name="Spahn,Mackenzie L (DSHS)" userId="S::mackenzie.spahn@dshs.texas.gov::7ab22ca3-4670-4815-8d96-f639ee0885ed" providerId="AD" clId="Web-{19540E9E-0494-B494-590D-70BB603330B9}" dt="2021-05-28T19:11:28.584" v="0"/>
        <pc:sldMkLst>
          <pc:docMk/>
          <pc:sldMk cId="4273369897" sldId="589"/>
        </pc:sldMkLst>
        <pc:spChg chg="add mod">
          <ac:chgData name="Spahn,Mackenzie L (DSHS)" userId="S::mackenzie.spahn@dshs.texas.gov::7ab22ca3-4670-4815-8d96-f639ee0885ed" providerId="AD" clId="Web-{19540E9E-0494-B494-590D-70BB603330B9}" dt="2021-05-28T19:11:28.584" v="0"/>
          <ac:spMkLst>
            <pc:docMk/>
            <pc:sldMk cId="4273369897" sldId="589"/>
            <ac:spMk id="5" creationId="{E3208F0E-90DD-4F0D-8CDC-D43D986D2BED}"/>
          </ac:spMkLst>
        </pc:spChg>
        <pc:picChg chg="del">
          <ac:chgData name="Spahn,Mackenzie L (DSHS)" userId="S::mackenzie.spahn@dshs.texas.gov::7ab22ca3-4670-4815-8d96-f639ee0885ed" providerId="AD" clId="Web-{19540E9E-0494-B494-590D-70BB603330B9}" dt="2021-05-28T19:11:28.584" v="0"/>
          <ac:picMkLst>
            <pc:docMk/>
            <pc:sldMk cId="4273369897" sldId="589"/>
            <ac:picMk id="4" creationId="{5AC26239-BC2F-4A8A-8BCE-2FD95C9E7B7D}"/>
          </ac:picMkLst>
        </pc:picChg>
      </pc:sldChg>
    </pc:docChg>
  </pc:docChgLst>
  <pc:docChgLst>
    <pc:chgData name="Spahn,Mackenzie L (DSHS)" userId="S::mackenzie.spahn@dshs.texas.gov::7ab22ca3-4670-4815-8d96-f639ee0885ed" providerId="AD" clId="Web-{D6183C99-C6BF-4EA2-A495-98751FE1A8B7}"/>
    <pc:docChg chg="modSld">
      <pc:chgData name="Spahn,Mackenzie L (DSHS)" userId="S::mackenzie.spahn@dshs.texas.gov::7ab22ca3-4670-4815-8d96-f639ee0885ed" providerId="AD" clId="Web-{D6183C99-C6BF-4EA2-A495-98751FE1A8B7}" dt="2021-04-09T15:57:55.750" v="964"/>
      <pc:docMkLst>
        <pc:docMk/>
      </pc:docMkLst>
      <pc:sldChg chg="addSp delSp modSp mod modClrScheme chgLayout">
        <pc:chgData name="Spahn,Mackenzie L (DSHS)" userId="S::mackenzie.spahn@dshs.texas.gov::7ab22ca3-4670-4815-8d96-f639ee0885ed" providerId="AD" clId="Web-{D6183C99-C6BF-4EA2-A495-98751FE1A8B7}" dt="2021-04-09T15:57:55.750" v="964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D6183C99-C6BF-4EA2-A495-98751FE1A8B7}" dt="2021-04-09T15:57:01.499" v="962" actId="14100"/>
          <ac:spMkLst>
            <pc:docMk/>
            <pc:sldMk cId="1754620259" sldId="297"/>
            <ac:spMk id="2" creationId="{00000000-0000-0000-0000-000000000000}"/>
          </ac:spMkLst>
        </pc:spChg>
        <pc:graphicFrameChg chg="add mod modGraphic">
          <ac:chgData name="Spahn,Mackenzie L (DSHS)" userId="S::mackenzie.spahn@dshs.texas.gov::7ab22ca3-4670-4815-8d96-f639ee0885ed" providerId="AD" clId="Web-{D6183C99-C6BF-4EA2-A495-98751FE1A8B7}" dt="2021-04-09T15:57:55.750" v="964"/>
          <ac:graphicFrameMkLst>
            <pc:docMk/>
            <pc:sldMk cId="1754620259" sldId="297"/>
            <ac:graphicFrameMk id="4" creationId="{C79371BE-DC3C-4944-B990-9A0173769725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D6183C99-C6BF-4EA2-A495-98751FE1A8B7}" dt="2021-04-09T15:55:04.623" v="104"/>
          <ac:graphicFrameMkLst>
            <pc:docMk/>
            <pc:sldMk cId="1754620259" sldId="297"/>
            <ac:graphicFrameMk id="5" creationId="{E159986D-63E3-47DD-AC60-FF8370D0A8BE}"/>
          </ac:graphicFrameMkLst>
        </pc:graphicFrameChg>
      </pc:sldChg>
      <pc:sldChg chg="modSp">
        <pc:chgData name="Spahn,Mackenzie L (DSHS)" userId="S::mackenzie.spahn@dshs.texas.gov::7ab22ca3-4670-4815-8d96-f639ee0885ed" providerId="AD" clId="Web-{D6183C99-C6BF-4EA2-A495-98751FE1A8B7}" dt="2021-04-09T15:54:52.873" v="101" actId="20577"/>
        <pc:sldMkLst>
          <pc:docMk/>
          <pc:sldMk cId="2066983663" sldId="445"/>
        </pc:sldMkLst>
        <pc:spChg chg="mod">
          <ac:chgData name="Spahn,Mackenzie L (DSHS)" userId="S::mackenzie.spahn@dshs.texas.gov::7ab22ca3-4670-4815-8d96-f639ee0885ed" providerId="AD" clId="Web-{D6183C99-C6BF-4EA2-A495-98751FE1A8B7}" dt="2021-04-09T15:54:52.873" v="101" actId="20577"/>
          <ac:spMkLst>
            <pc:docMk/>
            <pc:sldMk cId="2066983663" sldId="445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D6183C99-C6BF-4EA2-A495-98751FE1A8B7}" dt="2021-04-09T15:53:06.857" v="21"/>
          <ac:graphicFrameMkLst>
            <pc:docMk/>
            <pc:sldMk cId="2066983663" sldId="445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D6183C99-C6BF-4EA2-A495-98751FE1A8B7}" dt="2021-04-09T15:54:12.498" v="83"/>
          <ac:graphicFrameMkLst>
            <pc:docMk/>
            <pc:sldMk cId="2066983663" sldId="445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D6183C99-C6BF-4EA2-A495-98751FE1A8B7}" dt="2021-04-09T15:54:44.482" v="99"/>
          <ac:graphicFrameMkLst>
            <pc:docMk/>
            <pc:sldMk cId="2066983663" sldId="445"/>
            <ac:graphicFrameMk id="12" creationId="{E20DF776-F706-4373-9256-798DA4D1448A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61657311-44C9-4931-8914-35F4BE083D39}"/>
    <pc:docChg chg="modSld">
      <pc:chgData name="Spahn,Mackenzie L (DSHS)" userId="S::mackenzie.spahn@dshs.texas.gov::7ab22ca3-4670-4815-8d96-f639ee0885ed" providerId="AD" clId="Web-{61657311-44C9-4931-8914-35F4BE083D39}" dt="2021-02-12T18:08:46.384" v="147"/>
      <pc:docMkLst>
        <pc:docMk/>
      </pc:docMkLst>
      <pc:sldChg chg="modSp">
        <pc:chgData name="Spahn,Mackenzie L (DSHS)" userId="S::mackenzie.spahn@dshs.texas.gov::7ab22ca3-4670-4815-8d96-f639ee0885ed" providerId="AD" clId="Web-{61657311-44C9-4931-8914-35F4BE083D39}" dt="2021-02-12T18:08:46.384" v="147"/>
        <pc:sldMkLst>
          <pc:docMk/>
          <pc:sldMk cId="1754620259" sldId="297"/>
        </pc:sldMkLst>
        <pc:graphicFrameChg chg="mod modGraphic">
          <ac:chgData name="Spahn,Mackenzie L (DSHS)" userId="S::mackenzie.spahn@dshs.texas.gov::7ab22ca3-4670-4815-8d96-f639ee0885ed" providerId="AD" clId="Web-{61657311-44C9-4931-8914-35F4BE083D39}" dt="2021-02-12T18:07:05.541" v="63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1657311-44C9-4931-8914-35F4BE083D39}" dt="2021-02-12T18:08:07.994" v="115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1657311-44C9-4931-8914-35F4BE083D39}" dt="2021-02-12T18:08:46.384" v="147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</pc:docChg>
  </pc:docChgLst>
  <pc:docChgLst>
    <pc:chgData name="Jordan Hill" userId="1afcdffa-d068-4ece-aa53-24c4dfc62f31" providerId="ADAL" clId="{B666D566-1E78-4DE9-A127-60CBC3828EBE}"/>
    <pc:docChg chg="undo custSel addSld delSld modSld sldOrd modMainMaster delSection modSection">
      <pc:chgData name="Jordan Hill" userId="1afcdffa-d068-4ece-aa53-24c4dfc62f31" providerId="ADAL" clId="{B666D566-1E78-4DE9-A127-60CBC3828EBE}" dt="2021-06-07T20:47:05.912" v="1369" actId="14100"/>
      <pc:docMkLst>
        <pc:docMk/>
      </pc:docMkLst>
      <pc:sldChg chg="addSp delSp modSp">
        <pc:chgData name="Jordan Hill" userId="1afcdffa-d068-4ece-aa53-24c4dfc62f31" providerId="ADAL" clId="{B666D566-1E78-4DE9-A127-60CBC3828EBE}" dt="2021-06-07T20:44:24.144" v="1363"/>
        <pc:sldMkLst>
          <pc:docMk/>
          <pc:sldMk cId="497868448" sldId="274"/>
        </pc:sldMkLst>
        <pc:spChg chg="mod">
          <ac:chgData name="Jordan Hill" userId="1afcdffa-d068-4ece-aa53-24c4dfc62f31" providerId="ADAL" clId="{B666D566-1E78-4DE9-A127-60CBC3828EBE}" dt="2021-06-07T19:42:20.205" v="61" actId="20577"/>
          <ac:spMkLst>
            <pc:docMk/>
            <pc:sldMk cId="497868448" sldId="274"/>
            <ac:spMk id="3" creationId="{00000000-0000-0000-0000-000000000000}"/>
          </ac:spMkLst>
        </pc:spChg>
        <pc:spChg chg="mod">
          <ac:chgData name="Jordan Hill" userId="1afcdffa-d068-4ece-aa53-24c4dfc62f31" providerId="ADAL" clId="{B666D566-1E78-4DE9-A127-60CBC3828EBE}" dt="2021-06-07T19:42:34.168" v="95" actId="20577"/>
          <ac:spMkLst>
            <pc:docMk/>
            <pc:sldMk cId="497868448" sldId="274"/>
            <ac:spMk id="4" creationId="{00000000-0000-0000-0000-000000000000}"/>
          </ac:spMkLst>
        </pc:spChg>
        <pc:spChg chg="add del mod">
          <ac:chgData name="Jordan Hill" userId="1afcdffa-d068-4ece-aa53-24c4dfc62f31" providerId="ADAL" clId="{B666D566-1E78-4DE9-A127-60CBC3828EBE}" dt="2021-06-07T20:44:22.351" v="1362"/>
          <ac:spMkLst>
            <pc:docMk/>
            <pc:sldMk cId="497868448" sldId="274"/>
            <ac:spMk id="5" creationId="{C821717A-71B2-4EEE-BD8A-E83ED8FDC3D8}"/>
          </ac:spMkLst>
        </pc:spChg>
        <pc:spChg chg="add del mod">
          <ac:chgData name="Jordan Hill" userId="1afcdffa-d068-4ece-aa53-24c4dfc62f31" providerId="ADAL" clId="{B666D566-1E78-4DE9-A127-60CBC3828EBE}" dt="2021-06-07T20:44:22.351" v="1362"/>
          <ac:spMkLst>
            <pc:docMk/>
            <pc:sldMk cId="497868448" sldId="274"/>
            <ac:spMk id="6" creationId="{706BB244-E41D-4FD6-8495-98EF5A437223}"/>
          </ac:spMkLst>
        </pc:spChg>
        <pc:spChg chg="add del mod">
          <ac:chgData name="Jordan Hill" userId="1afcdffa-d068-4ece-aa53-24c4dfc62f31" providerId="ADAL" clId="{B666D566-1E78-4DE9-A127-60CBC3828EBE}" dt="2021-06-07T20:44:22.351" v="1362"/>
          <ac:spMkLst>
            <pc:docMk/>
            <pc:sldMk cId="497868448" sldId="274"/>
            <ac:spMk id="7" creationId="{746513C0-E7B9-45D0-B21E-DC1476FB8B06}"/>
          </ac:spMkLst>
        </pc:spChg>
        <pc:spChg chg="add del mod">
          <ac:chgData name="Jordan Hill" userId="1afcdffa-d068-4ece-aa53-24c4dfc62f31" providerId="ADAL" clId="{B666D566-1E78-4DE9-A127-60CBC3828EBE}" dt="2021-06-07T20:44:24.144" v="1363"/>
          <ac:spMkLst>
            <pc:docMk/>
            <pc:sldMk cId="497868448" sldId="274"/>
            <ac:spMk id="8" creationId="{341FC092-2E23-4033-B6EA-61B711E040E6}"/>
          </ac:spMkLst>
        </pc:spChg>
        <pc:spChg chg="add del mod">
          <ac:chgData name="Jordan Hill" userId="1afcdffa-d068-4ece-aa53-24c4dfc62f31" providerId="ADAL" clId="{B666D566-1E78-4DE9-A127-60CBC3828EBE}" dt="2021-06-07T20:44:24.144" v="1363"/>
          <ac:spMkLst>
            <pc:docMk/>
            <pc:sldMk cId="497868448" sldId="274"/>
            <ac:spMk id="9" creationId="{40E9CC7C-D76A-48B4-956B-46013C0AE9B6}"/>
          </ac:spMkLst>
        </pc:spChg>
        <pc:spChg chg="add del mod">
          <ac:chgData name="Jordan Hill" userId="1afcdffa-d068-4ece-aa53-24c4dfc62f31" providerId="ADAL" clId="{B666D566-1E78-4DE9-A127-60CBC3828EBE}" dt="2021-06-07T20:44:24.144" v="1363"/>
          <ac:spMkLst>
            <pc:docMk/>
            <pc:sldMk cId="497868448" sldId="274"/>
            <ac:spMk id="10" creationId="{CA0D0C6D-2ED9-4895-A050-B0D95C6902CE}"/>
          </ac:spMkLst>
        </pc:spChg>
      </pc:sldChg>
      <pc:sldChg chg="ord">
        <pc:chgData name="Jordan Hill" userId="1afcdffa-d068-4ece-aa53-24c4dfc62f31" providerId="ADAL" clId="{B666D566-1E78-4DE9-A127-60CBC3828EBE}" dt="2021-06-07T19:47:32.037" v="115"/>
        <pc:sldMkLst>
          <pc:docMk/>
          <pc:sldMk cId="3603847803" sldId="275"/>
        </pc:sldMkLst>
      </pc:sldChg>
      <pc:sldChg chg="addSp delSp modSp">
        <pc:chgData name="Jordan Hill" userId="1afcdffa-d068-4ece-aa53-24c4dfc62f31" providerId="ADAL" clId="{B666D566-1E78-4DE9-A127-60CBC3828EBE}" dt="2021-06-07T20:43:57.325" v="1359" actId="20577"/>
        <pc:sldMkLst>
          <pc:docMk/>
          <pc:sldMk cId="3617220568" sldId="377"/>
        </pc:sldMkLst>
        <pc:spChg chg="mod">
          <ac:chgData name="Jordan Hill" userId="1afcdffa-d068-4ece-aa53-24c4dfc62f31" providerId="ADAL" clId="{B666D566-1E78-4DE9-A127-60CBC3828EBE}" dt="2021-06-07T20:43:57.325" v="1359" actId="20577"/>
          <ac:spMkLst>
            <pc:docMk/>
            <pc:sldMk cId="3617220568" sldId="377"/>
            <ac:spMk id="3" creationId="{D6A5A192-AEDB-4B5E-B189-35E2B17085E2}"/>
          </ac:spMkLst>
        </pc:spChg>
        <pc:spChg chg="add del mod">
          <ac:chgData name="Jordan Hill" userId="1afcdffa-d068-4ece-aa53-24c4dfc62f31" providerId="ADAL" clId="{B666D566-1E78-4DE9-A127-60CBC3828EBE}" dt="2021-06-07T19:57:43.581" v="141"/>
          <ac:spMkLst>
            <pc:docMk/>
            <pc:sldMk cId="3617220568" sldId="377"/>
            <ac:spMk id="4" creationId="{A16BA578-CE8C-47FE-AEEA-157DD282E2F4}"/>
          </ac:spMkLst>
        </pc:spChg>
        <pc:spChg chg="add del mod">
          <ac:chgData name="Jordan Hill" userId="1afcdffa-d068-4ece-aa53-24c4dfc62f31" providerId="ADAL" clId="{B666D566-1E78-4DE9-A127-60CBC3828EBE}" dt="2021-06-07T19:57:43.581" v="141"/>
          <ac:spMkLst>
            <pc:docMk/>
            <pc:sldMk cId="3617220568" sldId="377"/>
            <ac:spMk id="5" creationId="{8200AEB1-9E2E-4B86-9C1A-F2D1411EC982}"/>
          </ac:spMkLst>
        </pc:spChg>
      </pc:sldChg>
      <pc:sldChg chg="modSp add ord">
        <pc:chgData name="Jordan Hill" userId="1afcdffa-d068-4ece-aa53-24c4dfc62f31" providerId="ADAL" clId="{B666D566-1E78-4DE9-A127-60CBC3828EBE}" dt="2021-06-07T20:01:49.906" v="142" actId="13219"/>
        <pc:sldMkLst>
          <pc:docMk/>
          <pc:sldMk cId="3135197269" sldId="426"/>
        </pc:sldMkLst>
        <pc:graphicFrameChg chg="modGraphic">
          <ac:chgData name="Jordan Hill" userId="1afcdffa-d068-4ece-aa53-24c4dfc62f31" providerId="ADAL" clId="{B666D566-1E78-4DE9-A127-60CBC3828EBE}" dt="2021-06-07T20:01:49.906" v="142" actId="13219"/>
          <ac:graphicFrameMkLst>
            <pc:docMk/>
            <pc:sldMk cId="3135197269" sldId="426"/>
            <ac:graphicFrameMk id="5" creationId="{9D1C6926-8BAC-46C2-A0A1-F3191A6A6799}"/>
          </ac:graphicFrameMkLst>
        </pc:graphicFrameChg>
      </pc:sldChg>
      <pc:sldChg chg="modSp add ord modNotesTx">
        <pc:chgData name="Jordan Hill" userId="1afcdffa-d068-4ece-aa53-24c4dfc62f31" providerId="ADAL" clId="{B666D566-1E78-4DE9-A127-60CBC3828EBE}" dt="2021-06-07T20:06:59.455" v="148" actId="13219"/>
        <pc:sldMkLst>
          <pc:docMk/>
          <pc:sldMk cId="2431729317" sldId="438"/>
        </pc:sldMkLst>
        <pc:graphicFrameChg chg="modGraphic">
          <ac:chgData name="Jordan Hill" userId="1afcdffa-d068-4ece-aa53-24c4dfc62f31" providerId="ADAL" clId="{B666D566-1E78-4DE9-A127-60CBC3828EBE}" dt="2021-06-07T20:06:59.455" v="148" actId="13219"/>
          <ac:graphicFrameMkLst>
            <pc:docMk/>
            <pc:sldMk cId="2431729317" sldId="438"/>
            <ac:graphicFrameMk id="3" creationId="{D63961F0-6933-40D0-B816-E0A51BABC389}"/>
          </ac:graphicFrameMkLst>
        </pc:graphicFrameChg>
      </pc:sldChg>
      <pc:sldChg chg="add ord">
        <pc:chgData name="Jordan Hill" userId="1afcdffa-d068-4ece-aa53-24c4dfc62f31" providerId="ADAL" clId="{B666D566-1E78-4DE9-A127-60CBC3828EBE}" dt="2021-06-07T19:47:32.037" v="115"/>
        <pc:sldMkLst>
          <pc:docMk/>
          <pc:sldMk cId="1840480792" sldId="440"/>
        </pc:sldMkLst>
      </pc:sldChg>
      <pc:sldChg chg="add ord">
        <pc:chgData name="Jordan Hill" userId="1afcdffa-d068-4ece-aa53-24c4dfc62f31" providerId="ADAL" clId="{B666D566-1E78-4DE9-A127-60CBC3828EBE}" dt="2021-06-07T19:47:32.037" v="115"/>
        <pc:sldMkLst>
          <pc:docMk/>
          <pc:sldMk cId="4229772309" sldId="441"/>
        </pc:sldMkLst>
      </pc:sldChg>
      <pc:sldChg chg="add ord">
        <pc:chgData name="Jordan Hill" userId="1afcdffa-d068-4ece-aa53-24c4dfc62f31" providerId="ADAL" clId="{B666D566-1E78-4DE9-A127-60CBC3828EBE}" dt="2021-06-07T19:47:32.037" v="115"/>
        <pc:sldMkLst>
          <pc:docMk/>
          <pc:sldMk cId="4032032635" sldId="442"/>
        </pc:sldMkLst>
      </pc:sldChg>
      <pc:sldChg chg="modSp add ord">
        <pc:chgData name="Jordan Hill" userId="1afcdffa-d068-4ece-aa53-24c4dfc62f31" providerId="ADAL" clId="{B666D566-1E78-4DE9-A127-60CBC3828EBE}" dt="2021-06-07T20:47:05.912" v="1369" actId="14100"/>
        <pc:sldMkLst>
          <pc:docMk/>
          <pc:sldMk cId="1256614884" sldId="443"/>
        </pc:sldMkLst>
        <pc:graphicFrameChg chg="modGraphic">
          <ac:chgData name="Jordan Hill" userId="1afcdffa-d068-4ece-aa53-24c4dfc62f31" providerId="ADAL" clId="{B666D566-1E78-4DE9-A127-60CBC3828EBE}" dt="2021-06-07T20:47:05.912" v="1369" actId="14100"/>
          <ac:graphicFrameMkLst>
            <pc:docMk/>
            <pc:sldMk cId="1256614884" sldId="443"/>
            <ac:graphicFrameMk id="4" creationId="{EDD9EEC9-68DF-4480-940C-E105A5A9BAD6}"/>
          </ac:graphicFrameMkLst>
        </pc:graphicFrameChg>
      </pc:sldChg>
      <pc:sldChg chg="modSp add ord">
        <pc:chgData name="Jordan Hill" userId="1afcdffa-d068-4ece-aa53-24c4dfc62f31" providerId="ADAL" clId="{B666D566-1E78-4DE9-A127-60CBC3828EBE}" dt="2021-06-07T20:07:23.874" v="152" actId="14100"/>
        <pc:sldMkLst>
          <pc:docMk/>
          <pc:sldMk cId="2059982693" sldId="444"/>
        </pc:sldMkLst>
        <pc:graphicFrameChg chg="modGraphic">
          <ac:chgData name="Jordan Hill" userId="1afcdffa-d068-4ece-aa53-24c4dfc62f31" providerId="ADAL" clId="{B666D566-1E78-4DE9-A127-60CBC3828EBE}" dt="2021-06-07T20:07:23.874" v="152" actId="14100"/>
          <ac:graphicFrameMkLst>
            <pc:docMk/>
            <pc:sldMk cId="2059982693" sldId="444"/>
            <ac:graphicFrameMk id="4" creationId="{EDD9EEC9-68DF-4480-940C-E105A5A9BAD6}"/>
          </ac:graphicFrameMkLst>
        </pc:graphicFrameChg>
      </pc:sldChg>
      <pc:sldChg chg="modSp del">
        <pc:chgData name="Jordan Hill" userId="1afcdffa-d068-4ece-aa53-24c4dfc62f31" providerId="ADAL" clId="{B666D566-1E78-4DE9-A127-60CBC3828EBE}" dt="2021-06-07T20:43:16.150" v="1347" actId="2696"/>
        <pc:sldMkLst>
          <pc:docMk/>
          <pc:sldMk cId="671686838" sldId="567"/>
        </pc:sldMkLst>
        <pc:spChg chg="mod">
          <ac:chgData name="Jordan Hill" userId="1afcdffa-d068-4ece-aa53-24c4dfc62f31" providerId="ADAL" clId="{B666D566-1E78-4DE9-A127-60CBC3828EBE}" dt="2021-06-07T20:36:31.885" v="577" actId="20577"/>
          <ac:spMkLst>
            <pc:docMk/>
            <pc:sldMk cId="671686838" sldId="567"/>
            <ac:spMk id="14" creationId="{8FCFDB63-F2DA-4E0A-AC7C-DF31BB33803C}"/>
          </ac:spMkLst>
        </pc:spChg>
        <pc:spChg chg="mod">
          <ac:chgData name="Jordan Hill" userId="1afcdffa-d068-4ece-aa53-24c4dfc62f31" providerId="ADAL" clId="{B666D566-1E78-4DE9-A127-60CBC3828EBE}" dt="2021-06-07T20:36:26.139" v="562" actId="20577"/>
          <ac:spMkLst>
            <pc:docMk/>
            <pc:sldMk cId="671686838" sldId="567"/>
            <ac:spMk id="15" creationId="{B00FEB5A-B2BD-47F4-B34A-CDE7AA639DA5}"/>
          </ac:spMkLst>
        </pc:spChg>
      </pc:sldChg>
      <pc:sldChg chg="addSp modSp">
        <pc:chgData name="Jordan Hill" userId="1afcdffa-d068-4ece-aa53-24c4dfc62f31" providerId="ADAL" clId="{B666D566-1E78-4DE9-A127-60CBC3828EBE}" dt="2021-06-07T20:29:31.059" v="335" actId="255"/>
        <pc:sldMkLst>
          <pc:docMk/>
          <pc:sldMk cId="2188753481" sldId="601"/>
        </pc:sldMkLst>
        <pc:spChg chg="mod">
          <ac:chgData name="Jordan Hill" userId="1afcdffa-d068-4ece-aa53-24c4dfc62f31" providerId="ADAL" clId="{B666D566-1E78-4DE9-A127-60CBC3828EBE}" dt="2021-06-07T20:27:51.863" v="298" actId="20577"/>
          <ac:spMkLst>
            <pc:docMk/>
            <pc:sldMk cId="2188753481" sldId="601"/>
            <ac:spMk id="2" creationId="{4AC30422-E5C2-42F7-B8F1-17634C37601C}"/>
          </ac:spMkLst>
        </pc:spChg>
        <pc:spChg chg="mod">
          <ac:chgData name="Jordan Hill" userId="1afcdffa-d068-4ece-aa53-24c4dfc62f31" providerId="ADAL" clId="{B666D566-1E78-4DE9-A127-60CBC3828EBE}" dt="2021-06-07T20:28:52.085" v="300" actId="20577"/>
          <ac:spMkLst>
            <pc:docMk/>
            <pc:sldMk cId="2188753481" sldId="601"/>
            <ac:spMk id="3" creationId="{FAA477AF-BC06-44CB-8830-E09420267A4E}"/>
          </ac:spMkLst>
        </pc:spChg>
        <pc:spChg chg="add mod">
          <ac:chgData name="Jordan Hill" userId="1afcdffa-d068-4ece-aa53-24c4dfc62f31" providerId="ADAL" clId="{B666D566-1E78-4DE9-A127-60CBC3828EBE}" dt="2021-06-07T20:29:31.059" v="335" actId="255"/>
          <ac:spMkLst>
            <pc:docMk/>
            <pc:sldMk cId="2188753481" sldId="601"/>
            <ac:spMk id="5" creationId="{331BCEF5-22E4-49A7-83B0-4F89FAA6F79C}"/>
          </ac:spMkLst>
        </pc:spChg>
      </pc:sldChg>
      <pc:sldChg chg="modSp">
        <pc:chgData name="Jordan Hill" userId="1afcdffa-d068-4ece-aa53-24c4dfc62f31" providerId="ADAL" clId="{B666D566-1E78-4DE9-A127-60CBC3828EBE}" dt="2021-06-07T20:45:45.823" v="1365" actId="20577"/>
        <pc:sldMkLst>
          <pc:docMk/>
          <pc:sldMk cId="2548229133" sldId="602"/>
        </pc:sldMkLst>
        <pc:spChg chg="mod">
          <ac:chgData name="Jordan Hill" userId="1afcdffa-d068-4ece-aa53-24c4dfc62f31" providerId="ADAL" clId="{B666D566-1E78-4DE9-A127-60CBC3828EBE}" dt="2021-06-07T20:45:45.823" v="1365" actId="20577"/>
          <ac:spMkLst>
            <pc:docMk/>
            <pc:sldMk cId="2548229133" sldId="602"/>
            <ac:spMk id="3" creationId="{3E946CD8-BEC2-4A73-A1FB-0921DB64829D}"/>
          </ac:spMkLst>
        </pc:spChg>
        <pc:spChg chg="mod">
          <ac:chgData name="Jordan Hill" userId="1afcdffa-d068-4ece-aa53-24c4dfc62f31" providerId="ADAL" clId="{B666D566-1E78-4DE9-A127-60CBC3828EBE}" dt="2021-06-07T20:43:04.008" v="1345" actId="20577"/>
          <ac:spMkLst>
            <pc:docMk/>
            <pc:sldMk cId="2548229133" sldId="602"/>
            <ac:spMk id="5" creationId="{53550E5D-0282-4D88-AF19-0605AD4F866A}"/>
          </ac:spMkLst>
        </pc:spChg>
      </pc:sldChg>
      <pc:sldChg chg="del">
        <pc:chgData name="Jordan Hill" userId="1afcdffa-d068-4ece-aa53-24c4dfc62f31" providerId="ADAL" clId="{B666D566-1E78-4DE9-A127-60CBC3828EBE}" dt="2021-06-07T20:43:22.462" v="1348" actId="2696"/>
        <pc:sldMkLst>
          <pc:docMk/>
          <pc:sldMk cId="3917223462" sldId="609"/>
        </pc:sldMkLst>
      </pc:sldChg>
      <pc:sldChg chg="modSp">
        <pc:chgData name="Jordan Hill" userId="1afcdffa-d068-4ece-aa53-24c4dfc62f31" providerId="ADAL" clId="{B666D566-1E78-4DE9-A127-60CBC3828EBE}" dt="2021-06-07T20:34:16.378" v="340" actId="20577"/>
        <pc:sldMkLst>
          <pc:docMk/>
          <pc:sldMk cId="737246916" sldId="611"/>
        </pc:sldMkLst>
        <pc:spChg chg="mod">
          <ac:chgData name="Jordan Hill" userId="1afcdffa-d068-4ece-aa53-24c4dfc62f31" providerId="ADAL" clId="{B666D566-1E78-4DE9-A127-60CBC3828EBE}" dt="2021-06-07T20:34:16.378" v="340" actId="20577"/>
          <ac:spMkLst>
            <pc:docMk/>
            <pc:sldMk cId="737246916" sldId="611"/>
            <ac:spMk id="3" creationId="{EAB55268-5AAD-49B0-B6A7-2674AB95A341}"/>
          </ac:spMkLst>
        </pc:spChg>
      </pc:sldChg>
      <pc:sldChg chg="modSp ord">
        <pc:chgData name="Jordan Hill" userId="1afcdffa-d068-4ece-aa53-24c4dfc62f31" providerId="ADAL" clId="{B666D566-1E78-4DE9-A127-60CBC3828EBE}" dt="2021-06-07T19:50:59.009" v="117"/>
        <pc:sldMkLst>
          <pc:docMk/>
          <pc:sldMk cId="1547369127" sldId="612"/>
        </pc:sldMkLst>
        <pc:spChg chg="mod">
          <ac:chgData name="Jordan Hill" userId="1afcdffa-d068-4ece-aa53-24c4dfc62f31" providerId="ADAL" clId="{B666D566-1E78-4DE9-A127-60CBC3828EBE}" dt="2021-06-07T19:50:59.009" v="117"/>
          <ac:spMkLst>
            <pc:docMk/>
            <pc:sldMk cId="1547369127" sldId="612"/>
            <ac:spMk id="3" creationId="{1D317A21-4D4C-4C8D-B982-662459A1B1E1}"/>
          </ac:spMkLst>
        </pc:spChg>
      </pc:sldChg>
      <pc:sldChg chg="modSp ord">
        <pc:chgData name="Jordan Hill" userId="1afcdffa-d068-4ece-aa53-24c4dfc62f31" providerId="ADAL" clId="{B666D566-1E78-4DE9-A127-60CBC3828EBE}" dt="2021-06-07T19:51:28.335" v="120" actId="20577"/>
        <pc:sldMkLst>
          <pc:docMk/>
          <pc:sldMk cId="3205559725" sldId="613"/>
        </pc:sldMkLst>
        <pc:spChg chg="mod">
          <ac:chgData name="Jordan Hill" userId="1afcdffa-d068-4ece-aa53-24c4dfc62f31" providerId="ADAL" clId="{B666D566-1E78-4DE9-A127-60CBC3828EBE}" dt="2021-06-07T19:51:28.335" v="120" actId="20577"/>
          <ac:spMkLst>
            <pc:docMk/>
            <pc:sldMk cId="3205559725" sldId="613"/>
            <ac:spMk id="3" creationId="{1D317A21-4D4C-4C8D-B982-662459A1B1E1}"/>
          </ac:spMkLst>
        </pc:spChg>
      </pc:sldChg>
      <pc:sldChg chg="del ord">
        <pc:chgData name="Jordan Hill" userId="1afcdffa-d068-4ece-aa53-24c4dfc62f31" providerId="ADAL" clId="{B666D566-1E78-4DE9-A127-60CBC3828EBE}" dt="2021-06-07T19:49:36.498" v="116" actId="2696"/>
        <pc:sldMkLst>
          <pc:docMk/>
          <pc:sldMk cId="3570498489" sldId="614"/>
        </pc:sldMkLst>
      </pc:sldChg>
      <pc:sldChg chg="ord">
        <pc:chgData name="Jordan Hill" userId="1afcdffa-d068-4ece-aa53-24c4dfc62f31" providerId="ADAL" clId="{B666D566-1E78-4DE9-A127-60CBC3828EBE}" dt="2021-06-07T19:47:32.037" v="115"/>
        <pc:sldMkLst>
          <pc:docMk/>
          <pc:sldMk cId="2722648643" sldId="615"/>
        </pc:sldMkLst>
      </pc:sldChg>
      <pc:sldChg chg="modSp">
        <pc:chgData name="Jordan Hill" userId="1afcdffa-d068-4ece-aa53-24c4dfc62f31" providerId="ADAL" clId="{B666D566-1E78-4DE9-A127-60CBC3828EBE}" dt="2021-06-07T20:08:39.430" v="154" actId="27636"/>
        <pc:sldMkLst>
          <pc:docMk/>
          <pc:sldMk cId="116966573" sldId="617"/>
        </pc:sldMkLst>
        <pc:spChg chg="mod">
          <ac:chgData name="Jordan Hill" userId="1afcdffa-d068-4ece-aa53-24c4dfc62f31" providerId="ADAL" clId="{B666D566-1E78-4DE9-A127-60CBC3828EBE}" dt="2021-06-07T20:08:39.430" v="154" actId="27636"/>
          <ac:spMkLst>
            <pc:docMk/>
            <pc:sldMk cId="116966573" sldId="617"/>
            <ac:spMk id="3" creationId="{C8BB85AC-9BF2-4BE2-97A7-336DA99F9461}"/>
          </ac:spMkLst>
        </pc:spChg>
      </pc:sldChg>
      <pc:sldChg chg="modSp">
        <pc:chgData name="Jordan Hill" userId="1afcdffa-d068-4ece-aa53-24c4dfc62f31" providerId="ADAL" clId="{B666D566-1E78-4DE9-A127-60CBC3828EBE}" dt="2021-06-07T20:20:11.631" v="176" actId="20577"/>
        <pc:sldMkLst>
          <pc:docMk/>
          <pc:sldMk cId="2687399786" sldId="618"/>
        </pc:sldMkLst>
        <pc:spChg chg="mod">
          <ac:chgData name="Jordan Hill" userId="1afcdffa-d068-4ece-aa53-24c4dfc62f31" providerId="ADAL" clId="{B666D566-1E78-4DE9-A127-60CBC3828EBE}" dt="2021-06-07T20:20:11.631" v="176" actId="20577"/>
          <ac:spMkLst>
            <pc:docMk/>
            <pc:sldMk cId="2687399786" sldId="618"/>
            <ac:spMk id="3" creationId="{C8BB85AC-9BF2-4BE2-97A7-336DA99F9461}"/>
          </ac:spMkLst>
        </pc:spChg>
      </pc:sldChg>
      <pc:sldChg chg="modNotesTx">
        <pc:chgData name="Jordan Hill" userId="1afcdffa-d068-4ece-aa53-24c4dfc62f31" providerId="ADAL" clId="{B666D566-1E78-4DE9-A127-60CBC3828EBE}" dt="2021-06-07T20:38:01.534" v="683" actId="20577"/>
        <pc:sldMkLst>
          <pc:docMk/>
          <pc:sldMk cId="1202339730" sldId="619"/>
        </pc:sldMkLst>
      </pc:sldChg>
      <pc:sldChg chg="modSp add">
        <pc:chgData name="Jordan Hill" userId="1afcdffa-d068-4ece-aa53-24c4dfc62f31" providerId="ADAL" clId="{B666D566-1E78-4DE9-A127-60CBC3828EBE}" dt="2021-06-07T20:07:04.978" v="149" actId="13219"/>
        <pc:sldMkLst>
          <pc:docMk/>
          <pc:sldMk cId="3315260872" sldId="620"/>
        </pc:sldMkLst>
        <pc:graphicFrameChg chg="modGraphic">
          <ac:chgData name="Jordan Hill" userId="1afcdffa-d068-4ece-aa53-24c4dfc62f31" providerId="ADAL" clId="{B666D566-1E78-4DE9-A127-60CBC3828EBE}" dt="2021-06-07T20:07:04.978" v="149" actId="13219"/>
          <ac:graphicFrameMkLst>
            <pc:docMk/>
            <pc:sldMk cId="3315260872" sldId="620"/>
            <ac:graphicFrameMk id="3" creationId="{D63961F0-6933-40D0-B816-E0A51BABC389}"/>
          </ac:graphicFrameMkLst>
        </pc:graphicFrameChg>
      </pc:sldChg>
      <pc:sldChg chg="modSp add ord">
        <pc:chgData name="Jordan Hill" userId="1afcdffa-d068-4ece-aa53-24c4dfc62f31" providerId="ADAL" clId="{B666D566-1E78-4DE9-A127-60CBC3828EBE}" dt="2021-06-07T20:46:48.928" v="1368" actId="114"/>
        <pc:sldMkLst>
          <pc:docMk/>
          <pc:sldMk cId="3557312533" sldId="621"/>
        </pc:sldMkLst>
        <pc:spChg chg="mod">
          <ac:chgData name="Jordan Hill" userId="1afcdffa-d068-4ece-aa53-24c4dfc62f31" providerId="ADAL" clId="{B666D566-1E78-4DE9-A127-60CBC3828EBE}" dt="2021-06-07T20:46:48.928" v="1368" actId="114"/>
          <ac:spMkLst>
            <pc:docMk/>
            <pc:sldMk cId="3557312533" sldId="621"/>
            <ac:spMk id="3" creationId="{3E946CD8-BEC2-4A73-A1FB-0921DB64829D}"/>
          </ac:spMkLst>
        </pc:spChg>
        <pc:spChg chg="mod">
          <ac:chgData name="Jordan Hill" userId="1afcdffa-d068-4ece-aa53-24c4dfc62f31" providerId="ADAL" clId="{B666D566-1E78-4DE9-A127-60CBC3828EBE}" dt="2021-06-07T20:40:43.153" v="1184" actId="20577"/>
          <ac:spMkLst>
            <pc:docMk/>
            <pc:sldMk cId="3557312533" sldId="621"/>
            <ac:spMk id="5" creationId="{53550E5D-0282-4D88-AF19-0605AD4F866A}"/>
          </ac:spMkLst>
        </pc:spChg>
      </pc:sldChg>
      <pc:sldChg chg="add ord">
        <pc:chgData name="Jordan Hill" userId="1afcdffa-d068-4ece-aa53-24c4dfc62f31" providerId="ADAL" clId="{B666D566-1E78-4DE9-A127-60CBC3828EBE}" dt="2021-06-07T20:44:17.929" v="1361"/>
        <pc:sldMkLst>
          <pc:docMk/>
          <pc:sldMk cId="3939279316" sldId="622"/>
        </pc:sldMkLst>
      </pc:sldChg>
      <pc:sldMasterChg chg="modSldLayout">
        <pc:chgData name="Jordan Hill" userId="1afcdffa-d068-4ece-aa53-24c4dfc62f31" providerId="ADAL" clId="{B666D566-1E78-4DE9-A127-60CBC3828EBE}" dt="2021-06-07T19:57:27.843" v="140"/>
        <pc:sldMasterMkLst>
          <pc:docMk/>
          <pc:sldMasterMk cId="3791796791" sldId="2147483675"/>
        </pc:sldMasterMkLst>
        <pc:sldLayoutChg chg="addSp modSp">
          <pc:chgData name="Jordan Hill" userId="1afcdffa-d068-4ece-aa53-24c4dfc62f31" providerId="ADAL" clId="{B666D566-1E78-4DE9-A127-60CBC3828EBE}" dt="2021-06-07T19:57:10.651" v="139"/>
          <pc:sldLayoutMkLst>
            <pc:docMk/>
            <pc:sldMasterMk cId="3791796791" sldId="2147483675"/>
            <pc:sldLayoutMk cId="1313854999" sldId="2147483677"/>
          </pc:sldLayoutMkLst>
          <pc:spChg chg="add mod">
            <ac:chgData name="Jordan Hill" userId="1afcdffa-d068-4ece-aa53-24c4dfc62f31" providerId="ADAL" clId="{B666D566-1E78-4DE9-A127-60CBC3828EBE}" dt="2021-06-07T19:57:10.651" v="139"/>
            <ac:spMkLst>
              <pc:docMk/>
              <pc:sldMasterMk cId="3791796791" sldId="2147483675"/>
              <pc:sldLayoutMk cId="1313854999" sldId="2147483677"/>
              <ac:spMk id="4" creationId="{7AB73E18-1873-4053-A836-AACC0C462A1D}"/>
            </ac:spMkLst>
          </pc:spChg>
          <pc:spChg chg="add mod">
            <ac:chgData name="Jordan Hill" userId="1afcdffa-d068-4ece-aa53-24c4dfc62f31" providerId="ADAL" clId="{B666D566-1E78-4DE9-A127-60CBC3828EBE}" dt="2021-06-07T19:57:10.651" v="139"/>
            <ac:spMkLst>
              <pc:docMk/>
              <pc:sldMasterMk cId="3791796791" sldId="2147483675"/>
              <pc:sldLayoutMk cId="1313854999" sldId="2147483677"/>
              <ac:spMk id="5" creationId="{C412A648-7686-494E-8BBD-43E9B01DE59A}"/>
            </ac:spMkLst>
          </pc:spChg>
          <pc:spChg chg="add mod">
            <ac:chgData name="Jordan Hill" userId="1afcdffa-d068-4ece-aa53-24c4dfc62f31" providerId="ADAL" clId="{B666D566-1E78-4DE9-A127-60CBC3828EBE}" dt="2021-06-07T19:57:10.651" v="139"/>
            <ac:spMkLst>
              <pc:docMk/>
              <pc:sldMasterMk cId="3791796791" sldId="2147483675"/>
              <pc:sldLayoutMk cId="1313854999" sldId="2147483677"/>
              <ac:spMk id="6" creationId="{F411DCFF-E6F2-4F0D-99DA-EC64CFC82A78}"/>
            </ac:spMkLst>
          </pc:spChg>
        </pc:sldLayoutChg>
        <pc:sldLayoutChg chg="addSp modSp">
          <pc:chgData name="Jordan Hill" userId="1afcdffa-d068-4ece-aa53-24c4dfc62f31" providerId="ADAL" clId="{B666D566-1E78-4DE9-A127-60CBC3828EBE}" dt="2021-06-07T19:57:27.843" v="140"/>
          <pc:sldLayoutMkLst>
            <pc:docMk/>
            <pc:sldMasterMk cId="3791796791" sldId="2147483675"/>
            <pc:sldLayoutMk cId="3965508512" sldId="2147483679"/>
          </pc:sldLayoutMkLst>
          <pc:spChg chg="add mod">
            <ac:chgData name="Jordan Hill" userId="1afcdffa-d068-4ece-aa53-24c4dfc62f31" providerId="ADAL" clId="{B666D566-1E78-4DE9-A127-60CBC3828EBE}" dt="2021-06-07T19:57:27.843" v="140"/>
            <ac:spMkLst>
              <pc:docMk/>
              <pc:sldMasterMk cId="3791796791" sldId="2147483675"/>
              <pc:sldLayoutMk cId="3965508512" sldId="2147483679"/>
              <ac:spMk id="5" creationId="{88E109BB-7054-4CCA-95B6-57586200F4A4}"/>
            </ac:spMkLst>
          </pc:spChg>
          <pc:spChg chg="add mod">
            <ac:chgData name="Jordan Hill" userId="1afcdffa-d068-4ece-aa53-24c4dfc62f31" providerId="ADAL" clId="{B666D566-1E78-4DE9-A127-60CBC3828EBE}" dt="2021-06-07T19:57:27.843" v="140"/>
            <ac:spMkLst>
              <pc:docMk/>
              <pc:sldMasterMk cId="3791796791" sldId="2147483675"/>
              <pc:sldLayoutMk cId="3965508512" sldId="2147483679"/>
              <ac:spMk id="6" creationId="{D2E975E6-A021-42BF-9CBA-8180F81C1BAC}"/>
            </ac:spMkLst>
          </pc:spChg>
          <pc:spChg chg="add mod">
            <ac:chgData name="Jordan Hill" userId="1afcdffa-d068-4ece-aa53-24c4dfc62f31" providerId="ADAL" clId="{B666D566-1E78-4DE9-A127-60CBC3828EBE}" dt="2021-06-07T19:57:27.843" v="140"/>
            <ac:spMkLst>
              <pc:docMk/>
              <pc:sldMasterMk cId="3791796791" sldId="2147483675"/>
              <pc:sldLayoutMk cId="3965508512" sldId="2147483679"/>
              <ac:spMk id="7" creationId="{25EC1194-D343-432E-B896-316A12D08038}"/>
            </ac:spMkLst>
          </pc:spChg>
        </pc:sldLayoutChg>
      </pc:sldMasterChg>
    </pc:docChg>
  </pc:docChgLst>
  <pc:docChgLst>
    <pc:chgData name="Hill,Jordan (DSHS)" userId="S::jordan.hill@dshs.texas.gov::1afcdffa-d068-4ece-aa53-24c4dfc62f31" providerId="AD" clId="Web-{F7E226AA-8AD6-4194-AA8C-2A478B11B766}"/>
    <pc:docChg chg="addSld delSld modSld modSection">
      <pc:chgData name="Hill,Jordan (DSHS)" userId="S::jordan.hill@dshs.texas.gov::1afcdffa-d068-4ece-aa53-24c4dfc62f31" providerId="AD" clId="Web-{F7E226AA-8AD6-4194-AA8C-2A478B11B766}" dt="2021-04-09T15:17:24.414" v="143" actId="20577"/>
      <pc:docMkLst>
        <pc:docMk/>
      </pc:docMkLst>
      <pc:sldChg chg="modSp">
        <pc:chgData name="Hill,Jordan (DSHS)" userId="S::jordan.hill@dshs.texas.gov::1afcdffa-d068-4ece-aa53-24c4dfc62f31" providerId="AD" clId="Web-{F7E226AA-8AD6-4194-AA8C-2A478B11B766}" dt="2021-04-09T14:45:34.412" v="1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F7E226AA-8AD6-4194-AA8C-2A478B11B766}" dt="2021-04-09T14:45:34.412" v="1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F7E226AA-8AD6-4194-AA8C-2A478B11B766}" dt="2021-04-09T15:17:24.414" v="143" actId="20577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F7E226AA-8AD6-4194-AA8C-2A478B11B766}" dt="2021-04-09T15:17:24.414" v="143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addSp delSp modSp">
        <pc:chgData name="Hill,Jordan (DSHS)" userId="S::jordan.hill@dshs.texas.gov::1afcdffa-d068-4ece-aa53-24c4dfc62f31" providerId="AD" clId="Web-{F7E226AA-8AD6-4194-AA8C-2A478B11B766}" dt="2021-04-09T14:49:31.777" v="68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F7E226AA-8AD6-4194-AA8C-2A478B11B766}" dt="2021-04-09T14:49:31.777" v="68" actId="20577"/>
          <ac:spMkLst>
            <pc:docMk/>
            <pc:sldMk cId="83418260" sldId="403"/>
            <ac:spMk id="5" creationId="{3BDB615F-C5FC-4C88-880B-714EF7FDE3F5}"/>
          </ac:spMkLst>
        </pc:spChg>
        <pc:picChg chg="del">
          <ac:chgData name="Hill,Jordan (DSHS)" userId="S::jordan.hill@dshs.texas.gov::1afcdffa-d068-4ece-aa53-24c4dfc62f31" providerId="AD" clId="Web-{F7E226AA-8AD6-4194-AA8C-2A478B11B766}" dt="2021-04-09T14:46:18.835" v="9"/>
          <ac:picMkLst>
            <pc:docMk/>
            <pc:sldMk cId="83418260" sldId="403"/>
            <ac:picMk id="3" creationId="{90E2289A-7B45-4FD4-8126-453C9FFD211A}"/>
          </ac:picMkLst>
        </pc:picChg>
        <pc:picChg chg="add mod">
          <ac:chgData name="Hill,Jordan (DSHS)" userId="S::jordan.hill@dshs.texas.gov::1afcdffa-d068-4ece-aa53-24c4dfc62f31" providerId="AD" clId="Web-{F7E226AA-8AD6-4194-AA8C-2A478B11B766}" dt="2021-04-09T14:49:04.292" v="35" actId="14100"/>
          <ac:picMkLst>
            <pc:docMk/>
            <pc:sldMk cId="83418260" sldId="403"/>
            <ac:picMk id="4" creationId="{C0EBB5D7-1824-4C95-9569-EC900149EEDB}"/>
          </ac:picMkLst>
        </pc:picChg>
      </pc:sldChg>
      <pc:sldChg chg="modSp">
        <pc:chgData name="Hill,Jordan (DSHS)" userId="S::jordan.hill@dshs.texas.gov::1afcdffa-d068-4ece-aa53-24c4dfc62f31" providerId="AD" clId="Web-{F7E226AA-8AD6-4194-AA8C-2A478B11B766}" dt="2021-04-09T14:46:42.538" v="32" actId="20577"/>
        <pc:sldMkLst>
          <pc:docMk/>
          <pc:sldMk cId="3923001845" sldId="411"/>
        </pc:sldMkLst>
        <pc:spChg chg="mod">
          <ac:chgData name="Hill,Jordan (DSHS)" userId="S::jordan.hill@dshs.texas.gov::1afcdffa-d068-4ece-aa53-24c4dfc62f31" providerId="AD" clId="Web-{F7E226AA-8AD6-4194-AA8C-2A478B11B766}" dt="2021-04-09T14:46:42.538" v="32" actId="20577"/>
          <ac:spMkLst>
            <pc:docMk/>
            <pc:sldMk cId="3923001845" sldId="411"/>
            <ac:spMk id="3" creationId="{29736DA7-A172-479A-A922-D7FA6F40A5E6}"/>
          </ac:spMkLst>
        </pc:spChg>
      </pc:sldChg>
      <pc:sldChg chg="del">
        <pc:chgData name="Hill,Jordan (DSHS)" userId="S::jordan.hill@dshs.texas.gov::1afcdffa-d068-4ece-aa53-24c4dfc62f31" providerId="AD" clId="Web-{F7E226AA-8AD6-4194-AA8C-2A478B11B766}" dt="2021-04-09T15:14:10.215" v="75"/>
        <pc:sldMkLst>
          <pc:docMk/>
          <pc:sldMk cId="3508514457" sldId="422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1.762" v="76"/>
        <pc:sldMkLst>
          <pc:docMk/>
          <pc:sldMk cId="2972947644" sldId="423"/>
        </pc:sldMkLst>
      </pc:sldChg>
      <pc:sldChg chg="del">
        <pc:chgData name="Hill,Jordan (DSHS)" userId="S::jordan.hill@dshs.texas.gov::1afcdffa-d068-4ece-aa53-24c4dfc62f31" providerId="AD" clId="Web-{F7E226AA-8AD6-4194-AA8C-2A478B11B766}" dt="2021-04-09T14:49:37.339" v="69"/>
        <pc:sldMkLst>
          <pc:docMk/>
          <pc:sldMk cId="2414766581" sldId="425"/>
        </pc:sldMkLst>
      </pc:sldChg>
      <pc:sldChg chg="del">
        <pc:chgData name="Hill,Jordan (DSHS)" userId="S::jordan.hill@dshs.texas.gov::1afcdffa-d068-4ece-aa53-24c4dfc62f31" providerId="AD" clId="Web-{F7E226AA-8AD6-4194-AA8C-2A478B11B766}" dt="2021-04-09T14:45:46.881" v="2"/>
        <pc:sldMkLst>
          <pc:docMk/>
          <pc:sldMk cId="3135197269" sldId="426"/>
        </pc:sldMkLst>
      </pc:sldChg>
      <pc:sldChg chg="modSp">
        <pc:chgData name="Hill,Jordan (DSHS)" userId="S::jordan.hill@dshs.texas.gov::1afcdffa-d068-4ece-aa53-24c4dfc62f31" providerId="AD" clId="Web-{F7E226AA-8AD6-4194-AA8C-2A478B11B766}" dt="2021-04-09T15:16:18.254" v="141" actId="20577"/>
        <pc:sldMkLst>
          <pc:docMk/>
          <pc:sldMk cId="1476568915" sldId="428"/>
        </pc:sldMkLst>
        <pc:spChg chg="mod">
          <ac:chgData name="Hill,Jordan (DSHS)" userId="S::jordan.hill@dshs.texas.gov::1afcdffa-d068-4ece-aa53-24c4dfc62f31" providerId="AD" clId="Web-{F7E226AA-8AD6-4194-AA8C-2A478B11B766}" dt="2021-04-09T15:16:18.254" v="141" actId="20577"/>
          <ac:spMkLst>
            <pc:docMk/>
            <pc:sldMk cId="1476568915" sldId="42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F7E226AA-8AD6-4194-AA8C-2A478B11B766}" dt="2021-04-09T15:15:53.800" v="132" actId="20577"/>
        <pc:sldMkLst>
          <pc:docMk/>
          <pc:sldMk cId="3270391972" sldId="429"/>
        </pc:sldMkLst>
        <pc:spChg chg="mod">
          <ac:chgData name="Hill,Jordan (DSHS)" userId="S::jordan.hill@dshs.texas.gov::1afcdffa-d068-4ece-aa53-24c4dfc62f31" providerId="AD" clId="Web-{F7E226AA-8AD6-4194-AA8C-2A478B11B766}" dt="2021-04-09T15:15:53.800" v="132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del">
        <pc:chgData name="Hill,Jordan (DSHS)" userId="S::jordan.hill@dshs.texas.gov::1afcdffa-d068-4ece-aa53-24c4dfc62f31" providerId="AD" clId="Web-{F7E226AA-8AD6-4194-AA8C-2A478B11B766}" dt="2021-04-09T14:49:39.027" v="70"/>
        <pc:sldMkLst>
          <pc:docMk/>
          <pc:sldMk cId="1132340592" sldId="430"/>
        </pc:sldMkLst>
      </pc:sldChg>
      <pc:sldChg chg="del">
        <pc:chgData name="Hill,Jordan (DSHS)" userId="S::jordan.hill@dshs.texas.gov::1afcdffa-d068-4ece-aa53-24c4dfc62f31" providerId="AD" clId="Web-{F7E226AA-8AD6-4194-AA8C-2A478B11B766}" dt="2021-04-09T14:49:41.136" v="71"/>
        <pc:sldMkLst>
          <pc:docMk/>
          <pc:sldMk cId="2428293191" sldId="431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2.825" v="77"/>
        <pc:sldMkLst>
          <pc:docMk/>
          <pc:sldMk cId="3637222501" sldId="432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07:29.878" v="72"/>
        <pc:sldMkLst>
          <pc:docMk/>
          <pc:sldMk cId="261337664" sldId="435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07:31.862" v="73"/>
        <pc:sldMkLst>
          <pc:docMk/>
          <pc:sldMk cId="3574200080" sldId="436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07:34.316" v="74"/>
        <pc:sldMkLst>
          <pc:docMk/>
          <pc:sldMk cId="1894727526" sldId="437"/>
        </pc:sldMkLst>
      </pc:sldChg>
      <pc:sldChg chg="del">
        <pc:chgData name="Hill,Jordan (DSHS)" userId="S::jordan.hill@dshs.texas.gov::1afcdffa-d068-4ece-aa53-24c4dfc62f31" providerId="AD" clId="Web-{F7E226AA-8AD6-4194-AA8C-2A478B11B766}" dt="2021-04-09T14:45:48.224" v="3"/>
        <pc:sldMkLst>
          <pc:docMk/>
          <pc:sldMk cId="2431729317" sldId="438"/>
        </pc:sldMkLst>
      </pc:sldChg>
      <pc:sldChg chg="del">
        <pc:chgData name="Hill,Jordan (DSHS)" userId="S::jordan.hill@dshs.texas.gov::1afcdffa-d068-4ece-aa53-24c4dfc62f31" providerId="AD" clId="Web-{F7E226AA-8AD6-4194-AA8C-2A478B11B766}" dt="2021-04-09T14:45:49.396" v="4"/>
        <pc:sldMkLst>
          <pc:docMk/>
          <pc:sldMk cId="2200154302" sldId="439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3.840" v="79"/>
        <pc:sldMkLst>
          <pc:docMk/>
          <pc:sldMk cId="1630593146" sldId="442"/>
        </pc:sldMkLst>
      </pc:sldChg>
      <pc:sldChg chg="add del">
        <pc:chgData name="Hill,Jordan (DSHS)" userId="S::jordan.hill@dshs.texas.gov::1afcdffa-d068-4ece-aa53-24c4dfc62f31" providerId="AD" clId="Web-{F7E226AA-8AD6-4194-AA8C-2A478B11B766}" dt="2021-04-09T15:15:22.219" v="116"/>
        <pc:sldMkLst>
          <pc:docMk/>
          <pc:sldMk cId="129919651" sldId="443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5.559" v="83"/>
        <pc:sldMkLst>
          <pc:docMk/>
          <pc:sldMk cId="1344878815" sldId="444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4.465" v="80"/>
        <pc:sldMkLst>
          <pc:docMk/>
          <pc:sldMk cId="2324299022" sldId="446"/>
        </pc:sldMkLst>
      </pc:sldChg>
      <pc:sldChg chg="add replId">
        <pc:chgData name="Hill,Jordan (DSHS)" userId="S::jordan.hill@dshs.texas.gov::1afcdffa-d068-4ece-aa53-24c4dfc62f31" providerId="AD" clId="Web-{F7E226AA-8AD6-4194-AA8C-2A478B11B766}" dt="2021-04-09T15:15:32.533" v="117"/>
        <pc:sldMkLst>
          <pc:docMk/>
          <pc:sldMk cId="2520116544" sldId="446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4.747" v="81"/>
        <pc:sldMkLst>
          <pc:docMk/>
          <pc:sldMk cId="1304700830" sldId="447"/>
        </pc:sldMkLst>
      </pc:sldChg>
      <pc:sldChg chg="add replId">
        <pc:chgData name="Hill,Jordan (DSHS)" userId="S::jordan.hill@dshs.texas.gov::1afcdffa-d068-4ece-aa53-24c4dfc62f31" providerId="AD" clId="Web-{F7E226AA-8AD6-4194-AA8C-2A478B11B766}" dt="2021-04-09T15:15:32.626" v="118"/>
        <pc:sldMkLst>
          <pc:docMk/>
          <pc:sldMk cId="3544623562" sldId="447"/>
        </pc:sldMkLst>
      </pc:sldChg>
      <pc:sldChg chg="del">
        <pc:chgData name="Hill,Jordan (DSHS)" userId="S::jordan.hill@dshs.texas.gov::1afcdffa-d068-4ece-aa53-24c4dfc62f31" providerId="AD" clId="Web-{F7E226AA-8AD6-4194-AA8C-2A478B11B766}" dt="2021-04-09T15:14:15.137" v="82"/>
        <pc:sldMkLst>
          <pc:docMk/>
          <pc:sldMk cId="2372485844" sldId="448"/>
        </pc:sldMkLst>
      </pc:sldChg>
      <pc:sldChg chg="modSp add replId">
        <pc:chgData name="Hill,Jordan (DSHS)" userId="S::jordan.hill@dshs.texas.gov::1afcdffa-d068-4ece-aa53-24c4dfc62f31" providerId="AD" clId="Web-{F7E226AA-8AD6-4194-AA8C-2A478B11B766}" dt="2021-04-09T15:15:41.658" v="128" actId="20577"/>
        <pc:sldMkLst>
          <pc:docMk/>
          <pc:sldMk cId="3541321935" sldId="448"/>
        </pc:sldMkLst>
        <pc:spChg chg="mod">
          <ac:chgData name="Hill,Jordan (DSHS)" userId="S::jordan.hill@dshs.texas.gov::1afcdffa-d068-4ece-aa53-24c4dfc62f31" providerId="AD" clId="Web-{F7E226AA-8AD6-4194-AA8C-2A478B11B766}" dt="2021-04-09T15:15:41.658" v="128" actId="20577"/>
          <ac:spMkLst>
            <pc:docMk/>
            <pc:sldMk cId="3541321935" sldId="448"/>
            <ac:spMk id="2" creationId="{23645460-0296-494C-A665-CE0C86CA6847}"/>
          </ac:spMkLst>
        </pc:spChg>
      </pc:sldChg>
      <pc:sldChg chg="del">
        <pc:chgData name="Hill,Jordan (DSHS)" userId="S::jordan.hill@dshs.texas.gov::1afcdffa-d068-4ece-aa53-24c4dfc62f31" providerId="AD" clId="Web-{F7E226AA-8AD6-4194-AA8C-2A478B11B766}" dt="2021-04-09T15:14:13.450" v="78"/>
        <pc:sldMkLst>
          <pc:docMk/>
          <pc:sldMk cId="3563460416" sldId="449"/>
        </pc:sldMkLst>
      </pc:sldChg>
    </pc:docChg>
  </pc:docChgLst>
  <pc:docChgLst>
    <pc:chgData name="Flores,Zachary (DSHS)" userId="S::zachary.flores@dshs.texas.gov::e619b1a4-ff3c-48b2-8d1c-f798fc25283a" providerId="AD" clId="Web-{E0C59702-7005-4A34-917C-5A9A176496B7}"/>
    <pc:docChg chg="modSld">
      <pc:chgData name="Flores,Zachary (DSHS)" userId="S::zachary.flores@dshs.texas.gov::e619b1a4-ff3c-48b2-8d1c-f798fc25283a" providerId="AD" clId="Web-{E0C59702-7005-4A34-917C-5A9A176496B7}" dt="2021-03-31T17:20:10.361" v="59"/>
      <pc:docMkLst>
        <pc:docMk/>
      </pc:docMkLst>
      <pc:sldChg chg="modSp">
        <pc:chgData name="Flores,Zachary (DSHS)" userId="S::zachary.flores@dshs.texas.gov::e619b1a4-ff3c-48b2-8d1c-f798fc25283a" providerId="AD" clId="Web-{E0C59702-7005-4A34-917C-5A9A176496B7}" dt="2021-03-31T17:20:10.361" v="59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E0C59702-7005-4A34-917C-5A9A176496B7}" dt="2021-03-31T17:20:10.361" v="59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F48983D6-3E89-40E6-B96C-B2D3E1DABB92}"/>
    <pc:docChg chg="addSld delSld modSld modSection">
      <pc:chgData name="Flores,Zachary (DSHS)" userId="S::zachary.flores@dshs.texas.gov::e619b1a4-ff3c-48b2-8d1c-f798fc25283a" providerId="AD" clId="Web-{F48983D6-3E89-40E6-B96C-B2D3E1DABB92}" dt="2021-02-26T14:57:32.129" v="191" actId="1076"/>
      <pc:docMkLst>
        <pc:docMk/>
      </pc:docMkLst>
      <pc:sldChg chg="addSp delSp modSp new">
        <pc:chgData name="Flores,Zachary (DSHS)" userId="S::zachary.flores@dshs.texas.gov::e619b1a4-ff3c-48b2-8d1c-f798fc25283a" providerId="AD" clId="Web-{F48983D6-3E89-40E6-B96C-B2D3E1DABB92}" dt="2021-02-26T14:57:32.129" v="191" actId="1076"/>
        <pc:sldMkLst>
          <pc:docMk/>
          <pc:sldMk cId="1844418701" sldId="378"/>
        </pc:sldMkLst>
        <pc:spChg chg="mod">
          <ac:chgData name="Flores,Zachary (DSHS)" userId="S::zachary.flores@dshs.texas.gov::e619b1a4-ff3c-48b2-8d1c-f798fc25283a" providerId="AD" clId="Web-{F48983D6-3E89-40E6-B96C-B2D3E1DABB92}" dt="2021-02-26T14:39:04.065" v="44" actId="20577"/>
          <ac:spMkLst>
            <pc:docMk/>
            <pc:sldMk cId="1844418701" sldId="378"/>
            <ac:spMk id="2" creationId="{65D67EC8-7286-4D34-9C68-EBAF04ADDE2D}"/>
          </ac:spMkLst>
        </pc:spChg>
        <pc:spChg chg="mod">
          <ac:chgData name="Flores,Zachary (DSHS)" userId="S::zachary.flores@dshs.texas.gov::e619b1a4-ff3c-48b2-8d1c-f798fc25283a" providerId="AD" clId="Web-{F48983D6-3E89-40E6-B96C-B2D3E1DABB92}" dt="2021-02-26T14:56:08.454" v="164" actId="1076"/>
          <ac:spMkLst>
            <pc:docMk/>
            <pc:sldMk cId="1844418701" sldId="378"/>
            <ac:spMk id="3" creationId="{8D715A9E-CE1F-4E66-AF89-03A2EB9F1DC1}"/>
          </ac:spMkLst>
        </pc:spChg>
        <pc:spChg chg="del">
          <ac:chgData name="Flores,Zachary (DSHS)" userId="S::zachary.flores@dshs.texas.gov::e619b1a4-ff3c-48b2-8d1c-f798fc25283a" providerId="AD" clId="Web-{F48983D6-3E89-40E6-B96C-B2D3E1DABB92}" dt="2021-02-26T14:40:21.427" v="47"/>
          <ac:spMkLst>
            <pc:docMk/>
            <pc:sldMk cId="1844418701" sldId="378"/>
            <ac:spMk id="4" creationId="{4F42D2F8-EE68-4FFD-9A31-58DECA782FBF}"/>
          </ac:spMkLst>
        </pc:spChg>
        <pc:spChg chg="add mod">
          <ac:chgData name="Flores,Zachary (DSHS)" userId="S::zachary.flores@dshs.texas.gov::e619b1a4-ff3c-48b2-8d1c-f798fc25283a" providerId="AD" clId="Web-{F48983D6-3E89-40E6-B96C-B2D3E1DABB92}" dt="2021-02-26T14:56:41.252" v="172" actId="1076"/>
          <ac:spMkLst>
            <pc:docMk/>
            <pc:sldMk cId="1844418701" sldId="378"/>
            <ac:spMk id="6" creationId="{5E075EEF-B051-4858-BD85-8F14B5799FF4}"/>
          </ac:spMkLst>
        </pc:spChg>
        <pc:spChg chg="add del">
          <ac:chgData name="Flores,Zachary (DSHS)" userId="S::zachary.flores@dshs.texas.gov::e619b1a4-ff3c-48b2-8d1c-f798fc25283a" providerId="AD" clId="Web-{F48983D6-3E89-40E6-B96C-B2D3E1DABB92}" dt="2021-02-26T14:50:01.756" v="126"/>
          <ac:spMkLst>
            <pc:docMk/>
            <pc:sldMk cId="1844418701" sldId="378"/>
            <ac:spMk id="13" creationId="{2272DCB7-6D07-4080-8399-4D23D15D3769}"/>
          </ac:spMkLst>
        </pc:spChg>
        <pc:spChg chg="add mod">
          <ac:chgData name="Flores,Zachary (DSHS)" userId="S::zachary.flores@dshs.texas.gov::e619b1a4-ff3c-48b2-8d1c-f798fc25283a" providerId="AD" clId="Web-{F48983D6-3E89-40E6-B96C-B2D3E1DABB92}" dt="2021-02-26T14:57:13.738" v="189" actId="1076"/>
          <ac:spMkLst>
            <pc:docMk/>
            <pc:sldMk cId="1844418701" sldId="378"/>
            <ac:spMk id="14" creationId="{0CE44E90-82AC-45D8-AD55-AE570FB865B2}"/>
          </ac:spMkLst>
        </pc:spChg>
        <pc:spChg chg="add mod">
          <ac:chgData name="Flores,Zachary (DSHS)" userId="S::zachary.flores@dshs.texas.gov::e619b1a4-ff3c-48b2-8d1c-f798fc25283a" providerId="AD" clId="Web-{F48983D6-3E89-40E6-B96C-B2D3E1DABB92}" dt="2021-02-26T14:57:00.378" v="180" actId="1076"/>
          <ac:spMkLst>
            <pc:docMk/>
            <pc:sldMk cId="1844418701" sldId="378"/>
            <ac:spMk id="15" creationId="{47C876A4-6818-4298-8982-46D65C3DD693}"/>
          </ac:spMkLst>
        </pc:spChg>
        <pc:picChg chg="add mod">
          <ac:chgData name="Flores,Zachary (DSHS)" userId="S::zachary.flores@dshs.texas.gov::e619b1a4-ff3c-48b2-8d1c-f798fc25283a" providerId="AD" clId="Web-{F48983D6-3E89-40E6-B96C-B2D3E1DABB92}" dt="2021-02-26T14:56:17.689" v="166" actId="1076"/>
          <ac:picMkLst>
            <pc:docMk/>
            <pc:sldMk cId="1844418701" sldId="378"/>
            <ac:picMk id="7" creationId="{5480D456-2218-4F0A-876B-75DEB7E441CE}"/>
          </ac:picMkLst>
        </pc:picChg>
        <pc:picChg chg="add mod">
          <ac:chgData name="Flores,Zachary (DSHS)" userId="S::zachary.flores@dshs.texas.gov::e619b1a4-ff3c-48b2-8d1c-f798fc25283a" providerId="AD" clId="Web-{F48983D6-3E89-40E6-B96C-B2D3E1DABB92}" dt="2021-02-26T14:56:48.424" v="174" actId="1076"/>
          <ac:picMkLst>
            <pc:docMk/>
            <pc:sldMk cId="1844418701" sldId="378"/>
            <ac:picMk id="8" creationId="{0EB254DF-A67A-4BFA-9B5B-08DFC3DE685B}"/>
          </ac:picMkLst>
        </pc:picChg>
        <pc:picChg chg="add mod">
          <ac:chgData name="Flores,Zachary (DSHS)" userId="S::zachary.flores@dshs.texas.gov::e619b1a4-ff3c-48b2-8d1c-f798fc25283a" providerId="AD" clId="Web-{F48983D6-3E89-40E6-B96C-B2D3E1DABB92}" dt="2021-02-26T14:56:44.940" v="173" actId="1076"/>
          <ac:picMkLst>
            <pc:docMk/>
            <pc:sldMk cId="1844418701" sldId="378"/>
            <ac:picMk id="9" creationId="{B91671B3-9770-4671-92D9-1A35B80BE03B}"/>
          </ac:picMkLst>
        </pc:picChg>
        <pc:picChg chg="add mod">
          <ac:chgData name="Flores,Zachary (DSHS)" userId="S::zachary.flores@dshs.texas.gov::e619b1a4-ff3c-48b2-8d1c-f798fc25283a" providerId="AD" clId="Web-{F48983D6-3E89-40E6-B96C-B2D3E1DABB92}" dt="2021-02-26T14:57:28.801" v="190" actId="1076"/>
          <ac:picMkLst>
            <pc:docMk/>
            <pc:sldMk cId="1844418701" sldId="378"/>
            <ac:picMk id="10" creationId="{A9DA1182-61BE-40F7-8CEA-4485AEE8725C}"/>
          </ac:picMkLst>
        </pc:picChg>
        <pc:picChg chg="add mod">
          <ac:chgData name="Flores,Zachary (DSHS)" userId="S::zachary.flores@dshs.texas.gov::e619b1a4-ff3c-48b2-8d1c-f798fc25283a" providerId="AD" clId="Web-{F48983D6-3E89-40E6-B96C-B2D3E1DABB92}" dt="2021-02-26T14:57:32.129" v="191" actId="1076"/>
          <ac:picMkLst>
            <pc:docMk/>
            <pc:sldMk cId="1844418701" sldId="378"/>
            <ac:picMk id="11" creationId="{1B8ABD95-2BDC-4326-92AE-38A9E1BB454F}"/>
          </ac:picMkLst>
        </pc:picChg>
        <pc:picChg chg="add mod">
          <ac:chgData name="Flores,Zachary (DSHS)" userId="S::zachary.flores@dshs.texas.gov::e619b1a4-ff3c-48b2-8d1c-f798fc25283a" providerId="AD" clId="Web-{F48983D6-3E89-40E6-B96C-B2D3E1DABB92}" dt="2021-02-26T14:56:35.596" v="171" actId="1076"/>
          <ac:picMkLst>
            <pc:docMk/>
            <pc:sldMk cId="1844418701" sldId="378"/>
            <ac:picMk id="12" creationId="{B3AD7366-5F95-439D-B6E8-23C71713C679}"/>
          </ac:picMkLst>
        </pc:picChg>
      </pc:sldChg>
      <pc:sldChg chg="modSp new del">
        <pc:chgData name="Flores,Zachary (DSHS)" userId="S::zachary.flores@dshs.texas.gov::e619b1a4-ff3c-48b2-8d1c-f798fc25283a" providerId="AD" clId="Web-{F48983D6-3E89-40E6-B96C-B2D3E1DABB92}" dt="2021-02-26T14:54:53.202" v="130"/>
        <pc:sldMkLst>
          <pc:docMk/>
          <pc:sldMk cId="2565297586" sldId="379"/>
        </pc:sldMkLst>
        <pc:spChg chg="mod">
          <ac:chgData name="Flores,Zachary (DSHS)" userId="S::zachary.flores@dshs.texas.gov::e619b1a4-ff3c-48b2-8d1c-f798fc25283a" providerId="AD" clId="Web-{F48983D6-3E89-40E6-B96C-B2D3E1DABB92}" dt="2021-02-26T14:41:33.476" v="76" actId="20577"/>
          <ac:spMkLst>
            <pc:docMk/>
            <pc:sldMk cId="2565297586" sldId="379"/>
            <ac:spMk id="2" creationId="{D648B245-3FF1-478D-84C7-905B1D0FCA5B}"/>
          </ac:spMkLst>
        </pc:spChg>
      </pc:sldChg>
    </pc:docChg>
  </pc:docChgLst>
  <pc:docChgLst>
    <pc:chgData name="Flores,Zachary (DSHS)" userId="S::zachary.flores@dshs.texas.gov::e619b1a4-ff3c-48b2-8d1c-f798fc25283a" providerId="AD" clId="Web-{98A58877-CB13-49DB-B47B-B619B838208C}"/>
    <pc:docChg chg="modSld">
      <pc:chgData name="Flores,Zachary (DSHS)" userId="S::zachary.flores@dshs.texas.gov::e619b1a4-ff3c-48b2-8d1c-f798fc25283a" providerId="AD" clId="Web-{98A58877-CB13-49DB-B47B-B619B838208C}" dt="2021-04-02T14:08:39.392" v="166"/>
      <pc:docMkLst>
        <pc:docMk/>
      </pc:docMkLst>
      <pc:sldChg chg="modSp">
        <pc:chgData name="Flores,Zachary (DSHS)" userId="S::zachary.flores@dshs.texas.gov::e619b1a4-ff3c-48b2-8d1c-f798fc25283a" providerId="AD" clId="Web-{98A58877-CB13-49DB-B47B-B619B838208C}" dt="2021-04-02T14:08:39.392" v="166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98A58877-CB13-49DB-B47B-B619B838208C}" dt="2021-04-02T14:08:39.392" v="166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Sheikh,Taj (DSHS)" userId="S::taj.sheikh@dshs.texas.gov::5de65ed6-b571-440f-88e7-6c9ca6a7fa1a" providerId="AD" clId="Web-{80666858-0866-4DC2-A2F9-F59912A9086D}"/>
    <pc:docChg chg="modSld">
      <pc:chgData name="Sheikh,Taj (DSHS)" userId="S::taj.sheikh@dshs.texas.gov::5de65ed6-b571-440f-88e7-6c9ca6a7fa1a" providerId="AD" clId="Web-{80666858-0866-4DC2-A2F9-F59912A9086D}" dt="2021-01-20T21:53:20.253" v="232" actId="20577"/>
      <pc:docMkLst>
        <pc:docMk/>
      </pc:docMkLst>
      <pc:sldChg chg="modSp">
        <pc:chgData name="Sheikh,Taj (DSHS)" userId="S::taj.sheikh@dshs.texas.gov::5de65ed6-b571-440f-88e7-6c9ca6a7fa1a" providerId="AD" clId="Web-{80666858-0866-4DC2-A2F9-F59912A9086D}" dt="2021-01-20T21:53:20.253" v="232" actId="20577"/>
        <pc:sldMkLst>
          <pc:docMk/>
          <pc:sldMk cId="4074153025" sldId="348"/>
        </pc:sldMkLst>
        <pc:spChg chg="mod">
          <ac:chgData name="Sheikh,Taj (DSHS)" userId="S::taj.sheikh@dshs.texas.gov::5de65ed6-b571-440f-88e7-6c9ca6a7fa1a" providerId="AD" clId="Web-{80666858-0866-4DC2-A2F9-F59912A9086D}" dt="2021-01-20T21:53:20.253" v="232" actId="20577"/>
          <ac:spMkLst>
            <pc:docMk/>
            <pc:sldMk cId="4074153025" sldId="348"/>
            <ac:spMk id="3" creationId="{B60D5B63-A416-4F72-8FF0-4DFC8480EBB0}"/>
          </ac:spMkLst>
        </pc:spChg>
      </pc:sldChg>
    </pc:docChg>
  </pc:docChgLst>
  <pc:docChgLst>
    <pc:chgData name="Spahn,Mackenzie L (DSHS)" userId="S::mackenzie.spahn@dshs.texas.gov::7ab22ca3-4670-4815-8d96-f639ee0885ed" providerId="AD" clId="Web-{BA7B8DA9-DCE6-4555-979F-FBEBD89BAA91}"/>
    <pc:docChg chg="addSld modSld modSection">
      <pc:chgData name="Spahn,Mackenzie L (DSHS)" userId="S::mackenzie.spahn@dshs.texas.gov::7ab22ca3-4670-4815-8d96-f639ee0885ed" providerId="AD" clId="Web-{BA7B8DA9-DCE6-4555-979F-FBEBD89BAA91}" dt="2021-05-07T19:56:26.710" v="46"/>
      <pc:docMkLst>
        <pc:docMk/>
      </pc:docMkLst>
      <pc:sldChg chg="addSp delSp modSp">
        <pc:chgData name="Spahn,Mackenzie L (DSHS)" userId="S::mackenzie.spahn@dshs.texas.gov::7ab22ca3-4670-4815-8d96-f639ee0885ed" providerId="AD" clId="Web-{BA7B8DA9-DCE6-4555-979F-FBEBD89BAA91}" dt="2021-05-07T19:56:26.710" v="46"/>
        <pc:sldMkLst>
          <pc:docMk/>
          <pc:sldMk cId="1697340058" sldId="496"/>
        </pc:sldMkLst>
        <pc:spChg chg="mod">
          <ac:chgData name="Spahn,Mackenzie L (DSHS)" userId="S::mackenzie.spahn@dshs.texas.gov::7ab22ca3-4670-4815-8d96-f639ee0885ed" providerId="AD" clId="Web-{BA7B8DA9-DCE6-4555-979F-FBEBD89BAA91}" dt="2021-05-07T19:55:57.520" v="33" actId="20577"/>
          <ac:spMkLst>
            <pc:docMk/>
            <pc:sldMk cId="1697340058" sldId="496"/>
            <ac:spMk id="4" creationId="{84E88B4D-7A76-4AC1-91B5-0B7CA8EFA1C6}"/>
          </ac:spMkLst>
        </pc:spChg>
        <pc:spChg chg="add del mod">
          <ac:chgData name="Spahn,Mackenzie L (DSHS)" userId="S::mackenzie.spahn@dshs.texas.gov::7ab22ca3-4670-4815-8d96-f639ee0885ed" providerId="AD" clId="Web-{BA7B8DA9-DCE6-4555-979F-FBEBD89BAA91}" dt="2021-05-07T19:56:17.428" v="43"/>
          <ac:spMkLst>
            <pc:docMk/>
            <pc:sldMk cId="1697340058" sldId="496"/>
            <ac:spMk id="9" creationId="{4AA1FD83-6140-4B32-BD36-6974E2B11D60}"/>
          </ac:spMkLst>
        </pc:spChg>
        <pc:graphicFrameChg chg="mod modGraphic">
          <ac:chgData name="Spahn,Mackenzie L (DSHS)" userId="S::mackenzie.spahn@dshs.texas.gov::7ab22ca3-4670-4815-8d96-f639ee0885ed" providerId="AD" clId="Web-{BA7B8DA9-DCE6-4555-979F-FBEBD89BAA91}" dt="2021-05-07T19:56:26.710" v="46"/>
          <ac:graphicFrameMkLst>
            <pc:docMk/>
            <pc:sldMk cId="1697340058" sldId="496"/>
            <ac:graphicFrameMk id="3" creationId="{5B369F0F-CF7B-49BC-A369-FC7F49DA61EB}"/>
          </ac:graphicFrameMkLst>
        </pc:graphicFrameChg>
        <pc:graphicFrameChg chg="del">
          <ac:chgData name="Spahn,Mackenzie L (DSHS)" userId="S::mackenzie.spahn@dshs.texas.gov::7ab22ca3-4670-4815-8d96-f639ee0885ed" providerId="AD" clId="Web-{BA7B8DA9-DCE6-4555-979F-FBEBD89BAA91}" dt="2021-05-07T19:55:48.145" v="29"/>
          <ac:graphicFrameMkLst>
            <pc:docMk/>
            <pc:sldMk cId="1697340058" sldId="496"/>
            <ac:graphicFrameMk id="6" creationId="{D29B03EB-0E66-45D0-AE90-D4A3CA336E64}"/>
          </ac:graphicFrameMkLst>
        </pc:graphicFrameChg>
        <pc:graphicFrameChg chg="add del mod">
          <ac:chgData name="Spahn,Mackenzie L (DSHS)" userId="S::mackenzie.spahn@dshs.texas.gov::7ab22ca3-4670-4815-8d96-f639ee0885ed" providerId="AD" clId="Web-{BA7B8DA9-DCE6-4555-979F-FBEBD89BAA91}" dt="2021-05-07T19:56:17.428" v="44"/>
          <ac:graphicFrameMkLst>
            <pc:docMk/>
            <pc:sldMk cId="1697340058" sldId="496"/>
            <ac:graphicFrameMk id="8" creationId="{25FE3C5C-A17B-4B8D-9F76-4811C85E6B47}"/>
          </ac:graphicFrameMkLst>
        </pc:graphicFrameChg>
      </pc:sldChg>
      <pc:sldChg chg="delSp modSp add replId">
        <pc:chgData name="Spahn,Mackenzie L (DSHS)" userId="S::mackenzie.spahn@dshs.texas.gov::7ab22ca3-4670-4815-8d96-f639ee0885ed" providerId="AD" clId="Web-{BA7B8DA9-DCE6-4555-979F-FBEBD89BAA91}" dt="2021-05-07T19:55:44.410" v="28" actId="1076"/>
        <pc:sldMkLst>
          <pc:docMk/>
          <pc:sldMk cId="2030377731" sldId="517"/>
        </pc:sldMkLst>
        <pc:spChg chg="mod">
          <ac:chgData name="Spahn,Mackenzie L (DSHS)" userId="S::mackenzie.spahn@dshs.texas.gov::7ab22ca3-4670-4815-8d96-f639ee0885ed" providerId="AD" clId="Web-{BA7B8DA9-DCE6-4555-979F-FBEBD89BAA91}" dt="2021-05-07T19:55:43.082" v="27" actId="20577"/>
          <ac:spMkLst>
            <pc:docMk/>
            <pc:sldMk cId="2030377731" sldId="517"/>
            <ac:spMk id="4" creationId="{84E88B4D-7A76-4AC1-91B5-0B7CA8EFA1C6}"/>
          </ac:spMkLst>
        </pc:spChg>
        <pc:graphicFrameChg chg="del">
          <ac:chgData name="Spahn,Mackenzie L (DSHS)" userId="S::mackenzie.spahn@dshs.texas.gov::7ab22ca3-4670-4815-8d96-f639ee0885ed" providerId="AD" clId="Web-{BA7B8DA9-DCE6-4555-979F-FBEBD89BAA91}" dt="2021-05-07T19:55:28.268" v="24"/>
          <ac:graphicFrameMkLst>
            <pc:docMk/>
            <pc:sldMk cId="2030377731" sldId="517"/>
            <ac:graphicFrameMk id="3" creationId="{5B369F0F-CF7B-49BC-A369-FC7F49DA61EB}"/>
          </ac:graphicFrameMkLst>
        </pc:graphicFrameChg>
        <pc:graphicFrameChg chg="del">
          <ac:chgData name="Spahn,Mackenzie L (DSHS)" userId="S::mackenzie.spahn@dshs.texas.gov::7ab22ca3-4670-4815-8d96-f639ee0885ed" providerId="AD" clId="Web-{BA7B8DA9-DCE6-4555-979F-FBEBD89BAA91}" dt="2021-05-07T19:55:36.925" v="25"/>
          <ac:graphicFrameMkLst>
            <pc:docMk/>
            <pc:sldMk cId="2030377731" sldId="517"/>
            <ac:graphicFrameMk id="5" creationId="{81C6AC67-829D-4C6D-9141-865680D3D2CC}"/>
          </ac:graphicFrameMkLst>
        </pc:graphicFrameChg>
        <pc:graphicFrameChg chg="mod">
          <ac:chgData name="Spahn,Mackenzie L (DSHS)" userId="S::mackenzie.spahn@dshs.texas.gov::7ab22ca3-4670-4815-8d96-f639ee0885ed" providerId="AD" clId="Web-{BA7B8DA9-DCE6-4555-979F-FBEBD89BAA91}" dt="2021-05-07T19:55:44.410" v="28" actId="1076"/>
          <ac:graphicFrameMkLst>
            <pc:docMk/>
            <pc:sldMk cId="2030377731" sldId="517"/>
            <ac:graphicFrameMk id="6" creationId="{D29B03EB-0E66-45D0-AE90-D4A3CA336E64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B28088E0-4F62-43CD-9A2B-B92A6DD2FA3D}"/>
    <pc:docChg chg="modSld">
      <pc:chgData name="Flores,Zachary (DSHS)" userId="S::zachary.flores@dshs.texas.gov::e619b1a4-ff3c-48b2-8d1c-f798fc25283a" providerId="AD" clId="Web-{B28088E0-4F62-43CD-9A2B-B92A6DD2FA3D}" dt="2021-04-30T18:28:33.880" v="413"/>
      <pc:docMkLst>
        <pc:docMk/>
      </pc:docMkLst>
      <pc:sldChg chg="modSp">
        <pc:chgData name="Flores,Zachary (DSHS)" userId="S::zachary.flores@dshs.texas.gov::e619b1a4-ff3c-48b2-8d1c-f798fc25283a" providerId="AD" clId="Web-{B28088E0-4F62-43CD-9A2B-B92A6DD2FA3D}" dt="2021-04-30T18:28:33.880" v="413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B28088E0-4F62-43CD-9A2B-B92A6DD2FA3D}" dt="2021-04-30T18:28:33.880" v="413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908198B5-BF63-46B4-ABED-78C2AB876C4C}"/>
    <pc:docChg chg="modSld">
      <pc:chgData name="Drastata,Danielle (DSHS)" userId="S::danielle.drastata@dshs.texas.gov::74365a69-9846-4aae-b236-b82c8c9f150c" providerId="AD" clId="Web-{908198B5-BF63-46B4-ABED-78C2AB876C4C}" dt="2021-04-23T19:06:07.419" v="352"/>
      <pc:docMkLst>
        <pc:docMk/>
      </pc:docMkLst>
      <pc:sldChg chg="modSp">
        <pc:chgData name="Drastata,Danielle (DSHS)" userId="S::danielle.drastata@dshs.texas.gov::74365a69-9846-4aae-b236-b82c8c9f150c" providerId="AD" clId="Web-{908198B5-BF63-46B4-ABED-78C2AB876C4C}" dt="2021-04-23T19:06:07.419" v="352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908198B5-BF63-46B4-ABED-78C2AB876C4C}" dt="2021-04-23T19:06:07.419" v="352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1afcdffa-d068-4ece-aa53-24c4dfc62f31" providerId="ADAL" clId="{B85C901D-B2B2-4BA1-B90E-6EAF5EAB5DF7}"/>
    <pc:docChg chg="undo redo custSel addSld delSld modSld sldOrd modSection">
      <pc:chgData name="Hill,Jordan (DSHS)" userId="1afcdffa-d068-4ece-aa53-24c4dfc62f31" providerId="ADAL" clId="{B85C901D-B2B2-4BA1-B90E-6EAF5EAB5DF7}" dt="2021-05-07T19:59:49.303" v="5670" actId="1076"/>
      <pc:docMkLst>
        <pc:docMk/>
      </pc:docMkLst>
      <pc:sldChg chg="addSp delSp modSp">
        <pc:chgData name="Hill,Jordan (DSHS)" userId="1afcdffa-d068-4ece-aa53-24c4dfc62f31" providerId="ADAL" clId="{B85C901D-B2B2-4BA1-B90E-6EAF5EAB5DF7}" dt="2021-05-07T18:49:00.150" v="2268" actId="1076"/>
        <pc:sldMkLst>
          <pc:docMk/>
          <pc:sldMk cId="2198252228" sldId="386"/>
        </pc:sldMkLst>
        <pc:spChg chg="mod">
          <ac:chgData name="Hill,Jordan (DSHS)" userId="1afcdffa-d068-4ece-aa53-24c4dfc62f31" providerId="ADAL" clId="{B85C901D-B2B2-4BA1-B90E-6EAF5EAB5DF7}" dt="2021-05-07T18:48:31.809" v="2262" actId="20577"/>
          <ac:spMkLst>
            <pc:docMk/>
            <pc:sldMk cId="2198252228" sldId="386"/>
            <ac:spMk id="3" creationId="{553798B8-69A6-4E0D-B3C9-8DBF8448D4F9}"/>
          </ac:spMkLst>
        </pc:spChg>
        <pc:picChg chg="add mod">
          <ac:chgData name="Hill,Jordan (DSHS)" userId="1afcdffa-d068-4ece-aa53-24c4dfc62f31" providerId="ADAL" clId="{B85C901D-B2B2-4BA1-B90E-6EAF5EAB5DF7}" dt="2021-05-07T18:49:00.150" v="2268" actId="1076"/>
          <ac:picMkLst>
            <pc:docMk/>
            <pc:sldMk cId="2198252228" sldId="386"/>
            <ac:picMk id="5" creationId="{46DF0B2C-6B5F-438C-9509-92FF21B0323C}"/>
          </ac:picMkLst>
        </pc:picChg>
        <pc:picChg chg="add del">
          <ac:chgData name="Hill,Jordan (DSHS)" userId="1afcdffa-d068-4ece-aa53-24c4dfc62f31" providerId="ADAL" clId="{B85C901D-B2B2-4BA1-B90E-6EAF5EAB5DF7}" dt="2021-05-07T18:48:35.634" v="2263" actId="478"/>
          <ac:picMkLst>
            <pc:docMk/>
            <pc:sldMk cId="2198252228" sldId="386"/>
            <ac:picMk id="6" creationId="{BBC78460-D301-437B-A0AD-C62B7F37C152}"/>
          </ac:picMkLst>
        </pc:picChg>
        <pc:inkChg chg="add">
          <ac:chgData name="Hill,Jordan (DSHS)" userId="1afcdffa-d068-4ece-aa53-24c4dfc62f31" providerId="ADAL" clId="{B85C901D-B2B2-4BA1-B90E-6EAF5EAB5DF7}" dt="2021-05-07T18:48:56.334" v="2267"/>
          <ac:inkMkLst>
            <pc:docMk/>
            <pc:sldMk cId="2198252228" sldId="386"/>
            <ac:inkMk id="8" creationId="{FAE67524-E773-4D70-8AD5-E7DADAA9A586}"/>
          </ac:inkMkLst>
        </pc:inkChg>
        <pc:inkChg chg="del">
          <ac:chgData name="Hill,Jordan (DSHS)" userId="1afcdffa-d068-4ece-aa53-24c4dfc62f31" providerId="ADAL" clId="{B85C901D-B2B2-4BA1-B90E-6EAF5EAB5DF7}" dt="2021-05-07T18:48:55.406" v="2266"/>
          <ac:inkMkLst>
            <pc:docMk/>
            <pc:sldMk cId="2198252228" sldId="386"/>
            <ac:inkMk id="11" creationId="{C1C23880-B8A2-42AA-93DC-946F8310F478}"/>
          </ac:inkMkLst>
        </pc:inkChg>
      </pc:sldChg>
      <pc:sldChg chg="modSp">
        <pc:chgData name="Hill,Jordan (DSHS)" userId="1afcdffa-d068-4ece-aa53-24c4dfc62f31" providerId="ADAL" clId="{B85C901D-B2B2-4BA1-B90E-6EAF5EAB5DF7}" dt="2021-05-07T18:20:42.354" v="274" actId="20577"/>
        <pc:sldMkLst>
          <pc:docMk/>
          <pc:sldMk cId="2661476795" sldId="433"/>
        </pc:sldMkLst>
        <pc:spChg chg="mod">
          <ac:chgData name="Hill,Jordan (DSHS)" userId="1afcdffa-d068-4ece-aa53-24c4dfc62f31" providerId="ADAL" clId="{B85C901D-B2B2-4BA1-B90E-6EAF5EAB5DF7}" dt="2021-05-07T18:20:42.354" v="274" actId="20577"/>
          <ac:spMkLst>
            <pc:docMk/>
            <pc:sldMk cId="2661476795" sldId="433"/>
            <ac:spMk id="2" creationId="{74680A88-9CE1-4981-8679-58017179AF64}"/>
          </ac:spMkLst>
        </pc:spChg>
      </pc:sldChg>
      <pc:sldChg chg="modSp">
        <pc:chgData name="Hill,Jordan (DSHS)" userId="1afcdffa-d068-4ece-aa53-24c4dfc62f31" providerId="ADAL" clId="{B85C901D-B2B2-4BA1-B90E-6EAF5EAB5DF7}" dt="2021-05-07T18:53:46.138" v="2322" actId="255"/>
        <pc:sldMkLst>
          <pc:docMk/>
          <pc:sldMk cId="3710088869" sldId="434"/>
        </pc:sldMkLst>
        <pc:graphicFrameChg chg="modGraphic">
          <ac:chgData name="Hill,Jordan (DSHS)" userId="1afcdffa-d068-4ece-aa53-24c4dfc62f31" providerId="ADAL" clId="{B85C901D-B2B2-4BA1-B90E-6EAF5EAB5DF7}" dt="2021-05-07T18:19:07.826" v="259" actId="20577"/>
          <ac:graphicFrameMkLst>
            <pc:docMk/>
            <pc:sldMk cId="3710088869" sldId="434"/>
            <ac:graphicFrameMk id="5" creationId="{92B4FA26-00B5-4EC4-BB9C-7BEF57A87079}"/>
          </ac:graphicFrameMkLst>
        </pc:graphicFrameChg>
        <pc:graphicFrameChg chg="mod modGraphic">
          <ac:chgData name="Hill,Jordan (DSHS)" userId="1afcdffa-d068-4ece-aa53-24c4dfc62f31" providerId="ADAL" clId="{B85C901D-B2B2-4BA1-B90E-6EAF5EAB5DF7}" dt="2021-05-07T18:53:46.138" v="2322" actId="255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addSp modSp modNotesTx">
        <pc:chgData name="Hill,Jordan (DSHS)" userId="1afcdffa-d068-4ece-aa53-24c4dfc62f31" providerId="ADAL" clId="{B85C901D-B2B2-4BA1-B90E-6EAF5EAB5DF7}" dt="2021-05-07T19:38:49.291" v="4761" actId="20577"/>
        <pc:sldMkLst>
          <pc:docMk/>
          <pc:sldMk cId="2103228504" sldId="498"/>
        </pc:sldMkLst>
        <pc:spChg chg="mod">
          <ac:chgData name="Hill,Jordan (DSHS)" userId="1afcdffa-d068-4ece-aa53-24c4dfc62f31" providerId="ADAL" clId="{B85C901D-B2B2-4BA1-B90E-6EAF5EAB5DF7}" dt="2021-05-07T19:38:49.291" v="4761" actId="20577"/>
          <ac:spMkLst>
            <pc:docMk/>
            <pc:sldMk cId="2103228504" sldId="498"/>
            <ac:spMk id="8" creationId="{FC751D05-1B0C-488F-859B-6307B5537313}"/>
          </ac:spMkLst>
        </pc:spChg>
        <pc:picChg chg="add mod">
          <ac:chgData name="Hill,Jordan (DSHS)" userId="1afcdffa-d068-4ece-aa53-24c4dfc62f31" providerId="ADAL" clId="{B85C901D-B2B2-4BA1-B90E-6EAF5EAB5DF7}" dt="2021-05-07T19:37:02.113" v="4663" actId="1076"/>
          <ac:picMkLst>
            <pc:docMk/>
            <pc:sldMk cId="2103228504" sldId="498"/>
            <ac:picMk id="1026" creationId="{E4FBBC99-CBA6-42F2-BF98-12E89471D68A}"/>
          </ac:picMkLst>
        </pc:picChg>
      </pc:sldChg>
      <pc:sldChg chg="modSp">
        <pc:chgData name="Hill,Jordan (DSHS)" userId="1afcdffa-d068-4ece-aa53-24c4dfc62f31" providerId="ADAL" clId="{B85C901D-B2B2-4BA1-B90E-6EAF5EAB5DF7}" dt="2021-05-07T19:22:30.396" v="3977" actId="20577"/>
        <pc:sldMkLst>
          <pc:docMk/>
          <pc:sldMk cId="1135970834" sldId="502"/>
        </pc:sldMkLst>
        <pc:spChg chg="mod">
          <ac:chgData name="Hill,Jordan (DSHS)" userId="1afcdffa-d068-4ece-aa53-24c4dfc62f31" providerId="ADAL" clId="{B85C901D-B2B2-4BA1-B90E-6EAF5EAB5DF7}" dt="2021-05-07T19:22:30.396" v="3977" actId="20577"/>
          <ac:spMkLst>
            <pc:docMk/>
            <pc:sldMk cId="1135970834" sldId="502"/>
            <ac:spMk id="4" creationId="{1366449B-0A08-4343-AD12-A658CDF8DFE3}"/>
          </ac:spMkLst>
        </pc:spChg>
      </pc:sldChg>
      <pc:sldChg chg="add del">
        <pc:chgData name="Hill,Jordan (DSHS)" userId="1afcdffa-d068-4ece-aa53-24c4dfc62f31" providerId="ADAL" clId="{B85C901D-B2B2-4BA1-B90E-6EAF5EAB5DF7}" dt="2021-05-07T18:19:52.291" v="262" actId="2696"/>
        <pc:sldMkLst>
          <pc:docMk/>
          <pc:sldMk cId="2082158901" sldId="505"/>
        </pc:sldMkLst>
      </pc:sldChg>
      <pc:sldChg chg="modSp ord">
        <pc:chgData name="Hill,Jordan (DSHS)" userId="1afcdffa-d068-4ece-aa53-24c4dfc62f31" providerId="ADAL" clId="{B85C901D-B2B2-4BA1-B90E-6EAF5EAB5DF7}" dt="2021-05-07T19:08:08.031" v="3345" actId="14100"/>
        <pc:sldMkLst>
          <pc:docMk/>
          <pc:sldMk cId="2661787118" sldId="506"/>
        </pc:sldMkLst>
        <pc:spChg chg="mod">
          <ac:chgData name="Hill,Jordan (DSHS)" userId="1afcdffa-d068-4ece-aa53-24c4dfc62f31" providerId="ADAL" clId="{B85C901D-B2B2-4BA1-B90E-6EAF5EAB5DF7}" dt="2021-05-07T19:07:50.331" v="3340" actId="20577"/>
          <ac:spMkLst>
            <pc:docMk/>
            <pc:sldMk cId="2661787118" sldId="506"/>
            <ac:spMk id="4" creationId="{919F7283-5DF7-457A-B6D8-DC41D897B568}"/>
          </ac:spMkLst>
        </pc:spChg>
        <pc:spChg chg="mod">
          <ac:chgData name="Hill,Jordan (DSHS)" userId="1afcdffa-d068-4ece-aa53-24c4dfc62f31" providerId="ADAL" clId="{B85C901D-B2B2-4BA1-B90E-6EAF5EAB5DF7}" dt="2021-05-07T19:08:08.031" v="3345" actId="14100"/>
          <ac:spMkLst>
            <pc:docMk/>
            <pc:sldMk cId="2661787118" sldId="506"/>
            <ac:spMk id="5" creationId="{D3E60B15-B60D-4B31-B56C-6CC9BE2533FA}"/>
          </ac:spMkLst>
        </pc:spChg>
      </pc:sldChg>
      <pc:sldChg chg="modSp">
        <pc:chgData name="Hill,Jordan (DSHS)" userId="1afcdffa-d068-4ece-aa53-24c4dfc62f31" providerId="ADAL" clId="{B85C901D-B2B2-4BA1-B90E-6EAF5EAB5DF7}" dt="2021-05-07T18:20:31.620" v="267" actId="27636"/>
        <pc:sldMkLst>
          <pc:docMk/>
          <pc:sldMk cId="3318551952" sldId="510"/>
        </pc:sldMkLst>
        <pc:spChg chg="mod">
          <ac:chgData name="Hill,Jordan (DSHS)" userId="1afcdffa-d068-4ece-aa53-24c4dfc62f31" providerId="ADAL" clId="{B85C901D-B2B2-4BA1-B90E-6EAF5EAB5DF7}" dt="2021-05-07T18:20:31.620" v="267" actId="27636"/>
          <ac:spMkLst>
            <pc:docMk/>
            <pc:sldMk cId="3318551952" sldId="510"/>
            <ac:spMk id="3" creationId="{994D5B16-3700-4E3E-AF59-26444088F29A}"/>
          </ac:spMkLst>
        </pc:spChg>
      </pc:sldChg>
      <pc:sldChg chg="addSp delSp modSp add">
        <pc:chgData name="Hill,Jordan (DSHS)" userId="1afcdffa-d068-4ece-aa53-24c4dfc62f31" providerId="ADAL" clId="{B85C901D-B2B2-4BA1-B90E-6EAF5EAB5DF7}" dt="2021-05-07T18:51:54.654" v="2309" actId="20577"/>
        <pc:sldMkLst>
          <pc:docMk/>
          <pc:sldMk cId="2155478829" sldId="512"/>
        </pc:sldMkLst>
        <pc:spChg chg="del">
          <ac:chgData name="Hill,Jordan (DSHS)" userId="1afcdffa-d068-4ece-aa53-24c4dfc62f31" providerId="ADAL" clId="{B85C901D-B2B2-4BA1-B90E-6EAF5EAB5DF7}" dt="2021-05-07T18:20:58.603" v="276"/>
          <ac:spMkLst>
            <pc:docMk/>
            <pc:sldMk cId="2155478829" sldId="512"/>
            <ac:spMk id="2" creationId="{E923BA9E-1FED-48AA-920A-9DA8656A6BA0}"/>
          </ac:spMkLst>
        </pc:spChg>
        <pc:spChg chg="del">
          <ac:chgData name="Hill,Jordan (DSHS)" userId="1afcdffa-d068-4ece-aa53-24c4dfc62f31" providerId="ADAL" clId="{B85C901D-B2B2-4BA1-B90E-6EAF5EAB5DF7}" dt="2021-05-07T18:20:58.603" v="276"/>
          <ac:spMkLst>
            <pc:docMk/>
            <pc:sldMk cId="2155478829" sldId="512"/>
            <ac:spMk id="3" creationId="{E29BA24B-BBB6-48E3-A9B9-2ED48A8E9D06}"/>
          </ac:spMkLst>
        </pc:spChg>
        <pc:spChg chg="del">
          <ac:chgData name="Hill,Jordan (DSHS)" userId="1afcdffa-d068-4ece-aa53-24c4dfc62f31" providerId="ADAL" clId="{B85C901D-B2B2-4BA1-B90E-6EAF5EAB5DF7}" dt="2021-05-07T18:20:58.603" v="276"/>
          <ac:spMkLst>
            <pc:docMk/>
            <pc:sldMk cId="2155478829" sldId="512"/>
            <ac:spMk id="4" creationId="{8DA8C930-3C22-4E32-A8BF-5485F55B30A3}"/>
          </ac:spMkLst>
        </pc:spChg>
        <pc:spChg chg="add mod">
          <ac:chgData name="Hill,Jordan (DSHS)" userId="1afcdffa-d068-4ece-aa53-24c4dfc62f31" providerId="ADAL" clId="{B85C901D-B2B2-4BA1-B90E-6EAF5EAB5DF7}" dt="2021-05-07T18:21:56.226" v="350" actId="20577"/>
          <ac:spMkLst>
            <pc:docMk/>
            <pc:sldMk cId="2155478829" sldId="512"/>
            <ac:spMk id="5" creationId="{7F3B053D-9ED9-4404-BA8F-D524AD5BFB24}"/>
          </ac:spMkLst>
        </pc:spChg>
        <pc:spChg chg="add mod">
          <ac:chgData name="Hill,Jordan (DSHS)" userId="1afcdffa-d068-4ece-aa53-24c4dfc62f31" providerId="ADAL" clId="{B85C901D-B2B2-4BA1-B90E-6EAF5EAB5DF7}" dt="2021-05-07T18:51:54.654" v="2309" actId="20577"/>
          <ac:spMkLst>
            <pc:docMk/>
            <pc:sldMk cId="2155478829" sldId="512"/>
            <ac:spMk id="6" creationId="{D9C97A7C-BA87-46CB-8501-46F69DA5EBD3}"/>
          </ac:spMkLst>
        </pc:spChg>
      </pc:sldChg>
      <pc:sldChg chg="addSp delSp modSp add ord">
        <pc:chgData name="Hill,Jordan (DSHS)" userId="1afcdffa-d068-4ece-aa53-24c4dfc62f31" providerId="ADAL" clId="{B85C901D-B2B2-4BA1-B90E-6EAF5EAB5DF7}" dt="2021-05-07T19:07:21.597" v="3291" actId="20577"/>
        <pc:sldMkLst>
          <pc:docMk/>
          <pc:sldMk cId="4198659900" sldId="513"/>
        </pc:sldMkLst>
        <pc:spChg chg="mod">
          <ac:chgData name="Hill,Jordan (DSHS)" userId="1afcdffa-d068-4ece-aa53-24c4dfc62f31" providerId="ADAL" clId="{B85C901D-B2B2-4BA1-B90E-6EAF5EAB5DF7}" dt="2021-05-07T18:45:05.977" v="2151" actId="20577"/>
          <ac:spMkLst>
            <pc:docMk/>
            <pc:sldMk cId="4198659900" sldId="513"/>
            <ac:spMk id="2" creationId="{3EE631F0-7885-4D55-9F9D-4369E615948A}"/>
          </ac:spMkLst>
        </pc:spChg>
        <pc:spChg chg="del">
          <ac:chgData name="Hill,Jordan (DSHS)" userId="1afcdffa-d068-4ece-aa53-24c4dfc62f31" providerId="ADAL" clId="{B85C901D-B2B2-4BA1-B90E-6EAF5EAB5DF7}" dt="2021-05-07T18:45:10.330" v="2152"/>
          <ac:spMkLst>
            <pc:docMk/>
            <pc:sldMk cId="4198659900" sldId="513"/>
            <ac:spMk id="3" creationId="{DB9FD2DC-9E5E-4613-AF05-29BFABD13F37}"/>
          </ac:spMkLst>
        </pc:spChg>
        <pc:spChg chg="del">
          <ac:chgData name="Hill,Jordan (DSHS)" userId="1afcdffa-d068-4ece-aa53-24c4dfc62f31" providerId="ADAL" clId="{B85C901D-B2B2-4BA1-B90E-6EAF5EAB5DF7}" dt="2021-05-07T18:45:10.330" v="2152"/>
          <ac:spMkLst>
            <pc:docMk/>
            <pc:sldMk cId="4198659900" sldId="513"/>
            <ac:spMk id="4" creationId="{17C4C718-C472-4E25-A55B-CAF50740D3C5}"/>
          </ac:spMkLst>
        </pc:spChg>
        <pc:spChg chg="add mod">
          <ac:chgData name="Hill,Jordan (DSHS)" userId="1afcdffa-d068-4ece-aa53-24c4dfc62f31" providerId="ADAL" clId="{B85C901D-B2B2-4BA1-B90E-6EAF5EAB5DF7}" dt="2021-05-07T19:06:45.474" v="3226" actId="27636"/>
          <ac:spMkLst>
            <pc:docMk/>
            <pc:sldMk cId="4198659900" sldId="513"/>
            <ac:spMk id="5" creationId="{498B11BB-172C-45CC-B190-4C1F5FAC85B9}"/>
          </ac:spMkLst>
        </pc:spChg>
        <pc:spChg chg="add mod">
          <ac:chgData name="Hill,Jordan (DSHS)" userId="1afcdffa-d068-4ece-aa53-24c4dfc62f31" providerId="ADAL" clId="{B85C901D-B2B2-4BA1-B90E-6EAF5EAB5DF7}" dt="2021-05-07T19:07:21.597" v="3291" actId="20577"/>
          <ac:spMkLst>
            <pc:docMk/>
            <pc:sldMk cId="4198659900" sldId="513"/>
            <ac:spMk id="6" creationId="{B4CD7DA7-481C-40EE-A551-0E4B8BAD2486}"/>
          </ac:spMkLst>
        </pc:spChg>
      </pc:sldChg>
      <pc:sldChg chg="modSp add modNotesTx">
        <pc:chgData name="Hill,Jordan (DSHS)" userId="1afcdffa-d068-4ece-aa53-24c4dfc62f31" providerId="ADAL" clId="{B85C901D-B2B2-4BA1-B90E-6EAF5EAB5DF7}" dt="2021-05-07T19:45:11.100" v="4802" actId="27636"/>
        <pc:sldMkLst>
          <pc:docMk/>
          <pc:sldMk cId="201424342" sldId="514"/>
        </pc:sldMkLst>
        <pc:spChg chg="mod">
          <ac:chgData name="Hill,Jordan (DSHS)" userId="1afcdffa-d068-4ece-aa53-24c4dfc62f31" providerId="ADAL" clId="{B85C901D-B2B2-4BA1-B90E-6EAF5EAB5DF7}" dt="2021-05-07T19:45:11.100" v="4802" actId="27636"/>
          <ac:spMkLst>
            <pc:docMk/>
            <pc:sldMk cId="201424342" sldId="514"/>
            <ac:spMk id="8" creationId="{FC751D05-1B0C-488F-859B-6307B5537313}"/>
          </ac:spMkLst>
        </pc:spChg>
      </pc:sldChg>
      <pc:sldChg chg="modSp add del">
        <pc:chgData name="Hill,Jordan (DSHS)" userId="1afcdffa-d068-4ece-aa53-24c4dfc62f31" providerId="ADAL" clId="{B85C901D-B2B2-4BA1-B90E-6EAF5EAB5DF7}" dt="2021-05-07T19:33:41.583" v="4568" actId="2696"/>
        <pc:sldMkLst>
          <pc:docMk/>
          <pc:sldMk cId="113618003" sldId="515"/>
        </pc:sldMkLst>
        <pc:spChg chg="mod">
          <ac:chgData name="Hill,Jordan (DSHS)" userId="1afcdffa-d068-4ece-aa53-24c4dfc62f31" providerId="ADAL" clId="{B85C901D-B2B2-4BA1-B90E-6EAF5EAB5DF7}" dt="2021-05-07T19:33:03.496" v="4424" actId="20577"/>
          <ac:spMkLst>
            <pc:docMk/>
            <pc:sldMk cId="113618003" sldId="515"/>
            <ac:spMk id="2" creationId="{7919317C-B5A1-4115-A9B6-5B7A84C8017C}"/>
          </ac:spMkLst>
        </pc:spChg>
        <pc:spChg chg="mod">
          <ac:chgData name="Hill,Jordan (DSHS)" userId="1afcdffa-d068-4ece-aa53-24c4dfc62f31" providerId="ADAL" clId="{B85C901D-B2B2-4BA1-B90E-6EAF5EAB5DF7}" dt="2021-05-07T19:33:18.573" v="4475" actId="20577"/>
          <ac:spMkLst>
            <pc:docMk/>
            <pc:sldMk cId="113618003" sldId="515"/>
            <ac:spMk id="8" creationId="{FC751D05-1B0C-488F-859B-6307B5537313}"/>
          </ac:spMkLst>
        </pc:spChg>
      </pc:sldChg>
      <pc:sldChg chg="modSp add">
        <pc:chgData name="Hill,Jordan (DSHS)" userId="1afcdffa-d068-4ece-aa53-24c4dfc62f31" providerId="ADAL" clId="{B85C901D-B2B2-4BA1-B90E-6EAF5EAB5DF7}" dt="2021-05-07T19:35:41.223" v="4659" actId="27636"/>
        <pc:sldMkLst>
          <pc:docMk/>
          <pc:sldMk cId="1770120441" sldId="515"/>
        </pc:sldMkLst>
        <pc:spChg chg="mod">
          <ac:chgData name="Hill,Jordan (DSHS)" userId="1afcdffa-d068-4ece-aa53-24c4dfc62f31" providerId="ADAL" clId="{B85C901D-B2B2-4BA1-B90E-6EAF5EAB5DF7}" dt="2021-05-07T19:35:41.223" v="4659" actId="27636"/>
          <ac:spMkLst>
            <pc:docMk/>
            <pc:sldMk cId="1770120441" sldId="515"/>
            <ac:spMk id="8" creationId="{FC751D05-1B0C-488F-859B-6307B5537313}"/>
          </ac:spMkLst>
        </pc:spChg>
      </pc:sldChg>
      <pc:sldChg chg="addSp delSp modSp add ord">
        <pc:chgData name="Hill,Jordan (DSHS)" userId="1afcdffa-d068-4ece-aa53-24c4dfc62f31" providerId="ADAL" clId="{B85C901D-B2B2-4BA1-B90E-6EAF5EAB5DF7}" dt="2021-05-07T19:59:49.303" v="5670" actId="1076"/>
        <pc:sldMkLst>
          <pc:docMk/>
          <pc:sldMk cId="2801010348" sldId="516"/>
        </pc:sldMkLst>
        <pc:spChg chg="del">
          <ac:chgData name="Hill,Jordan (DSHS)" userId="1afcdffa-d068-4ece-aa53-24c4dfc62f31" providerId="ADAL" clId="{B85C901D-B2B2-4BA1-B90E-6EAF5EAB5DF7}" dt="2021-05-07T19:50:47.108" v="4805"/>
          <ac:spMkLst>
            <pc:docMk/>
            <pc:sldMk cId="2801010348" sldId="516"/>
            <ac:spMk id="2" creationId="{BE4D4014-11B7-41D1-9D49-6811A3318090}"/>
          </ac:spMkLst>
        </pc:spChg>
        <pc:spChg chg="del">
          <ac:chgData name="Hill,Jordan (DSHS)" userId="1afcdffa-d068-4ece-aa53-24c4dfc62f31" providerId="ADAL" clId="{B85C901D-B2B2-4BA1-B90E-6EAF5EAB5DF7}" dt="2021-05-07T19:50:47.108" v="4805"/>
          <ac:spMkLst>
            <pc:docMk/>
            <pc:sldMk cId="2801010348" sldId="516"/>
            <ac:spMk id="3" creationId="{E8AE19C7-F560-4014-A396-8713F5E02048}"/>
          </ac:spMkLst>
        </pc:spChg>
        <pc:spChg chg="add mod">
          <ac:chgData name="Hill,Jordan (DSHS)" userId="1afcdffa-d068-4ece-aa53-24c4dfc62f31" providerId="ADAL" clId="{B85C901D-B2B2-4BA1-B90E-6EAF5EAB5DF7}" dt="2021-05-07T19:54:10.345" v="5052" actId="20577"/>
          <ac:spMkLst>
            <pc:docMk/>
            <pc:sldMk cId="2801010348" sldId="516"/>
            <ac:spMk id="4" creationId="{1B612F56-06CE-4924-A133-B92BA4AB1BCF}"/>
          </ac:spMkLst>
        </pc:spChg>
        <pc:spChg chg="add del mod">
          <ac:chgData name="Hill,Jordan (DSHS)" userId="1afcdffa-d068-4ece-aa53-24c4dfc62f31" providerId="ADAL" clId="{B85C901D-B2B2-4BA1-B90E-6EAF5EAB5DF7}" dt="2021-05-07T19:52:13.415" v="4829" actId="3680"/>
          <ac:spMkLst>
            <pc:docMk/>
            <pc:sldMk cId="2801010348" sldId="516"/>
            <ac:spMk id="5" creationId="{AFF222C8-EEA6-412F-8A6C-4C698338AF5D}"/>
          </ac:spMkLst>
        </pc:spChg>
        <pc:graphicFrameChg chg="add mod ord modGraphic">
          <ac:chgData name="Hill,Jordan (DSHS)" userId="1afcdffa-d068-4ece-aa53-24c4dfc62f31" providerId="ADAL" clId="{B85C901D-B2B2-4BA1-B90E-6EAF5EAB5DF7}" dt="2021-05-07T19:59:49.303" v="5670" actId="1076"/>
          <ac:graphicFrameMkLst>
            <pc:docMk/>
            <pc:sldMk cId="2801010348" sldId="516"/>
            <ac:graphicFrameMk id="6" creationId="{16D78F75-C090-47C8-935E-D71E9F834BD6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77E0A71C-8674-44E2-8FFE-66599676E3BA}"/>
    <pc:docChg chg="addSld delSld modSld modSection">
      <pc:chgData name="Hill,Jordan (DSHS)" userId="S::jordan.hill@dshs.texas.gov::1afcdffa-d068-4ece-aa53-24c4dfc62f31" providerId="AD" clId="Web-{77E0A71C-8674-44E2-8FFE-66599676E3BA}" dt="2021-05-05T20:01:16.051" v="43" actId="20577"/>
      <pc:docMkLst>
        <pc:docMk/>
      </pc:docMkLst>
      <pc:sldChg chg="del">
        <pc:chgData name="Hill,Jordan (DSHS)" userId="S::jordan.hill@dshs.texas.gov::1afcdffa-d068-4ece-aa53-24c4dfc62f31" providerId="AD" clId="Web-{77E0A71C-8674-44E2-8FFE-66599676E3BA}" dt="2021-05-05T19:40:13.982" v="1"/>
        <pc:sldMkLst>
          <pc:docMk/>
          <pc:sldMk cId="3929976895" sldId="460"/>
        </pc:sldMkLst>
      </pc:sldChg>
      <pc:sldChg chg="del">
        <pc:chgData name="Hill,Jordan (DSHS)" userId="S::jordan.hill@dshs.texas.gov::1afcdffa-d068-4ece-aa53-24c4dfc62f31" providerId="AD" clId="Web-{77E0A71C-8674-44E2-8FFE-66599676E3BA}" dt="2021-05-05T19:40:17.217" v="2"/>
        <pc:sldMkLst>
          <pc:docMk/>
          <pc:sldMk cId="3265345361" sldId="469"/>
        </pc:sldMkLst>
      </pc:sldChg>
      <pc:sldChg chg="del">
        <pc:chgData name="Hill,Jordan (DSHS)" userId="S::jordan.hill@dshs.texas.gov::1afcdffa-d068-4ece-aa53-24c4dfc62f31" providerId="AD" clId="Web-{77E0A71C-8674-44E2-8FFE-66599676E3BA}" dt="2021-05-05T19:40:18.529" v="3"/>
        <pc:sldMkLst>
          <pc:docMk/>
          <pc:sldMk cId="732212861" sldId="490"/>
        </pc:sldMkLst>
      </pc:sldChg>
      <pc:sldChg chg="modSp">
        <pc:chgData name="Hill,Jordan (DSHS)" userId="S::jordan.hill@dshs.texas.gov::1afcdffa-d068-4ece-aa53-24c4dfc62f31" providerId="AD" clId="Web-{77E0A71C-8674-44E2-8FFE-66599676E3BA}" dt="2021-05-05T20:01:16.051" v="43" actId="20577"/>
        <pc:sldMkLst>
          <pc:docMk/>
          <pc:sldMk cId="1135970834" sldId="502"/>
        </pc:sldMkLst>
        <pc:spChg chg="mod">
          <ac:chgData name="Hill,Jordan (DSHS)" userId="S::jordan.hill@dshs.texas.gov::1afcdffa-d068-4ece-aa53-24c4dfc62f31" providerId="AD" clId="Web-{77E0A71C-8674-44E2-8FFE-66599676E3BA}" dt="2021-05-05T20:01:16.051" v="43" actId="20577"/>
          <ac:spMkLst>
            <pc:docMk/>
            <pc:sldMk cId="1135970834" sldId="502"/>
            <ac:spMk id="4" creationId="{1366449B-0A08-4343-AD12-A658CDF8DFE3}"/>
          </ac:spMkLst>
        </pc:spChg>
      </pc:sldChg>
      <pc:sldChg chg="del">
        <pc:chgData name="Hill,Jordan (DSHS)" userId="S::jordan.hill@dshs.texas.gov::1afcdffa-d068-4ece-aa53-24c4dfc62f31" providerId="AD" clId="Web-{77E0A71C-8674-44E2-8FFE-66599676E3BA}" dt="2021-05-05T20:00:45.160" v="26"/>
        <pc:sldMkLst>
          <pc:docMk/>
          <pc:sldMk cId="4176892123" sldId="503"/>
        </pc:sldMkLst>
      </pc:sldChg>
      <pc:sldChg chg="del">
        <pc:chgData name="Hill,Jordan (DSHS)" userId="S::jordan.hill@dshs.texas.gov::1afcdffa-d068-4ece-aa53-24c4dfc62f31" providerId="AD" clId="Web-{77E0A71C-8674-44E2-8FFE-66599676E3BA}" dt="2021-05-05T19:40:09.982" v="0"/>
        <pc:sldMkLst>
          <pc:docMk/>
          <pc:sldMk cId="1436996718" sldId="504"/>
        </pc:sldMkLst>
      </pc:sldChg>
      <pc:sldChg chg="modSp add del replId">
        <pc:chgData name="Hill,Jordan (DSHS)" userId="S::jordan.hill@dshs.texas.gov::1afcdffa-d068-4ece-aa53-24c4dfc62f31" providerId="AD" clId="Web-{77E0A71C-8674-44E2-8FFE-66599676E3BA}" dt="2021-05-05T19:45:59.086" v="25"/>
        <pc:sldMkLst>
          <pc:docMk/>
          <pc:sldMk cId="3607284899" sldId="510"/>
        </pc:sldMkLst>
        <pc:spChg chg="mod">
          <ac:chgData name="Hill,Jordan (DSHS)" userId="S::jordan.hill@dshs.texas.gov::1afcdffa-d068-4ece-aa53-24c4dfc62f31" providerId="AD" clId="Web-{77E0A71C-8674-44E2-8FFE-66599676E3BA}" dt="2021-05-05T19:45:38.148" v="23" actId="20577"/>
          <ac:spMkLst>
            <pc:docMk/>
            <pc:sldMk cId="3607284899" sldId="510"/>
            <ac:spMk id="2" creationId="{23645460-0296-494C-A665-CE0C86CA6847}"/>
          </ac:spMkLst>
        </pc:spChg>
      </pc:sldChg>
      <pc:sldChg chg="modSp add del replId">
        <pc:chgData name="Hill,Jordan (DSHS)" userId="S::jordan.hill@dshs.texas.gov::1afcdffa-d068-4ece-aa53-24c4dfc62f31" providerId="AD" clId="Web-{77E0A71C-8674-44E2-8FFE-66599676E3BA}" dt="2021-05-05T19:45:58.336" v="24"/>
        <pc:sldMkLst>
          <pc:docMk/>
          <pc:sldMk cId="2800086871" sldId="511"/>
        </pc:sldMkLst>
        <pc:spChg chg="mod">
          <ac:chgData name="Hill,Jordan (DSHS)" userId="S::jordan.hill@dshs.texas.gov::1afcdffa-d068-4ece-aa53-24c4dfc62f31" providerId="AD" clId="Web-{77E0A71C-8674-44E2-8FFE-66599676E3BA}" dt="2021-05-05T19:40:51.718" v="8" actId="20577"/>
          <ac:spMkLst>
            <pc:docMk/>
            <pc:sldMk cId="2800086871" sldId="511"/>
            <ac:spMk id="2" creationId="{23645460-0296-494C-A665-CE0C86CA6847}"/>
          </ac:spMkLst>
        </pc:spChg>
      </pc:sldChg>
    </pc:docChg>
  </pc:docChgLst>
  <pc:docChgLst>
    <pc:chgData name="Flores,Zachary (DSHS)" userId="S::zachary.flores@dshs.texas.gov::e619b1a4-ff3c-48b2-8d1c-f798fc25283a" providerId="AD" clId="Web-{69562548-0625-4C66-8F45-5F5AEF4FD0E2}"/>
    <pc:docChg chg="modSld">
      <pc:chgData name="Flores,Zachary (DSHS)" userId="S::zachary.flores@dshs.texas.gov::e619b1a4-ff3c-48b2-8d1c-f798fc25283a" providerId="AD" clId="Web-{69562548-0625-4C66-8F45-5F5AEF4FD0E2}" dt="2021-05-14T17:32:46.956" v="573"/>
      <pc:docMkLst>
        <pc:docMk/>
      </pc:docMkLst>
      <pc:sldChg chg="modSp">
        <pc:chgData name="Flores,Zachary (DSHS)" userId="S::zachary.flores@dshs.texas.gov::e619b1a4-ff3c-48b2-8d1c-f798fc25283a" providerId="AD" clId="Web-{69562548-0625-4C66-8F45-5F5AEF4FD0E2}" dt="2021-05-14T17:32:46.956" v="573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69562548-0625-4C66-8F45-5F5AEF4FD0E2}" dt="2021-05-14T17:32:46.956" v="573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19B5E8CC-8919-4AA7-BDCA-D6FA439D91FC}"/>
    <pc:docChg chg="modSld">
      <pc:chgData name="Flores,Zachary (DSHS)" userId="S::zachary.flores@dshs.texas.gov::e619b1a4-ff3c-48b2-8d1c-f798fc25283a" providerId="AD" clId="Web-{19B5E8CC-8919-4AA7-BDCA-D6FA439D91FC}" dt="2021-04-23T19:14:54.848" v="792"/>
      <pc:docMkLst>
        <pc:docMk/>
      </pc:docMkLst>
      <pc:sldChg chg="addSp delSp modSp">
        <pc:chgData name="Flores,Zachary (DSHS)" userId="S::zachary.flores@dshs.texas.gov::e619b1a4-ff3c-48b2-8d1c-f798fc25283a" providerId="AD" clId="Web-{19B5E8CC-8919-4AA7-BDCA-D6FA439D91FC}" dt="2021-04-23T19:14:54.848" v="792"/>
        <pc:sldMkLst>
          <pc:docMk/>
          <pc:sldMk cId="3710088869" sldId="434"/>
        </pc:sldMkLst>
        <pc:graphicFrameChg chg="add del mod modGraphic">
          <ac:chgData name="Flores,Zachary (DSHS)" userId="S::zachary.flores@dshs.texas.gov::e619b1a4-ff3c-48b2-8d1c-f798fc25283a" providerId="AD" clId="Web-{19B5E8CC-8919-4AA7-BDCA-D6FA439D91FC}" dt="2021-04-23T19:14:54.848" v="792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079BCAB5-1F88-4CDB-AC53-DF573B503E19}"/>
    <pc:docChg chg="delSld modSld modSection">
      <pc:chgData name="Hill,Jordan (DSHS)" userId="S::jordan.hill@dshs.texas.gov::1afcdffa-d068-4ece-aa53-24c4dfc62f31" providerId="AD" clId="Web-{079BCAB5-1F88-4CDB-AC53-DF573B503E19}" dt="2021-01-21T17:52:54.360" v="20"/>
      <pc:docMkLst>
        <pc:docMk/>
      </pc:docMkLst>
      <pc:sldChg chg="modSp">
        <pc:chgData name="Hill,Jordan (DSHS)" userId="S::jordan.hill@dshs.texas.gov::1afcdffa-d068-4ece-aa53-24c4dfc62f31" providerId="AD" clId="Web-{079BCAB5-1F88-4CDB-AC53-DF573B503E19}" dt="2021-01-21T17:49:26.667" v="2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079BCAB5-1F88-4CDB-AC53-DF573B503E19}" dt="2021-01-21T17:49:26.667" v="2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079BCAB5-1F88-4CDB-AC53-DF573B503E19}" dt="2021-01-21T17:52:53.313" v="19"/>
        <pc:sldMkLst>
          <pc:docMk/>
          <pc:sldMk cId="3967381271" sldId="314"/>
        </pc:sldMkLst>
      </pc:sldChg>
      <pc:sldChg chg="modSp del">
        <pc:chgData name="Hill,Jordan (DSHS)" userId="S::jordan.hill@dshs.texas.gov::1afcdffa-d068-4ece-aa53-24c4dfc62f31" providerId="AD" clId="Web-{079BCAB5-1F88-4CDB-AC53-DF573B503E19}" dt="2021-01-21T17:52:54.360" v="20"/>
        <pc:sldMkLst>
          <pc:docMk/>
          <pc:sldMk cId="210032406" sldId="347"/>
        </pc:sldMkLst>
        <pc:spChg chg="mod">
          <ac:chgData name="Hill,Jordan (DSHS)" userId="S::jordan.hill@dshs.texas.gov::1afcdffa-d068-4ece-aa53-24c4dfc62f31" providerId="AD" clId="Web-{079BCAB5-1F88-4CDB-AC53-DF573B503E19}" dt="2021-01-21T17:52:51.220" v="18" actId="20577"/>
          <ac:spMkLst>
            <pc:docMk/>
            <pc:sldMk cId="210032406" sldId="347"/>
            <ac:spMk id="3" creationId="{D36D5D98-0AD3-408D-B436-27888C05D2F7}"/>
          </ac:spMkLst>
        </pc:spChg>
      </pc:sldChg>
    </pc:docChg>
  </pc:docChgLst>
  <pc:docChgLst>
    <pc:chgData name="Spahn,Mackenzie L (DSHS)" userId="S::mackenzie.spahn@dshs.texas.gov::7ab22ca3-4670-4815-8d96-f639ee0885ed" providerId="AD" clId="Web-{143391D0-5761-48E9-AAB3-B347DCE3DF59}"/>
    <pc:docChg chg="addSld delSld modSld sldOrd modSection">
      <pc:chgData name="Spahn,Mackenzie L (DSHS)" userId="S::mackenzie.spahn@dshs.texas.gov::7ab22ca3-4670-4815-8d96-f639ee0885ed" providerId="AD" clId="Web-{143391D0-5761-48E9-AAB3-B347DCE3DF59}" dt="2021-04-02T14:56:02.705" v="1190" actId="20577"/>
      <pc:docMkLst>
        <pc:docMk/>
      </pc:docMkLst>
      <pc:sldChg chg="addSp delSp modSp ord">
        <pc:chgData name="Spahn,Mackenzie L (DSHS)" userId="S::mackenzie.spahn@dshs.texas.gov::7ab22ca3-4670-4815-8d96-f639ee0885ed" providerId="AD" clId="Web-{143391D0-5761-48E9-AAB3-B347DCE3DF59}" dt="2021-04-02T13:41:04.387" v="249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143391D0-5761-48E9-AAB3-B347DCE3DF59}" dt="2021-04-02T13:40:42.840" v="146" actId="20577"/>
          <ac:spMkLst>
            <pc:docMk/>
            <pc:sldMk cId="1754620259" sldId="297"/>
            <ac:spMk id="2" creationId="{00000000-0000-0000-0000-000000000000}"/>
          </ac:spMkLst>
        </pc:spChg>
        <pc:graphicFrameChg chg="del">
          <ac:chgData name="Spahn,Mackenzie L (DSHS)" userId="S::mackenzie.spahn@dshs.texas.gov::7ab22ca3-4670-4815-8d96-f639ee0885ed" providerId="AD" clId="Web-{143391D0-5761-48E9-AAB3-B347DCE3DF59}" dt="2021-04-02T13:40:16.308" v="140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143391D0-5761-48E9-AAB3-B347DCE3DF59}" dt="2021-04-02T13:41:04.387" v="249"/>
          <ac:graphicFrameMkLst>
            <pc:docMk/>
            <pc:sldMk cId="1754620259" sldId="297"/>
            <ac:graphicFrameMk id="5" creationId="{E159986D-63E3-47DD-AC60-FF8370D0A8BE}"/>
          </ac:graphicFrameMkLst>
        </pc:graphicFrameChg>
        <pc:graphicFrameChg chg="del">
          <ac:chgData name="Spahn,Mackenzie L (DSHS)" userId="S::mackenzie.spahn@dshs.texas.gov::7ab22ca3-4670-4815-8d96-f639ee0885ed" providerId="AD" clId="Web-{143391D0-5761-48E9-AAB3-B347DCE3DF59}" dt="2021-04-02T13:40:05.761" v="137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del">
          <ac:chgData name="Spahn,Mackenzie L (DSHS)" userId="S::mackenzie.spahn@dshs.texas.gov::7ab22ca3-4670-4815-8d96-f639ee0885ed" providerId="AD" clId="Web-{143391D0-5761-48E9-AAB3-B347DCE3DF59}" dt="2021-04-02T13:40:08.308" v="138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del">
        <pc:chgData name="Spahn,Mackenzie L (DSHS)" userId="S::mackenzie.spahn@dshs.texas.gov::7ab22ca3-4670-4815-8d96-f639ee0885ed" providerId="AD" clId="Web-{143391D0-5761-48E9-AAB3-B347DCE3DF59}" dt="2021-04-02T14:31:19.907" v="460"/>
        <pc:sldMkLst>
          <pc:docMk/>
          <pc:sldMk cId="2067493864" sldId="368"/>
        </pc:sldMkLst>
      </pc:sldChg>
      <pc:sldChg chg="modSp">
        <pc:chgData name="Spahn,Mackenzie L (DSHS)" userId="S::mackenzie.spahn@dshs.texas.gov::7ab22ca3-4670-4815-8d96-f639ee0885ed" providerId="AD" clId="Web-{143391D0-5761-48E9-AAB3-B347DCE3DF59}" dt="2021-04-02T14:56:02.705" v="1190" actId="20577"/>
        <pc:sldMkLst>
          <pc:docMk/>
          <pc:sldMk cId="2198252228" sldId="386"/>
        </pc:sldMkLst>
        <pc:spChg chg="mod">
          <ac:chgData name="Spahn,Mackenzie L (DSHS)" userId="S::mackenzie.spahn@dshs.texas.gov::7ab22ca3-4670-4815-8d96-f639ee0885ed" providerId="AD" clId="Web-{143391D0-5761-48E9-AAB3-B347DCE3DF59}" dt="2021-04-02T14:56:02.705" v="1190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">
        <pc:chgData name="Spahn,Mackenzie L (DSHS)" userId="S::mackenzie.spahn@dshs.texas.gov::7ab22ca3-4670-4815-8d96-f639ee0885ed" providerId="AD" clId="Web-{143391D0-5761-48E9-AAB3-B347DCE3DF59}" dt="2021-04-02T14:51:52.356" v="1184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143391D0-5761-48E9-AAB3-B347DCE3DF59}" dt="2021-04-02T14:51:52.356" v="1184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 del">
        <pc:chgData name="Spahn,Mackenzie L (DSHS)" userId="S::mackenzie.spahn@dshs.texas.gov::7ab22ca3-4670-4815-8d96-f639ee0885ed" providerId="AD" clId="Web-{143391D0-5761-48E9-AAB3-B347DCE3DF59}" dt="2021-04-02T14:44:55.378" v="875"/>
        <pc:sldMkLst>
          <pc:docMk/>
          <pc:sldMk cId="1355970852" sldId="427"/>
        </pc:sldMkLst>
        <pc:spChg chg="mod">
          <ac:chgData name="Spahn,Mackenzie L (DSHS)" userId="S::mackenzie.spahn@dshs.texas.gov::7ab22ca3-4670-4815-8d96-f639ee0885ed" providerId="AD" clId="Web-{143391D0-5761-48E9-AAB3-B347DCE3DF59}" dt="2021-04-02T14:03:01.244" v="394" actId="20577"/>
          <ac:spMkLst>
            <pc:docMk/>
            <pc:sldMk cId="1355970852" sldId="427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143391D0-5761-48E9-AAB3-B347DCE3DF59}" dt="2021-04-02T14:50:41.667" v="1142" actId="20577"/>
        <pc:sldMkLst>
          <pc:docMk/>
          <pc:sldMk cId="1476568915" sldId="428"/>
        </pc:sldMkLst>
        <pc:spChg chg="mod">
          <ac:chgData name="Spahn,Mackenzie L (DSHS)" userId="S::mackenzie.spahn@dshs.texas.gov::7ab22ca3-4670-4815-8d96-f639ee0885ed" providerId="AD" clId="Web-{143391D0-5761-48E9-AAB3-B347DCE3DF59}" dt="2021-04-02T14:50:41.667" v="1142" actId="20577"/>
          <ac:spMkLst>
            <pc:docMk/>
            <pc:sldMk cId="1476568915" sldId="42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143391D0-5761-48E9-AAB3-B347DCE3DF59}" dt="2021-04-02T14:42:49.453" v="850" actId="20577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143391D0-5761-48E9-AAB3-B347DCE3DF59}" dt="2021-04-02T14:42:49.453" v="850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143391D0-5761-48E9-AAB3-B347DCE3DF59}" dt="2021-04-02T13:31:07.812" v="1"/>
        <pc:sldMkLst>
          <pc:docMk/>
          <pc:sldMk cId="3710088869" sldId="434"/>
        </pc:sldMkLst>
        <pc:graphicFrameChg chg="mod modGraphic">
          <ac:chgData name="Spahn,Mackenzie L (DSHS)" userId="S::mackenzie.spahn@dshs.texas.gov::7ab22ca3-4670-4815-8d96-f639ee0885ed" providerId="AD" clId="Web-{143391D0-5761-48E9-AAB3-B347DCE3DF59}" dt="2021-04-02T13:31:07.812" v="1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 add replId">
        <pc:chgData name="Spahn,Mackenzie L (DSHS)" userId="S::mackenzie.spahn@dshs.texas.gov::7ab22ca3-4670-4815-8d96-f639ee0885ed" providerId="AD" clId="Web-{143391D0-5761-48E9-AAB3-B347DCE3DF59}" dt="2021-04-02T13:40:40.058" v="143" actId="20577"/>
        <pc:sldMkLst>
          <pc:docMk/>
          <pc:sldMk cId="2066983663" sldId="445"/>
        </pc:sldMkLst>
        <pc:spChg chg="mod">
          <ac:chgData name="Spahn,Mackenzie L (DSHS)" userId="S::mackenzie.spahn@dshs.texas.gov::7ab22ca3-4670-4815-8d96-f639ee0885ed" providerId="AD" clId="Web-{143391D0-5761-48E9-AAB3-B347DCE3DF59}" dt="2021-04-02T13:40:40.058" v="143" actId="20577"/>
          <ac:spMkLst>
            <pc:docMk/>
            <pc:sldMk cId="2066983663" sldId="445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143391D0-5761-48E9-AAB3-B347DCE3DF59}" dt="2021-04-02T13:37:40.476" v="64"/>
          <ac:graphicFrameMkLst>
            <pc:docMk/>
            <pc:sldMk cId="2066983663" sldId="445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143391D0-5761-48E9-AAB3-B347DCE3DF59}" dt="2021-04-02T13:38:37.181" v="106"/>
          <ac:graphicFrameMkLst>
            <pc:docMk/>
            <pc:sldMk cId="2066983663" sldId="445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143391D0-5761-48E9-AAB3-B347DCE3DF59}" dt="2021-04-02T13:39:22.072" v="134"/>
          <ac:graphicFrameMkLst>
            <pc:docMk/>
            <pc:sldMk cId="2066983663" sldId="445"/>
            <ac:graphicFrameMk id="12" creationId="{E20DF776-F706-4373-9256-798DA4D1448A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959537E7-9E1F-468B-82F2-99667894DE4E}"/>
    <pc:docChg chg="modSld">
      <pc:chgData name="Flores,Zachary (DSHS)" userId="S::zachary.flores@dshs.texas.gov::e619b1a4-ff3c-48b2-8d1c-f798fc25283a" providerId="AD" clId="Web-{959537E7-9E1F-468B-82F2-99667894DE4E}" dt="2021-04-30T18:20:04.598" v="443"/>
      <pc:docMkLst>
        <pc:docMk/>
      </pc:docMkLst>
      <pc:sldChg chg="modSp">
        <pc:chgData name="Flores,Zachary (DSHS)" userId="S::zachary.flores@dshs.texas.gov::e619b1a4-ff3c-48b2-8d1c-f798fc25283a" providerId="AD" clId="Web-{959537E7-9E1F-468B-82F2-99667894DE4E}" dt="2021-04-30T18:20:04.598" v="443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959537E7-9E1F-468B-82F2-99667894DE4E}" dt="2021-04-30T18:20:04.598" v="443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Jordan Hill" userId="1afcdffa-d068-4ece-aa53-24c4dfc62f31" providerId="ADAL" clId="{F538F939-CCE7-438B-AE0E-D19F58DCFC8F}"/>
    <pc:docChg chg="undo custSel mod addSld delSld modSld sldOrd modSection">
      <pc:chgData name="Jordan Hill" userId="1afcdffa-d068-4ece-aa53-24c4dfc62f31" providerId="ADAL" clId="{F538F939-CCE7-438B-AE0E-D19F58DCFC8F}" dt="2021-05-28T19:51:00.248" v="5000" actId="1076"/>
      <pc:docMkLst>
        <pc:docMk/>
      </pc:docMkLst>
      <pc:sldChg chg="addSp modSp">
        <pc:chgData name="Jordan Hill" userId="1afcdffa-d068-4ece-aa53-24c4dfc62f31" providerId="ADAL" clId="{F538F939-CCE7-438B-AE0E-D19F58DCFC8F}" dt="2021-05-28T16:37:34.184" v="12" actId="1076"/>
        <pc:sldMkLst>
          <pc:docMk/>
          <pc:sldMk cId="3923001845" sldId="411"/>
        </pc:sldMkLst>
        <pc:picChg chg="add mod modCrop">
          <ac:chgData name="Jordan Hill" userId="1afcdffa-d068-4ece-aa53-24c4dfc62f31" providerId="ADAL" clId="{F538F939-CCE7-438B-AE0E-D19F58DCFC8F}" dt="2021-05-28T16:37:34.184" v="12" actId="1076"/>
          <ac:picMkLst>
            <pc:docMk/>
            <pc:sldMk cId="3923001845" sldId="411"/>
            <ac:picMk id="5" creationId="{26D1A46F-B9E1-4294-A4E3-A33637E436EE}"/>
          </ac:picMkLst>
        </pc:picChg>
      </pc:sldChg>
      <pc:sldChg chg="del">
        <pc:chgData name="Jordan Hill" userId="1afcdffa-d068-4ece-aa53-24c4dfc62f31" providerId="ADAL" clId="{F538F939-CCE7-438B-AE0E-D19F58DCFC8F}" dt="2021-05-28T17:17:09.883" v="135" actId="2696"/>
        <pc:sldMkLst>
          <pc:docMk/>
          <pc:sldMk cId="3710088869" sldId="434"/>
        </pc:sldMkLst>
      </pc:sldChg>
      <pc:sldChg chg="del">
        <pc:chgData name="Jordan Hill" userId="1afcdffa-d068-4ece-aa53-24c4dfc62f31" providerId="ADAL" clId="{F538F939-CCE7-438B-AE0E-D19F58DCFC8F}" dt="2021-05-28T17:17:14.988" v="136" actId="2696"/>
        <pc:sldMkLst>
          <pc:docMk/>
          <pc:sldMk cId="4219971879" sldId="440"/>
        </pc:sldMkLst>
      </pc:sldChg>
      <pc:sldChg chg="del">
        <pc:chgData name="Jordan Hill" userId="1afcdffa-d068-4ece-aa53-24c4dfc62f31" providerId="ADAL" clId="{F538F939-CCE7-438B-AE0E-D19F58DCFC8F}" dt="2021-05-28T19:11:27.580" v="3937" actId="2696"/>
        <pc:sldMkLst>
          <pc:docMk/>
          <pc:sldMk cId="1063485063" sldId="462"/>
        </pc:sldMkLst>
      </pc:sldChg>
      <pc:sldChg chg="del">
        <pc:chgData name="Jordan Hill" userId="1afcdffa-d068-4ece-aa53-24c4dfc62f31" providerId="ADAL" clId="{F538F939-CCE7-438B-AE0E-D19F58DCFC8F}" dt="2021-05-28T17:17:16.213" v="137" actId="2696"/>
        <pc:sldMkLst>
          <pc:docMk/>
          <pc:sldMk cId="1116794158" sldId="465"/>
        </pc:sldMkLst>
      </pc:sldChg>
      <pc:sldChg chg="del">
        <pc:chgData name="Jordan Hill" userId="1afcdffa-d068-4ece-aa53-24c4dfc62f31" providerId="ADAL" clId="{F538F939-CCE7-438B-AE0E-D19F58DCFC8F}" dt="2021-05-28T19:24:05.488" v="4116" actId="2696"/>
        <pc:sldMkLst>
          <pc:docMk/>
          <pc:sldMk cId="2475319610" sldId="482"/>
        </pc:sldMkLst>
      </pc:sldChg>
      <pc:sldChg chg="del">
        <pc:chgData name="Jordan Hill" userId="1afcdffa-d068-4ece-aa53-24c4dfc62f31" providerId="ADAL" clId="{F538F939-CCE7-438B-AE0E-D19F58DCFC8F}" dt="2021-05-28T16:39:51.115" v="50" actId="2696"/>
        <pc:sldMkLst>
          <pc:docMk/>
          <pc:sldMk cId="2103228504" sldId="498"/>
        </pc:sldMkLst>
      </pc:sldChg>
      <pc:sldChg chg="addSp delSp modSp ord modNotesTx">
        <pc:chgData name="Jordan Hill" userId="1afcdffa-d068-4ece-aa53-24c4dfc62f31" providerId="ADAL" clId="{F538F939-CCE7-438B-AE0E-D19F58DCFC8F}" dt="2021-05-28T19:24:04.380" v="4115"/>
        <pc:sldMkLst>
          <pc:docMk/>
          <pc:sldMk cId="891343156" sldId="511"/>
        </pc:sldMkLst>
        <pc:spChg chg="mod">
          <ac:chgData name="Jordan Hill" userId="1afcdffa-d068-4ece-aa53-24c4dfc62f31" providerId="ADAL" clId="{F538F939-CCE7-438B-AE0E-D19F58DCFC8F}" dt="2021-05-28T19:21:55.625" v="3996" actId="20577"/>
          <ac:spMkLst>
            <pc:docMk/>
            <pc:sldMk cId="891343156" sldId="511"/>
            <ac:spMk id="2" creationId="{00000000-0000-0000-0000-000000000000}"/>
          </ac:spMkLst>
        </pc:spChg>
        <pc:graphicFrameChg chg="add del">
          <ac:chgData name="Jordan Hill" userId="1afcdffa-d068-4ece-aa53-24c4dfc62f31" providerId="ADAL" clId="{F538F939-CCE7-438B-AE0E-D19F58DCFC8F}" dt="2021-05-28T19:20:17.321" v="3980"/>
          <ac:graphicFrameMkLst>
            <pc:docMk/>
            <pc:sldMk cId="891343156" sldId="511"/>
            <ac:graphicFrameMk id="3" creationId="{068DEC75-4304-4BF9-97AA-86E5DA74A135}"/>
          </ac:graphicFrameMkLst>
        </pc:graphicFrameChg>
        <pc:graphicFrameChg chg="add del mod modGraphic">
          <ac:chgData name="Jordan Hill" userId="1afcdffa-d068-4ece-aa53-24c4dfc62f31" providerId="ADAL" clId="{F538F939-CCE7-438B-AE0E-D19F58DCFC8F}" dt="2021-05-28T19:23:13.622" v="4035" actId="113"/>
          <ac:graphicFrameMkLst>
            <pc:docMk/>
            <pc:sldMk cId="891343156" sldId="511"/>
            <ac:graphicFrameMk id="4" creationId="{69C761A3-2143-4014-9234-2E7C88F8DD03}"/>
          </ac:graphicFrameMkLst>
        </pc:graphicFrameChg>
      </pc:sldChg>
      <pc:sldChg chg="del">
        <pc:chgData name="Jordan Hill" userId="1afcdffa-d068-4ece-aa53-24c4dfc62f31" providerId="ADAL" clId="{F538F939-CCE7-438B-AE0E-D19F58DCFC8F}" dt="2021-05-28T16:39:50.121" v="49" actId="2696"/>
        <pc:sldMkLst>
          <pc:docMk/>
          <pc:sldMk cId="310470502" sldId="518"/>
        </pc:sldMkLst>
      </pc:sldChg>
      <pc:sldChg chg="addSp modSp">
        <pc:chgData name="Jordan Hill" userId="1afcdffa-d068-4ece-aa53-24c4dfc62f31" providerId="ADAL" clId="{F538F939-CCE7-438B-AE0E-D19F58DCFC8F}" dt="2021-05-28T17:37:24.307" v="342" actId="20577"/>
        <pc:sldMkLst>
          <pc:docMk/>
          <pc:sldMk cId="3508136219" sldId="520"/>
        </pc:sldMkLst>
        <pc:graphicFrameChg chg="mod">
          <ac:chgData name="Jordan Hill" userId="1afcdffa-d068-4ece-aa53-24c4dfc62f31" providerId="ADAL" clId="{F538F939-CCE7-438B-AE0E-D19F58DCFC8F}" dt="2021-05-28T17:37:24.307" v="342" actId="20577"/>
          <ac:graphicFrameMkLst>
            <pc:docMk/>
            <pc:sldMk cId="3508136219" sldId="520"/>
            <ac:graphicFrameMk id="6" creationId="{7A553F04-6FCF-4235-84F1-B2A788954BF9}"/>
          </ac:graphicFrameMkLst>
        </pc:graphicFrameChg>
        <pc:inkChg chg="add mod">
          <ac:chgData name="Jordan Hill" userId="1afcdffa-d068-4ece-aa53-24c4dfc62f31" providerId="ADAL" clId="{F538F939-CCE7-438B-AE0E-D19F58DCFC8F}" dt="2021-05-28T17:18:43.171" v="195" actId="1076"/>
          <ac:inkMkLst>
            <pc:docMk/>
            <pc:sldMk cId="3508136219" sldId="520"/>
            <ac:inkMk id="8" creationId="{82E44DC2-3065-45EE-8077-6D4958FD8FCB}"/>
          </ac:inkMkLst>
        </pc:inkChg>
        <pc:inkChg chg="add mod">
          <ac:chgData name="Jordan Hill" userId="1afcdffa-d068-4ece-aa53-24c4dfc62f31" providerId="ADAL" clId="{F538F939-CCE7-438B-AE0E-D19F58DCFC8F}" dt="2021-05-28T17:36:33.513" v="270" actId="1076"/>
          <ac:inkMkLst>
            <pc:docMk/>
            <pc:sldMk cId="3508136219" sldId="520"/>
            <ac:inkMk id="9" creationId="{36967F64-6878-4A7A-85FB-B0CAD5AAA466}"/>
          </ac:inkMkLst>
        </pc:inkChg>
        <pc:inkChg chg="mod">
          <ac:chgData name="Jordan Hill" userId="1afcdffa-d068-4ece-aa53-24c4dfc62f31" providerId="ADAL" clId="{F538F939-CCE7-438B-AE0E-D19F58DCFC8F}" dt="2021-05-28T17:36:26.679" v="267" actId="1076"/>
          <ac:inkMkLst>
            <pc:docMk/>
            <pc:sldMk cId="3508136219" sldId="520"/>
            <ac:inkMk id="10" creationId="{9FEA55BF-E468-471E-BD45-C539F95C0579}"/>
          </ac:inkMkLst>
        </pc:inkChg>
        <pc:inkChg chg="add mod">
          <ac:chgData name="Jordan Hill" userId="1afcdffa-d068-4ece-aa53-24c4dfc62f31" providerId="ADAL" clId="{F538F939-CCE7-438B-AE0E-D19F58DCFC8F}" dt="2021-05-28T17:36:25.195" v="266" actId="1076"/>
          <ac:inkMkLst>
            <pc:docMk/>
            <pc:sldMk cId="3508136219" sldId="520"/>
            <ac:inkMk id="12" creationId="{B0B09FE8-5D2C-4371-B6F7-D0D5DC8A1D61}"/>
          </ac:inkMkLst>
        </pc:inkChg>
      </pc:sldChg>
      <pc:sldChg chg="del">
        <pc:chgData name="Jordan Hill" userId="1afcdffa-d068-4ece-aa53-24c4dfc62f31" providerId="ADAL" clId="{F538F939-CCE7-438B-AE0E-D19F58DCFC8F}" dt="2021-05-28T18:46:45.535" v="1203" actId="2696"/>
        <pc:sldMkLst>
          <pc:docMk/>
          <pc:sldMk cId="809813165" sldId="521"/>
        </pc:sldMkLst>
      </pc:sldChg>
      <pc:sldChg chg="del">
        <pc:chgData name="Jordan Hill" userId="1afcdffa-d068-4ece-aa53-24c4dfc62f31" providerId="ADAL" clId="{F538F939-CCE7-438B-AE0E-D19F58DCFC8F}" dt="2021-05-28T18:46:49.431" v="1208" actId="2696"/>
        <pc:sldMkLst>
          <pc:docMk/>
          <pc:sldMk cId="831218322" sldId="522"/>
        </pc:sldMkLst>
      </pc:sldChg>
      <pc:sldChg chg="del">
        <pc:chgData name="Jordan Hill" userId="1afcdffa-d068-4ece-aa53-24c4dfc62f31" providerId="ADAL" clId="{F538F939-CCE7-438B-AE0E-D19F58DCFC8F}" dt="2021-05-28T18:46:45.703" v="1204" actId="2696"/>
        <pc:sldMkLst>
          <pc:docMk/>
          <pc:sldMk cId="3503557594" sldId="523"/>
        </pc:sldMkLst>
      </pc:sldChg>
      <pc:sldChg chg="del">
        <pc:chgData name="Jordan Hill" userId="1afcdffa-d068-4ece-aa53-24c4dfc62f31" providerId="ADAL" clId="{F538F939-CCE7-438B-AE0E-D19F58DCFC8F}" dt="2021-05-28T18:46:45.843" v="1205" actId="2696"/>
        <pc:sldMkLst>
          <pc:docMk/>
          <pc:sldMk cId="2788052883" sldId="524"/>
        </pc:sldMkLst>
      </pc:sldChg>
      <pc:sldChg chg="del">
        <pc:chgData name="Jordan Hill" userId="1afcdffa-d068-4ece-aa53-24c4dfc62f31" providerId="ADAL" clId="{F538F939-CCE7-438B-AE0E-D19F58DCFC8F}" dt="2021-05-28T18:46:46.470" v="1206" actId="2696"/>
        <pc:sldMkLst>
          <pc:docMk/>
          <pc:sldMk cId="1986778910" sldId="525"/>
        </pc:sldMkLst>
      </pc:sldChg>
      <pc:sldChg chg="del">
        <pc:chgData name="Jordan Hill" userId="1afcdffa-d068-4ece-aa53-24c4dfc62f31" providerId="ADAL" clId="{F538F939-CCE7-438B-AE0E-D19F58DCFC8F}" dt="2021-05-28T18:46:46.827" v="1207" actId="2696"/>
        <pc:sldMkLst>
          <pc:docMk/>
          <pc:sldMk cId="2760309202" sldId="526"/>
        </pc:sldMkLst>
      </pc:sldChg>
      <pc:sldChg chg="addSp delSp modSp">
        <pc:chgData name="Jordan Hill" userId="1afcdffa-d068-4ece-aa53-24c4dfc62f31" providerId="ADAL" clId="{F538F939-CCE7-438B-AE0E-D19F58DCFC8F}" dt="2021-05-28T17:40:52.134" v="659" actId="13926"/>
        <pc:sldMkLst>
          <pc:docMk/>
          <pc:sldMk cId="2741830969" sldId="527"/>
        </pc:sldMkLst>
        <pc:spChg chg="mod">
          <ac:chgData name="Jordan Hill" userId="1afcdffa-d068-4ece-aa53-24c4dfc62f31" providerId="ADAL" clId="{F538F939-CCE7-438B-AE0E-D19F58DCFC8F}" dt="2021-05-28T17:38:19.926" v="504" actId="400"/>
          <ac:spMkLst>
            <pc:docMk/>
            <pc:sldMk cId="2741830969" sldId="527"/>
            <ac:spMk id="2" creationId="{4B1F2F49-2828-470F-A1B5-3F5B366BC568}"/>
          </ac:spMkLst>
        </pc:spChg>
        <pc:graphicFrameChg chg="mod">
          <ac:chgData name="Jordan Hill" userId="1afcdffa-d068-4ece-aa53-24c4dfc62f31" providerId="ADAL" clId="{F538F939-CCE7-438B-AE0E-D19F58DCFC8F}" dt="2021-05-28T17:40:52.134" v="659" actId="13926"/>
          <ac:graphicFrameMkLst>
            <pc:docMk/>
            <pc:sldMk cId="2741830969" sldId="527"/>
            <ac:graphicFrameMk id="6" creationId="{F0E20DEA-A125-4865-87FB-94FF7F082A5F}"/>
          </ac:graphicFrameMkLst>
        </pc:graphicFrameChg>
        <pc:inkChg chg="add del mod">
          <ac:chgData name="Jordan Hill" userId="1afcdffa-d068-4ece-aa53-24c4dfc62f31" providerId="ADAL" clId="{F538F939-CCE7-438B-AE0E-D19F58DCFC8F}" dt="2021-05-28T17:40:13.091" v="626"/>
          <ac:inkMkLst>
            <pc:docMk/>
            <pc:sldMk cId="2741830969" sldId="527"/>
            <ac:inkMk id="9" creationId="{D9367372-5633-4FA8-9475-29BB0B653072}"/>
          </ac:inkMkLst>
        </pc:inkChg>
        <pc:inkChg chg="add mod">
          <ac:chgData name="Jordan Hill" userId="1afcdffa-d068-4ece-aa53-24c4dfc62f31" providerId="ADAL" clId="{F538F939-CCE7-438B-AE0E-D19F58DCFC8F}" dt="2021-05-28T17:40:21.405" v="628" actId="1076"/>
          <ac:inkMkLst>
            <pc:docMk/>
            <pc:sldMk cId="2741830969" sldId="527"/>
            <ac:inkMk id="10" creationId="{D53470F2-8D10-4D63-A0E0-B3FCD51CFC3C}"/>
          </ac:inkMkLst>
        </pc:inkChg>
        <pc:inkChg chg="add mod">
          <ac:chgData name="Jordan Hill" userId="1afcdffa-d068-4ece-aa53-24c4dfc62f31" providerId="ADAL" clId="{F538F939-CCE7-438B-AE0E-D19F58DCFC8F}" dt="2021-05-28T17:40:25.219" v="630" actId="1076"/>
          <ac:inkMkLst>
            <pc:docMk/>
            <pc:sldMk cId="2741830969" sldId="527"/>
            <ac:inkMk id="11" creationId="{DEA288FF-ABE2-4C83-997E-C5F741D041B2}"/>
          </ac:inkMkLst>
        </pc:inkChg>
      </pc:sldChg>
      <pc:sldChg chg="modSp">
        <pc:chgData name="Jordan Hill" userId="1afcdffa-d068-4ece-aa53-24c4dfc62f31" providerId="ADAL" clId="{F538F939-CCE7-438B-AE0E-D19F58DCFC8F}" dt="2021-05-28T19:18:55.901" v="3971" actId="20577"/>
        <pc:sldMkLst>
          <pc:docMk/>
          <pc:sldMk cId="491606980" sldId="534"/>
        </pc:sldMkLst>
        <pc:graphicFrameChg chg="modGraphic">
          <ac:chgData name="Jordan Hill" userId="1afcdffa-d068-4ece-aa53-24c4dfc62f31" providerId="ADAL" clId="{F538F939-CCE7-438B-AE0E-D19F58DCFC8F}" dt="2021-05-28T19:18:55.901" v="3971" actId="20577"/>
          <ac:graphicFrameMkLst>
            <pc:docMk/>
            <pc:sldMk cId="491606980" sldId="534"/>
            <ac:graphicFrameMk id="4" creationId="{401A46D2-2188-4E51-97BA-48FA08A47BDE}"/>
          </ac:graphicFrameMkLst>
        </pc:graphicFrameChg>
      </pc:sldChg>
      <pc:sldChg chg="modSp">
        <pc:chgData name="Jordan Hill" userId="1afcdffa-d068-4ece-aa53-24c4dfc62f31" providerId="ADAL" clId="{F538F939-CCE7-438B-AE0E-D19F58DCFC8F}" dt="2021-05-28T17:46:18.005" v="926" actId="20577"/>
        <pc:sldMkLst>
          <pc:docMk/>
          <pc:sldMk cId="1212711586" sldId="536"/>
        </pc:sldMkLst>
        <pc:graphicFrameChg chg="mod modGraphic">
          <ac:chgData name="Jordan Hill" userId="1afcdffa-d068-4ece-aa53-24c4dfc62f31" providerId="ADAL" clId="{F538F939-CCE7-438B-AE0E-D19F58DCFC8F}" dt="2021-05-28T17:46:18.005" v="926" actId="20577"/>
          <ac:graphicFrameMkLst>
            <pc:docMk/>
            <pc:sldMk cId="1212711586" sldId="536"/>
            <ac:graphicFrameMk id="6" creationId="{16D78F75-C090-47C8-935E-D71E9F834BD6}"/>
          </ac:graphicFrameMkLst>
        </pc:graphicFrameChg>
      </pc:sldChg>
      <pc:sldChg chg="modSp">
        <pc:chgData name="Jordan Hill" userId="1afcdffa-d068-4ece-aa53-24c4dfc62f31" providerId="ADAL" clId="{F538F939-CCE7-438B-AE0E-D19F58DCFC8F}" dt="2021-05-28T18:33:26.353" v="1023" actId="1076"/>
        <pc:sldMkLst>
          <pc:docMk/>
          <pc:sldMk cId="271248232" sldId="537"/>
        </pc:sldMkLst>
        <pc:graphicFrameChg chg="mod modGraphic">
          <ac:chgData name="Jordan Hill" userId="1afcdffa-d068-4ece-aa53-24c4dfc62f31" providerId="ADAL" clId="{F538F939-CCE7-438B-AE0E-D19F58DCFC8F}" dt="2021-05-28T18:33:26.353" v="1023" actId="1076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  <pc:sldChg chg="modSp">
        <pc:chgData name="Jordan Hill" userId="1afcdffa-d068-4ece-aa53-24c4dfc62f31" providerId="ADAL" clId="{F538F939-CCE7-438B-AE0E-D19F58DCFC8F}" dt="2021-05-28T18:35:44.242" v="1033" actId="2165"/>
        <pc:sldMkLst>
          <pc:docMk/>
          <pc:sldMk cId="2279085522" sldId="538"/>
        </pc:sldMkLst>
        <pc:graphicFrameChg chg="modGraphic">
          <ac:chgData name="Jordan Hill" userId="1afcdffa-d068-4ece-aa53-24c4dfc62f31" providerId="ADAL" clId="{F538F939-CCE7-438B-AE0E-D19F58DCFC8F}" dt="2021-05-28T18:35:44.242" v="1033" actId="2165"/>
          <ac:graphicFrameMkLst>
            <pc:docMk/>
            <pc:sldMk cId="2279085522" sldId="538"/>
            <ac:graphicFrameMk id="4" creationId="{401A46D2-2188-4E51-97BA-48FA08A47BDE}"/>
          </ac:graphicFrameMkLst>
        </pc:graphicFrameChg>
      </pc:sldChg>
      <pc:sldChg chg="addSp delSp modSp">
        <pc:chgData name="Jordan Hill" userId="1afcdffa-d068-4ece-aa53-24c4dfc62f31" providerId="ADAL" clId="{F538F939-CCE7-438B-AE0E-D19F58DCFC8F}" dt="2021-05-28T18:46:13.447" v="1199" actId="27636"/>
        <pc:sldMkLst>
          <pc:docMk/>
          <pc:sldMk cId="546004469" sldId="541"/>
        </pc:sldMkLst>
        <pc:spChg chg="mod">
          <ac:chgData name="Jordan Hill" userId="1afcdffa-d068-4ece-aa53-24c4dfc62f31" providerId="ADAL" clId="{F538F939-CCE7-438B-AE0E-D19F58DCFC8F}" dt="2021-05-28T18:46:13.447" v="1199" actId="27636"/>
          <ac:spMkLst>
            <pc:docMk/>
            <pc:sldMk cId="546004469" sldId="541"/>
            <ac:spMk id="3" creationId="{553798B8-69A6-4E0D-B3C9-8DBF8448D4F9}"/>
          </ac:spMkLst>
        </pc:spChg>
        <pc:picChg chg="add mod modCrop">
          <ac:chgData name="Jordan Hill" userId="1afcdffa-d068-4ece-aa53-24c4dfc62f31" providerId="ADAL" clId="{F538F939-CCE7-438B-AE0E-D19F58DCFC8F}" dt="2021-05-28T18:44:04.429" v="1044" actId="1076"/>
          <ac:picMkLst>
            <pc:docMk/>
            <pc:sldMk cId="546004469" sldId="541"/>
            <ac:picMk id="5" creationId="{A5FBC990-C41A-43E2-B68D-A23F60709F22}"/>
          </ac:picMkLst>
        </pc:picChg>
        <pc:picChg chg="del">
          <ac:chgData name="Jordan Hill" userId="1afcdffa-d068-4ece-aa53-24c4dfc62f31" providerId="ADAL" clId="{F538F939-CCE7-438B-AE0E-D19F58DCFC8F}" dt="2021-05-28T18:43:46.905" v="1037" actId="478"/>
          <ac:picMkLst>
            <pc:docMk/>
            <pc:sldMk cId="546004469" sldId="541"/>
            <ac:picMk id="7" creationId="{E5A5966C-7E0C-4447-8A71-688F870BD0C3}"/>
          </ac:picMkLst>
        </pc:picChg>
        <pc:inkChg chg="del">
          <ac:chgData name="Jordan Hill" userId="1afcdffa-d068-4ece-aa53-24c4dfc62f31" providerId="ADAL" clId="{F538F939-CCE7-438B-AE0E-D19F58DCFC8F}" dt="2021-05-28T18:43:57.547" v="1041"/>
          <ac:inkMkLst>
            <pc:docMk/>
            <pc:sldMk cId="546004469" sldId="541"/>
            <ac:inkMk id="8" creationId="{FAE67524-E773-4D70-8AD5-E7DADAA9A586}"/>
          </ac:inkMkLst>
        </pc:inkChg>
        <pc:inkChg chg="add mod">
          <ac:chgData name="Jordan Hill" userId="1afcdffa-d068-4ece-aa53-24c4dfc62f31" providerId="ADAL" clId="{F538F939-CCE7-438B-AE0E-D19F58DCFC8F}" dt="2021-05-28T18:44:04.429" v="1044" actId="1076"/>
          <ac:inkMkLst>
            <pc:docMk/>
            <pc:sldMk cId="546004469" sldId="541"/>
            <ac:inkMk id="9" creationId="{EC536B7C-6106-4CB4-98E3-DDC7A18545EB}"/>
          </ac:inkMkLst>
        </pc:inkChg>
      </pc:sldChg>
      <pc:sldChg chg="del">
        <pc:chgData name="Jordan Hill" userId="1afcdffa-d068-4ece-aa53-24c4dfc62f31" providerId="ADAL" clId="{F538F939-CCE7-438B-AE0E-D19F58DCFC8F}" dt="2021-05-28T18:43:11.888" v="1035" actId="2696"/>
        <pc:sldMkLst>
          <pc:docMk/>
          <pc:sldMk cId="2225702061" sldId="544"/>
        </pc:sldMkLst>
      </pc:sldChg>
      <pc:sldChg chg="del">
        <pc:chgData name="Jordan Hill" userId="1afcdffa-d068-4ece-aa53-24c4dfc62f31" providerId="ADAL" clId="{F538F939-CCE7-438B-AE0E-D19F58DCFC8F}" dt="2021-05-28T18:43:10.335" v="1034" actId="2696"/>
        <pc:sldMkLst>
          <pc:docMk/>
          <pc:sldMk cId="1070890716" sldId="546"/>
        </pc:sldMkLst>
      </pc:sldChg>
      <pc:sldChg chg="modTransition">
        <pc:chgData name="Jordan Hill" userId="1afcdffa-d068-4ece-aa53-24c4dfc62f31" providerId="ADAL" clId="{F538F939-CCE7-438B-AE0E-D19F58DCFC8F}" dt="2021-05-28T19:31:47.079" v="4336"/>
        <pc:sldMkLst>
          <pc:docMk/>
          <pc:sldMk cId="658861257" sldId="547"/>
        </pc:sldMkLst>
      </pc:sldChg>
      <pc:sldChg chg="add del">
        <pc:chgData name="Jordan Hill" userId="1afcdffa-d068-4ece-aa53-24c4dfc62f31" providerId="ADAL" clId="{F538F939-CCE7-438B-AE0E-D19F58DCFC8F}" dt="2021-05-28T16:39:09.960" v="48"/>
        <pc:sldMkLst>
          <pc:docMk/>
          <pc:sldMk cId="3707468533" sldId="550"/>
        </pc:sldMkLst>
      </pc:sldChg>
      <pc:sldChg chg="add del">
        <pc:chgData name="Jordan Hill" userId="1afcdffa-d068-4ece-aa53-24c4dfc62f31" providerId="ADAL" clId="{F538F939-CCE7-438B-AE0E-D19F58DCFC8F}" dt="2021-05-28T16:38:37.641" v="31" actId="2696"/>
        <pc:sldMkLst>
          <pc:docMk/>
          <pc:sldMk cId="3990108030" sldId="554"/>
        </pc:sldMkLst>
      </pc:sldChg>
      <pc:sldChg chg="del">
        <pc:chgData name="Jordan Hill" userId="1afcdffa-d068-4ece-aa53-24c4dfc62f31" providerId="ADAL" clId="{F538F939-CCE7-438B-AE0E-D19F58DCFC8F}" dt="2021-05-28T18:46:28.478" v="1200" actId="2696"/>
        <pc:sldMkLst>
          <pc:docMk/>
          <pc:sldMk cId="927656129" sldId="555"/>
        </pc:sldMkLst>
      </pc:sldChg>
      <pc:sldChg chg="del">
        <pc:chgData name="Jordan Hill" userId="1afcdffa-d068-4ece-aa53-24c4dfc62f31" providerId="ADAL" clId="{F538F939-CCE7-438B-AE0E-D19F58DCFC8F}" dt="2021-05-28T18:46:29.558" v="1202" actId="2696"/>
        <pc:sldMkLst>
          <pc:docMk/>
          <pc:sldMk cId="49741387" sldId="556"/>
        </pc:sldMkLst>
      </pc:sldChg>
      <pc:sldChg chg="del">
        <pc:chgData name="Jordan Hill" userId="1afcdffa-d068-4ece-aa53-24c4dfc62f31" providerId="ADAL" clId="{F538F939-CCE7-438B-AE0E-D19F58DCFC8F}" dt="2021-05-28T18:46:29.011" v="1201" actId="2696"/>
        <pc:sldMkLst>
          <pc:docMk/>
          <pc:sldMk cId="2231227241" sldId="557"/>
        </pc:sldMkLst>
      </pc:sldChg>
      <pc:sldChg chg="add del">
        <pc:chgData name="Jordan Hill" userId="1afcdffa-d068-4ece-aa53-24c4dfc62f31" providerId="ADAL" clId="{F538F939-CCE7-438B-AE0E-D19F58DCFC8F}" dt="2021-05-28T16:38:37.652" v="35" actId="2696"/>
        <pc:sldMkLst>
          <pc:docMk/>
          <pc:sldMk cId="3235765621" sldId="559"/>
        </pc:sldMkLst>
      </pc:sldChg>
      <pc:sldChg chg="add del">
        <pc:chgData name="Jordan Hill" userId="1afcdffa-d068-4ece-aa53-24c4dfc62f31" providerId="ADAL" clId="{F538F939-CCE7-438B-AE0E-D19F58DCFC8F}" dt="2021-05-28T16:38:37.657" v="36" actId="2696"/>
        <pc:sldMkLst>
          <pc:docMk/>
          <pc:sldMk cId="849939419" sldId="560"/>
        </pc:sldMkLst>
      </pc:sldChg>
      <pc:sldChg chg="add del">
        <pc:chgData name="Jordan Hill" userId="1afcdffa-d068-4ece-aa53-24c4dfc62f31" providerId="ADAL" clId="{F538F939-CCE7-438B-AE0E-D19F58DCFC8F}" dt="2021-05-28T16:38:37.647" v="33" actId="2696"/>
        <pc:sldMkLst>
          <pc:docMk/>
          <pc:sldMk cId="3462324829" sldId="562"/>
        </pc:sldMkLst>
      </pc:sldChg>
      <pc:sldChg chg="add del">
        <pc:chgData name="Jordan Hill" userId="1afcdffa-d068-4ece-aa53-24c4dfc62f31" providerId="ADAL" clId="{F538F939-CCE7-438B-AE0E-D19F58DCFC8F}" dt="2021-05-28T16:38:37.649" v="34" actId="2696"/>
        <pc:sldMkLst>
          <pc:docMk/>
          <pc:sldMk cId="3706408183" sldId="563"/>
        </pc:sldMkLst>
      </pc:sldChg>
      <pc:sldChg chg="add del">
        <pc:chgData name="Jordan Hill" userId="1afcdffa-d068-4ece-aa53-24c4dfc62f31" providerId="ADAL" clId="{F538F939-CCE7-438B-AE0E-D19F58DCFC8F}" dt="2021-05-28T16:38:37.645" v="32" actId="2696"/>
        <pc:sldMkLst>
          <pc:docMk/>
          <pc:sldMk cId="2983570946" sldId="564"/>
        </pc:sldMkLst>
      </pc:sldChg>
      <pc:sldChg chg="del modTransition">
        <pc:chgData name="Jordan Hill" userId="1afcdffa-d068-4ece-aa53-24c4dfc62f31" providerId="ADAL" clId="{F538F939-CCE7-438B-AE0E-D19F58DCFC8F}" dt="2021-05-28T19:31:42.368" v="4334" actId="2696"/>
        <pc:sldMkLst>
          <pc:docMk/>
          <pc:sldMk cId="2349645133" sldId="565"/>
        </pc:sldMkLst>
      </pc:sldChg>
      <pc:sldChg chg="del modTransition">
        <pc:chgData name="Jordan Hill" userId="1afcdffa-d068-4ece-aa53-24c4dfc62f31" providerId="ADAL" clId="{F538F939-CCE7-438B-AE0E-D19F58DCFC8F}" dt="2021-05-28T19:31:42.720" v="4335" actId="2696"/>
        <pc:sldMkLst>
          <pc:docMk/>
          <pc:sldMk cId="1903298151" sldId="566"/>
        </pc:sldMkLst>
      </pc:sldChg>
      <pc:sldChg chg="addSp modSp">
        <pc:chgData name="Jordan Hill" userId="1afcdffa-d068-4ece-aa53-24c4dfc62f31" providerId="ADAL" clId="{F538F939-CCE7-438B-AE0E-D19F58DCFC8F}" dt="2021-05-28T17:41:57.479" v="671" actId="1076"/>
        <pc:sldMkLst>
          <pc:docMk/>
          <pc:sldMk cId="671686838" sldId="567"/>
        </pc:sldMkLst>
        <pc:spChg chg="mod">
          <ac:chgData name="Jordan Hill" userId="1afcdffa-d068-4ece-aa53-24c4dfc62f31" providerId="ADAL" clId="{F538F939-CCE7-438B-AE0E-D19F58DCFC8F}" dt="2021-05-28T17:41:36.858" v="665" actId="20577"/>
          <ac:spMkLst>
            <pc:docMk/>
            <pc:sldMk cId="671686838" sldId="567"/>
            <ac:spMk id="2" creationId="{03D2C37E-CA03-468B-897C-2DF440014F06}"/>
          </ac:spMkLst>
        </pc:spChg>
        <pc:spChg chg="mod">
          <ac:chgData name="Jordan Hill" userId="1afcdffa-d068-4ece-aa53-24c4dfc62f31" providerId="ADAL" clId="{F538F939-CCE7-438B-AE0E-D19F58DCFC8F}" dt="2021-05-28T17:41:14.282" v="660" actId="1076"/>
          <ac:spMkLst>
            <pc:docMk/>
            <pc:sldMk cId="671686838" sldId="567"/>
            <ac:spMk id="5" creationId="{79C1D176-2431-4BF1-A742-B85BB731E8DC}"/>
          </ac:spMkLst>
        </pc:spChg>
        <pc:spChg chg="mod">
          <ac:chgData name="Jordan Hill" userId="1afcdffa-d068-4ece-aa53-24c4dfc62f31" providerId="ADAL" clId="{F538F939-CCE7-438B-AE0E-D19F58DCFC8F}" dt="2021-05-28T17:41:51.507" v="667" actId="1076"/>
          <ac:spMkLst>
            <pc:docMk/>
            <pc:sldMk cId="671686838" sldId="567"/>
            <ac:spMk id="15" creationId="{B00FEB5A-B2BD-47F4-B34A-CDE7AA639DA5}"/>
          </ac:spMkLst>
        </pc:spChg>
        <pc:inkChg chg="add mod">
          <ac:chgData name="Jordan Hill" userId="1afcdffa-d068-4ece-aa53-24c4dfc62f31" providerId="ADAL" clId="{F538F939-CCE7-438B-AE0E-D19F58DCFC8F}" dt="2021-05-28T17:41:57.479" v="671" actId="1076"/>
          <ac:inkMkLst>
            <pc:docMk/>
            <pc:sldMk cId="671686838" sldId="567"/>
            <ac:inkMk id="19" creationId="{8224D158-3425-4293-B50A-77303571ACD5}"/>
          </ac:inkMkLst>
        </pc:inkChg>
        <pc:cxnChg chg="mod">
          <ac:chgData name="Jordan Hill" userId="1afcdffa-d068-4ece-aa53-24c4dfc62f31" providerId="ADAL" clId="{F538F939-CCE7-438B-AE0E-D19F58DCFC8F}" dt="2021-05-28T17:41:18.124" v="661" actId="14100"/>
          <ac:cxnSpMkLst>
            <pc:docMk/>
            <pc:sldMk cId="671686838" sldId="567"/>
            <ac:cxnSpMk id="21" creationId="{05F593FB-9973-4428-B320-FCC21827645C}"/>
          </ac:cxnSpMkLst>
        </pc:cxnChg>
        <pc:cxnChg chg="mod">
          <ac:chgData name="Jordan Hill" userId="1afcdffa-d068-4ece-aa53-24c4dfc62f31" providerId="ADAL" clId="{F538F939-CCE7-438B-AE0E-D19F58DCFC8F}" dt="2021-05-28T17:41:22.547" v="662" actId="14100"/>
          <ac:cxnSpMkLst>
            <pc:docMk/>
            <pc:sldMk cId="671686838" sldId="567"/>
            <ac:cxnSpMk id="25" creationId="{69127906-CA8E-413B-A932-45B4B7E34C68}"/>
          </ac:cxnSpMkLst>
        </pc:cxnChg>
      </pc:sldChg>
      <pc:sldChg chg="modSp">
        <pc:chgData name="Jordan Hill" userId="1afcdffa-d068-4ece-aa53-24c4dfc62f31" providerId="ADAL" clId="{F538F939-CCE7-438B-AE0E-D19F58DCFC8F}" dt="2021-05-28T18:49:15.616" v="1748" actId="27636"/>
        <pc:sldMkLst>
          <pc:docMk/>
          <pc:sldMk cId="389871964" sldId="568"/>
        </pc:sldMkLst>
        <pc:spChg chg="mod">
          <ac:chgData name="Jordan Hill" userId="1afcdffa-d068-4ece-aa53-24c4dfc62f31" providerId="ADAL" clId="{F538F939-CCE7-438B-AE0E-D19F58DCFC8F}" dt="2021-05-28T18:49:15.616" v="1748" actId="27636"/>
          <ac:spMkLst>
            <pc:docMk/>
            <pc:sldMk cId="389871964" sldId="568"/>
            <ac:spMk id="10" creationId="{4AE2DFA1-B0CC-4906-9E16-DDB057E56F96}"/>
          </ac:spMkLst>
        </pc:spChg>
      </pc:sldChg>
      <pc:sldChg chg="add del">
        <pc:chgData name="Jordan Hill" userId="1afcdffa-d068-4ece-aa53-24c4dfc62f31" providerId="ADAL" clId="{F538F939-CCE7-438B-AE0E-D19F58DCFC8F}" dt="2021-05-28T18:49:22.815" v="1751" actId="2696"/>
        <pc:sldMkLst>
          <pc:docMk/>
          <pc:sldMk cId="277788868" sldId="569"/>
        </pc:sldMkLst>
      </pc:sldChg>
      <pc:sldChg chg="del">
        <pc:chgData name="Jordan Hill" userId="1afcdffa-d068-4ece-aa53-24c4dfc62f31" providerId="ADAL" clId="{F538F939-CCE7-438B-AE0E-D19F58DCFC8F}" dt="2021-05-28T17:17:16.687" v="138" actId="2696"/>
        <pc:sldMkLst>
          <pc:docMk/>
          <pc:sldMk cId="3997785312" sldId="570"/>
        </pc:sldMkLst>
      </pc:sldChg>
      <pc:sldChg chg="modSp del">
        <pc:chgData name="Jordan Hill" userId="1afcdffa-d068-4ece-aa53-24c4dfc62f31" providerId="ADAL" clId="{F538F939-CCE7-438B-AE0E-D19F58DCFC8F}" dt="2021-05-28T19:11:52.848" v="3957" actId="2696"/>
        <pc:sldMkLst>
          <pc:docMk/>
          <pc:sldMk cId="3145278197" sldId="571"/>
        </pc:sldMkLst>
        <pc:spChg chg="mod">
          <ac:chgData name="Jordan Hill" userId="1afcdffa-d068-4ece-aa53-24c4dfc62f31" providerId="ADAL" clId="{F538F939-CCE7-438B-AE0E-D19F58DCFC8F}" dt="2021-05-28T18:53:49.699" v="2662" actId="20577"/>
          <ac:spMkLst>
            <pc:docMk/>
            <pc:sldMk cId="3145278197" sldId="571"/>
            <ac:spMk id="6" creationId="{B3CBC02E-28FD-43C4-ABF5-8CD91136BA32}"/>
          </ac:spMkLst>
        </pc:spChg>
      </pc:sldChg>
      <pc:sldChg chg="del">
        <pc:chgData name="Jordan Hill" userId="1afcdffa-d068-4ece-aa53-24c4dfc62f31" providerId="ADAL" clId="{F538F939-CCE7-438B-AE0E-D19F58DCFC8F}" dt="2021-05-28T19:42:10.006" v="4406" actId="2696"/>
        <pc:sldMkLst>
          <pc:docMk/>
          <pc:sldMk cId="1034130567" sldId="572"/>
        </pc:sldMkLst>
      </pc:sldChg>
      <pc:sldChg chg="del">
        <pc:chgData name="Jordan Hill" userId="1afcdffa-d068-4ece-aa53-24c4dfc62f31" providerId="ADAL" clId="{F538F939-CCE7-438B-AE0E-D19F58DCFC8F}" dt="2021-05-28T19:42:11.363" v="4408" actId="2696"/>
        <pc:sldMkLst>
          <pc:docMk/>
          <pc:sldMk cId="3464538408" sldId="573"/>
        </pc:sldMkLst>
      </pc:sldChg>
      <pc:sldChg chg="del">
        <pc:chgData name="Jordan Hill" userId="1afcdffa-d068-4ece-aa53-24c4dfc62f31" providerId="ADAL" clId="{F538F939-CCE7-438B-AE0E-D19F58DCFC8F}" dt="2021-05-28T18:54:08.389" v="2663" actId="2696"/>
        <pc:sldMkLst>
          <pc:docMk/>
          <pc:sldMk cId="173553625" sldId="574"/>
        </pc:sldMkLst>
      </pc:sldChg>
      <pc:sldChg chg="del">
        <pc:chgData name="Jordan Hill" userId="1afcdffa-d068-4ece-aa53-24c4dfc62f31" providerId="ADAL" clId="{F538F939-CCE7-438B-AE0E-D19F58DCFC8F}" dt="2021-05-28T19:42:10.332" v="4407" actId="2696"/>
        <pc:sldMkLst>
          <pc:docMk/>
          <pc:sldMk cId="3456471878" sldId="575"/>
        </pc:sldMkLst>
      </pc:sldChg>
      <pc:sldChg chg="ord">
        <pc:chgData name="Jordan Hill" userId="1afcdffa-d068-4ece-aa53-24c4dfc62f31" providerId="ADAL" clId="{F538F939-CCE7-438B-AE0E-D19F58DCFC8F}" dt="2021-05-28T18:47:05.049" v="1210"/>
        <pc:sldMkLst>
          <pc:docMk/>
          <pc:sldMk cId="1430137280" sldId="576"/>
        </pc:sldMkLst>
      </pc:sldChg>
      <pc:sldChg chg="modSp">
        <pc:chgData name="Jordan Hill" userId="1afcdffa-d068-4ece-aa53-24c4dfc62f31" providerId="ADAL" clId="{F538F939-CCE7-438B-AE0E-D19F58DCFC8F}" dt="2021-05-28T18:52:34.154" v="2437" actId="13926"/>
        <pc:sldMkLst>
          <pc:docMk/>
          <pc:sldMk cId="1322757195" sldId="579"/>
        </pc:sldMkLst>
        <pc:spChg chg="mod">
          <ac:chgData name="Jordan Hill" userId="1afcdffa-d068-4ece-aa53-24c4dfc62f31" providerId="ADAL" clId="{F538F939-CCE7-438B-AE0E-D19F58DCFC8F}" dt="2021-05-28T18:52:34.154" v="2437" actId="13926"/>
          <ac:spMkLst>
            <pc:docMk/>
            <pc:sldMk cId="1322757195" sldId="579"/>
            <ac:spMk id="4" creationId="{782B4799-2FF2-4CAB-8136-D62B5283C98F}"/>
          </ac:spMkLst>
        </pc:spChg>
        <pc:spChg chg="mod">
          <ac:chgData name="Jordan Hill" userId="1afcdffa-d068-4ece-aa53-24c4dfc62f31" providerId="ADAL" clId="{F538F939-CCE7-438B-AE0E-D19F58DCFC8F}" dt="2021-05-28T18:52:29.832" v="2436" actId="13926"/>
          <ac:spMkLst>
            <pc:docMk/>
            <pc:sldMk cId="1322757195" sldId="579"/>
            <ac:spMk id="8" creationId="{1CB9673B-30EA-44F9-9816-A486B41AFBB8}"/>
          </ac:spMkLst>
        </pc:spChg>
      </pc:sldChg>
      <pc:sldChg chg="add del ord">
        <pc:chgData name="Jordan Hill" userId="1afcdffa-d068-4ece-aa53-24c4dfc62f31" providerId="ADAL" clId="{F538F939-CCE7-438B-AE0E-D19F58DCFC8F}" dt="2021-05-28T16:38:26.516" v="23"/>
        <pc:sldMkLst>
          <pc:docMk/>
          <pc:sldMk cId="501624234" sldId="581"/>
        </pc:sldMkLst>
      </pc:sldChg>
      <pc:sldChg chg="delSp modSp add del">
        <pc:chgData name="Jordan Hill" userId="1afcdffa-d068-4ece-aa53-24c4dfc62f31" providerId="ADAL" clId="{F538F939-CCE7-438B-AE0E-D19F58DCFC8F}" dt="2021-05-28T19:51:00.248" v="5000" actId="1076"/>
        <pc:sldMkLst>
          <pc:docMk/>
          <pc:sldMk cId="1403240208" sldId="581"/>
        </pc:sldMkLst>
        <pc:spChg chg="mod">
          <ac:chgData name="Jordan Hill" userId="1afcdffa-d068-4ece-aa53-24c4dfc62f31" providerId="ADAL" clId="{F538F939-CCE7-438B-AE0E-D19F58DCFC8F}" dt="2021-05-28T19:43:37.459" v="4656" actId="6549"/>
          <ac:spMkLst>
            <pc:docMk/>
            <pc:sldMk cId="1403240208" sldId="581"/>
            <ac:spMk id="3" creationId="{EC42257E-91C3-4596-B984-A9B41F661B3C}"/>
          </ac:spMkLst>
        </pc:spChg>
        <pc:spChg chg="mod">
          <ac:chgData name="Jordan Hill" userId="1afcdffa-d068-4ece-aa53-24c4dfc62f31" providerId="ADAL" clId="{F538F939-CCE7-438B-AE0E-D19F58DCFC8F}" dt="2021-05-28T19:43:15.333" v="4620" actId="6549"/>
          <ac:spMkLst>
            <pc:docMk/>
            <pc:sldMk cId="1403240208" sldId="581"/>
            <ac:spMk id="4" creationId="{705DE4E9-D3CC-4A1A-9C3F-0DDAC4D82014}"/>
          </ac:spMkLst>
        </pc:spChg>
        <pc:picChg chg="mod">
          <ac:chgData name="Jordan Hill" userId="1afcdffa-d068-4ece-aa53-24c4dfc62f31" providerId="ADAL" clId="{F538F939-CCE7-438B-AE0E-D19F58DCFC8F}" dt="2021-05-28T19:51:00.248" v="5000" actId="1076"/>
          <ac:picMkLst>
            <pc:docMk/>
            <pc:sldMk cId="1403240208" sldId="581"/>
            <ac:picMk id="5" creationId="{C1BEBFFC-3780-49E1-AEA5-7BD80A9B48DA}"/>
          </ac:picMkLst>
        </pc:picChg>
        <pc:picChg chg="del mod">
          <ac:chgData name="Jordan Hill" userId="1afcdffa-d068-4ece-aa53-24c4dfc62f31" providerId="ADAL" clId="{F538F939-CCE7-438B-AE0E-D19F58DCFC8F}" dt="2021-05-28T19:45:22.099" v="4835"/>
          <ac:picMkLst>
            <pc:docMk/>
            <pc:sldMk cId="1403240208" sldId="581"/>
            <ac:picMk id="6" creationId="{82CC0342-3B0C-41FC-8813-AC908648D221}"/>
          </ac:picMkLst>
        </pc:picChg>
      </pc:sldChg>
      <pc:sldChg chg="delSp modSp add del">
        <pc:chgData name="Jordan Hill" userId="1afcdffa-d068-4ece-aa53-24c4dfc62f31" providerId="ADAL" clId="{F538F939-CCE7-438B-AE0E-D19F58DCFC8F}" dt="2021-05-28T19:50:54.088" v="4998" actId="2696"/>
        <pc:sldMkLst>
          <pc:docMk/>
          <pc:sldMk cId="1006976661" sldId="582"/>
        </pc:sldMkLst>
        <pc:picChg chg="del">
          <ac:chgData name="Jordan Hill" userId="1afcdffa-d068-4ece-aa53-24c4dfc62f31" providerId="ADAL" clId="{F538F939-CCE7-438B-AE0E-D19F58DCFC8F}" dt="2021-05-28T19:43:46.961" v="4658" actId="478"/>
          <ac:picMkLst>
            <pc:docMk/>
            <pc:sldMk cId="1006976661" sldId="582"/>
            <ac:picMk id="5" creationId="{94386628-0ED9-48C4-BE4D-9400BD3A80A4}"/>
          </ac:picMkLst>
        </pc:picChg>
        <pc:picChg chg="mod">
          <ac:chgData name="Jordan Hill" userId="1afcdffa-d068-4ece-aa53-24c4dfc62f31" providerId="ADAL" clId="{F538F939-CCE7-438B-AE0E-D19F58DCFC8F}" dt="2021-05-28T19:44:03.299" v="4668" actId="1076"/>
          <ac:picMkLst>
            <pc:docMk/>
            <pc:sldMk cId="1006976661" sldId="582"/>
            <ac:picMk id="6" creationId="{12CDD56D-43F5-479D-8959-12F1931699BD}"/>
          </ac:picMkLst>
        </pc:picChg>
        <pc:picChg chg="mod">
          <ac:chgData name="Jordan Hill" userId="1afcdffa-d068-4ece-aa53-24c4dfc62f31" providerId="ADAL" clId="{F538F939-CCE7-438B-AE0E-D19F58DCFC8F}" dt="2021-05-28T19:44:08.269" v="4671" actId="1076"/>
          <ac:picMkLst>
            <pc:docMk/>
            <pc:sldMk cId="1006976661" sldId="582"/>
            <ac:picMk id="8" creationId="{D05D6C36-C282-4592-9877-2C40F5F1D314}"/>
          </ac:picMkLst>
        </pc:picChg>
        <pc:picChg chg="mod">
          <ac:chgData name="Jordan Hill" userId="1afcdffa-d068-4ece-aa53-24c4dfc62f31" providerId="ADAL" clId="{F538F939-CCE7-438B-AE0E-D19F58DCFC8F}" dt="2021-05-28T19:44:06.394" v="4670" actId="1076"/>
          <ac:picMkLst>
            <pc:docMk/>
            <pc:sldMk cId="1006976661" sldId="582"/>
            <ac:picMk id="9" creationId="{7C562A83-91A0-48EE-B2A4-D4F8170C69A0}"/>
          </ac:picMkLst>
        </pc:picChg>
      </pc:sldChg>
      <pc:sldChg chg="add del">
        <pc:chgData name="Jordan Hill" userId="1afcdffa-d068-4ece-aa53-24c4dfc62f31" providerId="ADAL" clId="{F538F939-CCE7-438B-AE0E-D19F58DCFC8F}" dt="2021-05-28T19:44:11.930" v="4672" actId="2696"/>
        <pc:sldMkLst>
          <pc:docMk/>
          <pc:sldMk cId="3554331981" sldId="583"/>
        </pc:sldMkLst>
      </pc:sldChg>
      <pc:sldChg chg="addSp modSp add del">
        <pc:chgData name="Jordan Hill" userId="1afcdffa-d068-4ece-aa53-24c4dfc62f31" providerId="ADAL" clId="{F538F939-CCE7-438B-AE0E-D19F58DCFC8F}" dt="2021-05-28T19:47:26.624" v="4935" actId="14100"/>
        <pc:sldMkLst>
          <pc:docMk/>
          <pc:sldMk cId="784683659" sldId="584"/>
        </pc:sldMkLst>
        <pc:spChg chg="mod">
          <ac:chgData name="Jordan Hill" userId="1afcdffa-d068-4ece-aa53-24c4dfc62f31" providerId="ADAL" clId="{F538F939-CCE7-438B-AE0E-D19F58DCFC8F}" dt="2021-05-28T19:44:59.930" v="4834" actId="20577"/>
          <ac:spMkLst>
            <pc:docMk/>
            <pc:sldMk cId="784683659" sldId="584"/>
            <ac:spMk id="2" creationId="{02C06916-1C4E-4E5B-86F0-7C9C87DB5664}"/>
          </ac:spMkLst>
        </pc:spChg>
        <pc:spChg chg="mod">
          <ac:chgData name="Jordan Hill" userId="1afcdffa-d068-4ece-aa53-24c4dfc62f31" providerId="ADAL" clId="{F538F939-CCE7-438B-AE0E-D19F58DCFC8F}" dt="2021-05-28T19:45:50.341" v="4842" actId="14100"/>
          <ac:spMkLst>
            <pc:docMk/>
            <pc:sldMk cId="784683659" sldId="584"/>
            <ac:spMk id="3" creationId="{26E0A297-A0CF-4DC7-B361-5E902EC82DCD}"/>
          </ac:spMkLst>
        </pc:spChg>
        <pc:picChg chg="add mod">
          <ac:chgData name="Jordan Hill" userId="1afcdffa-d068-4ece-aa53-24c4dfc62f31" providerId="ADAL" clId="{F538F939-CCE7-438B-AE0E-D19F58DCFC8F}" dt="2021-05-28T19:45:47.538" v="4841" actId="1076"/>
          <ac:picMkLst>
            <pc:docMk/>
            <pc:sldMk cId="784683659" sldId="584"/>
            <ac:picMk id="4" creationId="{DE4D9B39-F1A0-4C7C-9AE8-2E6AE816983D}"/>
          </ac:picMkLst>
        </pc:picChg>
        <pc:picChg chg="add mod">
          <ac:chgData name="Jordan Hill" userId="1afcdffa-d068-4ece-aa53-24c4dfc62f31" providerId="ADAL" clId="{F538F939-CCE7-438B-AE0E-D19F58DCFC8F}" dt="2021-05-28T19:47:26.624" v="4935" actId="14100"/>
          <ac:picMkLst>
            <pc:docMk/>
            <pc:sldMk cId="784683659" sldId="584"/>
            <ac:picMk id="5" creationId="{7E791637-43D2-4028-8C46-45F2EC237DA8}"/>
          </ac:picMkLst>
        </pc:picChg>
      </pc:sldChg>
      <pc:sldChg chg="addSp delSp modSp add del ord">
        <pc:chgData name="Jordan Hill" userId="1afcdffa-d068-4ece-aa53-24c4dfc62f31" providerId="ADAL" clId="{F538F939-CCE7-438B-AE0E-D19F58DCFC8F}" dt="2021-05-28T19:46:06.518" v="4845" actId="1076"/>
        <pc:sldMkLst>
          <pc:docMk/>
          <pc:sldMk cId="933386041" sldId="585"/>
        </pc:sldMkLst>
        <pc:spChg chg="mod">
          <ac:chgData name="Jordan Hill" userId="1afcdffa-d068-4ece-aa53-24c4dfc62f31" providerId="ADAL" clId="{F538F939-CCE7-438B-AE0E-D19F58DCFC8F}" dt="2021-05-28T19:46:04.055" v="4844" actId="20577"/>
          <ac:spMkLst>
            <pc:docMk/>
            <pc:sldMk cId="933386041" sldId="585"/>
            <ac:spMk id="3" creationId="{CBD53EDC-67E8-4137-A5BE-C888B53B6E36}"/>
          </ac:spMkLst>
        </pc:spChg>
        <pc:picChg chg="del">
          <ac:chgData name="Jordan Hill" userId="1afcdffa-d068-4ece-aa53-24c4dfc62f31" providerId="ADAL" clId="{F538F939-CCE7-438B-AE0E-D19F58DCFC8F}" dt="2021-05-28T19:45:43.420" v="4838"/>
          <ac:picMkLst>
            <pc:docMk/>
            <pc:sldMk cId="933386041" sldId="585"/>
            <ac:picMk id="4" creationId="{1729DF4A-4E30-48D9-AD3C-F9A4D557BD86}"/>
          </ac:picMkLst>
        </pc:picChg>
        <pc:picChg chg="add mod">
          <ac:chgData name="Jordan Hill" userId="1afcdffa-d068-4ece-aa53-24c4dfc62f31" providerId="ADAL" clId="{F538F939-CCE7-438B-AE0E-D19F58DCFC8F}" dt="2021-05-28T19:46:06.518" v="4845" actId="1076"/>
          <ac:picMkLst>
            <pc:docMk/>
            <pc:sldMk cId="933386041" sldId="585"/>
            <ac:picMk id="5" creationId="{F6142D51-4057-462C-A4B0-8F5BC510859C}"/>
          </ac:picMkLst>
        </pc:picChg>
      </pc:sldChg>
      <pc:sldChg chg="modSp add del">
        <pc:chgData name="Jordan Hill" userId="1afcdffa-d068-4ece-aa53-24c4dfc62f31" providerId="ADAL" clId="{F538F939-CCE7-438B-AE0E-D19F58DCFC8F}" dt="2021-05-28T19:46:56.314" v="4930" actId="20577"/>
        <pc:sldMkLst>
          <pc:docMk/>
          <pc:sldMk cId="3606547510" sldId="586"/>
        </pc:sldMkLst>
        <pc:spChg chg="mod">
          <ac:chgData name="Jordan Hill" userId="1afcdffa-d068-4ece-aa53-24c4dfc62f31" providerId="ADAL" clId="{F538F939-CCE7-438B-AE0E-D19F58DCFC8F}" dt="2021-05-28T19:46:56.314" v="4930" actId="20577"/>
          <ac:spMkLst>
            <pc:docMk/>
            <pc:sldMk cId="3606547510" sldId="586"/>
            <ac:spMk id="3" creationId="{CBD53EDC-67E8-4137-A5BE-C888B53B6E36}"/>
          </ac:spMkLst>
        </pc:spChg>
        <pc:picChg chg="mod">
          <ac:chgData name="Jordan Hill" userId="1afcdffa-d068-4ece-aa53-24c4dfc62f31" providerId="ADAL" clId="{F538F939-CCE7-438B-AE0E-D19F58DCFC8F}" dt="2021-05-28T19:46:48.941" v="4920" actId="1076"/>
          <ac:picMkLst>
            <pc:docMk/>
            <pc:sldMk cId="3606547510" sldId="586"/>
            <ac:picMk id="13" creationId="{D0984398-7C96-4E65-B3F8-327BD53E5CBC}"/>
          </ac:picMkLst>
        </pc:picChg>
      </pc:sldChg>
      <pc:sldChg chg="modSp add del">
        <pc:chgData name="Jordan Hill" userId="1afcdffa-d068-4ece-aa53-24c4dfc62f31" providerId="ADAL" clId="{F538F939-CCE7-438B-AE0E-D19F58DCFC8F}" dt="2021-05-28T19:48:53.156" v="4982" actId="2696"/>
        <pc:sldMkLst>
          <pc:docMk/>
          <pc:sldMk cId="1166007631" sldId="587"/>
        </pc:sldMkLst>
        <pc:spChg chg="mod">
          <ac:chgData name="Jordan Hill" userId="1afcdffa-d068-4ece-aa53-24c4dfc62f31" providerId="ADAL" clId="{F538F939-CCE7-438B-AE0E-D19F58DCFC8F}" dt="2021-05-28T16:52:58.701" v="122" actId="20577"/>
          <ac:spMkLst>
            <pc:docMk/>
            <pc:sldMk cId="1166007631" sldId="587"/>
            <ac:spMk id="2" creationId="{1A50581C-03C6-40C6-AE3D-7CD57343C393}"/>
          </ac:spMkLst>
        </pc:spChg>
        <pc:spChg chg="mod">
          <ac:chgData name="Jordan Hill" userId="1afcdffa-d068-4ece-aa53-24c4dfc62f31" providerId="ADAL" clId="{F538F939-CCE7-438B-AE0E-D19F58DCFC8F}" dt="2021-05-28T16:54:00.320" v="123"/>
          <ac:spMkLst>
            <pc:docMk/>
            <pc:sldMk cId="1166007631" sldId="587"/>
            <ac:spMk id="3" creationId="{372A8833-2236-447B-90B2-C3333C92D941}"/>
          </ac:spMkLst>
        </pc:spChg>
      </pc:sldChg>
      <pc:sldChg chg="addSp delSp modSp add del">
        <pc:chgData name="Jordan Hill" userId="1afcdffa-d068-4ece-aa53-24c4dfc62f31" providerId="ADAL" clId="{F538F939-CCE7-438B-AE0E-D19F58DCFC8F}" dt="2021-05-28T19:48:55.469" v="4983" actId="20577"/>
        <pc:sldMkLst>
          <pc:docMk/>
          <pc:sldMk cId="4203813268" sldId="588"/>
        </pc:sldMkLst>
        <pc:spChg chg="mod">
          <ac:chgData name="Jordan Hill" userId="1afcdffa-d068-4ece-aa53-24c4dfc62f31" providerId="ADAL" clId="{F538F939-CCE7-438B-AE0E-D19F58DCFC8F}" dt="2021-05-28T19:48:55.469" v="4983" actId="20577"/>
          <ac:spMkLst>
            <pc:docMk/>
            <pc:sldMk cId="4203813268" sldId="588"/>
            <ac:spMk id="5" creationId="{5EDC1537-A5BF-438A-B589-07F8ADB54981}"/>
          </ac:spMkLst>
        </pc:spChg>
        <pc:picChg chg="del">
          <ac:chgData name="Jordan Hill" userId="1afcdffa-d068-4ece-aa53-24c4dfc62f31" providerId="ADAL" clId="{F538F939-CCE7-438B-AE0E-D19F58DCFC8F}" dt="2021-05-28T19:47:13.124" v="4931" actId="478"/>
          <ac:picMkLst>
            <pc:docMk/>
            <pc:sldMk cId="4203813268" sldId="588"/>
            <ac:picMk id="6" creationId="{3ECEB71B-A180-4190-85A3-FF0C97FBEAB3}"/>
          </ac:picMkLst>
        </pc:picChg>
        <pc:picChg chg="mod">
          <ac:chgData name="Jordan Hill" userId="1afcdffa-d068-4ece-aa53-24c4dfc62f31" providerId="ADAL" clId="{F538F939-CCE7-438B-AE0E-D19F58DCFC8F}" dt="2021-05-28T19:48:49.581" v="4981" actId="1076"/>
          <ac:picMkLst>
            <pc:docMk/>
            <pc:sldMk cId="4203813268" sldId="588"/>
            <ac:picMk id="7" creationId="{FF325BD1-19ED-48AA-A9E7-0E5C916543F5}"/>
          </ac:picMkLst>
        </pc:picChg>
        <pc:picChg chg="del">
          <ac:chgData name="Jordan Hill" userId="1afcdffa-d068-4ece-aa53-24c4dfc62f31" providerId="ADAL" clId="{F538F939-CCE7-438B-AE0E-D19F58DCFC8F}" dt="2021-05-28T19:47:17.772" v="4932"/>
          <ac:picMkLst>
            <pc:docMk/>
            <pc:sldMk cId="4203813268" sldId="588"/>
            <ac:picMk id="8" creationId="{0B6EDE32-E676-40B1-800E-BEA5C5F288DC}"/>
          </ac:picMkLst>
        </pc:picChg>
        <pc:picChg chg="mod">
          <ac:chgData name="Jordan Hill" userId="1afcdffa-d068-4ece-aa53-24c4dfc62f31" providerId="ADAL" clId="{F538F939-CCE7-438B-AE0E-D19F58DCFC8F}" dt="2021-05-28T19:47:42.681" v="4940" actId="1076"/>
          <ac:picMkLst>
            <pc:docMk/>
            <pc:sldMk cId="4203813268" sldId="588"/>
            <ac:picMk id="9" creationId="{54461289-AE10-4A1B-A976-DF4318765791}"/>
          </ac:picMkLst>
        </pc:picChg>
        <pc:picChg chg="mod">
          <ac:chgData name="Jordan Hill" userId="1afcdffa-d068-4ece-aa53-24c4dfc62f31" providerId="ADAL" clId="{F538F939-CCE7-438B-AE0E-D19F58DCFC8F}" dt="2021-05-28T19:48:45.680" v="4979" actId="1076"/>
          <ac:picMkLst>
            <pc:docMk/>
            <pc:sldMk cId="4203813268" sldId="588"/>
            <ac:picMk id="10" creationId="{2C65A0E9-5898-452A-8B38-36E915D66F44}"/>
          </ac:picMkLst>
        </pc:picChg>
        <pc:picChg chg="add mod">
          <ac:chgData name="Jordan Hill" userId="1afcdffa-d068-4ece-aa53-24c4dfc62f31" providerId="ADAL" clId="{F538F939-CCE7-438B-AE0E-D19F58DCFC8F}" dt="2021-05-28T19:48:44.154" v="4978" actId="14100"/>
          <ac:picMkLst>
            <pc:docMk/>
            <pc:sldMk cId="4203813268" sldId="588"/>
            <ac:picMk id="7170" creationId="{A3CA6888-E80F-4C49-8703-30911418A30A}"/>
          </ac:picMkLst>
        </pc:picChg>
      </pc:sldChg>
      <pc:sldChg chg="addSp delSp modSp ord modAnim">
        <pc:chgData name="Jordan Hill" userId="1afcdffa-d068-4ece-aa53-24c4dfc62f31" providerId="ADAL" clId="{F538F939-CCE7-438B-AE0E-D19F58DCFC8F}" dt="2021-05-28T19:17:28.710" v="3960"/>
        <pc:sldMkLst>
          <pc:docMk/>
          <pc:sldMk cId="4273369897" sldId="589"/>
        </pc:sldMkLst>
        <pc:spChg chg="del">
          <ac:chgData name="Jordan Hill" userId="1afcdffa-d068-4ece-aa53-24c4dfc62f31" providerId="ADAL" clId="{F538F939-CCE7-438B-AE0E-D19F58DCFC8F}" dt="2021-05-28T19:17:28.710" v="3960"/>
          <ac:spMkLst>
            <pc:docMk/>
            <pc:sldMk cId="4273369897" sldId="589"/>
            <ac:spMk id="5" creationId="{E3208F0E-90DD-4F0D-8CDC-D43D986D2BED}"/>
          </ac:spMkLst>
        </pc:spChg>
        <pc:picChg chg="add mod">
          <ac:chgData name="Jordan Hill" userId="1afcdffa-d068-4ece-aa53-24c4dfc62f31" providerId="ADAL" clId="{F538F939-CCE7-438B-AE0E-D19F58DCFC8F}" dt="2021-05-28T19:17:28.710" v="3960"/>
          <ac:picMkLst>
            <pc:docMk/>
            <pc:sldMk cId="4273369897" sldId="589"/>
            <ac:picMk id="6" creationId="{3081B99A-E7FD-4433-AE7C-E1C10C74EA0E}"/>
          </ac:picMkLst>
        </pc:picChg>
      </pc:sldChg>
      <pc:sldChg chg="addSp delSp modSp add">
        <pc:chgData name="Jordan Hill" userId="1afcdffa-d068-4ece-aa53-24c4dfc62f31" providerId="ADAL" clId="{F538F939-CCE7-438B-AE0E-D19F58DCFC8F}" dt="2021-05-28T17:15:49.368" v="133" actId="1076"/>
        <pc:sldMkLst>
          <pc:docMk/>
          <pc:sldMk cId="1277132901" sldId="590"/>
        </pc:sldMkLst>
        <pc:spChg chg="del">
          <ac:chgData name="Jordan Hill" userId="1afcdffa-d068-4ece-aa53-24c4dfc62f31" providerId="ADAL" clId="{F538F939-CCE7-438B-AE0E-D19F58DCFC8F}" dt="2021-05-28T17:15:44.393" v="130"/>
          <ac:spMkLst>
            <pc:docMk/>
            <pc:sldMk cId="1277132901" sldId="590"/>
            <ac:spMk id="2" creationId="{64B325EB-31BA-4CD1-8FD7-DE6B5431B19F}"/>
          </ac:spMkLst>
        </pc:spChg>
        <pc:spChg chg="del mod">
          <ac:chgData name="Jordan Hill" userId="1afcdffa-d068-4ece-aa53-24c4dfc62f31" providerId="ADAL" clId="{F538F939-CCE7-438B-AE0E-D19F58DCFC8F}" dt="2021-05-28T17:15:38.552" v="129" actId="478"/>
          <ac:spMkLst>
            <pc:docMk/>
            <pc:sldMk cId="1277132901" sldId="590"/>
            <ac:spMk id="3" creationId="{67BC29D0-D098-4F44-8B17-31E388E1A73B}"/>
          </ac:spMkLst>
        </pc:spChg>
        <pc:spChg chg="del">
          <ac:chgData name="Jordan Hill" userId="1afcdffa-d068-4ece-aa53-24c4dfc62f31" providerId="ADAL" clId="{F538F939-CCE7-438B-AE0E-D19F58DCFC8F}" dt="2021-05-28T17:15:44.393" v="130"/>
          <ac:spMkLst>
            <pc:docMk/>
            <pc:sldMk cId="1277132901" sldId="590"/>
            <ac:spMk id="4" creationId="{87EF6FF9-ECD2-4BD9-8B8B-A7661DE697F5}"/>
          </ac:spMkLst>
        </pc:spChg>
        <pc:picChg chg="add mod">
          <ac:chgData name="Jordan Hill" userId="1afcdffa-d068-4ece-aa53-24c4dfc62f31" providerId="ADAL" clId="{F538F939-CCE7-438B-AE0E-D19F58DCFC8F}" dt="2021-05-28T17:15:49.368" v="133" actId="1076"/>
          <ac:picMkLst>
            <pc:docMk/>
            <pc:sldMk cId="1277132901" sldId="590"/>
            <ac:picMk id="1026" creationId="{46743D73-EC00-4EF6-ADA6-1D2C56495567}"/>
          </ac:picMkLst>
        </pc:picChg>
      </pc:sldChg>
      <pc:sldChg chg="addSp delSp modSp add ord">
        <pc:chgData name="Jordan Hill" userId="1afcdffa-d068-4ece-aa53-24c4dfc62f31" providerId="ADAL" clId="{F538F939-CCE7-438B-AE0E-D19F58DCFC8F}" dt="2021-05-28T18:58:25.214" v="3441" actId="20577"/>
        <pc:sldMkLst>
          <pc:docMk/>
          <pc:sldMk cId="1380843961" sldId="591"/>
        </pc:sldMkLst>
        <pc:spChg chg="mod">
          <ac:chgData name="Jordan Hill" userId="1afcdffa-d068-4ece-aa53-24c4dfc62f31" providerId="ADAL" clId="{F538F939-CCE7-438B-AE0E-D19F58DCFC8F}" dt="2021-05-28T18:50:14.499" v="1815" actId="20577"/>
          <ac:spMkLst>
            <pc:docMk/>
            <pc:sldMk cId="1380843961" sldId="591"/>
            <ac:spMk id="2" creationId="{F5FD359B-B3C6-423B-908C-2D1A3160007D}"/>
          </ac:spMkLst>
        </pc:spChg>
        <pc:spChg chg="del">
          <ac:chgData name="Jordan Hill" userId="1afcdffa-d068-4ece-aa53-24c4dfc62f31" providerId="ADAL" clId="{F538F939-CCE7-438B-AE0E-D19F58DCFC8F}" dt="2021-05-28T18:50:18.776" v="1816"/>
          <ac:spMkLst>
            <pc:docMk/>
            <pc:sldMk cId="1380843961" sldId="591"/>
            <ac:spMk id="3" creationId="{C3DDD214-1749-42D0-8CE7-687CA0E42961}"/>
          </ac:spMkLst>
        </pc:spChg>
        <pc:spChg chg="del">
          <ac:chgData name="Jordan Hill" userId="1afcdffa-d068-4ece-aa53-24c4dfc62f31" providerId="ADAL" clId="{F538F939-CCE7-438B-AE0E-D19F58DCFC8F}" dt="2021-05-28T18:50:18.776" v="1816"/>
          <ac:spMkLst>
            <pc:docMk/>
            <pc:sldMk cId="1380843961" sldId="591"/>
            <ac:spMk id="4" creationId="{727D8C4C-F493-4514-8A38-1574519B4D42}"/>
          </ac:spMkLst>
        </pc:spChg>
        <pc:spChg chg="del">
          <ac:chgData name="Jordan Hill" userId="1afcdffa-d068-4ece-aa53-24c4dfc62f31" providerId="ADAL" clId="{F538F939-CCE7-438B-AE0E-D19F58DCFC8F}" dt="2021-05-28T18:50:18.776" v="1816"/>
          <ac:spMkLst>
            <pc:docMk/>
            <pc:sldMk cId="1380843961" sldId="591"/>
            <ac:spMk id="5" creationId="{14415501-6412-4DED-A2B8-CBFE7C846429}"/>
          </ac:spMkLst>
        </pc:spChg>
        <pc:spChg chg="del">
          <ac:chgData name="Jordan Hill" userId="1afcdffa-d068-4ece-aa53-24c4dfc62f31" providerId="ADAL" clId="{F538F939-CCE7-438B-AE0E-D19F58DCFC8F}" dt="2021-05-28T18:50:18.776" v="1816"/>
          <ac:spMkLst>
            <pc:docMk/>
            <pc:sldMk cId="1380843961" sldId="591"/>
            <ac:spMk id="6" creationId="{F0E87D35-4605-419E-BB3E-CA0E1087F065}"/>
          </ac:spMkLst>
        </pc:spChg>
        <pc:spChg chg="add mod">
          <ac:chgData name="Jordan Hill" userId="1afcdffa-d068-4ece-aa53-24c4dfc62f31" providerId="ADAL" clId="{F538F939-CCE7-438B-AE0E-D19F58DCFC8F}" dt="2021-05-28T18:58:25.214" v="3441" actId="20577"/>
          <ac:spMkLst>
            <pc:docMk/>
            <pc:sldMk cId="1380843961" sldId="591"/>
            <ac:spMk id="7" creationId="{4E892E94-3046-454B-987E-F774530A47AF}"/>
          </ac:spMkLst>
        </pc:spChg>
      </pc:sldChg>
      <pc:sldChg chg="modSp add">
        <pc:chgData name="Jordan Hill" userId="1afcdffa-d068-4ece-aa53-24c4dfc62f31" providerId="ADAL" clId="{F538F939-CCE7-438B-AE0E-D19F58DCFC8F}" dt="2021-05-28T19:42:53.710" v="4615" actId="13926"/>
        <pc:sldMkLst>
          <pc:docMk/>
          <pc:sldMk cId="2472975953" sldId="592"/>
        </pc:sldMkLst>
        <pc:spChg chg="mod">
          <ac:chgData name="Jordan Hill" userId="1afcdffa-d068-4ece-aa53-24c4dfc62f31" providerId="ADAL" clId="{F538F939-CCE7-438B-AE0E-D19F58DCFC8F}" dt="2021-05-28T18:52:50.443" v="2445" actId="20577"/>
          <ac:spMkLst>
            <pc:docMk/>
            <pc:sldMk cId="2472975953" sldId="592"/>
            <ac:spMk id="2" creationId="{4B34F29A-9309-4BFD-9D3A-DF296B3DF8AB}"/>
          </ac:spMkLst>
        </pc:spChg>
        <pc:spChg chg="mod">
          <ac:chgData name="Jordan Hill" userId="1afcdffa-d068-4ece-aa53-24c4dfc62f31" providerId="ADAL" clId="{F538F939-CCE7-438B-AE0E-D19F58DCFC8F}" dt="2021-05-28T19:42:53.710" v="4615" actId="13926"/>
          <ac:spMkLst>
            <pc:docMk/>
            <pc:sldMk cId="2472975953" sldId="592"/>
            <ac:spMk id="3" creationId="{7C0ECC79-ED88-4113-A63D-54232CFD0024}"/>
          </ac:spMkLst>
        </pc:spChg>
      </pc:sldChg>
      <pc:sldChg chg="addSp delSp modSp add">
        <pc:chgData name="Jordan Hill" userId="1afcdffa-d068-4ece-aa53-24c4dfc62f31" providerId="ADAL" clId="{F538F939-CCE7-438B-AE0E-D19F58DCFC8F}" dt="2021-05-28T18:58:12.939" v="3439" actId="27636"/>
        <pc:sldMkLst>
          <pc:docMk/>
          <pc:sldMk cId="1339565620" sldId="593"/>
        </pc:sldMkLst>
        <pc:spChg chg="del">
          <ac:chgData name="Jordan Hill" userId="1afcdffa-d068-4ece-aa53-24c4dfc62f31" providerId="ADAL" clId="{F538F939-CCE7-438B-AE0E-D19F58DCFC8F}" dt="2021-05-28T18:54:59.566" v="2787"/>
          <ac:spMkLst>
            <pc:docMk/>
            <pc:sldMk cId="1339565620" sldId="593"/>
            <ac:spMk id="2" creationId="{3049D0DE-DE2E-4A97-9AE4-A326D2008CF5}"/>
          </ac:spMkLst>
        </pc:spChg>
        <pc:spChg chg="del">
          <ac:chgData name="Jordan Hill" userId="1afcdffa-d068-4ece-aa53-24c4dfc62f31" providerId="ADAL" clId="{F538F939-CCE7-438B-AE0E-D19F58DCFC8F}" dt="2021-05-28T18:54:59.566" v="2787"/>
          <ac:spMkLst>
            <pc:docMk/>
            <pc:sldMk cId="1339565620" sldId="593"/>
            <ac:spMk id="3" creationId="{61156A7B-1B78-446C-A106-6A9B1E8755AA}"/>
          </ac:spMkLst>
        </pc:spChg>
        <pc:spChg chg="del">
          <ac:chgData name="Jordan Hill" userId="1afcdffa-d068-4ece-aa53-24c4dfc62f31" providerId="ADAL" clId="{F538F939-CCE7-438B-AE0E-D19F58DCFC8F}" dt="2021-05-28T18:54:59.566" v="2787"/>
          <ac:spMkLst>
            <pc:docMk/>
            <pc:sldMk cId="1339565620" sldId="593"/>
            <ac:spMk id="4" creationId="{929A834E-FF9F-4A96-A551-14998CFE5E9D}"/>
          </ac:spMkLst>
        </pc:spChg>
        <pc:spChg chg="del">
          <ac:chgData name="Jordan Hill" userId="1afcdffa-d068-4ece-aa53-24c4dfc62f31" providerId="ADAL" clId="{F538F939-CCE7-438B-AE0E-D19F58DCFC8F}" dt="2021-05-28T18:54:59.566" v="2787"/>
          <ac:spMkLst>
            <pc:docMk/>
            <pc:sldMk cId="1339565620" sldId="593"/>
            <ac:spMk id="5" creationId="{B96F0AFF-B82D-4321-B08F-ED7D80998668}"/>
          </ac:spMkLst>
        </pc:spChg>
        <pc:spChg chg="del">
          <ac:chgData name="Jordan Hill" userId="1afcdffa-d068-4ece-aa53-24c4dfc62f31" providerId="ADAL" clId="{F538F939-CCE7-438B-AE0E-D19F58DCFC8F}" dt="2021-05-28T18:54:59.566" v="2787"/>
          <ac:spMkLst>
            <pc:docMk/>
            <pc:sldMk cId="1339565620" sldId="593"/>
            <ac:spMk id="6" creationId="{307D1D66-5461-4DBD-A927-975630E2DE4B}"/>
          </ac:spMkLst>
        </pc:spChg>
        <pc:spChg chg="add mod">
          <ac:chgData name="Jordan Hill" userId="1afcdffa-d068-4ece-aa53-24c4dfc62f31" providerId="ADAL" clId="{F538F939-CCE7-438B-AE0E-D19F58DCFC8F}" dt="2021-05-28T18:55:02.667" v="2813" actId="20577"/>
          <ac:spMkLst>
            <pc:docMk/>
            <pc:sldMk cId="1339565620" sldId="593"/>
            <ac:spMk id="7" creationId="{F33ADC42-B25A-4293-904B-B5E8C9076B6D}"/>
          </ac:spMkLst>
        </pc:spChg>
        <pc:spChg chg="add mod">
          <ac:chgData name="Jordan Hill" userId="1afcdffa-d068-4ece-aa53-24c4dfc62f31" providerId="ADAL" clId="{F538F939-CCE7-438B-AE0E-D19F58DCFC8F}" dt="2021-05-28T18:58:12.939" v="3439" actId="27636"/>
          <ac:spMkLst>
            <pc:docMk/>
            <pc:sldMk cId="1339565620" sldId="593"/>
            <ac:spMk id="8" creationId="{DD74A07A-2131-4747-97BA-835A8C66A09A}"/>
          </ac:spMkLst>
        </pc:spChg>
        <pc:spChg chg="add del mod">
          <ac:chgData name="Jordan Hill" userId="1afcdffa-d068-4ece-aa53-24c4dfc62f31" providerId="ADAL" clId="{F538F939-CCE7-438B-AE0E-D19F58DCFC8F}" dt="2021-05-28T18:58:12.867" v="3438"/>
          <ac:spMkLst>
            <pc:docMk/>
            <pc:sldMk cId="1339565620" sldId="593"/>
            <ac:spMk id="9" creationId="{DBBC7227-28AF-4DC5-BEE1-59F31E3E7AD5}"/>
          </ac:spMkLst>
        </pc:spChg>
        <pc:spChg chg="add del mod">
          <ac:chgData name="Jordan Hill" userId="1afcdffa-d068-4ece-aa53-24c4dfc62f31" providerId="ADAL" clId="{F538F939-CCE7-438B-AE0E-D19F58DCFC8F}" dt="2021-05-28T18:58:12.867" v="3438"/>
          <ac:spMkLst>
            <pc:docMk/>
            <pc:sldMk cId="1339565620" sldId="593"/>
            <ac:spMk id="10" creationId="{7BA17D64-2993-4AC7-A465-FD9137BD11FA}"/>
          </ac:spMkLst>
        </pc:spChg>
      </pc:sldChg>
      <pc:sldChg chg="add del">
        <pc:chgData name="Jordan Hill" userId="1afcdffa-d068-4ece-aa53-24c4dfc62f31" providerId="ADAL" clId="{F538F939-CCE7-438B-AE0E-D19F58DCFC8F}" dt="2021-05-28T18:54:47.520" v="2785"/>
        <pc:sldMkLst>
          <pc:docMk/>
          <pc:sldMk cId="1706680971" sldId="593"/>
        </pc:sldMkLst>
      </pc:sldChg>
      <pc:sldChg chg="modSp add">
        <pc:chgData name="Jordan Hill" userId="1afcdffa-d068-4ece-aa53-24c4dfc62f31" providerId="ADAL" clId="{F538F939-CCE7-438B-AE0E-D19F58DCFC8F}" dt="2021-05-28T19:00:37.290" v="3936" actId="20577"/>
        <pc:sldMkLst>
          <pc:docMk/>
          <pc:sldMk cId="2046841030" sldId="594"/>
        </pc:sldMkLst>
        <pc:spChg chg="mod">
          <ac:chgData name="Jordan Hill" userId="1afcdffa-d068-4ece-aa53-24c4dfc62f31" providerId="ADAL" clId="{F538F939-CCE7-438B-AE0E-D19F58DCFC8F}" dt="2021-05-28T19:00:37.290" v="3936" actId="20577"/>
          <ac:spMkLst>
            <pc:docMk/>
            <pc:sldMk cId="2046841030" sldId="594"/>
            <ac:spMk id="3" creationId="{89C09B89-F4EF-40D4-B508-C4E736C72501}"/>
          </ac:spMkLst>
        </pc:spChg>
      </pc:sldChg>
      <pc:sldChg chg="addSp delSp modSp add">
        <pc:chgData name="Jordan Hill" userId="1afcdffa-d068-4ece-aa53-24c4dfc62f31" providerId="ADAL" clId="{F538F939-CCE7-438B-AE0E-D19F58DCFC8F}" dt="2021-05-28T19:24:52.211" v="4120"/>
        <pc:sldMkLst>
          <pc:docMk/>
          <pc:sldMk cId="3808339744" sldId="595"/>
        </pc:sldMkLst>
        <pc:spChg chg="del">
          <ac:chgData name="Jordan Hill" userId="1afcdffa-d068-4ece-aa53-24c4dfc62f31" providerId="ADAL" clId="{F538F939-CCE7-438B-AE0E-D19F58DCFC8F}" dt="2021-05-28T19:11:44.054" v="3939"/>
          <ac:spMkLst>
            <pc:docMk/>
            <pc:sldMk cId="3808339744" sldId="595"/>
            <ac:spMk id="2" creationId="{4676E932-9247-4446-9298-A4942FDEEAF5}"/>
          </ac:spMkLst>
        </pc:spChg>
        <pc:spChg chg="del">
          <ac:chgData name="Jordan Hill" userId="1afcdffa-d068-4ece-aa53-24c4dfc62f31" providerId="ADAL" clId="{F538F939-CCE7-438B-AE0E-D19F58DCFC8F}" dt="2021-05-28T19:11:44.054" v="3939"/>
          <ac:spMkLst>
            <pc:docMk/>
            <pc:sldMk cId="3808339744" sldId="595"/>
            <ac:spMk id="3" creationId="{F19EA66A-C3BB-4F1F-92EF-EE3E8B3FB513}"/>
          </ac:spMkLst>
        </pc:spChg>
        <pc:spChg chg="add mod">
          <ac:chgData name="Jordan Hill" userId="1afcdffa-d068-4ece-aa53-24c4dfc62f31" providerId="ADAL" clId="{F538F939-CCE7-438B-AE0E-D19F58DCFC8F}" dt="2021-05-28T19:11:47.806" v="3956" actId="5793"/>
          <ac:spMkLst>
            <pc:docMk/>
            <pc:sldMk cId="3808339744" sldId="595"/>
            <ac:spMk id="4" creationId="{F2FE5C69-8B69-477C-A488-CA35D0E4DC20}"/>
          </ac:spMkLst>
        </pc:spChg>
        <pc:spChg chg="add mod">
          <ac:chgData name="Jordan Hill" userId="1afcdffa-d068-4ece-aa53-24c4dfc62f31" providerId="ADAL" clId="{F538F939-CCE7-438B-AE0E-D19F58DCFC8F}" dt="2021-05-28T19:11:44.054" v="3939"/>
          <ac:spMkLst>
            <pc:docMk/>
            <pc:sldMk cId="3808339744" sldId="595"/>
            <ac:spMk id="5" creationId="{DDD2CA6F-E76C-4F9C-9636-1BC89197F14E}"/>
          </ac:spMkLst>
        </pc:spChg>
        <pc:graphicFrameChg chg="add del">
          <ac:chgData name="Jordan Hill" userId="1afcdffa-d068-4ece-aa53-24c4dfc62f31" providerId="ADAL" clId="{F538F939-CCE7-438B-AE0E-D19F58DCFC8F}" dt="2021-05-28T19:24:52.211" v="4120"/>
          <ac:graphicFrameMkLst>
            <pc:docMk/>
            <pc:sldMk cId="3808339744" sldId="595"/>
            <ac:graphicFrameMk id="6" creationId="{428702FF-02B5-4796-A343-A70E5ABF3A73}"/>
          </ac:graphicFrameMkLst>
        </pc:graphicFrameChg>
      </pc:sldChg>
      <pc:sldChg chg="addSp delSp modSp add mod modClrScheme chgLayout">
        <pc:chgData name="Jordan Hill" userId="1afcdffa-d068-4ece-aa53-24c4dfc62f31" providerId="ADAL" clId="{F538F939-CCE7-438B-AE0E-D19F58DCFC8F}" dt="2021-05-28T19:31:19.188" v="4332"/>
        <pc:sldMkLst>
          <pc:docMk/>
          <pc:sldMk cId="10890701" sldId="596"/>
        </pc:sldMkLst>
        <pc:spChg chg="add mod">
          <ac:chgData name="Jordan Hill" userId="1afcdffa-d068-4ece-aa53-24c4dfc62f31" providerId="ADAL" clId="{F538F939-CCE7-438B-AE0E-D19F58DCFC8F}" dt="2021-05-28T19:30:29.677" v="4248" actId="26606"/>
          <ac:spMkLst>
            <pc:docMk/>
            <pc:sldMk cId="10890701" sldId="596"/>
            <ac:spMk id="7" creationId="{6CA693A9-6708-419F-A61E-EE82E571FBBE}"/>
          </ac:spMkLst>
        </pc:spChg>
        <pc:graphicFrameChg chg="add del mod modGraphic">
          <ac:chgData name="Jordan Hill" userId="1afcdffa-d068-4ece-aa53-24c4dfc62f31" providerId="ADAL" clId="{F538F939-CCE7-438B-AE0E-D19F58DCFC8F}" dt="2021-05-28T19:30:22.865" v="4244" actId="478"/>
          <ac:graphicFrameMkLst>
            <pc:docMk/>
            <pc:sldMk cId="10890701" sldId="596"/>
            <ac:graphicFrameMk id="2" creationId="{CEBC590C-0925-4B74-AADF-426C93DCCBE8}"/>
          </ac:graphicFrameMkLst>
        </pc:graphicFrameChg>
        <pc:graphicFrameChg chg="add del">
          <ac:chgData name="Jordan Hill" userId="1afcdffa-d068-4ece-aa53-24c4dfc62f31" providerId="ADAL" clId="{F538F939-CCE7-438B-AE0E-D19F58DCFC8F}" dt="2021-05-28T19:30:25.591" v="4246"/>
          <ac:graphicFrameMkLst>
            <pc:docMk/>
            <pc:sldMk cId="10890701" sldId="596"/>
            <ac:graphicFrameMk id="3" creationId="{208DFB22-D0A3-44C8-A28C-E4EF8763465E}"/>
          </ac:graphicFrameMkLst>
        </pc:graphicFrameChg>
        <pc:graphicFrameChg chg="add mod modGraphic">
          <ac:chgData name="Jordan Hill" userId="1afcdffa-d068-4ece-aa53-24c4dfc62f31" providerId="ADAL" clId="{F538F939-CCE7-438B-AE0E-D19F58DCFC8F}" dt="2021-05-28T19:31:19.188" v="4332"/>
          <ac:graphicFrameMkLst>
            <pc:docMk/>
            <pc:sldMk cId="10890701" sldId="596"/>
            <ac:graphicFrameMk id="4" creationId="{3638EC69-678F-4F6D-95FB-73181D36DFC5}"/>
          </ac:graphicFrameMkLst>
        </pc:graphicFrameChg>
      </pc:sldChg>
      <pc:sldChg chg="add del">
        <pc:chgData name="Jordan Hill" userId="1afcdffa-d068-4ece-aa53-24c4dfc62f31" providerId="ADAL" clId="{F538F939-CCE7-438B-AE0E-D19F58DCFC8F}" dt="2021-05-28T19:11:56.646" v="3959" actId="2696"/>
        <pc:sldMkLst>
          <pc:docMk/>
          <pc:sldMk cId="1536424861" sldId="596"/>
        </pc:sldMkLst>
      </pc:sldChg>
      <pc:sldChg chg="add del">
        <pc:chgData name="Jordan Hill" userId="1afcdffa-d068-4ece-aa53-24c4dfc62f31" providerId="ADAL" clId="{F538F939-CCE7-438B-AE0E-D19F58DCFC8F}" dt="2021-05-28T19:24:41.225" v="4118" actId="2696"/>
        <pc:sldMkLst>
          <pc:docMk/>
          <pc:sldMk cId="4213376491" sldId="596"/>
        </pc:sldMkLst>
      </pc:sldChg>
      <pc:sldChg chg="modSp add">
        <pc:chgData name="Jordan Hill" userId="1afcdffa-d068-4ece-aa53-24c4dfc62f31" providerId="ADAL" clId="{F538F939-CCE7-438B-AE0E-D19F58DCFC8F}" dt="2021-05-28T19:31:27.853" v="4333" actId="13219"/>
        <pc:sldMkLst>
          <pc:docMk/>
          <pc:sldMk cId="3650845188" sldId="597"/>
        </pc:sldMkLst>
        <pc:graphicFrameChg chg="modGraphic">
          <ac:chgData name="Jordan Hill" userId="1afcdffa-d068-4ece-aa53-24c4dfc62f31" providerId="ADAL" clId="{F538F939-CCE7-438B-AE0E-D19F58DCFC8F}" dt="2021-05-28T19:31:27.853" v="4333" actId="13219"/>
          <ac:graphicFrameMkLst>
            <pc:docMk/>
            <pc:sldMk cId="3650845188" sldId="597"/>
            <ac:graphicFrameMk id="2" creationId="{CEBC590C-0925-4B74-AADF-426C93DCCBE8}"/>
          </ac:graphicFrameMkLst>
        </pc:graphicFrameChg>
      </pc:sldChg>
      <pc:sldChg chg="addSp delSp modSp add">
        <pc:chgData name="Jordan Hill" userId="1afcdffa-d068-4ece-aa53-24c4dfc62f31" providerId="ADAL" clId="{F538F939-CCE7-438B-AE0E-D19F58DCFC8F}" dt="2021-05-28T19:49:12.509" v="4986" actId="13219"/>
        <pc:sldMkLst>
          <pc:docMk/>
          <pc:sldMk cId="4248295068" sldId="598"/>
        </pc:sldMkLst>
        <pc:spChg chg="mod">
          <ac:chgData name="Jordan Hill" userId="1afcdffa-d068-4ece-aa53-24c4dfc62f31" providerId="ADAL" clId="{F538F939-CCE7-438B-AE0E-D19F58DCFC8F}" dt="2021-05-28T19:35:16.214" v="4358" actId="20577"/>
          <ac:spMkLst>
            <pc:docMk/>
            <pc:sldMk cId="4248295068" sldId="598"/>
            <ac:spMk id="2" creationId="{39167A4F-420A-4A45-A260-B38E5F5F0061}"/>
          </ac:spMkLst>
        </pc:spChg>
        <pc:spChg chg="del">
          <ac:chgData name="Jordan Hill" userId="1afcdffa-d068-4ece-aa53-24c4dfc62f31" providerId="ADAL" clId="{F538F939-CCE7-438B-AE0E-D19F58DCFC8F}" dt="2021-05-28T19:35:39.428" v="4359"/>
          <ac:spMkLst>
            <pc:docMk/>
            <pc:sldMk cId="4248295068" sldId="598"/>
            <ac:spMk id="3" creationId="{173B0370-35EC-4B3D-B038-1C07A25CE6E5}"/>
          </ac:spMkLst>
        </pc:spChg>
        <pc:graphicFrameChg chg="add mod modGraphic">
          <ac:chgData name="Jordan Hill" userId="1afcdffa-d068-4ece-aa53-24c4dfc62f31" providerId="ADAL" clId="{F538F939-CCE7-438B-AE0E-D19F58DCFC8F}" dt="2021-05-28T19:49:12.509" v="4986" actId="13219"/>
          <ac:graphicFrameMkLst>
            <pc:docMk/>
            <pc:sldMk cId="4248295068" sldId="598"/>
            <ac:graphicFrameMk id="4" creationId="{F97ADDCC-7CB0-428E-8BD6-8D94EB20D6CC}"/>
          </ac:graphicFrameMkLst>
        </pc:graphicFrameChg>
      </pc:sldChg>
      <pc:sldChg chg="modSp add">
        <pc:chgData name="Jordan Hill" userId="1afcdffa-d068-4ece-aa53-24c4dfc62f31" providerId="ADAL" clId="{F538F939-CCE7-438B-AE0E-D19F58DCFC8F}" dt="2021-05-28T19:49:20.856" v="4988" actId="13219"/>
        <pc:sldMkLst>
          <pc:docMk/>
          <pc:sldMk cId="3921202805" sldId="599"/>
        </pc:sldMkLst>
        <pc:graphicFrameChg chg="mod modGraphic">
          <ac:chgData name="Jordan Hill" userId="1afcdffa-d068-4ece-aa53-24c4dfc62f31" providerId="ADAL" clId="{F538F939-CCE7-438B-AE0E-D19F58DCFC8F}" dt="2021-05-28T19:49:20.856" v="4988" actId="13219"/>
          <ac:graphicFrameMkLst>
            <pc:docMk/>
            <pc:sldMk cId="3921202805" sldId="599"/>
            <ac:graphicFrameMk id="4" creationId="{F97ADDCC-7CB0-428E-8BD6-8D94EB20D6CC}"/>
          </ac:graphicFrameMkLst>
        </pc:graphicFrameChg>
      </pc:sldChg>
      <pc:sldChg chg="addSp modSp add">
        <pc:chgData name="Jordan Hill" userId="1afcdffa-d068-4ece-aa53-24c4dfc62f31" providerId="ADAL" clId="{F538F939-CCE7-438B-AE0E-D19F58DCFC8F}" dt="2021-05-28T19:50:21.025" v="4997" actId="1076"/>
        <pc:sldMkLst>
          <pc:docMk/>
          <pc:sldMk cId="3372909340" sldId="600"/>
        </pc:sldMkLst>
        <pc:picChg chg="add mod">
          <ac:chgData name="Jordan Hill" userId="1afcdffa-d068-4ece-aa53-24c4dfc62f31" providerId="ADAL" clId="{F538F939-CCE7-438B-AE0E-D19F58DCFC8F}" dt="2021-05-28T19:50:21.025" v="4997" actId="1076"/>
          <ac:picMkLst>
            <pc:docMk/>
            <pc:sldMk cId="3372909340" sldId="600"/>
            <ac:picMk id="9218" creationId="{6DFAF3E1-D2CC-4033-A83D-52B4A95F955F}"/>
          </ac:picMkLst>
        </pc:picChg>
      </pc:sldChg>
    </pc:docChg>
  </pc:docChgLst>
  <pc:docChgLst>
    <pc:chgData name="Hill,Jordan (DSHS)" userId="S::jordan.hill@dshs.texas.gov::1afcdffa-d068-4ece-aa53-24c4dfc62f31" providerId="AD" clId="Web-{CB554F8C-9B24-4B1B-80B7-FF5E1F6993DB}"/>
    <pc:docChg chg="addSld modSld sldOrd modSection">
      <pc:chgData name="Hill,Jordan (DSHS)" userId="S::jordan.hill@dshs.texas.gov::1afcdffa-d068-4ece-aa53-24c4dfc62f31" providerId="AD" clId="Web-{CB554F8C-9B24-4B1B-80B7-FF5E1F6993DB}" dt="2021-03-26T20:45:20.343" v="3"/>
      <pc:docMkLst>
        <pc:docMk/>
      </pc:docMkLst>
      <pc:sldChg chg="ord">
        <pc:chgData name="Hill,Jordan (DSHS)" userId="S::jordan.hill@dshs.texas.gov::1afcdffa-d068-4ece-aa53-24c4dfc62f31" providerId="AD" clId="Web-{CB554F8C-9B24-4B1B-80B7-FF5E1F6993DB}" dt="2021-03-26T20:45:20.343" v="3"/>
        <pc:sldMkLst>
          <pc:docMk/>
          <pc:sldMk cId="2067493864" sldId="368"/>
        </pc:sldMkLst>
      </pc:sldChg>
      <pc:sldChg chg="modSp new">
        <pc:chgData name="Hill,Jordan (DSHS)" userId="S::jordan.hill@dshs.texas.gov::1afcdffa-d068-4ece-aa53-24c4dfc62f31" providerId="AD" clId="Web-{CB554F8C-9B24-4B1B-80B7-FF5E1F6993DB}" dt="2021-03-26T20:42:10.188" v="2" actId="20577"/>
        <pc:sldMkLst>
          <pc:docMk/>
          <pc:sldMk cId="2661476795" sldId="433"/>
        </pc:sldMkLst>
        <pc:spChg chg="mod">
          <ac:chgData name="Hill,Jordan (DSHS)" userId="S::jordan.hill@dshs.texas.gov::1afcdffa-d068-4ece-aa53-24c4dfc62f31" providerId="AD" clId="Web-{CB554F8C-9B24-4B1B-80B7-FF5E1F6993DB}" dt="2021-03-26T20:42:10.188" v="2" actId="20577"/>
          <ac:spMkLst>
            <pc:docMk/>
            <pc:sldMk cId="2661476795" sldId="433"/>
            <ac:spMk id="2" creationId="{74680A88-9CE1-4981-8679-58017179AF64}"/>
          </ac:spMkLst>
        </pc:spChg>
      </pc:sldChg>
    </pc:docChg>
  </pc:docChgLst>
  <pc:docChgLst>
    <pc:chgData name="Flores,Zachary (DSHS)" userId="S::zachary.flores@dshs.texas.gov::e619b1a4-ff3c-48b2-8d1c-f798fc25283a" providerId="AD" clId="Web-{05BA1DE4-B45F-45D4-A476-1EE46962ED46}"/>
    <pc:docChg chg="modSld">
      <pc:chgData name="Flores,Zachary (DSHS)" userId="S::zachary.flores@dshs.texas.gov::e619b1a4-ff3c-48b2-8d1c-f798fc25283a" providerId="AD" clId="Web-{05BA1DE4-B45F-45D4-A476-1EE46962ED46}" dt="2021-04-23T19:35:40.445" v="503"/>
      <pc:docMkLst>
        <pc:docMk/>
      </pc:docMkLst>
      <pc:sldChg chg="modSp">
        <pc:chgData name="Flores,Zachary (DSHS)" userId="S::zachary.flores@dshs.texas.gov::e619b1a4-ff3c-48b2-8d1c-f798fc25283a" providerId="AD" clId="Web-{05BA1DE4-B45F-45D4-A476-1EE46962ED46}" dt="2021-04-23T19:35:40.445" v="503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05BA1DE4-B45F-45D4-A476-1EE46962ED46}" dt="2021-04-23T19:35:40.445" v="503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FEDB9767-2830-4BC1-A3CC-B0727307587D}"/>
    <pc:docChg chg="modSld">
      <pc:chgData name="Drastata,Danielle (DSHS)" userId="S::danielle.drastata@dshs.texas.gov::74365a69-9846-4aae-b236-b82c8c9f150c" providerId="AD" clId="Web-{FEDB9767-2830-4BC1-A3CC-B0727307587D}" dt="2021-05-14T19:16:07.665" v="19"/>
      <pc:docMkLst>
        <pc:docMk/>
      </pc:docMkLst>
      <pc:sldChg chg="modSp">
        <pc:chgData name="Drastata,Danielle (DSHS)" userId="S::danielle.drastata@dshs.texas.gov::74365a69-9846-4aae-b236-b82c8c9f150c" providerId="AD" clId="Web-{FEDB9767-2830-4BC1-A3CC-B0727307587D}" dt="2021-05-14T19:16:07.665" v="19"/>
        <pc:sldMkLst>
          <pc:docMk/>
          <pc:sldMk cId="165068571" sldId="543"/>
        </pc:sldMkLst>
        <pc:graphicFrameChg chg="mod modGraphic">
          <ac:chgData name="Drastata,Danielle (DSHS)" userId="S::danielle.drastata@dshs.texas.gov::74365a69-9846-4aae-b236-b82c8c9f150c" providerId="AD" clId="Web-{FEDB9767-2830-4BC1-A3CC-B0727307587D}" dt="2021-05-14T19:16:07.665" v="19"/>
          <ac:graphicFrameMkLst>
            <pc:docMk/>
            <pc:sldMk cId="165068571" sldId="543"/>
            <ac:graphicFrameMk id="4" creationId="{05102303-790A-419A-898A-4FE3ED8E5410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07C3EC81-F2AA-4B1C-9731-F35ACD2518AD}"/>
    <pc:docChg chg="delSld modSld modSection">
      <pc:chgData name="Spahn,Mackenzie L (DSHS)" userId="S::mackenzie.spahn@dshs.texas.gov::7ab22ca3-4670-4815-8d96-f639ee0885ed" providerId="AD" clId="Web-{07C3EC81-F2AA-4B1C-9731-F35ACD2518AD}" dt="2021-04-16T17:00:13.312" v="30"/>
      <pc:docMkLst>
        <pc:docMk/>
      </pc:docMkLst>
      <pc:sldChg chg="modSp">
        <pc:chgData name="Spahn,Mackenzie L (DSHS)" userId="S::mackenzie.spahn@dshs.texas.gov::7ab22ca3-4670-4815-8d96-f639ee0885ed" providerId="AD" clId="Web-{07C3EC81-F2AA-4B1C-9731-F35ACD2518AD}" dt="2021-04-16T16:59:22.625" v="9" actId="20577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07C3EC81-F2AA-4B1C-9731-F35ACD2518AD}" dt="2021-04-16T16:59:22.625" v="9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07C3EC81-F2AA-4B1C-9731-F35ACD2518AD}" dt="2021-04-16T17:00:13.312" v="30"/>
        <pc:sldMkLst>
          <pc:docMk/>
          <pc:sldMk cId="4133933399" sldId="451"/>
        </pc:sldMkLst>
        <pc:spChg chg="mod">
          <ac:chgData name="Spahn,Mackenzie L (DSHS)" userId="S::mackenzie.spahn@dshs.texas.gov::7ab22ca3-4670-4815-8d96-f639ee0885ed" providerId="AD" clId="Web-{07C3EC81-F2AA-4B1C-9731-F35ACD2518AD}" dt="2021-04-16T16:59:57.968" v="29" actId="20577"/>
          <ac:spMkLst>
            <pc:docMk/>
            <pc:sldMk cId="4133933399" sldId="451"/>
            <ac:spMk id="4" creationId="{84E88B4D-7A76-4AC1-91B5-0B7CA8EFA1C6}"/>
          </ac:spMkLst>
        </pc:spChg>
        <pc:graphicFrameChg chg="modGraphic">
          <ac:chgData name="Spahn,Mackenzie L (DSHS)" userId="S::mackenzie.spahn@dshs.texas.gov::7ab22ca3-4670-4815-8d96-f639ee0885ed" providerId="AD" clId="Web-{07C3EC81-F2AA-4B1C-9731-F35ACD2518AD}" dt="2021-04-16T17:00:13.312" v="30"/>
          <ac:graphicFrameMkLst>
            <pc:docMk/>
            <pc:sldMk cId="4133933399" sldId="451"/>
            <ac:graphicFrameMk id="5" creationId="{5DDBBBEA-D9FE-4115-8FD2-9D97F35660DD}"/>
          </ac:graphicFrameMkLst>
        </pc:graphicFrameChg>
      </pc:sldChg>
      <pc:sldChg chg="del">
        <pc:chgData name="Spahn,Mackenzie L (DSHS)" userId="S::mackenzie.spahn@dshs.texas.gov::7ab22ca3-4670-4815-8d96-f639ee0885ed" providerId="AD" clId="Web-{07C3EC81-F2AA-4B1C-9731-F35ACD2518AD}" dt="2021-04-16T16:59:44.828" v="19"/>
        <pc:sldMkLst>
          <pc:docMk/>
          <pc:sldMk cId="1630440120" sldId="452"/>
        </pc:sldMkLst>
      </pc:sldChg>
      <pc:sldChg chg="modSp">
        <pc:chgData name="Spahn,Mackenzie L (DSHS)" userId="S::mackenzie.spahn@dshs.texas.gov::7ab22ca3-4670-4815-8d96-f639ee0885ed" providerId="AD" clId="Web-{07C3EC81-F2AA-4B1C-9731-F35ACD2518AD}" dt="2021-04-16T16:59:28.859" v="18" actId="20577"/>
        <pc:sldMkLst>
          <pc:docMk/>
          <pc:sldMk cId="2658073187" sldId="457"/>
        </pc:sldMkLst>
        <pc:spChg chg="mod">
          <ac:chgData name="Spahn,Mackenzie L (DSHS)" userId="S::mackenzie.spahn@dshs.texas.gov::7ab22ca3-4670-4815-8d96-f639ee0885ed" providerId="AD" clId="Web-{07C3EC81-F2AA-4B1C-9731-F35ACD2518AD}" dt="2021-04-16T16:59:28.859" v="18" actId="20577"/>
          <ac:spMkLst>
            <pc:docMk/>
            <pc:sldMk cId="2658073187" sldId="457"/>
            <ac:spMk id="3" creationId="{75238FFF-EC99-410C-8B8A-E7A900FF2D2D}"/>
          </ac:spMkLst>
        </pc:spChg>
      </pc:sldChg>
    </pc:docChg>
  </pc:docChgLst>
  <pc:docChgLst>
    <pc:chgData name="Drastata,Danielle (DSHS)" userId="S::danielle.drastata@dshs.texas.gov::74365a69-9846-4aae-b236-b82c8c9f150c" providerId="AD" clId="Web-{BDE7C79F-E0C7-0000-C0EB-DE9F734813B5}"/>
    <pc:docChg chg="addSld modSld modSection">
      <pc:chgData name="Drastata,Danielle (DSHS)" userId="S::danielle.drastata@dshs.texas.gov::74365a69-9846-4aae-b236-b82c8c9f150c" providerId="AD" clId="Web-{BDE7C79F-E0C7-0000-C0EB-DE9F734813B5}" dt="2021-05-14T19:48:00.757" v="2045" actId="1076"/>
      <pc:docMkLst>
        <pc:docMk/>
      </pc:docMkLst>
      <pc:sldChg chg="modSp">
        <pc:chgData name="Drastata,Danielle (DSHS)" userId="S::danielle.drastata@dshs.texas.gov::74365a69-9846-4aae-b236-b82c8c9f150c" providerId="AD" clId="Web-{BDE7C79F-E0C7-0000-C0EB-DE9F734813B5}" dt="2021-05-14T19:48:00.757" v="2045" actId="1076"/>
        <pc:sldMkLst>
          <pc:docMk/>
          <pc:sldMk cId="165068571" sldId="543"/>
        </pc:sldMkLst>
        <pc:graphicFrameChg chg="mod modGraphic">
          <ac:chgData name="Drastata,Danielle (DSHS)" userId="S::danielle.drastata@dshs.texas.gov::74365a69-9846-4aae-b236-b82c8c9f150c" providerId="AD" clId="Web-{BDE7C79F-E0C7-0000-C0EB-DE9F734813B5}" dt="2021-05-14T19:48:00.757" v="2045" actId="1076"/>
          <ac:graphicFrameMkLst>
            <pc:docMk/>
            <pc:sldMk cId="165068571" sldId="543"/>
            <ac:graphicFrameMk id="4" creationId="{05102303-790A-419A-898A-4FE3ED8E5410}"/>
          </ac:graphicFrameMkLst>
        </pc:graphicFrameChg>
      </pc:sldChg>
      <pc:sldChg chg="modSp add replId">
        <pc:chgData name="Drastata,Danielle (DSHS)" userId="S::danielle.drastata@dshs.texas.gov::74365a69-9846-4aae-b236-b82c8c9f150c" providerId="AD" clId="Web-{BDE7C79F-E0C7-0000-C0EB-DE9F734813B5}" dt="2021-05-14T19:47:41.757" v="2040" actId="1076"/>
        <pc:sldMkLst>
          <pc:docMk/>
          <pc:sldMk cId="3050522581" sldId="549"/>
        </pc:sldMkLst>
        <pc:graphicFrameChg chg="mod modGraphic">
          <ac:chgData name="Drastata,Danielle (DSHS)" userId="S::danielle.drastata@dshs.texas.gov::74365a69-9846-4aae-b236-b82c8c9f150c" providerId="AD" clId="Web-{BDE7C79F-E0C7-0000-C0EB-DE9F734813B5}" dt="2021-05-14T19:47:41.757" v="2040" actId="1076"/>
          <ac:graphicFrameMkLst>
            <pc:docMk/>
            <pc:sldMk cId="3050522581" sldId="549"/>
            <ac:graphicFrameMk id="4" creationId="{05102303-790A-419A-898A-4FE3ED8E5410}"/>
          </ac:graphicFrameMkLst>
        </pc:graphicFrameChg>
      </pc:sldChg>
    </pc:docChg>
  </pc:docChgLst>
  <pc:docChgLst>
    <pc:chgData name="Sheikh,Taj (DSHS)" userId="S::taj.sheikh@dshs.texas.gov::5de65ed6-b571-440f-88e7-6c9ca6a7fa1a" providerId="AD" clId="Web-{F9165B30-2B03-4C40-A713-B6D654EFC8D2}"/>
    <pc:docChg chg="addSld modSld modSection">
      <pc:chgData name="Sheikh,Taj (DSHS)" userId="S::taj.sheikh@dshs.texas.gov::5de65ed6-b571-440f-88e7-6c9ca6a7fa1a" providerId="AD" clId="Web-{F9165B30-2B03-4C40-A713-B6D654EFC8D2}" dt="2021-03-26T16:55:02.340" v="484" actId="20577"/>
      <pc:docMkLst>
        <pc:docMk/>
      </pc:docMkLst>
      <pc:sldChg chg="modSp">
        <pc:chgData name="Sheikh,Taj (DSHS)" userId="S::taj.sheikh@dshs.texas.gov::5de65ed6-b571-440f-88e7-6c9ca6a7fa1a" providerId="AD" clId="Web-{F9165B30-2B03-4C40-A713-B6D654EFC8D2}" dt="2021-03-26T16:55:02.340" v="484" actId="20577"/>
        <pc:sldMkLst>
          <pc:docMk/>
          <pc:sldMk cId="2067493864" sldId="368"/>
        </pc:sldMkLst>
        <pc:spChg chg="mod">
          <ac:chgData name="Sheikh,Taj (DSHS)" userId="S::taj.sheikh@dshs.texas.gov::5de65ed6-b571-440f-88e7-6c9ca6a7fa1a" providerId="AD" clId="Web-{F9165B30-2B03-4C40-A713-B6D654EFC8D2}" dt="2021-03-26T16:55:02.340" v="484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addSp delSp modSp new">
        <pc:chgData name="Sheikh,Taj (DSHS)" userId="S::taj.sheikh@dshs.texas.gov::5de65ed6-b571-440f-88e7-6c9ca6a7fa1a" providerId="AD" clId="Web-{F9165B30-2B03-4C40-A713-B6D654EFC8D2}" dt="2021-03-26T16:30:47.875" v="316" actId="20577"/>
        <pc:sldMkLst>
          <pc:docMk/>
          <pc:sldMk cId="2414766581" sldId="425"/>
        </pc:sldMkLst>
        <pc:spChg chg="mod">
          <ac:chgData name="Sheikh,Taj (DSHS)" userId="S::taj.sheikh@dshs.texas.gov::5de65ed6-b571-440f-88e7-6c9ca6a7fa1a" providerId="AD" clId="Web-{F9165B30-2B03-4C40-A713-B6D654EFC8D2}" dt="2021-03-26T14:41:54.382" v="8" actId="20577"/>
          <ac:spMkLst>
            <pc:docMk/>
            <pc:sldMk cId="2414766581" sldId="425"/>
            <ac:spMk id="2" creationId="{642ACE6E-24AC-49C9-A5E3-977F5DE1A1FA}"/>
          </ac:spMkLst>
        </pc:spChg>
        <pc:spChg chg="mod">
          <ac:chgData name="Sheikh,Taj (DSHS)" userId="S::taj.sheikh@dshs.texas.gov::5de65ed6-b571-440f-88e7-6c9ca6a7fa1a" providerId="AD" clId="Web-{F9165B30-2B03-4C40-A713-B6D654EFC8D2}" dt="2021-03-26T16:30:47.875" v="316" actId="20577"/>
          <ac:spMkLst>
            <pc:docMk/>
            <pc:sldMk cId="2414766581" sldId="425"/>
            <ac:spMk id="3" creationId="{B366D209-CC59-4DC2-8ECD-DE7A0EE94892}"/>
          </ac:spMkLst>
        </pc:spChg>
        <pc:spChg chg="del">
          <ac:chgData name="Sheikh,Taj (DSHS)" userId="S::taj.sheikh@dshs.texas.gov::5de65ed6-b571-440f-88e7-6c9ca6a7fa1a" providerId="AD" clId="Web-{F9165B30-2B03-4C40-A713-B6D654EFC8D2}" dt="2021-03-26T14:41:54.413" v="9"/>
          <ac:spMkLst>
            <pc:docMk/>
            <pc:sldMk cId="2414766581" sldId="425"/>
            <ac:spMk id="4" creationId="{CBCE99F5-9867-4AD1-9FD9-58F95A5D6BB2}"/>
          </ac:spMkLst>
        </pc:spChg>
        <pc:graphicFrameChg chg="add del mod">
          <ac:chgData name="Sheikh,Taj (DSHS)" userId="S::taj.sheikh@dshs.texas.gov::5de65ed6-b571-440f-88e7-6c9ca6a7fa1a" providerId="AD" clId="Web-{F9165B30-2B03-4C40-A713-B6D654EFC8D2}" dt="2021-03-26T14:42:36.367" v="14"/>
          <ac:graphicFrameMkLst>
            <pc:docMk/>
            <pc:sldMk cId="2414766581" sldId="425"/>
            <ac:graphicFrameMk id="6" creationId="{1AF3F367-B658-45B2-B0F7-2C5B2D7C47CA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35FB7BF1-EEAD-4424-BEB2-EF885726A990}"/>
    <pc:docChg chg="modSld">
      <pc:chgData name="Flores,Zachary (DSHS)" userId="S::zachary.flores@dshs.texas.gov::e619b1a4-ff3c-48b2-8d1c-f798fc25283a" providerId="AD" clId="Web-{35FB7BF1-EEAD-4424-BEB2-EF885726A990}" dt="2021-04-16T19:35:16.099" v="905"/>
      <pc:docMkLst>
        <pc:docMk/>
      </pc:docMkLst>
      <pc:sldChg chg="addSp delSp modSp">
        <pc:chgData name="Flores,Zachary (DSHS)" userId="S::zachary.flores@dshs.texas.gov::e619b1a4-ff3c-48b2-8d1c-f798fc25283a" providerId="AD" clId="Web-{35FB7BF1-EEAD-4424-BEB2-EF885726A990}" dt="2021-04-16T19:35:16.099" v="905"/>
        <pc:sldMkLst>
          <pc:docMk/>
          <pc:sldMk cId="3710088869" sldId="434"/>
        </pc:sldMkLst>
        <pc:graphicFrameChg chg="add del mod">
          <ac:chgData name="Flores,Zachary (DSHS)" userId="S::zachary.flores@dshs.texas.gov::e619b1a4-ff3c-48b2-8d1c-f798fc25283a" providerId="AD" clId="Web-{35FB7BF1-EEAD-4424-BEB2-EF885726A990}" dt="2021-04-16T19:20:51.431" v="53"/>
          <ac:graphicFrameMkLst>
            <pc:docMk/>
            <pc:sldMk cId="3710088869" sldId="434"/>
            <ac:graphicFrameMk id="4" creationId="{B499F1E3-9B25-405A-BC69-6A7792314599}"/>
          </ac:graphicFrameMkLst>
        </pc:graphicFrameChg>
        <pc:graphicFrameChg chg="mod modGraphic">
          <ac:chgData name="Flores,Zachary (DSHS)" userId="S::zachary.flores@dshs.texas.gov::e619b1a4-ff3c-48b2-8d1c-f798fc25283a" providerId="AD" clId="Web-{35FB7BF1-EEAD-4424-BEB2-EF885726A990}" dt="2021-04-16T19:35:16.099" v="90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35FB7BF1-EEAD-4424-BEB2-EF885726A990}" dt="2021-04-16T19:18:07.354" v="7"/>
        <pc:sldMkLst>
          <pc:docMk/>
          <pc:sldMk cId="1116794158" sldId="465"/>
        </pc:sldMkLst>
        <pc:graphicFrameChg chg="mod modGraphic">
          <ac:chgData name="Flores,Zachary (DSHS)" userId="S::zachary.flores@dshs.texas.gov::e619b1a4-ff3c-48b2-8d1c-f798fc25283a" providerId="AD" clId="Web-{35FB7BF1-EEAD-4424-BEB2-EF885726A990}" dt="2021-04-16T19:18:07.354" v="7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</pc:docChg>
  </pc:docChgLst>
  <pc:docChgLst>
    <pc:chgData name="Drastata,Danielle (DSHS)" userId="S::danielle.drastata@dshs.texas.gov::74365a69-9846-4aae-b236-b82c8c9f150c" providerId="AD" clId="Web-{EED46776-4CA3-4368-BF71-D910D7B471FD}"/>
    <pc:docChg chg="modSld">
      <pc:chgData name="Drastata,Danielle (DSHS)" userId="S::danielle.drastata@dshs.texas.gov::74365a69-9846-4aae-b236-b82c8c9f150c" providerId="AD" clId="Web-{EED46776-4CA3-4368-BF71-D910D7B471FD}" dt="2021-05-21T17:39:34.887" v="390"/>
      <pc:docMkLst>
        <pc:docMk/>
      </pc:docMkLst>
      <pc:sldChg chg="modSp">
        <pc:chgData name="Drastata,Danielle (DSHS)" userId="S::danielle.drastata@dshs.texas.gov::74365a69-9846-4aae-b236-b82c8c9f150c" providerId="AD" clId="Web-{EED46776-4CA3-4368-BF71-D910D7B471FD}" dt="2021-05-21T17:39:34.887" v="390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EED46776-4CA3-4368-BF71-D910D7B471FD}" dt="2021-05-21T17:39:34.887" v="39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EED46776-4CA3-4368-BF71-D910D7B471FD}" dt="2021-05-21T17:30:48.243" v="155"/>
        <pc:sldMkLst>
          <pc:docMk/>
          <pc:sldMk cId="1116794158" sldId="465"/>
        </pc:sldMkLst>
        <pc:graphicFrameChg chg="mod modGraphic">
          <ac:chgData name="Drastata,Danielle (DSHS)" userId="S::danielle.drastata@dshs.texas.gov::74365a69-9846-4aae-b236-b82c8c9f150c" providerId="AD" clId="Web-{EED46776-4CA3-4368-BF71-D910D7B471FD}" dt="2021-05-21T17:30:48.243" v="155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EED46776-4CA3-4368-BF71-D910D7B471FD}" dt="2021-05-21T17:30:13.758" v="32"/>
        <pc:sldMkLst>
          <pc:docMk/>
          <pc:sldMk cId="1228743300" sldId="509"/>
        </pc:sldMkLst>
        <pc:graphicFrameChg chg="mod modGraphic">
          <ac:chgData name="Drastata,Danielle (DSHS)" userId="S::danielle.drastata@dshs.texas.gov::74365a69-9846-4aae-b236-b82c8c9f150c" providerId="AD" clId="Web-{EED46776-4CA3-4368-BF71-D910D7B471FD}" dt="2021-05-21T17:30:13.758" v="32"/>
          <ac:graphicFrameMkLst>
            <pc:docMk/>
            <pc:sldMk cId="1228743300" sldId="509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EED46776-4CA3-4368-BF71-D910D7B471FD}" dt="2021-05-21T17:30:41.086" v="141"/>
        <pc:sldMkLst>
          <pc:docMk/>
          <pc:sldMk cId="579132639" sldId="530"/>
        </pc:sldMkLst>
        <pc:graphicFrameChg chg="mod modGraphic">
          <ac:chgData name="Drastata,Danielle (DSHS)" userId="S::danielle.drastata@dshs.texas.gov::74365a69-9846-4aae-b236-b82c8c9f150c" providerId="AD" clId="Web-{EED46776-4CA3-4368-BF71-D910D7B471FD}" dt="2021-05-21T17:30:41.086" v="141"/>
          <ac:graphicFrameMkLst>
            <pc:docMk/>
            <pc:sldMk cId="579132639" sldId="530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EED46776-4CA3-4368-BF71-D910D7B471FD}" dt="2021-05-21T17:30:24.164" v="60"/>
        <pc:sldMkLst>
          <pc:docMk/>
          <pc:sldMk cId="2577989760" sldId="532"/>
        </pc:sldMkLst>
        <pc:graphicFrameChg chg="mod modGraphic">
          <ac:chgData name="Drastata,Danielle (DSHS)" userId="S::danielle.drastata@dshs.texas.gov::74365a69-9846-4aae-b236-b82c8c9f150c" providerId="AD" clId="Web-{EED46776-4CA3-4368-BF71-D910D7B471FD}" dt="2021-05-21T17:30:24.164" v="60"/>
          <ac:graphicFrameMkLst>
            <pc:docMk/>
            <pc:sldMk cId="2577989760" sldId="532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061F20A5-0451-4E7D-93FB-CE1DA401BE1E}"/>
    <pc:docChg chg="modSld">
      <pc:chgData name="Spahn,Mackenzie L (DSHS)" userId="S::mackenzie.spahn@dshs.texas.gov::7ab22ca3-4670-4815-8d96-f639ee0885ed" providerId="AD" clId="Web-{061F20A5-0451-4E7D-93FB-CE1DA401BE1E}" dt="2021-02-05T20:10:14.465" v="104"/>
      <pc:docMkLst>
        <pc:docMk/>
      </pc:docMkLst>
      <pc:sldChg chg="modSp addCm">
        <pc:chgData name="Spahn,Mackenzie L (DSHS)" userId="S::mackenzie.spahn@dshs.texas.gov::7ab22ca3-4670-4815-8d96-f639ee0885ed" providerId="AD" clId="Web-{061F20A5-0451-4E7D-93FB-CE1DA401BE1E}" dt="2021-02-05T20:10:14.465" v="104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061F20A5-0451-4E7D-93FB-CE1DA401BE1E}" dt="2021-02-05T20:09:33.403" v="103" actId="20577"/>
          <ac:spMkLst>
            <pc:docMk/>
            <pc:sldMk cId="1754620259" sldId="297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061F20A5-0451-4E7D-93FB-CE1DA401BE1E}" dt="2021-02-05T20:07:44.388" v="43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061F20A5-0451-4E7D-93FB-CE1DA401BE1E}" dt="2021-02-05T20:08:22.075" v="67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061F20A5-0451-4E7D-93FB-CE1DA401BE1E}" dt="2021-02-05T20:09:26.184" v="99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98E814F4-A213-4029-80A6-888ADCEAE562}"/>
    <pc:docChg chg="addSld delSld modSld sldOrd modSection">
      <pc:chgData name="Hill,Jordan (DSHS)" userId="S::jordan.hill@dshs.texas.gov::1afcdffa-d068-4ece-aa53-24c4dfc62f31" providerId="AD" clId="Web-{98E814F4-A213-4029-80A6-888ADCEAE562}" dt="2021-04-16T18:29:21.059" v="5"/>
      <pc:docMkLst>
        <pc:docMk/>
      </pc:docMkLst>
      <pc:sldChg chg="ord">
        <pc:chgData name="Hill,Jordan (DSHS)" userId="S::jordan.hill@dshs.texas.gov::1afcdffa-d068-4ece-aa53-24c4dfc62f31" providerId="AD" clId="Web-{98E814F4-A213-4029-80A6-888ADCEAE562}" dt="2021-04-16T18:29:13.372" v="4"/>
        <pc:sldMkLst>
          <pc:docMk/>
          <pc:sldMk cId="3603847803" sldId="275"/>
        </pc:sldMkLst>
      </pc:sldChg>
      <pc:sldChg chg="modSp new mod modClrScheme chgLayout">
        <pc:chgData name="Hill,Jordan (DSHS)" userId="S::jordan.hill@dshs.texas.gov::1afcdffa-d068-4ece-aa53-24c4dfc62f31" providerId="AD" clId="Web-{98E814F4-A213-4029-80A6-888ADCEAE562}" dt="2021-04-16T18:29:21.059" v="5"/>
        <pc:sldMkLst>
          <pc:docMk/>
          <pc:sldMk cId="1376719473" sldId="461"/>
        </pc:sldMkLst>
        <pc:spChg chg="mod ord">
          <ac:chgData name="Hill,Jordan (DSHS)" userId="S::jordan.hill@dshs.texas.gov::1afcdffa-d068-4ece-aa53-24c4dfc62f31" providerId="AD" clId="Web-{98E814F4-A213-4029-80A6-888ADCEAE562}" dt="2021-04-16T18:29:21.059" v="5"/>
          <ac:spMkLst>
            <pc:docMk/>
            <pc:sldMk cId="1376719473" sldId="461"/>
            <ac:spMk id="2" creationId="{D59C14A2-0889-496D-9D55-A0EE6F462EAB}"/>
          </ac:spMkLst>
        </pc:spChg>
        <pc:spChg chg="mod ord">
          <ac:chgData name="Hill,Jordan (DSHS)" userId="S::jordan.hill@dshs.texas.gov::1afcdffa-d068-4ece-aa53-24c4dfc62f31" providerId="AD" clId="Web-{98E814F4-A213-4029-80A6-888ADCEAE562}" dt="2021-04-16T18:29:21.059" v="5"/>
          <ac:spMkLst>
            <pc:docMk/>
            <pc:sldMk cId="1376719473" sldId="461"/>
            <ac:spMk id="3" creationId="{FD4596D7-3E42-48EF-91C8-66CB6718CBD7}"/>
          </ac:spMkLst>
        </pc:spChg>
      </pc:sldChg>
      <pc:sldChg chg="del">
        <pc:chgData name="Hill,Jordan (DSHS)" userId="S::jordan.hill@dshs.texas.gov::1afcdffa-d068-4ece-aa53-24c4dfc62f31" providerId="AD" clId="Web-{98E814F4-A213-4029-80A6-888ADCEAE562}" dt="2021-04-16T18:29:04.763" v="0"/>
        <pc:sldMkLst>
          <pc:docMk/>
          <pc:sldMk cId="2567018354" sldId="462"/>
        </pc:sldMkLst>
      </pc:sldChg>
      <pc:sldChg chg="del">
        <pc:chgData name="Hill,Jordan (DSHS)" userId="S::jordan.hill@dshs.texas.gov::1afcdffa-d068-4ece-aa53-24c4dfc62f31" providerId="AD" clId="Web-{98E814F4-A213-4029-80A6-888ADCEAE562}" dt="2021-04-16T18:29:05.388" v="1"/>
        <pc:sldMkLst>
          <pc:docMk/>
          <pc:sldMk cId="2493947150" sldId="463"/>
        </pc:sldMkLst>
      </pc:sldChg>
      <pc:sldChg chg="del">
        <pc:chgData name="Hill,Jordan (DSHS)" userId="S::jordan.hill@dshs.texas.gov::1afcdffa-d068-4ece-aa53-24c4dfc62f31" providerId="AD" clId="Web-{98E814F4-A213-4029-80A6-888ADCEAE562}" dt="2021-04-16T18:29:06.325" v="2"/>
        <pc:sldMkLst>
          <pc:docMk/>
          <pc:sldMk cId="1768024586" sldId="464"/>
        </pc:sldMkLst>
      </pc:sldChg>
    </pc:docChg>
  </pc:docChgLst>
  <pc:docChgLst>
    <pc:chgData name="Flores,Zachary (DSHS)" userId="S::zachary.flores@dshs.texas.gov::e619b1a4-ff3c-48b2-8d1c-f798fc25283a" providerId="AD" clId="Web-{20E3FC98-489A-4BCE-97DE-690333FFAF24}"/>
    <pc:docChg chg="modSld">
      <pc:chgData name="Flores,Zachary (DSHS)" userId="S::zachary.flores@dshs.texas.gov::e619b1a4-ff3c-48b2-8d1c-f798fc25283a" providerId="AD" clId="Web-{20E3FC98-489A-4BCE-97DE-690333FFAF24}" dt="2021-03-12T17:34:51.963" v="16" actId="20577"/>
      <pc:docMkLst>
        <pc:docMk/>
      </pc:docMkLst>
      <pc:sldChg chg="modSp">
        <pc:chgData name="Flores,Zachary (DSHS)" userId="S::zachary.flores@dshs.texas.gov::e619b1a4-ff3c-48b2-8d1c-f798fc25283a" providerId="AD" clId="Web-{20E3FC98-489A-4BCE-97DE-690333FFAF24}" dt="2021-03-12T17:34:51.963" v="16" actId="20577"/>
        <pc:sldMkLst>
          <pc:docMk/>
          <pc:sldMk cId="2067493864" sldId="368"/>
        </pc:sldMkLst>
        <pc:spChg chg="mod">
          <ac:chgData name="Flores,Zachary (DSHS)" userId="S::zachary.flores@dshs.texas.gov::e619b1a4-ff3c-48b2-8d1c-f798fc25283a" providerId="AD" clId="Web-{20E3FC98-489A-4BCE-97DE-690333FFAF24}" dt="2021-03-12T17:34:51.963" v="16" actId="20577"/>
          <ac:spMkLst>
            <pc:docMk/>
            <pc:sldMk cId="2067493864" sldId="368"/>
            <ac:spMk id="3" creationId="{75238FFF-EC99-410C-8B8A-E7A900FF2D2D}"/>
          </ac:spMkLst>
        </pc:spChg>
      </pc:sldChg>
    </pc:docChg>
  </pc:docChgLst>
  <pc:docChgLst>
    <pc:chgData name="Spahn,Mackenzie L (DSHS)" userId="S::mackenzie.spahn@dshs.texas.gov::7ab22ca3-4670-4815-8d96-f639ee0885ed" providerId="AD" clId="Web-{BBCD46AE-E448-4E81-8774-3BFECF0C6499}"/>
    <pc:docChg chg="addSld delSld modSld modSection">
      <pc:chgData name="Spahn,Mackenzie L (DSHS)" userId="S::mackenzie.spahn@dshs.texas.gov::7ab22ca3-4670-4815-8d96-f639ee0885ed" providerId="AD" clId="Web-{BBCD46AE-E448-4E81-8774-3BFECF0C6499}" dt="2021-03-26T19:08:05.186" v="1140" actId="20577"/>
      <pc:docMkLst>
        <pc:docMk/>
      </pc:docMkLst>
      <pc:sldChg chg="modSp delCm">
        <pc:chgData name="Spahn,Mackenzie L (DSHS)" userId="S::mackenzie.spahn@dshs.texas.gov::7ab22ca3-4670-4815-8d96-f639ee0885ed" providerId="AD" clId="Web-{BBCD46AE-E448-4E81-8774-3BFECF0C6499}" dt="2021-03-26T18:01:28.457" v="930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BBCD46AE-E448-4E81-8774-3BFECF0C6499}" dt="2021-03-26T17:59:09.584" v="793" actId="20577"/>
          <ac:spMkLst>
            <pc:docMk/>
            <pc:sldMk cId="1754620259" sldId="297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BBCD46AE-E448-4E81-8774-3BFECF0C6499}" dt="2021-03-26T17:59:40.630" v="835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BBCD46AE-E448-4E81-8774-3BFECF0C6499}" dt="2021-03-26T18:00:44.504" v="901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BBCD46AE-E448-4E81-8774-3BFECF0C6499}" dt="2021-03-26T18:01:19.004" v="929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modSp">
        <pc:chgData name="Spahn,Mackenzie L (DSHS)" userId="S::mackenzie.spahn@dshs.texas.gov::7ab22ca3-4670-4815-8d96-f639ee0885ed" providerId="AD" clId="Web-{BBCD46AE-E448-4E81-8774-3BFECF0C6499}" dt="2021-03-26T18:29:43.194" v="1067" actId="1076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BBCD46AE-E448-4E81-8774-3BFECF0C6499}" dt="2021-03-26T18:29:43.194" v="1067" actId="1076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BBCD46AE-E448-4E81-8774-3BFECF0C6499}" dt="2021-03-26T17:58:28.538" v="791" actId="20577"/>
        <pc:sldMkLst>
          <pc:docMk/>
          <pc:sldMk cId="2198252228" sldId="386"/>
        </pc:sldMkLst>
        <pc:spChg chg="mod">
          <ac:chgData name="Spahn,Mackenzie L (DSHS)" userId="S::mackenzie.spahn@dshs.texas.gov::7ab22ca3-4670-4815-8d96-f639ee0885ed" providerId="AD" clId="Web-{BBCD46AE-E448-4E81-8774-3BFECF0C6499}" dt="2021-03-26T17:58:28.538" v="791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">
        <pc:chgData name="Spahn,Mackenzie L (DSHS)" userId="S::mackenzie.spahn@dshs.texas.gov::7ab22ca3-4670-4815-8d96-f639ee0885ed" providerId="AD" clId="Web-{BBCD46AE-E448-4E81-8774-3BFECF0C6499}" dt="2021-03-26T18:29:10.429" v="1065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BBCD46AE-E448-4E81-8774-3BFECF0C6499}" dt="2021-03-26T18:29:10.429" v="1065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del">
        <pc:chgData name="Spahn,Mackenzie L (DSHS)" userId="S::mackenzie.spahn@dshs.texas.gov::7ab22ca3-4670-4815-8d96-f639ee0885ed" providerId="AD" clId="Web-{BBCD46AE-E448-4E81-8774-3BFECF0C6499}" dt="2021-03-26T17:43:14.741" v="434"/>
        <pc:sldMkLst>
          <pc:docMk/>
          <pc:sldMk cId="2435790209" sldId="405"/>
        </pc:sldMkLst>
      </pc:sldChg>
      <pc:sldChg chg="addSp delSp modSp add replId">
        <pc:chgData name="Spahn,Mackenzie L (DSHS)" userId="S::mackenzie.spahn@dshs.texas.gov::7ab22ca3-4670-4815-8d96-f639ee0885ed" providerId="AD" clId="Web-{BBCD46AE-E448-4E81-8774-3BFECF0C6499}" dt="2021-03-26T18:42:38.649" v="1094" actId="20577"/>
        <pc:sldMkLst>
          <pc:docMk/>
          <pc:sldMk cId="1355970852" sldId="427"/>
        </pc:sldMkLst>
        <pc:spChg chg="mod">
          <ac:chgData name="Spahn,Mackenzie L (DSHS)" userId="S::mackenzie.spahn@dshs.texas.gov::7ab22ca3-4670-4815-8d96-f639ee0885ed" providerId="AD" clId="Web-{BBCD46AE-E448-4E81-8774-3BFECF0C6499}" dt="2021-03-26T18:42:38.649" v="1094" actId="20577"/>
          <ac:spMkLst>
            <pc:docMk/>
            <pc:sldMk cId="1355970852" sldId="427"/>
            <ac:spMk id="3" creationId="{75238FFF-EC99-410C-8B8A-E7A900FF2D2D}"/>
          </ac:spMkLst>
        </pc:spChg>
        <pc:graphicFrameChg chg="add del mod">
          <ac:chgData name="Spahn,Mackenzie L (DSHS)" userId="S::mackenzie.spahn@dshs.texas.gov::7ab22ca3-4670-4815-8d96-f639ee0885ed" providerId="AD" clId="Web-{BBCD46AE-E448-4E81-8774-3BFECF0C6499}" dt="2021-03-26T18:27:28.587" v="1049"/>
          <ac:graphicFrameMkLst>
            <pc:docMk/>
            <pc:sldMk cId="1355970852" sldId="427"/>
            <ac:graphicFrameMk id="5" creationId="{3E9DC83F-6E95-450F-9B36-53C11346503A}"/>
          </ac:graphicFrameMkLst>
        </pc:graphicFrameChg>
      </pc:sldChg>
      <pc:sldChg chg="modSp add replId">
        <pc:chgData name="Spahn,Mackenzie L (DSHS)" userId="S::mackenzie.spahn@dshs.texas.gov::7ab22ca3-4670-4815-8d96-f639ee0885ed" providerId="AD" clId="Web-{BBCD46AE-E448-4E81-8774-3BFECF0C6499}" dt="2021-03-26T19:08:05.186" v="1140" actId="20577"/>
        <pc:sldMkLst>
          <pc:docMk/>
          <pc:sldMk cId="1476568915" sldId="428"/>
        </pc:sldMkLst>
        <pc:spChg chg="mod">
          <ac:chgData name="Spahn,Mackenzie L (DSHS)" userId="S::mackenzie.spahn@dshs.texas.gov::7ab22ca3-4670-4815-8d96-f639ee0885ed" providerId="AD" clId="Web-{BBCD46AE-E448-4E81-8774-3BFECF0C6499}" dt="2021-03-26T19:08:05.186" v="1140" actId="20577"/>
          <ac:spMkLst>
            <pc:docMk/>
            <pc:sldMk cId="1476568915" sldId="428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FA419AFF-6859-43E9-9DC7-19AE87B50BC7}"/>
    <pc:docChg chg="delSld modSld sldOrd modSection">
      <pc:chgData name="Hill,Jordan (DSHS)" userId="S::jordan.hill@dshs.texas.gov::1afcdffa-d068-4ece-aa53-24c4dfc62f31" providerId="AD" clId="Web-{FA419AFF-6859-43E9-9DC7-19AE87B50BC7}" dt="2021-04-02T15:11:23.781" v="339" actId="20577"/>
      <pc:docMkLst>
        <pc:docMk/>
      </pc:docMkLst>
      <pc:sldChg chg="modSp ord">
        <pc:chgData name="Hill,Jordan (DSHS)" userId="S::jordan.hill@dshs.texas.gov::1afcdffa-d068-4ece-aa53-24c4dfc62f31" providerId="AD" clId="Web-{FA419AFF-6859-43E9-9DC7-19AE87B50BC7}" dt="2021-04-02T14:57:21.507" v="10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FA419AFF-6859-43E9-9DC7-19AE87B50BC7}" dt="2021-04-02T14:57:12.991" v="2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ord">
        <pc:chgData name="Hill,Jordan (DSHS)" userId="S::jordan.hill@dshs.texas.gov::1afcdffa-d068-4ece-aa53-24c4dfc62f31" providerId="AD" clId="Web-{FA419AFF-6859-43E9-9DC7-19AE87B50BC7}" dt="2021-04-02T14:57:21.492" v="5"/>
        <pc:sldMkLst>
          <pc:docMk/>
          <pc:sldMk cId="1754620259" sldId="297"/>
        </pc:sldMkLst>
      </pc:sldChg>
      <pc:sldChg chg="del">
        <pc:chgData name="Hill,Jordan (DSHS)" userId="S::jordan.hill@dshs.texas.gov::1afcdffa-d068-4ece-aa53-24c4dfc62f31" providerId="AD" clId="Web-{FA419AFF-6859-43E9-9DC7-19AE87B50BC7}" dt="2021-04-02T14:56:57.678" v="0"/>
        <pc:sldMkLst>
          <pc:docMk/>
          <pc:sldMk cId="2227480567" sldId="373"/>
        </pc:sldMkLst>
      </pc:sldChg>
      <pc:sldChg chg="modSp">
        <pc:chgData name="Hill,Jordan (DSHS)" userId="S::jordan.hill@dshs.texas.gov::1afcdffa-d068-4ece-aa53-24c4dfc62f31" providerId="AD" clId="Web-{FA419AFF-6859-43E9-9DC7-19AE87B50BC7}" dt="2021-04-02T15:07:43.931" v="298" actId="1076"/>
        <pc:sldMkLst>
          <pc:docMk/>
          <pc:sldMk cId="83418260" sldId="403"/>
        </pc:sldMkLst>
        <pc:picChg chg="mod">
          <ac:chgData name="Hill,Jordan (DSHS)" userId="S::jordan.hill@dshs.texas.gov::1afcdffa-d068-4ece-aa53-24c4dfc62f31" providerId="AD" clId="Web-{FA419AFF-6859-43E9-9DC7-19AE87B50BC7}" dt="2021-04-02T15:07:43.931" v="298" actId="1076"/>
          <ac:picMkLst>
            <pc:docMk/>
            <pc:sldMk cId="83418260" sldId="403"/>
            <ac:picMk id="3" creationId="{90E2289A-7B45-4FD4-8126-453C9FFD211A}"/>
          </ac:picMkLst>
        </pc:picChg>
      </pc:sldChg>
      <pc:sldChg chg="modSp">
        <pc:chgData name="Hill,Jordan (DSHS)" userId="S::jordan.hill@dshs.texas.gov::1afcdffa-d068-4ece-aa53-24c4dfc62f31" providerId="AD" clId="Web-{FA419AFF-6859-43E9-9DC7-19AE87B50BC7}" dt="2021-04-02T15:11:10.593" v="333" actId="20577"/>
        <pc:sldMkLst>
          <pc:docMk/>
          <pc:sldMk cId="2414766581" sldId="425"/>
        </pc:sldMkLst>
        <pc:spChg chg="mod">
          <ac:chgData name="Hill,Jordan (DSHS)" userId="S::jordan.hill@dshs.texas.gov::1afcdffa-d068-4ece-aa53-24c4dfc62f31" providerId="AD" clId="Web-{FA419AFF-6859-43E9-9DC7-19AE87B50BC7}" dt="2021-04-02T15:11:10.593" v="333" actId="20577"/>
          <ac:spMkLst>
            <pc:docMk/>
            <pc:sldMk cId="2414766581" sldId="425"/>
            <ac:spMk id="3" creationId="{B366D209-CC59-4DC2-8ECD-DE7A0EE94892}"/>
          </ac:spMkLst>
        </pc:spChg>
      </pc:sldChg>
      <pc:sldChg chg="modSp">
        <pc:chgData name="Hill,Jordan (DSHS)" userId="S::jordan.hill@dshs.texas.gov::1afcdffa-d068-4ece-aa53-24c4dfc62f31" providerId="AD" clId="Web-{FA419AFF-6859-43E9-9DC7-19AE87B50BC7}" dt="2021-04-02T15:11:23.781" v="339" actId="20577"/>
        <pc:sldMkLst>
          <pc:docMk/>
          <pc:sldMk cId="2428293191" sldId="431"/>
        </pc:sldMkLst>
        <pc:spChg chg="mod">
          <ac:chgData name="Hill,Jordan (DSHS)" userId="S::jordan.hill@dshs.texas.gov::1afcdffa-d068-4ece-aa53-24c4dfc62f31" providerId="AD" clId="Web-{FA419AFF-6859-43E9-9DC7-19AE87B50BC7}" dt="2021-04-02T15:11:23.781" v="339" actId="20577"/>
          <ac:spMkLst>
            <pc:docMk/>
            <pc:sldMk cId="2428293191" sldId="431"/>
            <ac:spMk id="3" creationId="{9D7853F6-8418-4C36-856A-8DC4590CD0D4}"/>
          </ac:spMkLst>
        </pc:spChg>
      </pc:sldChg>
      <pc:sldChg chg="ord">
        <pc:chgData name="Hill,Jordan (DSHS)" userId="S::jordan.hill@dshs.texas.gov::1afcdffa-d068-4ece-aa53-24c4dfc62f31" providerId="AD" clId="Web-{FA419AFF-6859-43E9-9DC7-19AE87B50BC7}" dt="2021-04-02T14:57:21.492" v="4"/>
        <pc:sldMkLst>
          <pc:docMk/>
          <pc:sldMk cId="3710088869" sldId="434"/>
        </pc:sldMkLst>
      </pc:sldChg>
      <pc:sldChg chg="ord">
        <pc:chgData name="Hill,Jordan (DSHS)" userId="S::jordan.hill@dshs.texas.gov::1afcdffa-d068-4ece-aa53-24c4dfc62f31" providerId="AD" clId="Web-{FA419AFF-6859-43E9-9DC7-19AE87B50BC7}" dt="2021-04-02T14:57:21.507" v="9"/>
        <pc:sldMkLst>
          <pc:docMk/>
          <pc:sldMk cId="261337664" sldId="435"/>
        </pc:sldMkLst>
      </pc:sldChg>
      <pc:sldChg chg="ord">
        <pc:chgData name="Hill,Jordan (DSHS)" userId="S::jordan.hill@dshs.texas.gov::1afcdffa-d068-4ece-aa53-24c4dfc62f31" providerId="AD" clId="Web-{FA419AFF-6859-43E9-9DC7-19AE87B50BC7}" dt="2021-04-02T14:57:21.492" v="8"/>
        <pc:sldMkLst>
          <pc:docMk/>
          <pc:sldMk cId="3574200080" sldId="436"/>
        </pc:sldMkLst>
      </pc:sldChg>
      <pc:sldChg chg="ord">
        <pc:chgData name="Hill,Jordan (DSHS)" userId="S::jordan.hill@dshs.texas.gov::1afcdffa-d068-4ece-aa53-24c4dfc62f31" providerId="AD" clId="Web-{FA419AFF-6859-43E9-9DC7-19AE87B50BC7}" dt="2021-04-02T14:57:21.492" v="7"/>
        <pc:sldMkLst>
          <pc:docMk/>
          <pc:sldMk cId="1894727526" sldId="437"/>
        </pc:sldMkLst>
      </pc:sldChg>
      <pc:sldChg chg="ord">
        <pc:chgData name="Hill,Jordan (DSHS)" userId="S::jordan.hill@dshs.texas.gov::1afcdffa-d068-4ece-aa53-24c4dfc62f31" providerId="AD" clId="Web-{FA419AFF-6859-43E9-9DC7-19AE87B50BC7}" dt="2021-04-02T14:57:21.492" v="3"/>
        <pc:sldMkLst>
          <pc:docMk/>
          <pc:sldMk cId="4219971879" sldId="440"/>
        </pc:sldMkLst>
      </pc:sldChg>
      <pc:sldChg chg="modSp">
        <pc:chgData name="Hill,Jordan (DSHS)" userId="S::jordan.hill@dshs.texas.gov::1afcdffa-d068-4ece-aa53-24c4dfc62f31" providerId="AD" clId="Web-{FA419AFF-6859-43E9-9DC7-19AE87B50BC7}" dt="2021-04-02T15:07:29.634" v="297" actId="14100"/>
        <pc:sldMkLst>
          <pc:docMk/>
          <pc:sldMk cId="129919651" sldId="443"/>
        </pc:sldMkLst>
        <pc:spChg chg="mod">
          <ac:chgData name="Hill,Jordan (DSHS)" userId="S::jordan.hill@dshs.texas.gov::1afcdffa-d068-4ece-aa53-24c4dfc62f31" providerId="AD" clId="Web-{FA419AFF-6859-43E9-9DC7-19AE87B50BC7}" dt="2021-04-02T14:57:55.789" v="11" actId="20577"/>
          <ac:spMkLst>
            <pc:docMk/>
            <pc:sldMk cId="129919651" sldId="443"/>
            <ac:spMk id="2" creationId="{C4CC736C-FB8D-4E16-A8E8-60F33E05BB3A}"/>
          </ac:spMkLst>
        </pc:spChg>
        <pc:spChg chg="mod">
          <ac:chgData name="Hill,Jordan (DSHS)" userId="S::jordan.hill@dshs.texas.gov::1afcdffa-d068-4ece-aa53-24c4dfc62f31" providerId="AD" clId="Web-{FA419AFF-6859-43E9-9DC7-19AE87B50BC7}" dt="2021-04-02T15:07:29.634" v="297" actId="14100"/>
          <ac:spMkLst>
            <pc:docMk/>
            <pc:sldMk cId="129919651" sldId="443"/>
            <ac:spMk id="3" creationId="{5DDAFC59-49ED-4435-9A14-C8C390493BD9}"/>
          </ac:spMkLst>
        </pc:spChg>
      </pc:sldChg>
      <pc:sldChg chg="ord">
        <pc:chgData name="Hill,Jordan (DSHS)" userId="S::jordan.hill@dshs.texas.gov::1afcdffa-d068-4ece-aa53-24c4dfc62f31" providerId="AD" clId="Web-{FA419AFF-6859-43E9-9DC7-19AE87B50BC7}" dt="2021-04-02T14:57:21.492" v="6"/>
        <pc:sldMkLst>
          <pc:docMk/>
          <pc:sldMk cId="2066983663" sldId="445"/>
        </pc:sldMkLst>
      </pc:sldChg>
      <pc:sldChg chg="modSp">
        <pc:chgData name="Hill,Jordan (DSHS)" userId="S::jordan.hill@dshs.texas.gov::1afcdffa-d068-4ece-aa53-24c4dfc62f31" providerId="AD" clId="Web-{FA419AFF-6859-43E9-9DC7-19AE87B50BC7}" dt="2021-04-02T15:06:48.086" v="270"/>
        <pc:sldMkLst>
          <pc:docMk/>
          <pc:sldMk cId="3563460416" sldId="449"/>
        </pc:sldMkLst>
        <pc:graphicFrameChg chg="mod modGraphic">
          <ac:chgData name="Hill,Jordan (DSHS)" userId="S::jordan.hill@dshs.texas.gov::1afcdffa-d068-4ece-aa53-24c4dfc62f31" providerId="AD" clId="Web-{FA419AFF-6859-43E9-9DC7-19AE87B50BC7}" dt="2021-04-02T15:06:48.086" v="270"/>
          <ac:graphicFrameMkLst>
            <pc:docMk/>
            <pc:sldMk cId="3563460416" sldId="449"/>
            <ac:graphicFrameMk id="4" creationId="{F4B996D8-69B1-4095-803E-7F04C8838087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00BD18AC-DE9C-425B-9F08-3DECCBCCE3F1}"/>
    <pc:docChg chg="modSld">
      <pc:chgData name="Flores,Zachary (DSHS)" userId="S::zachary.flores@dshs.texas.gov::e619b1a4-ff3c-48b2-8d1c-f798fc25283a" providerId="AD" clId="Web-{00BD18AC-DE9C-425B-9F08-3DECCBCCE3F1}" dt="2021-02-12T19:39:49.021" v="840" actId="20577"/>
      <pc:docMkLst>
        <pc:docMk/>
      </pc:docMkLst>
      <pc:sldChg chg="modSp">
        <pc:chgData name="Flores,Zachary (DSHS)" userId="S::zachary.flores@dshs.texas.gov::e619b1a4-ff3c-48b2-8d1c-f798fc25283a" providerId="AD" clId="Web-{00BD18AC-DE9C-425B-9F08-3DECCBCCE3F1}" dt="2021-02-12T19:39:49.021" v="840" actId="20577"/>
        <pc:sldMkLst>
          <pc:docMk/>
          <pc:sldMk cId="2547753295" sldId="374"/>
        </pc:sldMkLst>
        <pc:spChg chg="mod">
          <ac:chgData name="Flores,Zachary (DSHS)" userId="S::zachary.flores@dshs.texas.gov::e619b1a4-ff3c-48b2-8d1c-f798fc25283a" providerId="AD" clId="Web-{00BD18AC-DE9C-425B-9F08-3DECCBCCE3F1}" dt="2021-02-12T19:34:40.259" v="614" actId="20577"/>
          <ac:spMkLst>
            <pc:docMk/>
            <pc:sldMk cId="2547753295" sldId="374"/>
            <ac:spMk id="2" creationId="{C02BB927-D1C9-4048-BCFC-3972AA03808A}"/>
          </ac:spMkLst>
        </pc:spChg>
        <pc:spChg chg="mod">
          <ac:chgData name="Flores,Zachary (DSHS)" userId="S::zachary.flores@dshs.texas.gov::e619b1a4-ff3c-48b2-8d1c-f798fc25283a" providerId="AD" clId="Web-{00BD18AC-DE9C-425B-9F08-3DECCBCCE3F1}" dt="2021-02-12T19:39:49.021" v="840" actId="20577"/>
          <ac:spMkLst>
            <pc:docMk/>
            <pc:sldMk cId="2547753295" sldId="374"/>
            <ac:spMk id="3" creationId="{0A2F2EF0-524F-486B-87FC-E184ECD9B7CE}"/>
          </ac:spMkLst>
        </pc:spChg>
      </pc:sldChg>
    </pc:docChg>
  </pc:docChgLst>
  <pc:docChgLst>
    <pc:chgData name="Spahn,Mackenzie L (DSHS)" userId="S::mackenzie.spahn@dshs.texas.gov::7ab22ca3-4670-4815-8d96-f639ee0885ed" providerId="AD" clId="Web-{DA1AC19F-6019-0000-D779-DB1702D920E9}"/>
    <pc:docChg chg="delSld modSld modSection">
      <pc:chgData name="Spahn,Mackenzie L (DSHS)" userId="S::mackenzie.spahn@dshs.texas.gov::7ab22ca3-4670-4815-8d96-f639ee0885ed" providerId="AD" clId="Web-{DA1AC19F-6019-0000-D779-DB1702D920E9}" dt="2021-04-23T16:31:54.455" v="399"/>
      <pc:docMkLst>
        <pc:docMk/>
      </pc:docMkLst>
      <pc:sldChg chg="addSp modSp">
        <pc:chgData name="Spahn,Mackenzie L (DSHS)" userId="S::mackenzie.spahn@dshs.texas.gov::7ab22ca3-4670-4815-8d96-f639ee0885ed" providerId="AD" clId="Web-{DA1AC19F-6019-0000-D779-DB1702D920E9}" dt="2021-04-23T16:14:46.093" v="76"/>
        <pc:sldMkLst>
          <pc:docMk/>
          <pc:sldMk cId="3270391972" sldId="429"/>
        </pc:sldMkLst>
        <pc:spChg chg="mod">
          <ac:chgData name="Spahn,Mackenzie L (DSHS)" userId="S::mackenzie.spahn@dshs.texas.gov::7ab22ca3-4670-4815-8d96-f639ee0885ed" providerId="AD" clId="Web-{DA1AC19F-6019-0000-D779-DB1702D920E9}" dt="2021-04-23T16:14:15.497" v="69" actId="20577"/>
          <ac:spMkLst>
            <pc:docMk/>
            <pc:sldMk cId="3270391972" sldId="429"/>
            <ac:spMk id="3" creationId="{75238FFF-EC99-410C-8B8A-E7A900FF2D2D}"/>
          </ac:spMkLst>
        </pc:spChg>
        <pc:graphicFrameChg chg="add mod modGraphic">
          <ac:chgData name="Spahn,Mackenzie L (DSHS)" userId="S::mackenzie.spahn@dshs.texas.gov::7ab22ca3-4670-4815-8d96-f639ee0885ed" providerId="AD" clId="Web-{DA1AC19F-6019-0000-D779-DB1702D920E9}" dt="2021-04-23T16:14:46.093" v="76"/>
          <ac:graphicFrameMkLst>
            <pc:docMk/>
            <pc:sldMk cId="3270391972" sldId="429"/>
            <ac:graphicFrameMk id="4" creationId="{F40C79F3-624B-46A9-B4F6-FB65B9237BC2}"/>
          </ac:graphicFrameMkLst>
        </pc:graphicFrameChg>
      </pc:sldChg>
      <pc:sldChg chg="delSp modSp">
        <pc:chgData name="Spahn,Mackenzie L (DSHS)" userId="S::mackenzie.spahn@dshs.texas.gov::7ab22ca3-4670-4815-8d96-f639ee0885ed" providerId="AD" clId="Web-{DA1AC19F-6019-0000-D779-DB1702D920E9}" dt="2021-04-23T16:16:42.554" v="109"/>
        <pc:sldMkLst>
          <pc:docMk/>
          <pc:sldMk cId="1488216566" sldId="458"/>
        </pc:sldMkLst>
        <pc:spChg chg="mod">
          <ac:chgData name="Spahn,Mackenzie L (DSHS)" userId="S::mackenzie.spahn@dshs.texas.gov::7ab22ca3-4670-4815-8d96-f639ee0885ed" providerId="AD" clId="Web-{DA1AC19F-6019-0000-D779-DB1702D920E9}" dt="2021-04-23T16:16:37.147" v="107" actId="20577"/>
          <ac:spMkLst>
            <pc:docMk/>
            <pc:sldMk cId="1488216566" sldId="458"/>
            <ac:spMk id="4" creationId="{84E88B4D-7A76-4AC1-91B5-0B7CA8EFA1C6}"/>
          </ac:spMkLst>
        </pc:spChg>
        <pc:graphicFrameChg chg="del mod modGraphic">
          <ac:chgData name="Spahn,Mackenzie L (DSHS)" userId="S::mackenzie.spahn@dshs.texas.gov::7ab22ca3-4670-4815-8d96-f639ee0885ed" providerId="AD" clId="Web-{DA1AC19F-6019-0000-D779-DB1702D920E9}" dt="2021-04-23T16:16:23.818" v="105"/>
          <ac:graphicFrameMkLst>
            <pc:docMk/>
            <pc:sldMk cId="1488216566" sldId="458"/>
            <ac:graphicFrameMk id="5" creationId="{5DDBBBEA-D9FE-4115-8FD2-9D97F35660DD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DA1AC19F-6019-0000-D779-DB1702D920E9}" dt="2021-04-23T16:16:42.554" v="109"/>
          <ac:graphicFrameMkLst>
            <pc:docMk/>
            <pc:sldMk cId="1488216566" sldId="458"/>
            <ac:graphicFrameMk id="6" creationId="{3FA4CD94-A2BB-43B6-ABB6-D273C5A07574}"/>
          </ac:graphicFrameMkLst>
        </pc:graphicFrameChg>
      </pc:sldChg>
      <pc:sldChg chg="delSp modSp">
        <pc:chgData name="Spahn,Mackenzie L (DSHS)" userId="S::mackenzie.spahn@dshs.texas.gov::7ab22ca3-4670-4815-8d96-f639ee0885ed" providerId="AD" clId="Web-{DA1AC19F-6019-0000-D779-DB1702D920E9}" dt="2021-04-23T16:30:38.669" v="379"/>
        <pc:sldMkLst>
          <pc:docMk/>
          <pc:sldMk cId="3929976895" sldId="460"/>
        </pc:sldMkLst>
        <pc:spChg chg="mod">
          <ac:chgData name="Spahn,Mackenzie L (DSHS)" userId="S::mackenzie.spahn@dshs.texas.gov::7ab22ca3-4670-4815-8d96-f639ee0885ed" providerId="AD" clId="Web-{DA1AC19F-6019-0000-D779-DB1702D920E9}" dt="2021-04-23T16:29:57.041" v="363"/>
          <ac:spMkLst>
            <pc:docMk/>
            <pc:sldMk cId="3929976895" sldId="460"/>
            <ac:spMk id="4" creationId="{84E88B4D-7A76-4AC1-91B5-0B7CA8EFA1C6}"/>
          </ac:spMkLst>
        </pc:spChg>
        <pc:spChg chg="del">
          <ac:chgData name="Spahn,Mackenzie L (DSHS)" userId="S::mackenzie.spahn@dshs.texas.gov::7ab22ca3-4670-4815-8d96-f639ee0885ed" providerId="AD" clId="Web-{DA1AC19F-6019-0000-D779-DB1702D920E9}" dt="2021-04-23T16:30:23.496" v="374"/>
          <ac:spMkLst>
            <pc:docMk/>
            <pc:sldMk cId="3929976895" sldId="460"/>
            <ac:spMk id="7" creationId="{E3F0CFF7-B737-43F8-8327-8F2D13D7F52D}"/>
          </ac:spMkLst>
        </pc:spChg>
        <pc:graphicFrameChg chg="mod modGraphic">
          <ac:chgData name="Spahn,Mackenzie L (DSHS)" userId="S::mackenzie.spahn@dshs.texas.gov::7ab22ca3-4670-4815-8d96-f639ee0885ed" providerId="AD" clId="Web-{DA1AC19F-6019-0000-D779-DB1702D920E9}" dt="2021-04-23T16:30:38.669" v="379"/>
          <ac:graphicFrameMkLst>
            <pc:docMk/>
            <pc:sldMk cId="3929976895" sldId="460"/>
            <ac:graphicFrameMk id="3" creationId="{5B369F0F-CF7B-49BC-A369-FC7F49DA61EB}"/>
          </ac:graphicFrameMkLst>
        </pc:graphicFrameChg>
      </pc:sldChg>
      <pc:sldChg chg="delSp modSp">
        <pc:chgData name="Spahn,Mackenzie L (DSHS)" userId="S::mackenzie.spahn@dshs.texas.gov::7ab22ca3-4670-4815-8d96-f639ee0885ed" providerId="AD" clId="Web-{DA1AC19F-6019-0000-D779-DB1702D920E9}" dt="2021-04-23T16:31:54.455" v="399"/>
        <pc:sldMkLst>
          <pc:docMk/>
          <pc:sldMk cId="3265345361" sldId="469"/>
        </pc:sldMkLst>
        <pc:spChg chg="mod">
          <ac:chgData name="Spahn,Mackenzie L (DSHS)" userId="S::mackenzie.spahn@dshs.texas.gov::7ab22ca3-4670-4815-8d96-f639ee0885ed" providerId="AD" clId="Web-{DA1AC19F-6019-0000-D779-DB1702D920E9}" dt="2021-04-23T16:31:01.873" v="382" actId="20577"/>
          <ac:spMkLst>
            <pc:docMk/>
            <pc:sldMk cId="3265345361" sldId="469"/>
            <ac:spMk id="4" creationId="{84E88B4D-7A76-4AC1-91B5-0B7CA8EFA1C6}"/>
          </ac:spMkLst>
        </pc:spChg>
        <pc:spChg chg="del">
          <ac:chgData name="Spahn,Mackenzie L (DSHS)" userId="S::mackenzie.spahn@dshs.texas.gov::7ab22ca3-4670-4815-8d96-f639ee0885ed" providerId="AD" clId="Web-{DA1AC19F-6019-0000-D779-DB1702D920E9}" dt="2021-04-23T16:27:26.469" v="206"/>
          <ac:spMkLst>
            <pc:docMk/>
            <pc:sldMk cId="3265345361" sldId="469"/>
            <ac:spMk id="7" creationId="{E3F0CFF7-B737-43F8-8327-8F2D13D7F52D}"/>
          </ac:spMkLst>
        </pc:spChg>
        <pc:graphicFrameChg chg="mod modGraphic">
          <ac:chgData name="Spahn,Mackenzie L (DSHS)" userId="S::mackenzie.spahn@dshs.texas.gov::7ab22ca3-4670-4815-8d96-f639ee0885ed" providerId="AD" clId="Web-{DA1AC19F-6019-0000-D779-DB1702D920E9}" dt="2021-04-23T16:31:54.455" v="399"/>
          <ac:graphicFrameMkLst>
            <pc:docMk/>
            <pc:sldMk cId="3265345361" sldId="469"/>
            <ac:graphicFrameMk id="3" creationId="{5B369F0F-CF7B-49BC-A369-FC7F49DA61EB}"/>
          </ac:graphicFrameMkLst>
        </pc:graphicFrameChg>
      </pc:sldChg>
      <pc:sldChg chg="del">
        <pc:chgData name="Spahn,Mackenzie L (DSHS)" userId="S::mackenzie.spahn@dshs.texas.gov::7ab22ca3-4670-4815-8d96-f639ee0885ed" providerId="AD" clId="Web-{DA1AC19F-6019-0000-D779-DB1702D920E9}" dt="2021-04-23T16:16:11.083" v="99"/>
        <pc:sldMkLst>
          <pc:docMk/>
          <pc:sldMk cId="720637783" sldId="474"/>
        </pc:sldMkLst>
      </pc:sldChg>
      <pc:sldChg chg="delSp modSp del">
        <pc:chgData name="Spahn,Mackenzie L (DSHS)" userId="S::mackenzie.spahn@dshs.texas.gov::7ab22ca3-4670-4815-8d96-f639ee0885ed" providerId="AD" clId="Web-{DA1AC19F-6019-0000-D779-DB1702D920E9}" dt="2021-04-23T16:15:00.782" v="77"/>
        <pc:sldMkLst>
          <pc:docMk/>
          <pc:sldMk cId="438848801" sldId="478"/>
        </pc:sldMkLst>
        <pc:spChg chg="mod">
          <ac:chgData name="Spahn,Mackenzie L (DSHS)" userId="S::mackenzie.spahn@dshs.texas.gov::7ab22ca3-4670-4815-8d96-f639ee0885ed" providerId="AD" clId="Web-{DA1AC19F-6019-0000-D779-DB1702D920E9}" dt="2021-04-23T16:13:36.823" v="57" actId="20577"/>
          <ac:spMkLst>
            <pc:docMk/>
            <pc:sldMk cId="438848801" sldId="478"/>
            <ac:spMk id="3" creationId="{75238FFF-EC99-410C-8B8A-E7A900FF2D2D}"/>
          </ac:spMkLst>
        </pc:spChg>
        <pc:graphicFrameChg chg="del modGraphic">
          <ac:chgData name="Spahn,Mackenzie L (DSHS)" userId="S::mackenzie.spahn@dshs.texas.gov::7ab22ca3-4670-4815-8d96-f639ee0885ed" providerId="AD" clId="Web-{DA1AC19F-6019-0000-D779-DB1702D920E9}" dt="2021-04-23T16:13:32.401" v="55"/>
          <ac:graphicFrameMkLst>
            <pc:docMk/>
            <pc:sldMk cId="438848801" sldId="478"/>
            <ac:graphicFrameMk id="7" creationId="{A15C1883-2FBA-4E1E-A95D-06DD6AD51018}"/>
          </ac:graphicFrameMkLst>
        </pc:graphicFrameChg>
        <pc:graphicFrameChg chg="del modGraphic">
          <ac:chgData name="Spahn,Mackenzie L (DSHS)" userId="S::mackenzie.spahn@dshs.texas.gov::7ab22ca3-4670-4815-8d96-f639ee0885ed" providerId="AD" clId="Web-{DA1AC19F-6019-0000-D779-DB1702D920E9}" dt="2021-04-23T16:12:44.804" v="4"/>
          <ac:graphicFrameMkLst>
            <pc:docMk/>
            <pc:sldMk cId="438848801" sldId="478"/>
            <ac:graphicFrameMk id="8" creationId="{E01F5D96-3059-4797-8D59-68A8FBBCAF54}"/>
          </ac:graphicFrameMkLst>
        </pc:graphicFrameChg>
        <pc:graphicFrameChg chg="del modGraphic">
          <ac:chgData name="Spahn,Mackenzie L (DSHS)" userId="S::mackenzie.spahn@dshs.texas.gov::7ab22ca3-4670-4815-8d96-f639ee0885ed" providerId="AD" clId="Web-{DA1AC19F-6019-0000-D779-DB1702D920E9}" dt="2021-04-23T16:12:53.477" v="6"/>
          <ac:graphicFrameMkLst>
            <pc:docMk/>
            <pc:sldMk cId="438848801" sldId="478"/>
            <ac:graphicFrameMk id="11" creationId="{0369E7B2-2707-4EA4-BB96-A7EA6DAE9E01}"/>
          </ac:graphicFrameMkLst>
        </pc:graphicFrameChg>
        <pc:graphicFrameChg chg="del modGraphic">
          <ac:chgData name="Spahn,Mackenzie L (DSHS)" userId="S::mackenzie.spahn@dshs.texas.gov::7ab22ca3-4670-4815-8d96-f639ee0885ed" providerId="AD" clId="Web-{DA1AC19F-6019-0000-D779-DB1702D920E9}" dt="2021-04-23T16:12:33.897" v="1"/>
          <ac:graphicFrameMkLst>
            <pc:docMk/>
            <pc:sldMk cId="438848801" sldId="478"/>
            <ac:graphicFrameMk id="12" creationId="{7B243004-E418-495D-B033-2EB46A43DC39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DA1AC19F-6019-0000-D779-DB1702D920E9}" dt="2021-04-23T16:13:26.026" v="54"/>
          <ac:graphicFrameMkLst>
            <pc:docMk/>
            <pc:sldMk cId="438848801" sldId="478"/>
            <ac:graphicFrameMk id="15" creationId="{D3BC1363-7C4D-4DEF-873B-867A983FE68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F69D7598-4042-46A1-A14F-8BA13AB8D593}"/>
    <pc:docChg chg="modSld">
      <pc:chgData name="Hill,Jordan (DSHS)" userId="S::jordan.hill@dshs.texas.gov::1afcdffa-d068-4ece-aa53-24c4dfc62f31" providerId="AD" clId="Web-{F69D7598-4042-46A1-A14F-8BA13AB8D593}" dt="2021-04-23T13:21:40.904" v="13" actId="20577"/>
      <pc:docMkLst>
        <pc:docMk/>
      </pc:docMkLst>
      <pc:sldChg chg="modSp">
        <pc:chgData name="Hill,Jordan (DSHS)" userId="S::jordan.hill@dshs.texas.gov::1afcdffa-d068-4ece-aa53-24c4dfc62f31" providerId="AD" clId="Web-{F69D7598-4042-46A1-A14F-8BA13AB8D593}" dt="2021-04-23T13:21:40.904" v="13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F69D7598-4042-46A1-A14F-8BA13AB8D593}" dt="2021-04-23T13:21:40.904" v="13" actId="20577"/>
          <ac:spMkLst>
            <pc:docMk/>
            <pc:sldMk cId="3617220568" sldId="377"/>
            <ac:spMk id="3" creationId="{D6A5A192-AEDB-4B5E-B189-35E2B17085E2}"/>
          </ac:spMkLst>
        </pc:spChg>
      </pc:sldChg>
    </pc:docChg>
  </pc:docChgLst>
  <pc:docChgLst>
    <pc:chgData name="Hill,Jordan (DSHS)" userId="1afcdffa-d068-4ece-aa53-24c4dfc62f31" providerId="ADAL" clId="{AD36C651-5750-44C6-B53D-328606C2E2A9}"/>
    <pc:docChg chg="undo custSel addSld delSld modSld sldOrd modSection">
      <pc:chgData name="Hill,Jordan (DSHS)" userId="1afcdffa-d068-4ece-aa53-24c4dfc62f31" providerId="ADAL" clId="{AD36C651-5750-44C6-B53D-328606C2E2A9}" dt="2021-05-21T19:51:39.766" v="8956" actId="5793"/>
      <pc:docMkLst>
        <pc:docMk/>
      </pc:docMkLst>
      <pc:sldChg chg="modSp">
        <pc:chgData name="Hill,Jordan (DSHS)" userId="1afcdffa-d068-4ece-aa53-24c4dfc62f31" providerId="ADAL" clId="{AD36C651-5750-44C6-B53D-328606C2E2A9}" dt="2021-05-21T19:51:39.766" v="8956" actId="5793"/>
        <pc:sldMkLst>
          <pc:docMk/>
          <pc:sldMk cId="3617220568" sldId="377"/>
        </pc:sldMkLst>
        <pc:spChg chg="mod">
          <ac:chgData name="Hill,Jordan (DSHS)" userId="1afcdffa-d068-4ece-aa53-24c4dfc62f31" providerId="ADAL" clId="{AD36C651-5750-44C6-B53D-328606C2E2A9}" dt="2021-05-21T19:51:39.766" v="8956" actId="5793"/>
          <ac:spMkLst>
            <pc:docMk/>
            <pc:sldMk cId="3617220568" sldId="377"/>
            <ac:spMk id="3" creationId="{D6A5A192-AEDB-4B5E-B189-35E2B17085E2}"/>
          </ac:spMkLst>
        </pc:spChg>
      </pc:sldChg>
      <pc:sldChg chg="addSp modSp add del">
        <pc:chgData name="Hill,Jordan (DSHS)" userId="1afcdffa-d068-4ece-aa53-24c4dfc62f31" providerId="ADAL" clId="{AD36C651-5750-44C6-B53D-328606C2E2A9}" dt="2021-05-21T17:43:43.487" v="3374" actId="1076"/>
        <pc:sldMkLst>
          <pc:docMk/>
          <pc:sldMk cId="3923001845" sldId="411"/>
        </pc:sldMkLst>
        <pc:spChg chg="mod">
          <ac:chgData name="Hill,Jordan (DSHS)" userId="1afcdffa-d068-4ece-aa53-24c4dfc62f31" providerId="ADAL" clId="{AD36C651-5750-44C6-B53D-328606C2E2A9}" dt="2021-05-21T17:43:18.265" v="3343" actId="20577"/>
          <ac:spMkLst>
            <pc:docMk/>
            <pc:sldMk cId="3923001845" sldId="411"/>
            <ac:spMk id="2" creationId="{1A3289C7-E814-4A3C-9FDA-2DCC4CA901E6}"/>
          </ac:spMkLst>
        </pc:spChg>
        <pc:spChg chg="mod">
          <ac:chgData name="Hill,Jordan (DSHS)" userId="1afcdffa-d068-4ece-aa53-24c4dfc62f31" providerId="ADAL" clId="{AD36C651-5750-44C6-B53D-328606C2E2A9}" dt="2021-05-21T17:43:35.556" v="3373" actId="20577"/>
          <ac:spMkLst>
            <pc:docMk/>
            <pc:sldMk cId="3923001845" sldId="411"/>
            <ac:spMk id="3" creationId="{29736DA7-A172-479A-A922-D7FA6F40A5E6}"/>
          </ac:spMkLst>
        </pc:spChg>
        <pc:picChg chg="add mod">
          <ac:chgData name="Hill,Jordan (DSHS)" userId="1afcdffa-d068-4ece-aa53-24c4dfc62f31" providerId="ADAL" clId="{AD36C651-5750-44C6-B53D-328606C2E2A9}" dt="2021-05-21T17:43:43.487" v="3374" actId="1076"/>
          <ac:picMkLst>
            <pc:docMk/>
            <pc:sldMk cId="3923001845" sldId="411"/>
            <ac:picMk id="4" creationId="{4EEAC748-0D11-457A-8B10-46D2F294CC90}"/>
          </ac:picMkLst>
        </pc:picChg>
      </pc:sldChg>
      <pc:sldChg chg="modSp">
        <pc:chgData name="Hill,Jordan (DSHS)" userId="1afcdffa-d068-4ece-aa53-24c4dfc62f31" providerId="ADAL" clId="{AD36C651-5750-44C6-B53D-328606C2E2A9}" dt="2021-05-21T19:29:30.656" v="7422" actId="14100"/>
        <pc:sldMkLst>
          <pc:docMk/>
          <pc:sldMk cId="3710088869" sldId="434"/>
        </pc:sldMkLst>
        <pc:graphicFrameChg chg="mod modGraphic">
          <ac:chgData name="Hill,Jordan (DSHS)" userId="1afcdffa-d068-4ece-aa53-24c4dfc62f31" providerId="ADAL" clId="{AD36C651-5750-44C6-B53D-328606C2E2A9}" dt="2021-05-21T19:29:30.656" v="7422" actId="14100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ord">
        <pc:chgData name="Hill,Jordan (DSHS)" userId="1afcdffa-d068-4ece-aa53-24c4dfc62f31" providerId="ADAL" clId="{AD36C651-5750-44C6-B53D-328606C2E2A9}" dt="2021-05-21T19:41:45.313" v="8730"/>
        <pc:sldMkLst>
          <pc:docMk/>
          <pc:sldMk cId="1063485063" sldId="462"/>
        </pc:sldMkLst>
      </pc:sldChg>
      <pc:sldChg chg="modSp">
        <pc:chgData name="Hill,Jordan (DSHS)" userId="1afcdffa-d068-4ece-aa53-24c4dfc62f31" providerId="ADAL" clId="{AD36C651-5750-44C6-B53D-328606C2E2A9}" dt="2021-05-21T19:29:13.983" v="7421" actId="2165"/>
        <pc:sldMkLst>
          <pc:docMk/>
          <pc:sldMk cId="1116794158" sldId="465"/>
        </pc:sldMkLst>
        <pc:graphicFrameChg chg="modGraphic">
          <ac:chgData name="Hill,Jordan (DSHS)" userId="1afcdffa-d068-4ece-aa53-24c4dfc62f31" providerId="ADAL" clId="{AD36C651-5750-44C6-B53D-328606C2E2A9}" dt="2021-05-21T19:29:13.983" v="7421" actId="2165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addSp modSp ord">
        <pc:chgData name="Hill,Jordan (DSHS)" userId="1afcdffa-d068-4ece-aa53-24c4dfc62f31" providerId="ADAL" clId="{AD36C651-5750-44C6-B53D-328606C2E2A9}" dt="2021-05-21T18:49:40.901" v="4806" actId="1076"/>
        <pc:sldMkLst>
          <pc:docMk/>
          <pc:sldMk cId="2103228504" sldId="498"/>
        </pc:sldMkLst>
        <pc:spChg chg="add mod">
          <ac:chgData name="Hill,Jordan (DSHS)" userId="1afcdffa-d068-4ece-aa53-24c4dfc62f31" providerId="ADAL" clId="{AD36C651-5750-44C6-B53D-328606C2E2A9}" dt="2021-05-21T18:49:40.901" v="4806" actId="1076"/>
          <ac:spMkLst>
            <pc:docMk/>
            <pc:sldMk cId="2103228504" sldId="498"/>
            <ac:spMk id="4" creationId="{C6167E9B-78A2-488F-A444-CC8FFB70581E}"/>
          </ac:spMkLst>
        </pc:spChg>
        <pc:picChg chg="mod">
          <ac:chgData name="Hill,Jordan (DSHS)" userId="1afcdffa-d068-4ece-aa53-24c4dfc62f31" providerId="ADAL" clId="{AD36C651-5750-44C6-B53D-328606C2E2A9}" dt="2021-05-21T18:38:44.636" v="4313" actId="1076"/>
          <ac:picMkLst>
            <pc:docMk/>
            <pc:sldMk cId="2103228504" sldId="498"/>
            <ac:picMk id="3" creationId="{A5478955-F73D-4762-B9B2-090AE74C4D91}"/>
          </ac:picMkLst>
        </pc:picChg>
      </pc:sldChg>
      <pc:sldChg chg="del">
        <pc:chgData name="Hill,Jordan (DSHS)" userId="1afcdffa-d068-4ece-aa53-24c4dfc62f31" providerId="ADAL" clId="{AD36C651-5750-44C6-B53D-328606C2E2A9}" dt="2021-05-21T19:11:53.133" v="5331" actId="2696"/>
        <pc:sldMkLst>
          <pc:docMk/>
          <pc:sldMk cId="2838010834" sldId="500"/>
        </pc:sldMkLst>
      </pc:sldChg>
      <pc:sldChg chg="add del modTransition">
        <pc:chgData name="Hill,Jordan (DSHS)" userId="1afcdffa-d068-4ece-aa53-24c4dfc62f31" providerId="ADAL" clId="{AD36C651-5750-44C6-B53D-328606C2E2A9}" dt="2021-05-21T19:28:42.574" v="7418"/>
        <pc:sldMkLst>
          <pc:docMk/>
          <pc:sldMk cId="1228743300" sldId="509"/>
        </pc:sldMkLst>
      </pc:sldChg>
      <pc:sldChg chg="modSp ord">
        <pc:chgData name="Hill,Jordan (DSHS)" userId="1afcdffa-d068-4ece-aa53-24c4dfc62f31" providerId="ADAL" clId="{AD36C651-5750-44C6-B53D-328606C2E2A9}" dt="2021-05-21T18:18:01.532" v="3586" actId="14100"/>
        <pc:sldMkLst>
          <pc:docMk/>
          <pc:sldMk cId="310470502" sldId="518"/>
        </pc:sldMkLst>
        <pc:picChg chg="mod">
          <ac:chgData name="Hill,Jordan (DSHS)" userId="1afcdffa-d068-4ece-aa53-24c4dfc62f31" providerId="ADAL" clId="{AD36C651-5750-44C6-B53D-328606C2E2A9}" dt="2021-05-21T18:18:01.532" v="3586" actId="14100"/>
          <ac:picMkLst>
            <pc:docMk/>
            <pc:sldMk cId="310470502" sldId="518"/>
            <ac:picMk id="5" creationId="{DD4F84C0-F6B7-41A6-92BD-38BF4BE237D9}"/>
          </ac:picMkLst>
        </pc:picChg>
      </pc:sldChg>
      <pc:sldChg chg="addSp delSp modSp">
        <pc:chgData name="Hill,Jordan (DSHS)" userId="1afcdffa-d068-4ece-aa53-24c4dfc62f31" providerId="ADAL" clId="{AD36C651-5750-44C6-B53D-328606C2E2A9}" dt="2021-05-21T19:13:21.959" v="5371" actId="20577"/>
        <pc:sldMkLst>
          <pc:docMk/>
          <pc:sldMk cId="3508136219" sldId="520"/>
        </pc:sldMkLst>
        <pc:spChg chg="mod">
          <ac:chgData name="Hill,Jordan (DSHS)" userId="1afcdffa-d068-4ece-aa53-24c4dfc62f31" providerId="ADAL" clId="{AD36C651-5750-44C6-B53D-328606C2E2A9}" dt="2021-05-21T19:13:21.959" v="5371" actId="20577"/>
          <ac:spMkLst>
            <pc:docMk/>
            <pc:sldMk cId="3508136219" sldId="520"/>
            <ac:spMk id="2" creationId="{BE80CB10-0772-4AFD-944F-5DDE3CD74366}"/>
          </ac:spMkLst>
        </pc:spChg>
        <pc:inkChg chg="add del">
          <ac:chgData name="Hill,Jordan (DSHS)" userId="1afcdffa-d068-4ece-aa53-24c4dfc62f31" providerId="ADAL" clId="{AD36C651-5750-44C6-B53D-328606C2E2A9}" dt="2021-05-21T19:12:46.727" v="5336" actId="9405"/>
          <ac:inkMkLst>
            <pc:docMk/>
            <pc:sldMk cId="3508136219" sldId="520"/>
            <ac:inkMk id="3" creationId="{E8C74D80-4EF8-4848-848A-4F7490B09B27}"/>
          </ac:inkMkLst>
        </pc:inkChg>
        <pc:inkChg chg="add del">
          <ac:chgData name="Hill,Jordan (DSHS)" userId="1afcdffa-d068-4ece-aa53-24c4dfc62f31" providerId="ADAL" clId="{AD36C651-5750-44C6-B53D-328606C2E2A9}" dt="2021-05-21T19:12:50.747" v="5339"/>
          <ac:inkMkLst>
            <pc:docMk/>
            <pc:sldMk cId="3508136219" sldId="520"/>
            <ac:inkMk id="4" creationId="{70518D70-77EC-452F-B3C9-8D6C616F93F3}"/>
          </ac:inkMkLst>
        </pc:inkChg>
        <pc:inkChg chg="add del">
          <ac:chgData name="Hill,Jordan (DSHS)" userId="1afcdffa-d068-4ece-aa53-24c4dfc62f31" providerId="ADAL" clId="{AD36C651-5750-44C6-B53D-328606C2E2A9}" dt="2021-05-21T19:12:50.747" v="5339"/>
          <ac:inkMkLst>
            <pc:docMk/>
            <pc:sldMk cId="3508136219" sldId="520"/>
            <ac:inkMk id="5" creationId="{246A74E0-0E03-4229-8360-0F64CAD58E1D}"/>
          </ac:inkMkLst>
        </pc:inkChg>
        <pc:inkChg chg="add">
          <ac:chgData name="Hill,Jordan (DSHS)" userId="1afcdffa-d068-4ece-aa53-24c4dfc62f31" providerId="ADAL" clId="{AD36C651-5750-44C6-B53D-328606C2E2A9}" dt="2021-05-21T19:12:50.747" v="5339"/>
          <ac:inkMkLst>
            <pc:docMk/>
            <pc:sldMk cId="3508136219" sldId="520"/>
            <ac:inkMk id="7" creationId="{18FCDA79-3F99-467D-8A7B-56ABB3442304}"/>
          </ac:inkMkLst>
        </pc:inkChg>
        <pc:inkChg chg="add del">
          <ac:chgData name="Hill,Jordan (DSHS)" userId="1afcdffa-d068-4ece-aa53-24c4dfc62f31" providerId="ADAL" clId="{AD36C651-5750-44C6-B53D-328606C2E2A9}" dt="2021-05-21T19:13:02.171" v="5342"/>
          <ac:inkMkLst>
            <pc:docMk/>
            <pc:sldMk cId="3508136219" sldId="520"/>
            <ac:inkMk id="8" creationId="{764C2771-6CB3-4EA5-BF67-B4E8DCC93189}"/>
          </ac:inkMkLst>
        </pc:inkChg>
        <pc:inkChg chg="add del">
          <ac:chgData name="Hill,Jordan (DSHS)" userId="1afcdffa-d068-4ece-aa53-24c4dfc62f31" providerId="ADAL" clId="{AD36C651-5750-44C6-B53D-328606C2E2A9}" dt="2021-05-21T19:13:02.171" v="5342"/>
          <ac:inkMkLst>
            <pc:docMk/>
            <pc:sldMk cId="3508136219" sldId="520"/>
            <ac:inkMk id="9" creationId="{46419CF5-E437-4524-822B-F9B59158A435}"/>
          </ac:inkMkLst>
        </pc:inkChg>
        <pc:inkChg chg="add">
          <ac:chgData name="Hill,Jordan (DSHS)" userId="1afcdffa-d068-4ece-aa53-24c4dfc62f31" providerId="ADAL" clId="{AD36C651-5750-44C6-B53D-328606C2E2A9}" dt="2021-05-21T19:13:02.171" v="5342"/>
          <ac:inkMkLst>
            <pc:docMk/>
            <pc:sldMk cId="3508136219" sldId="520"/>
            <ac:inkMk id="10" creationId="{9FEA55BF-E468-471E-BD45-C539F95C0579}"/>
          </ac:inkMkLst>
        </pc:inkChg>
        <pc:inkChg chg="add">
          <ac:chgData name="Hill,Jordan (DSHS)" userId="1afcdffa-d068-4ece-aa53-24c4dfc62f31" providerId="ADAL" clId="{AD36C651-5750-44C6-B53D-328606C2E2A9}" dt="2021-05-21T19:13:05.520" v="5343" actId="9405"/>
          <ac:inkMkLst>
            <pc:docMk/>
            <pc:sldMk cId="3508136219" sldId="520"/>
            <ac:inkMk id="11" creationId="{49C031E5-3C77-4873-B1BF-BE9271DC57D4}"/>
          </ac:inkMkLst>
        </pc:inkChg>
        <pc:inkChg chg="add del">
          <ac:chgData name="Hill,Jordan (DSHS)" userId="1afcdffa-d068-4ece-aa53-24c4dfc62f31" providerId="ADAL" clId="{AD36C651-5750-44C6-B53D-328606C2E2A9}" dt="2021-05-21T19:13:10.191" v="5347" actId="9405"/>
          <ac:inkMkLst>
            <pc:docMk/>
            <pc:sldMk cId="3508136219" sldId="520"/>
            <ac:inkMk id="12" creationId="{91BB1123-1766-4F74-B381-887738CCF648}"/>
          </ac:inkMkLst>
        </pc:inkChg>
        <pc:inkChg chg="add del">
          <ac:chgData name="Hill,Jordan (DSHS)" userId="1afcdffa-d068-4ece-aa53-24c4dfc62f31" providerId="ADAL" clId="{AD36C651-5750-44C6-B53D-328606C2E2A9}" dt="2021-05-21T19:13:09.959" v="5346" actId="9405"/>
          <ac:inkMkLst>
            <pc:docMk/>
            <pc:sldMk cId="3508136219" sldId="520"/>
            <ac:inkMk id="13" creationId="{252DAC89-DE41-4B73-8662-9DAD62A58C4C}"/>
          </ac:inkMkLst>
        </pc:inkChg>
        <pc:inkChg chg="add del">
          <ac:chgData name="Hill,Jordan (DSHS)" userId="1afcdffa-d068-4ece-aa53-24c4dfc62f31" providerId="ADAL" clId="{AD36C651-5750-44C6-B53D-328606C2E2A9}" dt="2021-05-21T19:13:11.399" v="5349" actId="9405"/>
          <ac:inkMkLst>
            <pc:docMk/>
            <pc:sldMk cId="3508136219" sldId="520"/>
            <ac:inkMk id="14" creationId="{782F9F97-D0C0-4A6C-804D-28833AF46A13}"/>
          </ac:inkMkLst>
        </pc:inkChg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809813165" sldId="521"/>
        </pc:sldMkLst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831218322" sldId="522"/>
        </pc:sldMkLst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3503557594" sldId="523"/>
        </pc:sldMkLst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2788052883" sldId="524"/>
        </pc:sldMkLst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1986778910" sldId="525"/>
        </pc:sldMkLst>
      </pc:sldChg>
      <pc:sldChg chg="modTransition">
        <pc:chgData name="Hill,Jordan (DSHS)" userId="1afcdffa-d068-4ece-aa53-24c4dfc62f31" providerId="ADAL" clId="{AD36C651-5750-44C6-B53D-328606C2E2A9}" dt="2021-05-21T19:15:05.745" v="5404"/>
        <pc:sldMkLst>
          <pc:docMk/>
          <pc:sldMk cId="2760309202" sldId="526"/>
        </pc:sldMkLst>
      </pc:sldChg>
      <pc:sldChg chg="addSp delSp modSp">
        <pc:chgData name="Hill,Jordan (DSHS)" userId="1afcdffa-d068-4ece-aa53-24c4dfc62f31" providerId="ADAL" clId="{AD36C651-5750-44C6-B53D-328606C2E2A9}" dt="2021-05-21T19:31:13.013" v="7524" actId="20577"/>
        <pc:sldMkLst>
          <pc:docMk/>
          <pc:sldMk cId="2741830969" sldId="527"/>
        </pc:sldMkLst>
        <pc:spChg chg="mod">
          <ac:chgData name="Hill,Jordan (DSHS)" userId="1afcdffa-d068-4ece-aa53-24c4dfc62f31" providerId="ADAL" clId="{AD36C651-5750-44C6-B53D-328606C2E2A9}" dt="2021-05-21T19:31:13.013" v="7524" actId="20577"/>
          <ac:spMkLst>
            <pc:docMk/>
            <pc:sldMk cId="2741830969" sldId="527"/>
            <ac:spMk id="2" creationId="{4B1F2F49-2828-470F-A1B5-3F5B366BC568}"/>
          </ac:spMkLst>
        </pc:spChg>
        <pc:spChg chg="add mod">
          <ac:chgData name="Hill,Jordan (DSHS)" userId="1afcdffa-d068-4ece-aa53-24c4dfc62f31" providerId="ADAL" clId="{AD36C651-5750-44C6-B53D-328606C2E2A9}" dt="2021-05-21T19:14:42.962" v="5403" actId="1076"/>
          <ac:spMkLst>
            <pc:docMk/>
            <pc:sldMk cId="2741830969" sldId="527"/>
            <ac:spMk id="13" creationId="{7F8C76CD-CF1E-4A84-805A-848F1C55040E}"/>
          </ac:spMkLst>
        </pc:spChg>
        <pc:inkChg chg="add del">
          <ac:chgData name="Hill,Jordan (DSHS)" userId="1afcdffa-d068-4ece-aa53-24c4dfc62f31" providerId="ADAL" clId="{AD36C651-5750-44C6-B53D-328606C2E2A9}" dt="2021-05-21T19:13:32.791" v="5376" actId="9405"/>
          <ac:inkMkLst>
            <pc:docMk/>
            <pc:sldMk cId="2741830969" sldId="527"/>
            <ac:inkMk id="3" creationId="{3F557F82-4685-4C71-884D-77AC8B2B691F}"/>
          </ac:inkMkLst>
        </pc:inkChg>
        <pc:inkChg chg="add del">
          <ac:chgData name="Hill,Jordan (DSHS)" userId="1afcdffa-d068-4ece-aa53-24c4dfc62f31" providerId="ADAL" clId="{AD36C651-5750-44C6-B53D-328606C2E2A9}" dt="2021-05-21T19:13:32.127" v="5375" actId="9405"/>
          <ac:inkMkLst>
            <pc:docMk/>
            <pc:sldMk cId="2741830969" sldId="527"/>
            <ac:inkMk id="4" creationId="{5B2D520F-DA8C-494C-A008-AC1F04D5DD9D}"/>
          </ac:inkMkLst>
        </pc:inkChg>
        <pc:inkChg chg="add">
          <ac:chgData name="Hill,Jordan (DSHS)" userId="1afcdffa-d068-4ece-aa53-24c4dfc62f31" providerId="ADAL" clId="{AD36C651-5750-44C6-B53D-328606C2E2A9}" dt="2021-05-21T19:13:30.629" v="5374"/>
          <ac:inkMkLst>
            <pc:docMk/>
            <pc:sldMk cId="2741830969" sldId="527"/>
            <ac:inkMk id="5" creationId="{DC9908B1-266C-4BE7-93CB-FF1CCF794D04}"/>
          </ac:inkMkLst>
        </pc:inkChg>
        <pc:inkChg chg="add del">
          <ac:chgData name="Hill,Jordan (DSHS)" userId="1afcdffa-d068-4ece-aa53-24c4dfc62f31" providerId="ADAL" clId="{AD36C651-5750-44C6-B53D-328606C2E2A9}" dt="2021-05-21T19:13:36.016" v="5382"/>
          <ac:inkMkLst>
            <pc:docMk/>
            <pc:sldMk cId="2741830969" sldId="527"/>
            <ac:inkMk id="7" creationId="{2FD6B82F-9389-4EF4-BA1D-E1842BD6CA1F}"/>
          </ac:inkMkLst>
        </pc:inkChg>
        <pc:inkChg chg="add del">
          <ac:chgData name="Hill,Jordan (DSHS)" userId="1afcdffa-d068-4ece-aa53-24c4dfc62f31" providerId="ADAL" clId="{AD36C651-5750-44C6-B53D-328606C2E2A9}" dt="2021-05-21T19:13:36.016" v="5382"/>
          <ac:inkMkLst>
            <pc:docMk/>
            <pc:sldMk cId="2741830969" sldId="527"/>
            <ac:inkMk id="8" creationId="{7AA78698-A8DD-46CC-B54A-813ECCF9816A}"/>
          </ac:inkMkLst>
        </pc:inkChg>
        <pc:inkChg chg="add del">
          <ac:chgData name="Hill,Jordan (DSHS)" userId="1afcdffa-d068-4ece-aa53-24c4dfc62f31" providerId="ADAL" clId="{AD36C651-5750-44C6-B53D-328606C2E2A9}" dt="2021-05-21T19:13:36.159" v="5383" actId="9405"/>
          <ac:inkMkLst>
            <pc:docMk/>
            <pc:sldMk cId="2741830969" sldId="527"/>
            <ac:inkMk id="9" creationId="{6A1816E5-CC1B-4EA5-BE01-235E4128C3C3}"/>
          </ac:inkMkLst>
        </pc:inkChg>
        <pc:inkChg chg="add del">
          <ac:chgData name="Hill,Jordan (DSHS)" userId="1afcdffa-d068-4ece-aa53-24c4dfc62f31" providerId="ADAL" clId="{AD36C651-5750-44C6-B53D-328606C2E2A9}" dt="2021-05-21T19:13:35.791" v="5381" actId="9405"/>
          <ac:inkMkLst>
            <pc:docMk/>
            <pc:sldMk cId="2741830969" sldId="527"/>
            <ac:inkMk id="10" creationId="{2DE3CDDA-9DA3-45E9-9A71-DC6559F7FE83}"/>
          </ac:inkMkLst>
        </pc:inkChg>
        <pc:inkChg chg="add">
          <ac:chgData name="Hill,Jordan (DSHS)" userId="1afcdffa-d068-4ece-aa53-24c4dfc62f31" providerId="ADAL" clId="{AD36C651-5750-44C6-B53D-328606C2E2A9}" dt="2021-05-21T19:13:36.016" v="5382"/>
          <ac:inkMkLst>
            <pc:docMk/>
            <pc:sldMk cId="2741830969" sldId="527"/>
            <ac:inkMk id="11" creationId="{CC9A72ED-F2AF-4C56-9A92-1A6B103A1DFF}"/>
          </ac:inkMkLst>
        </pc:inkChg>
        <pc:inkChg chg="add del">
          <ac:chgData name="Hill,Jordan (DSHS)" userId="1afcdffa-d068-4ece-aa53-24c4dfc62f31" providerId="ADAL" clId="{AD36C651-5750-44C6-B53D-328606C2E2A9}" dt="2021-05-21T19:13:39.535" v="5385" actId="9405"/>
          <ac:inkMkLst>
            <pc:docMk/>
            <pc:sldMk cId="2741830969" sldId="527"/>
            <ac:inkMk id="12" creationId="{9A18EE51-C64D-4C0A-B60D-08D092474725}"/>
          </ac:inkMkLst>
        </pc:inkChg>
      </pc:sldChg>
      <pc:sldChg chg="del">
        <pc:chgData name="Hill,Jordan (DSHS)" userId="1afcdffa-d068-4ece-aa53-24c4dfc62f31" providerId="ADAL" clId="{AD36C651-5750-44C6-B53D-328606C2E2A9}" dt="2021-05-21T16:14:20.229" v="3176" actId="2696"/>
        <pc:sldMkLst>
          <pc:docMk/>
          <pc:sldMk cId="422047303" sldId="528"/>
        </pc:sldMkLst>
      </pc:sldChg>
      <pc:sldChg chg="add del modTransition">
        <pc:chgData name="Hill,Jordan (DSHS)" userId="1afcdffa-d068-4ece-aa53-24c4dfc62f31" providerId="ADAL" clId="{AD36C651-5750-44C6-B53D-328606C2E2A9}" dt="2021-05-21T19:28:42.574" v="7418"/>
        <pc:sldMkLst>
          <pc:docMk/>
          <pc:sldMk cId="2577989760" sldId="532"/>
        </pc:sldMkLst>
      </pc:sldChg>
      <pc:sldChg chg="del">
        <pc:chgData name="Hill,Jordan (DSHS)" userId="1afcdffa-d068-4ece-aa53-24c4dfc62f31" providerId="ADAL" clId="{AD36C651-5750-44C6-B53D-328606C2E2A9}" dt="2021-05-21T16:13:07.008" v="3174" actId="2696"/>
        <pc:sldMkLst>
          <pc:docMk/>
          <pc:sldMk cId="1136154783" sldId="533"/>
        </pc:sldMkLst>
      </pc:sldChg>
      <pc:sldChg chg="modSp addCm modCm">
        <pc:chgData name="Hill,Jordan (DSHS)" userId="1afcdffa-d068-4ece-aa53-24c4dfc62f31" providerId="ADAL" clId="{AD36C651-5750-44C6-B53D-328606C2E2A9}" dt="2021-05-21T19:01:33.516" v="5325" actId="14100"/>
        <pc:sldMkLst>
          <pc:docMk/>
          <pc:sldMk cId="1212711586" sldId="536"/>
        </pc:sldMkLst>
        <pc:graphicFrameChg chg="mod modGraphic">
          <ac:chgData name="Hill,Jordan (DSHS)" userId="1afcdffa-d068-4ece-aa53-24c4dfc62f31" providerId="ADAL" clId="{AD36C651-5750-44C6-B53D-328606C2E2A9}" dt="2021-05-21T19:01:33.516" v="5325" actId="14100"/>
          <ac:graphicFrameMkLst>
            <pc:docMk/>
            <pc:sldMk cId="1212711586" sldId="536"/>
            <ac:graphicFrameMk id="6" creationId="{16D78F75-C090-47C8-935E-D71E9F834BD6}"/>
          </ac:graphicFrameMkLst>
        </pc:graphicFrameChg>
      </pc:sldChg>
      <pc:sldChg chg="modSp modNotesTx">
        <pc:chgData name="Hill,Jordan (DSHS)" userId="1afcdffa-d068-4ece-aa53-24c4dfc62f31" providerId="ADAL" clId="{AD36C651-5750-44C6-B53D-328606C2E2A9}" dt="2021-05-21T19:01:10.980" v="5321" actId="20577"/>
        <pc:sldMkLst>
          <pc:docMk/>
          <pc:sldMk cId="271248232" sldId="537"/>
        </pc:sldMkLst>
        <pc:graphicFrameChg chg="modGraphic">
          <ac:chgData name="Hill,Jordan (DSHS)" userId="1afcdffa-d068-4ece-aa53-24c4dfc62f31" providerId="ADAL" clId="{AD36C651-5750-44C6-B53D-328606C2E2A9}" dt="2021-05-21T19:01:10.980" v="5321" actId="20577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  <pc:sldChg chg="modSp">
        <pc:chgData name="Hill,Jordan (DSHS)" userId="1afcdffa-d068-4ece-aa53-24c4dfc62f31" providerId="ADAL" clId="{AD36C651-5750-44C6-B53D-328606C2E2A9}" dt="2021-05-21T19:02:02.677" v="5330" actId="2165"/>
        <pc:sldMkLst>
          <pc:docMk/>
          <pc:sldMk cId="2279085522" sldId="538"/>
        </pc:sldMkLst>
        <pc:graphicFrameChg chg="mod modGraphic">
          <ac:chgData name="Hill,Jordan (DSHS)" userId="1afcdffa-d068-4ece-aa53-24c4dfc62f31" providerId="ADAL" clId="{AD36C651-5750-44C6-B53D-328606C2E2A9}" dt="2021-05-21T19:02:02.677" v="5330" actId="2165"/>
          <ac:graphicFrameMkLst>
            <pc:docMk/>
            <pc:sldMk cId="2279085522" sldId="538"/>
            <ac:graphicFrameMk id="4" creationId="{401A46D2-2188-4E51-97BA-48FA08A47BDE}"/>
          </ac:graphicFrameMkLst>
        </pc:graphicFrameChg>
      </pc:sldChg>
      <pc:sldChg chg="del">
        <pc:chgData name="Hill,Jordan (DSHS)" userId="1afcdffa-d068-4ece-aa53-24c4dfc62f31" providerId="ADAL" clId="{AD36C651-5750-44C6-B53D-328606C2E2A9}" dt="2021-05-21T19:24:52.870" v="7347" actId="2696"/>
        <pc:sldMkLst>
          <pc:docMk/>
          <pc:sldMk cId="3178784669" sldId="540"/>
        </pc:sldMkLst>
      </pc:sldChg>
      <pc:sldChg chg="modSp">
        <pc:chgData name="Hill,Jordan (DSHS)" userId="1afcdffa-d068-4ece-aa53-24c4dfc62f31" providerId="ADAL" clId="{AD36C651-5750-44C6-B53D-328606C2E2A9}" dt="2021-05-21T19:40:50.464" v="8727" actId="14100"/>
        <pc:sldMkLst>
          <pc:docMk/>
          <pc:sldMk cId="546004469" sldId="541"/>
        </pc:sldMkLst>
        <pc:spChg chg="mod">
          <ac:chgData name="Hill,Jordan (DSHS)" userId="1afcdffa-d068-4ece-aa53-24c4dfc62f31" providerId="ADAL" clId="{AD36C651-5750-44C6-B53D-328606C2E2A9}" dt="2021-05-21T19:40:50.464" v="8727" actId="14100"/>
          <ac:spMkLst>
            <pc:docMk/>
            <pc:sldMk cId="546004469" sldId="541"/>
            <ac:spMk id="3" creationId="{553798B8-69A6-4E0D-B3C9-8DBF8448D4F9}"/>
          </ac:spMkLst>
        </pc:spChg>
        <pc:picChg chg="mod">
          <ac:chgData name="Hill,Jordan (DSHS)" userId="1afcdffa-d068-4ece-aa53-24c4dfc62f31" providerId="ADAL" clId="{AD36C651-5750-44C6-B53D-328606C2E2A9}" dt="2021-05-21T19:40:40.557" v="8722" actId="1076"/>
          <ac:picMkLst>
            <pc:docMk/>
            <pc:sldMk cId="546004469" sldId="541"/>
            <ac:picMk id="7" creationId="{E5A5966C-7E0C-4447-8A71-688F870BD0C3}"/>
          </ac:picMkLst>
        </pc:picChg>
        <pc:inkChg chg="mod">
          <ac:chgData name="Hill,Jordan (DSHS)" userId="1afcdffa-d068-4ece-aa53-24c4dfc62f31" providerId="ADAL" clId="{AD36C651-5750-44C6-B53D-328606C2E2A9}" dt="2021-05-21T19:40:42.196" v="8723" actId="1076"/>
          <ac:inkMkLst>
            <pc:docMk/>
            <pc:sldMk cId="546004469" sldId="541"/>
            <ac:inkMk id="8" creationId="{FAE67524-E773-4D70-8AD5-E7DADAA9A586}"/>
          </ac:inkMkLst>
        </pc:inkChg>
      </pc:sldChg>
      <pc:sldChg chg="del">
        <pc:chgData name="Hill,Jordan (DSHS)" userId="1afcdffa-d068-4ece-aa53-24c4dfc62f31" providerId="ADAL" clId="{AD36C651-5750-44C6-B53D-328606C2E2A9}" dt="2021-05-21T19:12:10.807" v="5334" actId="2696"/>
        <pc:sldMkLst>
          <pc:docMk/>
          <pc:sldMk cId="2014690912" sldId="542"/>
        </pc:sldMkLst>
      </pc:sldChg>
      <pc:sldChg chg="del">
        <pc:chgData name="Hill,Jordan (DSHS)" userId="1afcdffa-d068-4ece-aa53-24c4dfc62f31" providerId="ADAL" clId="{AD36C651-5750-44C6-B53D-328606C2E2A9}" dt="2021-05-21T19:12:07.244" v="5332" actId="2696"/>
        <pc:sldMkLst>
          <pc:docMk/>
          <pc:sldMk cId="165068571" sldId="543"/>
        </pc:sldMkLst>
      </pc:sldChg>
      <pc:sldChg chg="addSp delSp modSp ord">
        <pc:chgData name="Hill,Jordan (DSHS)" userId="1afcdffa-d068-4ece-aa53-24c4dfc62f31" providerId="ADAL" clId="{AD36C651-5750-44C6-B53D-328606C2E2A9}" dt="2021-05-21T19:49:29.517" v="8954" actId="1076"/>
        <pc:sldMkLst>
          <pc:docMk/>
          <pc:sldMk cId="2225702061" sldId="544"/>
        </pc:sldMkLst>
        <pc:spChg chg="mod">
          <ac:chgData name="Hill,Jordan (DSHS)" userId="1afcdffa-d068-4ece-aa53-24c4dfc62f31" providerId="ADAL" clId="{AD36C651-5750-44C6-B53D-328606C2E2A9}" dt="2021-05-21T19:45:48.460" v="8936" actId="962"/>
          <ac:spMkLst>
            <pc:docMk/>
            <pc:sldMk cId="2225702061" sldId="544"/>
            <ac:spMk id="2" creationId="{5C0EADF4-5131-4897-A6E9-EB0EA934FFE3}"/>
          </ac:spMkLst>
        </pc:spChg>
        <pc:spChg chg="add del mod">
          <ac:chgData name="Hill,Jordan (DSHS)" userId="1afcdffa-d068-4ece-aa53-24c4dfc62f31" providerId="ADAL" clId="{AD36C651-5750-44C6-B53D-328606C2E2A9}" dt="2021-05-21T19:44:35.586" v="8925" actId="931"/>
          <ac:spMkLst>
            <pc:docMk/>
            <pc:sldMk cId="2225702061" sldId="544"/>
            <ac:spMk id="4" creationId="{35CC621F-0C10-4D84-82F7-ACDFF611F4C9}"/>
          </ac:spMkLst>
        </pc:spChg>
        <pc:spChg chg="del mod">
          <ac:chgData name="Hill,Jordan (DSHS)" userId="1afcdffa-d068-4ece-aa53-24c4dfc62f31" providerId="ADAL" clId="{AD36C651-5750-44C6-B53D-328606C2E2A9}" dt="2021-05-21T19:44:21.662" v="8923"/>
          <ac:spMkLst>
            <pc:docMk/>
            <pc:sldMk cId="2225702061" sldId="544"/>
            <ac:spMk id="9" creationId="{3C37684C-0E73-4E9E-95B7-FC74F5D25D23}"/>
          </ac:spMkLst>
        </pc:spChg>
        <pc:picChg chg="del">
          <ac:chgData name="Hill,Jordan (DSHS)" userId="1afcdffa-d068-4ece-aa53-24c4dfc62f31" providerId="ADAL" clId="{AD36C651-5750-44C6-B53D-328606C2E2A9}" dt="2021-05-21T19:44:22.360" v="8924" actId="478"/>
          <ac:picMkLst>
            <pc:docMk/>
            <pc:sldMk cId="2225702061" sldId="544"/>
            <ac:picMk id="5" creationId="{0F1E92E7-CEC1-4C41-B81C-3D0A81C76F98}"/>
          </ac:picMkLst>
        </pc:picChg>
        <pc:picChg chg="del">
          <ac:chgData name="Hill,Jordan (DSHS)" userId="1afcdffa-d068-4ece-aa53-24c4dfc62f31" providerId="ADAL" clId="{AD36C651-5750-44C6-B53D-328606C2E2A9}" dt="2021-05-21T19:44:21.629" v="8921" actId="478"/>
          <ac:picMkLst>
            <pc:docMk/>
            <pc:sldMk cId="2225702061" sldId="544"/>
            <ac:picMk id="7" creationId="{605ED2AF-1278-47CB-8E71-2314CE252426}"/>
          </ac:picMkLst>
        </pc:picChg>
        <pc:picChg chg="add mod">
          <ac:chgData name="Hill,Jordan (DSHS)" userId="1afcdffa-d068-4ece-aa53-24c4dfc62f31" providerId="ADAL" clId="{AD36C651-5750-44C6-B53D-328606C2E2A9}" dt="2021-05-21T19:48:48.652" v="8943" actId="1076"/>
          <ac:picMkLst>
            <pc:docMk/>
            <pc:sldMk cId="2225702061" sldId="544"/>
            <ac:picMk id="8" creationId="{D09857D4-5CCE-4137-9D11-0998371BC970}"/>
          </ac:picMkLst>
        </pc:picChg>
        <pc:picChg chg="add del mod">
          <ac:chgData name="Hill,Jordan (DSHS)" userId="1afcdffa-d068-4ece-aa53-24c4dfc62f31" providerId="ADAL" clId="{AD36C651-5750-44C6-B53D-328606C2E2A9}" dt="2021-05-21T19:48:27.469" v="8938" actId="478"/>
          <ac:picMkLst>
            <pc:docMk/>
            <pc:sldMk cId="2225702061" sldId="544"/>
            <ac:picMk id="11" creationId="{D854BF4F-E7F7-4DCA-99DB-35616D07A925}"/>
          </ac:picMkLst>
        </pc:picChg>
        <pc:picChg chg="add del mod">
          <ac:chgData name="Hill,Jordan (DSHS)" userId="1afcdffa-d068-4ece-aa53-24c4dfc62f31" providerId="ADAL" clId="{AD36C651-5750-44C6-B53D-328606C2E2A9}" dt="2021-05-21T19:49:14.992" v="8949" actId="478"/>
          <ac:picMkLst>
            <pc:docMk/>
            <pc:sldMk cId="2225702061" sldId="544"/>
            <ac:picMk id="13" creationId="{818240B3-AADE-4037-9508-3E47360D6E72}"/>
          </ac:picMkLst>
        </pc:picChg>
        <pc:picChg chg="add mod">
          <ac:chgData name="Hill,Jordan (DSHS)" userId="1afcdffa-d068-4ece-aa53-24c4dfc62f31" providerId="ADAL" clId="{AD36C651-5750-44C6-B53D-328606C2E2A9}" dt="2021-05-21T19:49:29.517" v="8954" actId="1076"/>
          <ac:picMkLst>
            <pc:docMk/>
            <pc:sldMk cId="2225702061" sldId="544"/>
            <ac:picMk id="15" creationId="{33EF06DD-6CC7-4797-8D5F-B0E250BC51F9}"/>
          </ac:picMkLst>
        </pc:picChg>
      </pc:sldChg>
      <pc:sldChg chg="del">
        <pc:chgData name="Hill,Jordan (DSHS)" userId="1afcdffa-d068-4ece-aa53-24c4dfc62f31" providerId="ADAL" clId="{AD36C651-5750-44C6-B53D-328606C2E2A9}" dt="2021-05-21T19:32:15.568" v="7525" actId="2696"/>
        <pc:sldMkLst>
          <pc:docMk/>
          <pc:sldMk cId="1776487555" sldId="545"/>
        </pc:sldMkLst>
      </pc:sldChg>
      <pc:sldChg chg="modSp ord">
        <pc:chgData name="Hill,Jordan (DSHS)" userId="1afcdffa-d068-4ece-aa53-24c4dfc62f31" providerId="ADAL" clId="{AD36C651-5750-44C6-B53D-328606C2E2A9}" dt="2021-05-21T19:34:05.223" v="7783" actId="20577"/>
        <pc:sldMkLst>
          <pc:docMk/>
          <pc:sldMk cId="1070890716" sldId="546"/>
        </pc:sldMkLst>
        <pc:spChg chg="mod">
          <ac:chgData name="Hill,Jordan (DSHS)" userId="1afcdffa-d068-4ece-aa53-24c4dfc62f31" providerId="ADAL" clId="{AD36C651-5750-44C6-B53D-328606C2E2A9}" dt="2021-05-21T19:34:05.223" v="7783" actId="20577"/>
          <ac:spMkLst>
            <pc:docMk/>
            <pc:sldMk cId="1070890716" sldId="546"/>
            <ac:spMk id="5" creationId="{B42EB13F-3697-4382-AD05-C3F17E82736A}"/>
          </ac:spMkLst>
        </pc:spChg>
      </pc:sldChg>
      <pc:sldChg chg="del">
        <pc:chgData name="Hill,Jordan (DSHS)" userId="1afcdffa-d068-4ece-aa53-24c4dfc62f31" providerId="ADAL" clId="{AD36C651-5750-44C6-B53D-328606C2E2A9}" dt="2021-05-21T19:24:54.593" v="7348" actId="2696"/>
        <pc:sldMkLst>
          <pc:docMk/>
          <pc:sldMk cId="2541885035" sldId="548"/>
        </pc:sldMkLst>
      </pc:sldChg>
      <pc:sldChg chg="del">
        <pc:chgData name="Hill,Jordan (DSHS)" userId="1afcdffa-d068-4ece-aa53-24c4dfc62f31" providerId="ADAL" clId="{AD36C651-5750-44C6-B53D-328606C2E2A9}" dt="2021-05-21T19:12:07.921" v="5333" actId="2696"/>
        <pc:sldMkLst>
          <pc:docMk/>
          <pc:sldMk cId="3050522581" sldId="549"/>
        </pc:sldMkLst>
      </pc:sldChg>
      <pc:sldChg chg="addSp delSp modSp add del modNotesTx">
        <pc:chgData name="Hill,Jordan (DSHS)" userId="1afcdffa-d068-4ece-aa53-24c4dfc62f31" providerId="ADAL" clId="{AD36C651-5750-44C6-B53D-328606C2E2A9}" dt="2021-05-21T18:48:58.898" v="4667" actId="1076"/>
        <pc:sldMkLst>
          <pc:docMk/>
          <pc:sldMk cId="3707468533" sldId="550"/>
        </pc:sldMkLst>
        <pc:spChg chg="mod">
          <ac:chgData name="Hill,Jordan (DSHS)" userId="1afcdffa-d068-4ece-aa53-24c4dfc62f31" providerId="ADAL" clId="{AD36C651-5750-44C6-B53D-328606C2E2A9}" dt="2021-05-21T18:48:56.700" v="4665" actId="14100"/>
          <ac:spMkLst>
            <pc:docMk/>
            <pc:sldMk cId="3707468533" sldId="550"/>
            <ac:spMk id="8" creationId="{FC751D05-1B0C-488F-859B-6307B5537313}"/>
          </ac:spMkLst>
        </pc:spChg>
        <pc:picChg chg="add del mod">
          <ac:chgData name="Hill,Jordan (DSHS)" userId="1afcdffa-d068-4ece-aa53-24c4dfc62f31" providerId="ADAL" clId="{AD36C651-5750-44C6-B53D-328606C2E2A9}" dt="2021-05-21T17:46:11.274" v="3505"/>
          <ac:picMkLst>
            <pc:docMk/>
            <pc:sldMk cId="3707468533" sldId="550"/>
            <ac:picMk id="4" creationId="{0BE3C6C0-A513-4244-8CF0-2ADAC5A9E8EC}"/>
          </ac:picMkLst>
        </pc:picChg>
        <pc:picChg chg="add del mod">
          <ac:chgData name="Hill,Jordan (DSHS)" userId="1afcdffa-d068-4ece-aa53-24c4dfc62f31" providerId="ADAL" clId="{AD36C651-5750-44C6-B53D-328606C2E2A9}" dt="2021-05-21T18:48:58.898" v="4667" actId="1076"/>
          <ac:picMkLst>
            <pc:docMk/>
            <pc:sldMk cId="3707468533" sldId="550"/>
            <ac:picMk id="5" creationId="{629DB4C1-D946-4A6F-AF5F-45290C376E48}"/>
          </ac:picMkLst>
        </pc:picChg>
      </pc:sldChg>
      <pc:sldChg chg="modSp del ord">
        <pc:chgData name="Hill,Jordan (DSHS)" userId="1afcdffa-d068-4ece-aa53-24c4dfc62f31" providerId="ADAL" clId="{AD36C651-5750-44C6-B53D-328606C2E2A9}" dt="2021-05-21T19:41:16.794" v="8729" actId="2696"/>
        <pc:sldMkLst>
          <pc:docMk/>
          <pc:sldMk cId="1904500512" sldId="551"/>
        </pc:sldMkLst>
        <pc:spChg chg="mod">
          <ac:chgData name="Hill,Jordan (DSHS)" userId="1afcdffa-d068-4ece-aa53-24c4dfc62f31" providerId="ADAL" clId="{AD36C651-5750-44C6-B53D-328606C2E2A9}" dt="2021-05-21T19:41:12.040" v="8728"/>
          <ac:spMkLst>
            <pc:docMk/>
            <pc:sldMk cId="1904500512" sldId="551"/>
            <ac:spMk id="3" creationId="{3B0D27D6-DC45-4C10-B835-BC8112525D6C}"/>
          </ac:spMkLst>
        </pc:spChg>
      </pc:sldChg>
      <pc:sldChg chg="del">
        <pc:chgData name="Hill,Jordan (DSHS)" userId="1afcdffa-d068-4ece-aa53-24c4dfc62f31" providerId="ADAL" clId="{AD36C651-5750-44C6-B53D-328606C2E2A9}" dt="2021-05-21T18:17:45.322" v="3580" actId="2696"/>
        <pc:sldMkLst>
          <pc:docMk/>
          <pc:sldMk cId="4092115186" sldId="552"/>
        </pc:sldMkLst>
      </pc:sldChg>
      <pc:sldChg chg="delSp modSp del">
        <pc:chgData name="Hill,Jordan (DSHS)" userId="1afcdffa-d068-4ece-aa53-24c4dfc62f31" providerId="ADAL" clId="{AD36C651-5750-44C6-B53D-328606C2E2A9}" dt="2021-05-21T18:17:47.428" v="3581" actId="2696"/>
        <pc:sldMkLst>
          <pc:docMk/>
          <pc:sldMk cId="195786919" sldId="553"/>
        </pc:sldMkLst>
        <pc:picChg chg="mod">
          <ac:chgData name="Hill,Jordan (DSHS)" userId="1afcdffa-d068-4ece-aa53-24c4dfc62f31" providerId="ADAL" clId="{AD36C651-5750-44C6-B53D-328606C2E2A9}" dt="2021-05-21T17:45:30.547" v="3497" actId="1076"/>
          <ac:picMkLst>
            <pc:docMk/>
            <pc:sldMk cId="195786919" sldId="553"/>
            <ac:picMk id="5" creationId="{8F7C648B-5A36-4E6D-923E-8AD1C15AC359}"/>
          </ac:picMkLst>
        </pc:picChg>
        <pc:picChg chg="mod">
          <ac:chgData name="Hill,Jordan (DSHS)" userId="1afcdffa-d068-4ece-aa53-24c4dfc62f31" providerId="ADAL" clId="{AD36C651-5750-44C6-B53D-328606C2E2A9}" dt="2021-05-21T17:45:32.155" v="3498" actId="1076"/>
          <ac:picMkLst>
            <pc:docMk/>
            <pc:sldMk cId="195786919" sldId="553"/>
            <ac:picMk id="6" creationId="{F2E58954-2F80-4A9F-9815-F57DEF98CFFD}"/>
          </ac:picMkLst>
        </pc:picChg>
        <pc:picChg chg="del mod">
          <ac:chgData name="Hill,Jordan (DSHS)" userId="1afcdffa-d068-4ece-aa53-24c4dfc62f31" providerId="ADAL" clId="{AD36C651-5750-44C6-B53D-328606C2E2A9}" dt="2021-05-21T17:46:51.322" v="3515"/>
          <ac:picMkLst>
            <pc:docMk/>
            <pc:sldMk cId="195786919" sldId="553"/>
            <ac:picMk id="7" creationId="{461245E4-3ADC-469E-9D85-649A739B082B}"/>
          </ac:picMkLst>
        </pc:picChg>
        <pc:picChg chg="del">
          <ac:chgData name="Hill,Jordan (DSHS)" userId="1afcdffa-d068-4ece-aa53-24c4dfc62f31" providerId="ADAL" clId="{AD36C651-5750-44C6-B53D-328606C2E2A9}" dt="2021-05-21T17:45:38.340" v="3499"/>
          <ac:picMkLst>
            <pc:docMk/>
            <pc:sldMk cId="195786919" sldId="553"/>
            <ac:picMk id="8" creationId="{9BE52A4F-1FA2-42C8-8CE4-5955018F8970}"/>
          </ac:picMkLst>
        </pc:picChg>
      </pc:sldChg>
      <pc:sldChg chg="addSp delSp modSp ord modNotesTx">
        <pc:chgData name="Hill,Jordan (DSHS)" userId="1afcdffa-d068-4ece-aa53-24c4dfc62f31" providerId="ADAL" clId="{AD36C651-5750-44C6-B53D-328606C2E2A9}" dt="2021-05-21T18:49:33.125" v="4805" actId="20577"/>
        <pc:sldMkLst>
          <pc:docMk/>
          <pc:sldMk cId="3990108030" sldId="554"/>
        </pc:sldMkLst>
        <pc:spChg chg="mod">
          <ac:chgData name="Hill,Jordan (DSHS)" userId="1afcdffa-d068-4ece-aa53-24c4dfc62f31" providerId="ADAL" clId="{AD36C651-5750-44C6-B53D-328606C2E2A9}" dt="2021-05-21T18:35:30.939" v="4063" actId="5793"/>
          <ac:spMkLst>
            <pc:docMk/>
            <pc:sldMk cId="3990108030" sldId="554"/>
            <ac:spMk id="2" creationId="{580A1579-8744-475C-B7EF-343F326FA765}"/>
          </ac:spMkLst>
        </pc:spChg>
        <pc:spChg chg="add mod">
          <ac:chgData name="Hill,Jordan (DSHS)" userId="1afcdffa-d068-4ece-aa53-24c4dfc62f31" providerId="ADAL" clId="{AD36C651-5750-44C6-B53D-328606C2E2A9}" dt="2021-05-21T18:49:33.125" v="4805" actId="20577"/>
          <ac:spMkLst>
            <pc:docMk/>
            <pc:sldMk cId="3990108030" sldId="554"/>
            <ac:spMk id="8" creationId="{5256AD7B-5007-441F-8711-4FDCB42E04D2}"/>
          </ac:spMkLst>
        </pc:spChg>
        <pc:picChg chg="mod">
          <ac:chgData name="Hill,Jordan (DSHS)" userId="1afcdffa-d068-4ece-aa53-24c4dfc62f31" providerId="ADAL" clId="{AD36C651-5750-44C6-B53D-328606C2E2A9}" dt="2021-05-21T18:37:44.753" v="4268" actId="1076"/>
          <ac:picMkLst>
            <pc:docMk/>
            <pc:sldMk cId="3990108030" sldId="554"/>
            <ac:picMk id="3" creationId="{CF94E69F-AAFD-4363-B460-5A0376862127}"/>
          </ac:picMkLst>
        </pc:picChg>
        <pc:picChg chg="del mod modCrop">
          <ac:chgData name="Hill,Jordan (DSHS)" userId="1afcdffa-d068-4ece-aa53-24c4dfc62f31" providerId="ADAL" clId="{AD36C651-5750-44C6-B53D-328606C2E2A9}" dt="2021-05-21T18:36:35.309" v="4079" actId="478"/>
          <ac:picMkLst>
            <pc:docMk/>
            <pc:sldMk cId="3990108030" sldId="554"/>
            <ac:picMk id="4" creationId="{5AB35FFD-7247-4B13-AA86-51F292CE3A36}"/>
          </ac:picMkLst>
        </pc:picChg>
        <pc:picChg chg="del mod">
          <ac:chgData name="Hill,Jordan (DSHS)" userId="1afcdffa-d068-4ece-aa53-24c4dfc62f31" providerId="ADAL" clId="{AD36C651-5750-44C6-B53D-328606C2E2A9}" dt="2021-05-21T18:34:56.182" v="3984" actId="478"/>
          <ac:picMkLst>
            <pc:docMk/>
            <pc:sldMk cId="3990108030" sldId="554"/>
            <ac:picMk id="5" creationId="{E51DA5CF-C598-42E5-BE49-A721701E6B7B}"/>
          </ac:picMkLst>
        </pc:picChg>
        <pc:picChg chg="del mod">
          <ac:chgData name="Hill,Jordan (DSHS)" userId="1afcdffa-d068-4ece-aa53-24c4dfc62f31" providerId="ADAL" clId="{AD36C651-5750-44C6-B53D-328606C2E2A9}" dt="2021-05-21T18:36:37.286" v="4081" actId="478"/>
          <ac:picMkLst>
            <pc:docMk/>
            <pc:sldMk cId="3990108030" sldId="554"/>
            <ac:picMk id="6" creationId="{EE9893C4-335F-401A-BFB6-E32A09AF6733}"/>
          </ac:picMkLst>
        </pc:picChg>
        <pc:picChg chg="del mod">
          <ac:chgData name="Hill,Jordan (DSHS)" userId="1afcdffa-d068-4ece-aa53-24c4dfc62f31" providerId="ADAL" clId="{AD36C651-5750-44C6-B53D-328606C2E2A9}" dt="2021-05-21T18:18:28.427" v="3592"/>
          <ac:picMkLst>
            <pc:docMk/>
            <pc:sldMk cId="3990108030" sldId="554"/>
            <ac:picMk id="7" creationId="{EA5650AD-71B0-4F95-BF89-AEABAC92FD63}"/>
          </ac:picMkLst>
        </pc:picChg>
      </pc:sldChg>
      <pc:sldChg chg="addSp delSp modSp add modTransition">
        <pc:chgData name="Hill,Jordan (DSHS)" userId="1afcdffa-d068-4ece-aa53-24c4dfc62f31" providerId="ADAL" clId="{AD36C651-5750-44C6-B53D-328606C2E2A9}" dt="2021-05-21T19:21:34.844" v="6474"/>
        <pc:sldMkLst>
          <pc:docMk/>
          <pc:sldMk cId="927656129" sldId="555"/>
        </pc:sldMkLst>
        <pc:spChg chg="mod">
          <ac:chgData name="Hill,Jordan (DSHS)" userId="1afcdffa-d068-4ece-aa53-24c4dfc62f31" providerId="ADAL" clId="{AD36C651-5750-44C6-B53D-328606C2E2A9}" dt="2021-05-21T14:49:30.416" v="38" actId="20577"/>
          <ac:spMkLst>
            <pc:docMk/>
            <pc:sldMk cId="927656129" sldId="555"/>
            <ac:spMk id="2" creationId="{42DADF57-8DAD-43FB-968F-68BED77D4618}"/>
          </ac:spMkLst>
        </pc:spChg>
        <pc:spChg chg="del">
          <ac:chgData name="Hill,Jordan (DSHS)" userId="1afcdffa-d068-4ece-aa53-24c4dfc62f31" providerId="ADAL" clId="{AD36C651-5750-44C6-B53D-328606C2E2A9}" dt="2021-05-21T14:49:33.510" v="39"/>
          <ac:spMkLst>
            <pc:docMk/>
            <pc:sldMk cId="927656129" sldId="555"/>
            <ac:spMk id="3" creationId="{0E416F6C-80C5-4A03-A429-E22E607F6CE2}"/>
          </ac:spMkLst>
        </pc:spChg>
        <pc:spChg chg="del">
          <ac:chgData name="Hill,Jordan (DSHS)" userId="1afcdffa-d068-4ece-aa53-24c4dfc62f31" providerId="ADAL" clId="{AD36C651-5750-44C6-B53D-328606C2E2A9}" dt="2021-05-21T14:49:33.510" v="39"/>
          <ac:spMkLst>
            <pc:docMk/>
            <pc:sldMk cId="927656129" sldId="555"/>
            <ac:spMk id="4" creationId="{5F6B40A7-FE76-425A-A4D1-6B0EE5AE06AC}"/>
          </ac:spMkLst>
        </pc:spChg>
        <pc:spChg chg="add mod">
          <ac:chgData name="Hill,Jordan (DSHS)" userId="1afcdffa-d068-4ece-aa53-24c4dfc62f31" providerId="ADAL" clId="{AD36C651-5750-44C6-B53D-328606C2E2A9}" dt="2021-05-21T19:15:23.670" v="5406" actId="27636"/>
          <ac:spMkLst>
            <pc:docMk/>
            <pc:sldMk cId="927656129" sldId="555"/>
            <ac:spMk id="5" creationId="{AC37D037-2F3F-427C-91D4-5E847687B60A}"/>
          </ac:spMkLst>
        </pc:spChg>
        <pc:spChg chg="add del">
          <ac:chgData name="Hill,Jordan (DSHS)" userId="1afcdffa-d068-4ece-aa53-24c4dfc62f31" providerId="ADAL" clId="{AD36C651-5750-44C6-B53D-328606C2E2A9}" dt="2021-05-21T14:49:37.671" v="41"/>
          <ac:spMkLst>
            <pc:docMk/>
            <pc:sldMk cId="927656129" sldId="555"/>
            <ac:spMk id="6" creationId="{6B391D3E-CABF-400D-B470-C1EA0FDD2D69}"/>
          </ac:spMkLst>
        </pc:spChg>
        <pc:picChg chg="add del">
          <ac:chgData name="Hill,Jordan (DSHS)" userId="1afcdffa-d068-4ece-aa53-24c4dfc62f31" providerId="ADAL" clId="{AD36C651-5750-44C6-B53D-328606C2E2A9}" dt="2021-05-21T14:49:37.671" v="41"/>
          <ac:picMkLst>
            <pc:docMk/>
            <pc:sldMk cId="927656129" sldId="555"/>
            <ac:picMk id="1026" creationId="{0E79F97D-445A-4B13-9D0C-434632B02BF4}"/>
          </ac:picMkLst>
        </pc:picChg>
      </pc:sldChg>
      <pc:sldChg chg="modSp add modTransition">
        <pc:chgData name="Hill,Jordan (DSHS)" userId="1afcdffa-d068-4ece-aa53-24c4dfc62f31" providerId="ADAL" clId="{AD36C651-5750-44C6-B53D-328606C2E2A9}" dt="2021-05-21T19:26:55.767" v="7413"/>
        <pc:sldMkLst>
          <pc:docMk/>
          <pc:sldMk cId="49741387" sldId="556"/>
        </pc:sldMkLst>
        <pc:spChg chg="mod">
          <ac:chgData name="Hill,Jordan (DSHS)" userId="1afcdffa-d068-4ece-aa53-24c4dfc62f31" providerId="ADAL" clId="{AD36C651-5750-44C6-B53D-328606C2E2A9}" dt="2021-05-21T16:12:57.654" v="3173" actId="27636"/>
          <ac:spMkLst>
            <pc:docMk/>
            <pc:sldMk cId="49741387" sldId="556"/>
            <ac:spMk id="5" creationId="{AC37D037-2F3F-427C-91D4-5E847687B60A}"/>
          </ac:spMkLst>
        </pc:spChg>
      </pc:sldChg>
      <pc:sldChg chg="add modTransition">
        <pc:chgData name="Hill,Jordan (DSHS)" userId="1afcdffa-d068-4ece-aa53-24c4dfc62f31" providerId="ADAL" clId="{AD36C651-5750-44C6-B53D-328606C2E2A9}" dt="2021-05-21T19:26:53.841" v="7412"/>
        <pc:sldMkLst>
          <pc:docMk/>
          <pc:sldMk cId="2231227241" sldId="557"/>
        </pc:sldMkLst>
      </pc:sldChg>
      <pc:sldChg chg="modSp add del">
        <pc:chgData name="Hill,Jordan (DSHS)" userId="1afcdffa-d068-4ece-aa53-24c4dfc62f31" providerId="ADAL" clId="{AD36C651-5750-44C6-B53D-328606C2E2A9}" dt="2021-05-21T16:14:49.870" v="3239" actId="2696"/>
        <pc:sldMkLst>
          <pc:docMk/>
          <pc:sldMk cId="123410287" sldId="558"/>
        </pc:sldMkLst>
        <pc:spChg chg="mod">
          <ac:chgData name="Hill,Jordan (DSHS)" userId="1afcdffa-d068-4ece-aa53-24c4dfc62f31" providerId="ADAL" clId="{AD36C651-5750-44C6-B53D-328606C2E2A9}" dt="2021-05-21T16:14:31.934" v="3204" actId="20577"/>
          <ac:spMkLst>
            <pc:docMk/>
            <pc:sldMk cId="123410287" sldId="558"/>
            <ac:spMk id="3" creationId="{4D9233B3-2884-430C-8CC2-DD050E3C1355}"/>
          </ac:spMkLst>
        </pc:spChg>
      </pc:sldChg>
      <pc:sldChg chg="addSp modSp add del">
        <pc:chgData name="Hill,Jordan (DSHS)" userId="1afcdffa-d068-4ece-aa53-24c4dfc62f31" providerId="ADAL" clId="{AD36C651-5750-44C6-B53D-328606C2E2A9}" dt="2021-05-21T17:43:58.448" v="3375" actId="2696"/>
        <pc:sldMkLst>
          <pc:docMk/>
          <pc:sldMk cId="308883545" sldId="558"/>
        </pc:sldMkLst>
        <pc:picChg chg="add mod">
          <ac:chgData name="Hill,Jordan (DSHS)" userId="1afcdffa-d068-4ece-aa53-24c4dfc62f31" providerId="ADAL" clId="{AD36C651-5750-44C6-B53D-328606C2E2A9}" dt="2021-05-21T16:16:48.172" v="3245" actId="1076"/>
          <ac:picMkLst>
            <pc:docMk/>
            <pc:sldMk cId="308883545" sldId="558"/>
            <ac:picMk id="4" creationId="{F4211AA7-0749-4CC3-B714-215E6724D9F4}"/>
          </ac:picMkLst>
        </pc:picChg>
      </pc:sldChg>
      <pc:sldChg chg="add del">
        <pc:chgData name="Hill,Jordan (DSHS)" userId="1afcdffa-d068-4ece-aa53-24c4dfc62f31" providerId="ADAL" clId="{AD36C651-5750-44C6-B53D-328606C2E2A9}" dt="2021-05-21T16:14:41.504" v="3210"/>
        <pc:sldMkLst>
          <pc:docMk/>
          <pc:sldMk cId="2672821870" sldId="559"/>
        </pc:sldMkLst>
      </pc:sldChg>
      <pc:sldChg chg="addSp delSp modSp add ord modAnim">
        <pc:chgData name="Hill,Jordan (DSHS)" userId="1afcdffa-d068-4ece-aa53-24c4dfc62f31" providerId="ADAL" clId="{AD36C651-5750-44C6-B53D-328606C2E2A9}" dt="2021-05-21T17:41:54.871" v="3311" actId="113"/>
        <pc:sldMkLst>
          <pc:docMk/>
          <pc:sldMk cId="3235765621" sldId="559"/>
        </pc:sldMkLst>
        <pc:spChg chg="del">
          <ac:chgData name="Hill,Jordan (DSHS)" userId="1afcdffa-d068-4ece-aa53-24c4dfc62f31" providerId="ADAL" clId="{AD36C651-5750-44C6-B53D-328606C2E2A9}" dt="2021-05-21T17:39:16.252" v="3292"/>
          <ac:spMkLst>
            <pc:docMk/>
            <pc:sldMk cId="3235765621" sldId="559"/>
            <ac:spMk id="2" creationId="{EDDAC5DB-89C1-4888-B2AE-51E259E69176}"/>
          </ac:spMkLst>
        </pc:spChg>
        <pc:spChg chg="del">
          <ac:chgData name="Hill,Jordan (DSHS)" userId="1afcdffa-d068-4ece-aa53-24c4dfc62f31" providerId="ADAL" clId="{AD36C651-5750-44C6-B53D-328606C2E2A9}" dt="2021-05-21T17:39:16.252" v="3292"/>
          <ac:spMkLst>
            <pc:docMk/>
            <pc:sldMk cId="3235765621" sldId="559"/>
            <ac:spMk id="3" creationId="{7CA1C0D0-9378-456E-8A39-C374ED67820C}"/>
          </ac:spMkLst>
        </pc:spChg>
        <pc:spChg chg="del">
          <ac:chgData name="Hill,Jordan (DSHS)" userId="1afcdffa-d068-4ece-aa53-24c4dfc62f31" providerId="ADAL" clId="{AD36C651-5750-44C6-B53D-328606C2E2A9}" dt="2021-05-21T17:39:16.252" v="3292"/>
          <ac:spMkLst>
            <pc:docMk/>
            <pc:sldMk cId="3235765621" sldId="559"/>
            <ac:spMk id="4" creationId="{5063CFB9-0365-4B5D-A078-83C788E9C14A}"/>
          </ac:spMkLst>
        </pc:spChg>
        <pc:spChg chg="add mod">
          <ac:chgData name="Hill,Jordan (DSHS)" userId="1afcdffa-d068-4ece-aa53-24c4dfc62f31" providerId="ADAL" clId="{AD36C651-5750-44C6-B53D-328606C2E2A9}" dt="2021-05-21T17:39:16.252" v="3292"/>
          <ac:spMkLst>
            <pc:docMk/>
            <pc:sldMk cId="3235765621" sldId="559"/>
            <ac:spMk id="5" creationId="{009E3D1C-7F12-4B07-884E-F05D3590CCF2}"/>
          </ac:spMkLst>
        </pc:spChg>
        <pc:spChg chg="add del mod">
          <ac:chgData name="Hill,Jordan (DSHS)" userId="1afcdffa-d068-4ece-aa53-24c4dfc62f31" providerId="ADAL" clId="{AD36C651-5750-44C6-B53D-328606C2E2A9}" dt="2021-05-21T17:40:35.222" v="3293"/>
          <ac:spMkLst>
            <pc:docMk/>
            <pc:sldMk cId="3235765621" sldId="559"/>
            <ac:spMk id="6" creationId="{49BF57A8-929D-46CB-9060-F994EE225F25}"/>
          </ac:spMkLst>
        </pc:spChg>
        <pc:spChg chg="add mod">
          <ac:chgData name="Hill,Jordan (DSHS)" userId="1afcdffa-d068-4ece-aa53-24c4dfc62f31" providerId="ADAL" clId="{AD36C651-5750-44C6-B53D-328606C2E2A9}" dt="2021-05-21T17:41:54.871" v="3311" actId="113"/>
          <ac:spMkLst>
            <pc:docMk/>
            <pc:sldMk cId="3235765621" sldId="559"/>
            <ac:spMk id="8" creationId="{2E5BF430-CAF3-45FB-A386-5D8422950C8E}"/>
          </ac:spMkLst>
        </pc:spChg>
        <pc:picChg chg="add mod">
          <ac:chgData name="Hill,Jordan (DSHS)" userId="1afcdffa-d068-4ece-aa53-24c4dfc62f31" providerId="ADAL" clId="{AD36C651-5750-44C6-B53D-328606C2E2A9}" dt="2021-05-21T17:41:32.889" v="3294" actId="1076"/>
          <ac:picMkLst>
            <pc:docMk/>
            <pc:sldMk cId="3235765621" sldId="559"/>
            <ac:picMk id="7" creationId="{22C8B7AD-8FFC-4311-8EC3-277F0E10D7D7}"/>
          </ac:picMkLst>
        </pc:picChg>
      </pc:sldChg>
      <pc:sldChg chg="addSp delSp modSp add delAnim">
        <pc:chgData name="Hill,Jordan (DSHS)" userId="1afcdffa-d068-4ece-aa53-24c4dfc62f31" providerId="ADAL" clId="{AD36C651-5750-44C6-B53D-328606C2E2A9}" dt="2021-05-21T17:42:22.485" v="3338" actId="14100"/>
        <pc:sldMkLst>
          <pc:docMk/>
          <pc:sldMk cId="849939419" sldId="560"/>
        </pc:sldMkLst>
        <pc:spChg chg="add del mod">
          <ac:chgData name="Hill,Jordan (DSHS)" userId="1afcdffa-d068-4ece-aa53-24c4dfc62f31" providerId="ADAL" clId="{AD36C651-5750-44C6-B53D-328606C2E2A9}" dt="2021-05-21T17:42:17.516" v="3334" actId="931"/>
          <ac:spMkLst>
            <pc:docMk/>
            <pc:sldMk cId="849939419" sldId="560"/>
            <ac:spMk id="3" creationId="{8ECA29CC-8B78-4371-8DC8-955D938A7C45}"/>
          </ac:spMkLst>
        </pc:spChg>
        <pc:spChg chg="mod">
          <ac:chgData name="Hill,Jordan (DSHS)" userId="1afcdffa-d068-4ece-aa53-24c4dfc62f31" providerId="ADAL" clId="{AD36C651-5750-44C6-B53D-328606C2E2A9}" dt="2021-05-21T17:42:08.258" v="3332" actId="20577"/>
          <ac:spMkLst>
            <pc:docMk/>
            <pc:sldMk cId="849939419" sldId="560"/>
            <ac:spMk id="8" creationId="{2E5BF430-CAF3-45FB-A386-5D8422950C8E}"/>
          </ac:spMkLst>
        </pc:spChg>
        <pc:picChg chg="add mod">
          <ac:chgData name="Hill,Jordan (DSHS)" userId="1afcdffa-d068-4ece-aa53-24c4dfc62f31" providerId="ADAL" clId="{AD36C651-5750-44C6-B53D-328606C2E2A9}" dt="2021-05-21T17:42:22.485" v="3338" actId="14100"/>
          <ac:picMkLst>
            <pc:docMk/>
            <pc:sldMk cId="849939419" sldId="560"/>
            <ac:picMk id="6" creationId="{8D4E7B0A-DE5A-4477-BEF9-D2CAC526157A}"/>
          </ac:picMkLst>
        </pc:picChg>
        <pc:picChg chg="del">
          <ac:chgData name="Hill,Jordan (DSHS)" userId="1afcdffa-d068-4ece-aa53-24c4dfc62f31" providerId="ADAL" clId="{AD36C651-5750-44C6-B53D-328606C2E2A9}" dt="2021-05-21T17:42:11.109" v="3333" actId="478"/>
          <ac:picMkLst>
            <pc:docMk/>
            <pc:sldMk cId="849939419" sldId="560"/>
            <ac:picMk id="7" creationId="{22C8B7AD-8FFC-4311-8EC3-277F0E10D7D7}"/>
          </ac:picMkLst>
        </pc:picChg>
      </pc:sldChg>
      <pc:sldChg chg="add del">
        <pc:chgData name="Hill,Jordan (DSHS)" userId="1afcdffa-d068-4ece-aa53-24c4dfc62f31" providerId="ADAL" clId="{AD36C651-5750-44C6-B53D-328606C2E2A9}" dt="2021-05-21T17:41:59.810" v="3312" actId="2696"/>
        <pc:sldMkLst>
          <pc:docMk/>
          <pc:sldMk cId="1606101516" sldId="560"/>
        </pc:sldMkLst>
      </pc:sldChg>
      <pc:sldChg chg="add del">
        <pc:chgData name="Hill,Jordan (DSHS)" userId="1afcdffa-d068-4ece-aa53-24c4dfc62f31" providerId="ADAL" clId="{AD36C651-5750-44C6-B53D-328606C2E2A9}" dt="2021-05-21T16:14:41.504" v="3210"/>
        <pc:sldMkLst>
          <pc:docMk/>
          <pc:sldMk cId="4167315855" sldId="560"/>
        </pc:sldMkLst>
      </pc:sldChg>
      <pc:sldChg chg="addSp delSp modSp add del ord modTransition">
        <pc:chgData name="Hill,Jordan (DSHS)" userId="1afcdffa-d068-4ece-aa53-24c4dfc62f31" providerId="ADAL" clId="{AD36C651-5750-44C6-B53D-328606C2E2A9}" dt="2021-05-21T18:19:12.064" v="3606" actId="2696"/>
        <pc:sldMkLst>
          <pc:docMk/>
          <pc:sldMk cId="758048749" sldId="561"/>
        </pc:sldMkLst>
        <pc:spChg chg="del">
          <ac:chgData name="Hill,Jordan (DSHS)" userId="1afcdffa-d068-4ece-aa53-24c4dfc62f31" providerId="ADAL" clId="{AD36C651-5750-44C6-B53D-328606C2E2A9}" dt="2021-05-21T17:47:11.605" v="3524"/>
          <ac:spMkLst>
            <pc:docMk/>
            <pc:sldMk cId="758048749" sldId="561"/>
            <ac:spMk id="2" creationId="{6F150A3B-5926-4CE7-BD7C-E81A7D1F7EF0}"/>
          </ac:spMkLst>
        </pc:spChg>
        <pc:spChg chg="del">
          <ac:chgData name="Hill,Jordan (DSHS)" userId="1afcdffa-d068-4ece-aa53-24c4dfc62f31" providerId="ADAL" clId="{AD36C651-5750-44C6-B53D-328606C2E2A9}" dt="2021-05-21T17:47:11.605" v="3524"/>
          <ac:spMkLst>
            <pc:docMk/>
            <pc:sldMk cId="758048749" sldId="561"/>
            <ac:spMk id="3" creationId="{6DE8214D-606A-48E2-8113-D5B6B7DD37CB}"/>
          </ac:spMkLst>
        </pc:spChg>
        <pc:spChg chg="del mod">
          <ac:chgData name="Hill,Jordan (DSHS)" userId="1afcdffa-d068-4ece-aa53-24c4dfc62f31" providerId="ADAL" clId="{AD36C651-5750-44C6-B53D-328606C2E2A9}" dt="2021-05-21T17:47:11.605" v="3524"/>
          <ac:spMkLst>
            <pc:docMk/>
            <pc:sldMk cId="758048749" sldId="561"/>
            <ac:spMk id="4" creationId="{DC8C1E9E-19C4-4B6B-B827-6264BA6CDEBE}"/>
          </ac:spMkLst>
        </pc:spChg>
        <pc:picChg chg="add mod">
          <ac:chgData name="Hill,Jordan (DSHS)" userId="1afcdffa-d068-4ece-aa53-24c4dfc62f31" providerId="ADAL" clId="{AD36C651-5750-44C6-B53D-328606C2E2A9}" dt="2021-05-21T18:05:45.615" v="3540" actId="1076"/>
          <ac:picMkLst>
            <pc:docMk/>
            <pc:sldMk cId="758048749" sldId="561"/>
            <ac:picMk id="5" creationId="{23458C09-0267-4252-A3EC-5951364AF03A}"/>
          </ac:picMkLst>
        </pc:picChg>
        <pc:picChg chg="add del mod">
          <ac:chgData name="Hill,Jordan (DSHS)" userId="1afcdffa-d068-4ece-aa53-24c4dfc62f31" providerId="ADAL" clId="{AD36C651-5750-44C6-B53D-328606C2E2A9}" dt="2021-05-21T18:05:36.284" v="3536" actId="478"/>
          <ac:picMkLst>
            <pc:docMk/>
            <pc:sldMk cId="758048749" sldId="561"/>
            <ac:picMk id="6" creationId="{B353F3C2-CFA1-4B27-919D-BA01EA5F4E72}"/>
          </ac:picMkLst>
        </pc:picChg>
      </pc:sldChg>
      <pc:sldChg chg="delSp add modTransition">
        <pc:chgData name="Hill,Jordan (DSHS)" userId="1afcdffa-d068-4ece-aa53-24c4dfc62f31" providerId="ADAL" clId="{AD36C651-5750-44C6-B53D-328606C2E2A9}" dt="2021-05-21T18:18:54.610" v="3600"/>
        <pc:sldMkLst>
          <pc:docMk/>
          <pc:sldMk cId="3462324829" sldId="562"/>
        </pc:sldMkLst>
        <pc:picChg chg="del">
          <ac:chgData name="Hill,Jordan (DSHS)" userId="1afcdffa-d068-4ece-aa53-24c4dfc62f31" providerId="ADAL" clId="{AD36C651-5750-44C6-B53D-328606C2E2A9}" dt="2021-05-21T18:18:54.610" v="3600"/>
          <ac:picMkLst>
            <pc:docMk/>
            <pc:sldMk cId="3462324829" sldId="562"/>
            <ac:picMk id="6" creationId="{B353F3C2-CFA1-4B27-919D-BA01EA5F4E72}"/>
          </ac:picMkLst>
        </pc:picChg>
      </pc:sldChg>
      <pc:sldChg chg="addSp modSp add modTransition">
        <pc:chgData name="Hill,Jordan (DSHS)" userId="1afcdffa-d068-4ece-aa53-24c4dfc62f31" providerId="ADAL" clId="{AD36C651-5750-44C6-B53D-328606C2E2A9}" dt="2021-05-21T18:42:09.828" v="4332"/>
        <pc:sldMkLst>
          <pc:docMk/>
          <pc:sldMk cId="3706408183" sldId="563"/>
        </pc:sldMkLst>
        <pc:picChg chg="add mod">
          <ac:chgData name="Hill,Jordan (DSHS)" userId="1afcdffa-d068-4ece-aa53-24c4dfc62f31" providerId="ADAL" clId="{AD36C651-5750-44C6-B53D-328606C2E2A9}" dt="2021-05-21T18:19:07.326" v="3605" actId="1076"/>
          <ac:picMkLst>
            <pc:docMk/>
            <pc:sldMk cId="3706408183" sldId="563"/>
            <ac:picMk id="4" creationId="{4A0018D4-A5E5-444E-9F3F-8172BBD968DE}"/>
          </ac:picMkLst>
        </pc:picChg>
        <pc:picChg chg="add mod">
          <ac:chgData name="Hill,Jordan (DSHS)" userId="1afcdffa-d068-4ece-aa53-24c4dfc62f31" providerId="ADAL" clId="{AD36C651-5750-44C6-B53D-328606C2E2A9}" dt="2021-05-21T18:19:05.283" v="3604" actId="1076"/>
          <ac:picMkLst>
            <pc:docMk/>
            <pc:sldMk cId="3706408183" sldId="563"/>
            <ac:picMk id="5" creationId="{F04A86AA-7368-4575-BBF6-0A61EE346BEA}"/>
          </ac:picMkLst>
        </pc:picChg>
      </pc:sldChg>
      <pc:sldChg chg="add del ord">
        <pc:chgData name="Hill,Jordan (DSHS)" userId="1afcdffa-d068-4ece-aa53-24c4dfc62f31" providerId="ADAL" clId="{AD36C651-5750-44C6-B53D-328606C2E2A9}" dt="2021-05-21T18:31:10.160" v="3951" actId="2696"/>
        <pc:sldMkLst>
          <pc:docMk/>
          <pc:sldMk cId="676921630" sldId="564"/>
        </pc:sldMkLst>
      </pc:sldChg>
      <pc:sldChg chg="modSp add del">
        <pc:chgData name="Hill,Jordan (DSHS)" userId="1afcdffa-d068-4ece-aa53-24c4dfc62f31" providerId="ADAL" clId="{AD36C651-5750-44C6-B53D-328606C2E2A9}" dt="2021-05-21T18:22:09.213" v="3758" actId="2696"/>
        <pc:sldMkLst>
          <pc:docMk/>
          <pc:sldMk cId="1286042102" sldId="564"/>
        </pc:sldMkLst>
        <pc:spChg chg="mod">
          <ac:chgData name="Hill,Jordan (DSHS)" userId="1afcdffa-d068-4ece-aa53-24c4dfc62f31" providerId="ADAL" clId="{AD36C651-5750-44C6-B53D-328606C2E2A9}" dt="2021-05-21T18:22:02.149" v="3753"/>
          <ac:spMkLst>
            <pc:docMk/>
            <pc:sldMk cId="1286042102" sldId="564"/>
            <ac:spMk id="8" creationId="{FC751D05-1B0C-488F-859B-6307B5537313}"/>
          </ac:spMkLst>
        </pc:spChg>
      </pc:sldChg>
      <pc:sldChg chg="addSp delSp modSp add ord delAnim modNotesTx">
        <pc:chgData name="Hill,Jordan (DSHS)" userId="1afcdffa-d068-4ece-aa53-24c4dfc62f31" providerId="ADAL" clId="{AD36C651-5750-44C6-B53D-328606C2E2A9}" dt="2021-05-21T18:42:37.373" v="4348" actId="20577"/>
        <pc:sldMkLst>
          <pc:docMk/>
          <pc:sldMk cId="2983570946" sldId="564"/>
        </pc:sldMkLst>
        <pc:spChg chg="add del mod">
          <ac:chgData name="Hill,Jordan (DSHS)" userId="1afcdffa-d068-4ece-aa53-24c4dfc62f31" providerId="ADAL" clId="{AD36C651-5750-44C6-B53D-328606C2E2A9}" dt="2021-05-21T18:31:23.758" v="3978" actId="478"/>
          <ac:spMkLst>
            <pc:docMk/>
            <pc:sldMk cId="2983570946" sldId="564"/>
            <ac:spMk id="3" creationId="{BE9A55D0-D13E-42FA-9C18-EAFC7A240D25}"/>
          </ac:spMkLst>
        </pc:spChg>
        <pc:spChg chg="mod">
          <ac:chgData name="Hill,Jordan (DSHS)" userId="1afcdffa-d068-4ece-aa53-24c4dfc62f31" providerId="ADAL" clId="{AD36C651-5750-44C6-B53D-328606C2E2A9}" dt="2021-05-21T18:31:19.655" v="3976" actId="20577"/>
          <ac:spMkLst>
            <pc:docMk/>
            <pc:sldMk cId="2983570946" sldId="564"/>
            <ac:spMk id="8" creationId="{2E5BF430-CAF3-45FB-A386-5D8422950C8E}"/>
          </ac:spMkLst>
        </pc:spChg>
        <pc:picChg chg="add mod">
          <ac:chgData name="Hill,Jordan (DSHS)" userId="1afcdffa-d068-4ece-aa53-24c4dfc62f31" providerId="ADAL" clId="{AD36C651-5750-44C6-B53D-328606C2E2A9}" dt="2021-05-21T18:31:44.105" v="3983" actId="1076"/>
          <ac:picMkLst>
            <pc:docMk/>
            <pc:sldMk cId="2983570946" sldId="564"/>
            <ac:picMk id="6" creationId="{0AA8A4B4-5DD8-4695-88BC-CDA95C41D1F7}"/>
          </ac:picMkLst>
        </pc:picChg>
        <pc:picChg chg="del">
          <ac:chgData name="Hill,Jordan (DSHS)" userId="1afcdffa-d068-4ece-aa53-24c4dfc62f31" providerId="ADAL" clId="{AD36C651-5750-44C6-B53D-328606C2E2A9}" dt="2021-05-21T18:31:21.518" v="3977" actId="478"/>
          <ac:picMkLst>
            <pc:docMk/>
            <pc:sldMk cId="2983570946" sldId="564"/>
            <ac:picMk id="7" creationId="{22C8B7AD-8FFC-4311-8EC3-277F0E10D7D7}"/>
          </ac:picMkLst>
        </pc:picChg>
      </pc:sldChg>
      <pc:sldChg chg="addSp delSp modSp add ord">
        <pc:chgData name="Hill,Jordan (DSHS)" userId="1afcdffa-d068-4ece-aa53-24c4dfc62f31" providerId="ADAL" clId="{AD36C651-5750-44C6-B53D-328606C2E2A9}" dt="2021-05-21T19:21:22.940" v="6473" actId="15"/>
        <pc:sldMkLst>
          <pc:docMk/>
          <pc:sldMk cId="2349645133" sldId="565"/>
        </pc:sldMkLst>
        <pc:spChg chg="mod">
          <ac:chgData name="Hill,Jordan (DSHS)" userId="1afcdffa-d068-4ece-aa53-24c4dfc62f31" providerId="ADAL" clId="{AD36C651-5750-44C6-B53D-328606C2E2A9}" dt="2021-05-21T19:15:30.825" v="5427" actId="20577"/>
          <ac:spMkLst>
            <pc:docMk/>
            <pc:sldMk cId="2349645133" sldId="565"/>
            <ac:spMk id="2" creationId="{6EA376BD-D5C7-4562-8318-B319CA9B4D76}"/>
          </ac:spMkLst>
        </pc:spChg>
        <pc:spChg chg="del">
          <ac:chgData name="Hill,Jordan (DSHS)" userId="1afcdffa-d068-4ece-aa53-24c4dfc62f31" providerId="ADAL" clId="{AD36C651-5750-44C6-B53D-328606C2E2A9}" dt="2021-05-21T19:15:58.596" v="5428"/>
          <ac:spMkLst>
            <pc:docMk/>
            <pc:sldMk cId="2349645133" sldId="565"/>
            <ac:spMk id="3" creationId="{D4B10BE1-44E5-4B26-88C4-D8ED8780FB10}"/>
          </ac:spMkLst>
        </pc:spChg>
        <pc:spChg chg="del">
          <ac:chgData name="Hill,Jordan (DSHS)" userId="1afcdffa-d068-4ece-aa53-24c4dfc62f31" providerId="ADAL" clId="{AD36C651-5750-44C6-B53D-328606C2E2A9}" dt="2021-05-21T19:15:58.596" v="5428"/>
          <ac:spMkLst>
            <pc:docMk/>
            <pc:sldMk cId="2349645133" sldId="565"/>
            <ac:spMk id="4" creationId="{D407CDB2-E774-425D-9209-C100650D0882}"/>
          </ac:spMkLst>
        </pc:spChg>
        <pc:spChg chg="add mod">
          <ac:chgData name="Hill,Jordan (DSHS)" userId="1afcdffa-d068-4ece-aa53-24c4dfc62f31" providerId="ADAL" clId="{AD36C651-5750-44C6-B53D-328606C2E2A9}" dt="2021-05-21T19:20:39.723" v="6417" actId="20577"/>
          <ac:spMkLst>
            <pc:docMk/>
            <pc:sldMk cId="2349645133" sldId="565"/>
            <ac:spMk id="5" creationId="{ECFE24D1-96FC-4AC3-B143-887B8C812917}"/>
          </ac:spMkLst>
        </pc:spChg>
        <pc:spChg chg="add del mod">
          <ac:chgData name="Hill,Jordan (DSHS)" userId="1afcdffa-d068-4ece-aa53-24c4dfc62f31" providerId="ADAL" clId="{AD36C651-5750-44C6-B53D-328606C2E2A9}" dt="2021-05-21T19:16:34.965" v="5589"/>
          <ac:spMkLst>
            <pc:docMk/>
            <pc:sldMk cId="2349645133" sldId="565"/>
            <ac:spMk id="6" creationId="{4DB37A58-3018-4147-B58E-AF99AB280C03}"/>
          </ac:spMkLst>
        </pc:spChg>
        <pc:spChg chg="add del mod">
          <ac:chgData name="Hill,Jordan (DSHS)" userId="1afcdffa-d068-4ece-aa53-24c4dfc62f31" providerId="ADAL" clId="{AD36C651-5750-44C6-B53D-328606C2E2A9}" dt="2021-05-21T19:16:34.965" v="5589"/>
          <ac:spMkLst>
            <pc:docMk/>
            <pc:sldMk cId="2349645133" sldId="565"/>
            <ac:spMk id="7" creationId="{927E1D35-B8DB-4FAA-97A7-1D78CE8D7134}"/>
          </ac:spMkLst>
        </pc:spChg>
        <pc:spChg chg="add del mod">
          <ac:chgData name="Hill,Jordan (DSHS)" userId="1afcdffa-d068-4ece-aa53-24c4dfc62f31" providerId="ADAL" clId="{AD36C651-5750-44C6-B53D-328606C2E2A9}" dt="2021-05-21T19:16:34.965" v="5589"/>
          <ac:spMkLst>
            <pc:docMk/>
            <pc:sldMk cId="2349645133" sldId="565"/>
            <ac:spMk id="8" creationId="{7AEBAEB9-1F1F-4A9B-98CF-D7402906C483}"/>
          </ac:spMkLst>
        </pc:spChg>
        <pc:spChg chg="add mod">
          <ac:chgData name="Hill,Jordan (DSHS)" userId="1afcdffa-d068-4ece-aa53-24c4dfc62f31" providerId="ADAL" clId="{AD36C651-5750-44C6-B53D-328606C2E2A9}" dt="2021-05-21T19:16:46.713" v="5597" actId="20577"/>
          <ac:spMkLst>
            <pc:docMk/>
            <pc:sldMk cId="2349645133" sldId="565"/>
            <ac:spMk id="9" creationId="{CD4E3ECC-0BE9-4170-AD8F-43B36AFA26E0}"/>
          </ac:spMkLst>
        </pc:spChg>
        <pc:spChg chg="add mod">
          <ac:chgData name="Hill,Jordan (DSHS)" userId="1afcdffa-d068-4ece-aa53-24c4dfc62f31" providerId="ADAL" clId="{AD36C651-5750-44C6-B53D-328606C2E2A9}" dt="2021-05-21T19:16:48.745" v="5605" actId="20577"/>
          <ac:spMkLst>
            <pc:docMk/>
            <pc:sldMk cId="2349645133" sldId="565"/>
            <ac:spMk id="10" creationId="{427C1AFB-D942-4D5B-BE88-F54B24BD92ED}"/>
          </ac:spMkLst>
        </pc:spChg>
        <pc:spChg chg="add mod">
          <ac:chgData name="Hill,Jordan (DSHS)" userId="1afcdffa-d068-4ece-aa53-24c4dfc62f31" providerId="ADAL" clId="{AD36C651-5750-44C6-B53D-328606C2E2A9}" dt="2021-05-21T19:21:22.940" v="6473" actId="15"/>
          <ac:spMkLst>
            <pc:docMk/>
            <pc:sldMk cId="2349645133" sldId="565"/>
            <ac:spMk id="11" creationId="{B0A65CCC-AD8B-4230-91DB-275F70119CE4}"/>
          </ac:spMkLst>
        </pc:spChg>
      </pc:sldChg>
      <pc:sldChg chg="modSp add del">
        <pc:chgData name="Hill,Jordan (DSHS)" userId="1afcdffa-d068-4ece-aa53-24c4dfc62f31" providerId="ADAL" clId="{AD36C651-5750-44C6-B53D-328606C2E2A9}" dt="2021-05-21T19:21:44.571" v="6480" actId="2696"/>
        <pc:sldMkLst>
          <pc:docMk/>
          <pc:sldMk cId="1625695110" sldId="566"/>
        </pc:sldMkLst>
        <pc:spChg chg="mod">
          <ac:chgData name="Hill,Jordan (DSHS)" userId="1afcdffa-d068-4ece-aa53-24c4dfc62f31" providerId="ADAL" clId="{AD36C651-5750-44C6-B53D-328606C2E2A9}" dt="2021-05-21T19:21:42.847" v="6479"/>
          <ac:spMkLst>
            <pc:docMk/>
            <pc:sldMk cId="1625695110" sldId="566"/>
            <ac:spMk id="5" creationId="{ECFE24D1-96FC-4AC3-B143-887B8C812917}"/>
          </ac:spMkLst>
        </pc:spChg>
        <pc:spChg chg="mod">
          <ac:chgData name="Hill,Jordan (DSHS)" userId="1afcdffa-d068-4ece-aa53-24c4dfc62f31" providerId="ADAL" clId="{AD36C651-5750-44C6-B53D-328606C2E2A9}" dt="2021-05-21T19:21:42.847" v="6479"/>
          <ac:spMkLst>
            <pc:docMk/>
            <pc:sldMk cId="1625695110" sldId="566"/>
            <ac:spMk id="11" creationId="{B0A65CCC-AD8B-4230-91DB-275F70119CE4}"/>
          </ac:spMkLst>
        </pc:spChg>
      </pc:sldChg>
      <pc:sldChg chg="modSp add ord">
        <pc:chgData name="Hill,Jordan (DSHS)" userId="1afcdffa-d068-4ece-aa53-24c4dfc62f31" providerId="ADAL" clId="{AD36C651-5750-44C6-B53D-328606C2E2A9}" dt="2021-05-21T19:24:15.995" v="7346" actId="20577"/>
        <pc:sldMkLst>
          <pc:docMk/>
          <pc:sldMk cId="1903298151" sldId="566"/>
        </pc:sldMkLst>
        <pc:spChg chg="mod">
          <ac:chgData name="Hill,Jordan (DSHS)" userId="1afcdffa-d068-4ece-aa53-24c4dfc62f31" providerId="ADAL" clId="{AD36C651-5750-44C6-B53D-328606C2E2A9}" dt="2021-05-21T19:22:00.394" v="6544" actId="20577"/>
          <ac:spMkLst>
            <pc:docMk/>
            <pc:sldMk cId="1903298151" sldId="566"/>
            <ac:spMk id="2" creationId="{9C4F8C51-BEB0-49FE-AB66-080373D6F577}"/>
          </ac:spMkLst>
        </pc:spChg>
        <pc:spChg chg="mod">
          <ac:chgData name="Hill,Jordan (DSHS)" userId="1afcdffa-d068-4ece-aa53-24c4dfc62f31" providerId="ADAL" clId="{AD36C651-5750-44C6-B53D-328606C2E2A9}" dt="2021-05-21T19:24:15.995" v="7346" actId="20577"/>
          <ac:spMkLst>
            <pc:docMk/>
            <pc:sldMk cId="1903298151" sldId="566"/>
            <ac:spMk id="3" creationId="{1AD1C04A-E3CF-4E4C-84B2-94F7B75B7079}"/>
          </ac:spMkLst>
        </pc:spChg>
      </pc:sldChg>
      <pc:sldChg chg="delSp modSp add">
        <pc:chgData name="Hill,Jordan (DSHS)" userId="1afcdffa-d068-4ece-aa53-24c4dfc62f31" providerId="ADAL" clId="{AD36C651-5750-44C6-B53D-328606C2E2A9}" dt="2021-05-21T19:26:31.124" v="7411" actId="20577"/>
        <pc:sldMkLst>
          <pc:docMk/>
          <pc:sldMk cId="671686838" sldId="567"/>
        </pc:sldMkLst>
        <pc:spChg chg="del">
          <ac:chgData name="Hill,Jordan (DSHS)" userId="1afcdffa-d068-4ece-aa53-24c4dfc62f31" providerId="ADAL" clId="{AD36C651-5750-44C6-B53D-328606C2E2A9}" dt="2021-05-21T19:25:50.988" v="7381" actId="478"/>
          <ac:spMkLst>
            <pc:docMk/>
            <pc:sldMk cId="671686838" sldId="567"/>
            <ac:spMk id="4" creationId="{4B46233B-8699-4FC6-8AD6-D3669A945D17}"/>
          </ac:spMkLst>
        </pc:spChg>
        <pc:spChg chg="mod">
          <ac:chgData name="Hill,Jordan (DSHS)" userId="1afcdffa-d068-4ece-aa53-24c4dfc62f31" providerId="ADAL" clId="{AD36C651-5750-44C6-B53D-328606C2E2A9}" dt="2021-05-21T19:26:31.124" v="7411" actId="20577"/>
          <ac:spMkLst>
            <pc:docMk/>
            <pc:sldMk cId="671686838" sldId="567"/>
            <ac:spMk id="5" creationId="{79C1D176-2431-4BF1-A742-B85BB731E8DC}"/>
          </ac:spMkLst>
        </pc:spChg>
        <pc:spChg chg="del">
          <ac:chgData name="Hill,Jordan (DSHS)" userId="1afcdffa-d068-4ece-aa53-24c4dfc62f31" providerId="ADAL" clId="{AD36C651-5750-44C6-B53D-328606C2E2A9}" dt="2021-05-21T19:25:18.372" v="7352" actId="478"/>
          <ac:spMkLst>
            <pc:docMk/>
            <pc:sldMk cId="671686838" sldId="567"/>
            <ac:spMk id="11" creationId="{46EF9335-EC35-401F-A348-E96F5CB2A187}"/>
          </ac:spMkLst>
        </pc:spChg>
        <pc:spChg chg="mod">
          <ac:chgData name="Hill,Jordan (DSHS)" userId="1afcdffa-d068-4ece-aa53-24c4dfc62f31" providerId="ADAL" clId="{AD36C651-5750-44C6-B53D-328606C2E2A9}" dt="2021-05-21T19:26:25.659" v="7402" actId="20577"/>
          <ac:spMkLst>
            <pc:docMk/>
            <pc:sldMk cId="671686838" sldId="567"/>
            <ac:spMk id="12" creationId="{D7842CF1-CD50-4E57-B4A3-4870A010F052}"/>
          </ac:spMkLst>
        </pc:spChg>
        <pc:spChg chg="mod">
          <ac:chgData name="Hill,Jordan (DSHS)" userId="1afcdffa-d068-4ece-aa53-24c4dfc62f31" providerId="ADAL" clId="{AD36C651-5750-44C6-B53D-328606C2E2A9}" dt="2021-05-21T19:25:30.934" v="7358" actId="20577"/>
          <ac:spMkLst>
            <pc:docMk/>
            <pc:sldMk cId="671686838" sldId="567"/>
            <ac:spMk id="17" creationId="{C96EDF32-7E54-495B-B10D-B6C00A8BE771}"/>
          </ac:spMkLst>
        </pc:spChg>
        <pc:spChg chg="mod">
          <ac:chgData name="Hill,Jordan (DSHS)" userId="1afcdffa-d068-4ece-aa53-24c4dfc62f31" providerId="ADAL" clId="{AD36C651-5750-44C6-B53D-328606C2E2A9}" dt="2021-05-21T19:25:37.163" v="7380" actId="20577"/>
          <ac:spMkLst>
            <pc:docMk/>
            <pc:sldMk cId="671686838" sldId="567"/>
            <ac:spMk id="18" creationId="{F6440A82-2802-4E03-BB51-4E0B2D5EBEAA}"/>
          </ac:spMkLst>
        </pc:spChg>
        <pc:spChg chg="del">
          <ac:chgData name="Hill,Jordan (DSHS)" userId="1afcdffa-d068-4ece-aa53-24c4dfc62f31" providerId="ADAL" clId="{AD36C651-5750-44C6-B53D-328606C2E2A9}" dt="2021-05-21T19:25:23.875" v="7355" actId="478"/>
          <ac:spMkLst>
            <pc:docMk/>
            <pc:sldMk cId="671686838" sldId="567"/>
            <ac:spMk id="19" creationId="{8443F3DE-D62F-478B-8048-2228579DEC45}"/>
          </ac:spMkLst>
        </pc:spChg>
        <pc:spChg chg="del">
          <ac:chgData name="Hill,Jordan (DSHS)" userId="1afcdffa-d068-4ece-aa53-24c4dfc62f31" providerId="ADAL" clId="{AD36C651-5750-44C6-B53D-328606C2E2A9}" dt="2021-05-21T19:25:20.402" v="7354" actId="478"/>
          <ac:spMkLst>
            <pc:docMk/>
            <pc:sldMk cId="671686838" sldId="567"/>
            <ac:spMk id="20" creationId="{548727D3-8A89-4BD1-92CA-0B0664992173}"/>
          </ac:spMkLst>
        </pc:spChg>
        <pc:spChg chg="del">
          <ac:chgData name="Hill,Jordan (DSHS)" userId="1afcdffa-d068-4ece-aa53-24c4dfc62f31" providerId="ADAL" clId="{AD36C651-5750-44C6-B53D-328606C2E2A9}" dt="2021-05-21T19:25:13.628" v="7351" actId="478"/>
          <ac:spMkLst>
            <pc:docMk/>
            <pc:sldMk cId="671686838" sldId="567"/>
            <ac:spMk id="22" creationId="{20A133DB-5153-4445-BFC0-2CF5E97A9F67}"/>
          </ac:spMkLst>
        </pc:spChg>
        <pc:cxnChg chg="del">
          <ac:chgData name="Hill,Jordan (DSHS)" userId="1afcdffa-d068-4ece-aa53-24c4dfc62f31" providerId="ADAL" clId="{AD36C651-5750-44C6-B53D-328606C2E2A9}" dt="2021-05-21T19:25:52.019" v="7382" actId="478"/>
          <ac:cxnSpMkLst>
            <pc:docMk/>
            <pc:sldMk cId="671686838" sldId="567"/>
            <ac:cxnSpMk id="3" creationId="{4262F2C3-26BC-4FD0-B45E-6D91FF920CB3}"/>
          </ac:cxnSpMkLst>
        </pc:cxnChg>
        <pc:cxnChg chg="mod">
          <ac:chgData name="Hill,Jordan (DSHS)" userId="1afcdffa-d068-4ece-aa53-24c4dfc62f31" providerId="ADAL" clId="{AD36C651-5750-44C6-B53D-328606C2E2A9}" dt="2021-05-21T19:26:09.629" v="7388" actId="20577"/>
          <ac:cxnSpMkLst>
            <pc:docMk/>
            <pc:sldMk cId="671686838" sldId="567"/>
            <ac:cxnSpMk id="21" creationId="{05F593FB-9973-4428-B320-FCC21827645C}"/>
          </ac:cxnSpMkLst>
        </pc:cxnChg>
        <pc:cxnChg chg="del">
          <ac:chgData name="Hill,Jordan (DSHS)" userId="1afcdffa-d068-4ece-aa53-24c4dfc62f31" providerId="ADAL" clId="{AD36C651-5750-44C6-B53D-328606C2E2A9}" dt="2021-05-21T19:25:19.365" v="7353" actId="478"/>
          <ac:cxnSpMkLst>
            <pc:docMk/>
            <pc:sldMk cId="671686838" sldId="567"/>
            <ac:cxnSpMk id="23" creationId="{56DB22F9-CE51-492A-A583-A89582089288}"/>
          </ac:cxnSpMkLst>
        </pc:cxnChg>
        <pc:cxnChg chg="del">
          <ac:chgData name="Hill,Jordan (DSHS)" userId="1afcdffa-d068-4ece-aa53-24c4dfc62f31" providerId="ADAL" clId="{AD36C651-5750-44C6-B53D-328606C2E2A9}" dt="2021-05-21T19:25:12.011" v="7350" actId="478"/>
          <ac:cxnSpMkLst>
            <pc:docMk/>
            <pc:sldMk cId="671686838" sldId="567"/>
            <ac:cxnSpMk id="24" creationId="{9C1C7905-1B0D-4D53-AB40-C0186249DB64}"/>
          </ac:cxnSpMkLst>
        </pc:cxnChg>
        <pc:cxnChg chg="del">
          <ac:chgData name="Hill,Jordan (DSHS)" userId="1afcdffa-d068-4ece-aa53-24c4dfc62f31" providerId="ADAL" clId="{AD36C651-5750-44C6-B53D-328606C2E2A9}" dt="2021-05-21T19:25:53.053" v="7383" actId="478"/>
          <ac:cxnSpMkLst>
            <pc:docMk/>
            <pc:sldMk cId="671686838" sldId="567"/>
            <ac:cxnSpMk id="28" creationId="{30BAB45D-A97D-4897-B6C4-FCB6967CDDA4}"/>
          </ac:cxnSpMkLst>
        </pc:cxnChg>
        <pc:cxnChg chg="del">
          <ac:chgData name="Hill,Jordan (DSHS)" userId="1afcdffa-d068-4ece-aa53-24c4dfc62f31" providerId="ADAL" clId="{AD36C651-5750-44C6-B53D-328606C2E2A9}" dt="2021-05-21T19:25:54.083" v="7384" actId="478"/>
          <ac:cxnSpMkLst>
            <pc:docMk/>
            <pc:sldMk cId="671686838" sldId="567"/>
            <ac:cxnSpMk id="31" creationId="{9AD8F18D-8EAF-4BC8-9AEF-DDDB74F72A66}"/>
          </ac:cxnSpMkLst>
        </pc:cxnChg>
      </pc:sldChg>
      <pc:sldChg chg="modSp add">
        <pc:chgData name="Hill,Jordan (DSHS)" userId="1afcdffa-d068-4ece-aa53-24c4dfc62f31" providerId="ADAL" clId="{AD36C651-5750-44C6-B53D-328606C2E2A9}" dt="2021-05-21T19:29:07.063" v="7420" actId="2165"/>
        <pc:sldMkLst>
          <pc:docMk/>
          <pc:sldMk cId="3997785312" sldId="570"/>
        </pc:sldMkLst>
        <pc:graphicFrameChg chg="modGraphic">
          <ac:chgData name="Hill,Jordan (DSHS)" userId="1afcdffa-d068-4ece-aa53-24c4dfc62f31" providerId="ADAL" clId="{AD36C651-5750-44C6-B53D-328606C2E2A9}" dt="2021-05-21T19:29:07.063" v="7420" actId="2165"/>
          <ac:graphicFrameMkLst>
            <pc:docMk/>
            <pc:sldMk cId="3997785312" sldId="570"/>
            <ac:graphicFrameMk id="5" creationId="{92B4FA26-00B5-4EC4-BB9C-7BEF57A87079}"/>
          </ac:graphicFrameMkLst>
        </pc:graphicFrameChg>
      </pc:sldChg>
      <pc:sldChg chg="addSp delSp modSp add ord modNotesTx">
        <pc:chgData name="Hill,Jordan (DSHS)" userId="1afcdffa-d068-4ece-aa53-24c4dfc62f31" providerId="ADAL" clId="{AD36C651-5750-44C6-B53D-328606C2E2A9}" dt="2021-05-21T19:41:51.741" v="8743" actId="20577"/>
        <pc:sldMkLst>
          <pc:docMk/>
          <pc:sldMk cId="3145278197" sldId="571"/>
        </pc:sldMkLst>
        <pc:spChg chg="add mod">
          <ac:chgData name="Hill,Jordan (DSHS)" userId="1afcdffa-d068-4ece-aa53-24c4dfc62f31" providerId="ADAL" clId="{AD36C651-5750-44C6-B53D-328606C2E2A9}" dt="2021-05-21T19:39:28.806" v="8490" actId="20577"/>
          <ac:spMkLst>
            <pc:docMk/>
            <pc:sldMk cId="3145278197" sldId="571"/>
            <ac:spMk id="3" creationId="{89C09B89-F4EF-40D4-B508-C4E736C72501}"/>
          </ac:spMkLst>
        </pc:spChg>
        <pc:spChg chg="del">
          <ac:chgData name="Hill,Jordan (DSHS)" userId="1afcdffa-d068-4ece-aa53-24c4dfc62f31" providerId="ADAL" clId="{AD36C651-5750-44C6-B53D-328606C2E2A9}" dt="2021-05-21T19:32:37.164" v="7549" actId="478"/>
          <ac:spMkLst>
            <pc:docMk/>
            <pc:sldMk cId="3145278197" sldId="571"/>
            <ac:spMk id="5" creationId="{B42EB13F-3697-4382-AD05-C3F17E82736A}"/>
          </ac:spMkLst>
        </pc:spChg>
        <pc:spChg chg="mod">
          <ac:chgData name="Hill,Jordan (DSHS)" userId="1afcdffa-d068-4ece-aa53-24c4dfc62f31" providerId="ADAL" clId="{AD36C651-5750-44C6-B53D-328606C2E2A9}" dt="2021-05-21T19:41:51.741" v="8743" actId="20577"/>
          <ac:spMkLst>
            <pc:docMk/>
            <pc:sldMk cId="3145278197" sldId="571"/>
            <ac:spMk id="6" creationId="{B3CBC02E-28FD-43C4-ABF5-8CD91136BA32}"/>
          </ac:spMkLst>
        </pc:spChg>
        <pc:picChg chg="del">
          <ac:chgData name="Hill,Jordan (DSHS)" userId="1afcdffa-d068-4ece-aa53-24c4dfc62f31" providerId="ADAL" clId="{AD36C651-5750-44C6-B53D-328606C2E2A9}" dt="2021-05-21T19:32:24.697" v="7528" actId="478"/>
          <ac:picMkLst>
            <pc:docMk/>
            <pc:sldMk cId="3145278197" sldId="571"/>
            <ac:picMk id="9" creationId="{6BD674F6-6DE0-46BF-8108-C84B355BB13D}"/>
          </ac:picMkLst>
        </pc:picChg>
      </pc:sldChg>
      <pc:sldChg chg="modSp add">
        <pc:chgData name="Hill,Jordan (DSHS)" userId="1afcdffa-d068-4ece-aa53-24c4dfc62f31" providerId="ADAL" clId="{AD36C651-5750-44C6-B53D-328606C2E2A9}" dt="2021-05-21T19:42:50.373" v="8919" actId="20577"/>
        <pc:sldMkLst>
          <pc:docMk/>
          <pc:sldMk cId="173553625" sldId="574"/>
        </pc:sldMkLst>
        <pc:spChg chg="mod">
          <ac:chgData name="Hill,Jordan (DSHS)" userId="1afcdffa-d068-4ece-aa53-24c4dfc62f31" providerId="ADAL" clId="{AD36C651-5750-44C6-B53D-328606C2E2A9}" dt="2021-05-21T19:42:50.373" v="8919" actId="20577"/>
          <ac:spMkLst>
            <pc:docMk/>
            <pc:sldMk cId="173553625" sldId="574"/>
            <ac:spMk id="3" creationId="{89C09B89-F4EF-40D4-B508-C4E736C72501}"/>
          </ac:spMkLst>
        </pc:spChg>
        <pc:spChg chg="mod">
          <ac:chgData name="Hill,Jordan (DSHS)" userId="1afcdffa-d068-4ece-aa53-24c4dfc62f31" providerId="ADAL" clId="{AD36C651-5750-44C6-B53D-328606C2E2A9}" dt="2021-05-21T19:42:18.950" v="8762" actId="20577"/>
          <ac:spMkLst>
            <pc:docMk/>
            <pc:sldMk cId="173553625" sldId="574"/>
            <ac:spMk id="6" creationId="{B3CBC02E-28FD-43C4-ABF5-8CD91136BA32}"/>
          </ac:spMkLst>
        </pc:spChg>
      </pc:sldChg>
    </pc:docChg>
  </pc:docChgLst>
  <pc:docChgLst>
    <pc:chgData name="Hill,Jordan (DSHS)" userId="S::jordan.hill@dshs.texas.gov::1afcdffa-d068-4ece-aa53-24c4dfc62f31" providerId="AD" clId="Web-{AD9D78B1-8E00-4706-85C2-AC116E88157B}"/>
    <pc:docChg chg="delSld modSection">
      <pc:chgData name="Hill,Jordan (DSHS)" userId="S::jordan.hill@dshs.texas.gov::1afcdffa-d068-4ece-aa53-24c4dfc62f31" providerId="AD" clId="Web-{AD9D78B1-8E00-4706-85C2-AC116E88157B}" dt="2021-03-05T20:53:53.969" v="0"/>
      <pc:docMkLst>
        <pc:docMk/>
      </pc:docMkLst>
      <pc:sldChg chg="del">
        <pc:chgData name="Hill,Jordan (DSHS)" userId="S::jordan.hill@dshs.texas.gov::1afcdffa-d068-4ece-aa53-24c4dfc62f31" providerId="AD" clId="Web-{AD9D78B1-8E00-4706-85C2-AC116E88157B}" dt="2021-03-05T20:53:53.969" v="0"/>
        <pc:sldMkLst>
          <pc:docMk/>
          <pc:sldMk cId="3893577655" sldId="395"/>
        </pc:sldMkLst>
      </pc:sldChg>
    </pc:docChg>
  </pc:docChgLst>
  <pc:docChgLst>
    <pc:chgData name="Drastata,Danielle (DSHS)" userId="S::danielle.drastata@dshs.texas.gov::74365a69-9846-4aae-b236-b82c8c9f150c" providerId="AD" clId="Web-{FD62C39F-A0D5-0000-C0EB-DB2398573A32}"/>
    <pc:docChg chg="modSld">
      <pc:chgData name="Drastata,Danielle (DSHS)" userId="S::danielle.drastata@dshs.texas.gov::74365a69-9846-4aae-b236-b82c8c9f150c" providerId="AD" clId="Web-{FD62C39F-A0D5-0000-C0EB-DB2398573A32}" dt="2021-04-30T18:52:34.154" v="1910"/>
      <pc:docMkLst>
        <pc:docMk/>
      </pc:docMkLst>
      <pc:sldChg chg="addSp delSp modSp">
        <pc:chgData name="Drastata,Danielle (DSHS)" userId="S::danielle.drastata@dshs.texas.gov::74365a69-9846-4aae-b236-b82c8c9f150c" providerId="AD" clId="Web-{FD62C39F-A0D5-0000-C0EB-DB2398573A32}" dt="2021-04-30T18:37:53.377" v="1074" actId="1076"/>
        <pc:sldMkLst>
          <pc:docMk/>
          <pc:sldMk cId="4219971879" sldId="440"/>
        </pc:sldMkLst>
        <pc:graphicFrameChg chg="add del mod">
          <ac:chgData name="Drastata,Danielle (DSHS)" userId="S::danielle.drastata@dshs.texas.gov::74365a69-9846-4aae-b236-b82c8c9f150c" providerId="AD" clId="Web-{FD62C39F-A0D5-0000-C0EB-DB2398573A32}" dt="2021-04-30T18:22:39.348" v="105"/>
          <ac:graphicFrameMkLst>
            <pc:docMk/>
            <pc:sldMk cId="4219971879" sldId="440"/>
            <ac:graphicFrameMk id="4" creationId="{2853F3BD-04D5-4982-9743-03486C36C7E0}"/>
          </ac:graphicFrameMkLst>
        </pc:graphicFrameChg>
        <pc:graphicFrameChg chg="mod modGraphic">
          <ac:chgData name="Drastata,Danielle (DSHS)" userId="S::danielle.drastata@dshs.texas.gov::74365a69-9846-4aae-b236-b82c8c9f150c" providerId="AD" clId="Web-{FD62C39F-A0D5-0000-C0EB-DB2398573A32}" dt="2021-04-30T18:37:53.377" v="1074" actId="1076"/>
          <ac:graphicFrameMkLst>
            <pc:docMk/>
            <pc:sldMk cId="4219971879" sldId="440"/>
            <ac:graphicFrameMk id="5" creationId="{92B4FA26-00B5-4EC4-BB9C-7BEF57A87079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FD62C39F-A0D5-0000-C0EB-DB2398573A32}" dt="2021-04-30T18:27:14.455" v="311"/>
          <ac:graphicFrameMkLst>
            <pc:docMk/>
            <pc:sldMk cId="4219971879" sldId="440"/>
            <ac:graphicFrameMk id="7" creationId="{392D3730-5BB6-4150-A042-6E56A7AE6C69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FD62C39F-A0D5-0000-C0EB-DB2398573A32}" dt="2021-04-30T18:27:23.487" v="313"/>
          <ac:graphicFrameMkLst>
            <pc:docMk/>
            <pc:sldMk cId="4219971879" sldId="440"/>
            <ac:graphicFrameMk id="9" creationId="{1B02DA19-F50C-403A-BC3D-91A6A79D0B31}"/>
          </ac:graphicFrameMkLst>
        </pc:graphicFrameChg>
        <pc:graphicFrameChg chg="add del mod">
          <ac:chgData name="Drastata,Danielle (DSHS)" userId="S::danielle.drastata@dshs.texas.gov::74365a69-9846-4aae-b236-b82c8c9f150c" providerId="AD" clId="Web-{FD62C39F-A0D5-0000-C0EB-DB2398573A32}" dt="2021-04-30T18:28:33.553" v="497"/>
          <ac:graphicFrameMkLst>
            <pc:docMk/>
            <pc:sldMk cId="4219971879" sldId="440"/>
            <ac:graphicFrameMk id="11" creationId="{079B1FAA-3767-4416-B0BE-F048E5A49262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FD62C39F-A0D5-0000-C0EB-DB2398573A32}" dt="2021-04-30T18:52:34.154" v="1910"/>
        <pc:sldMkLst>
          <pc:docMk/>
          <pc:sldMk cId="1116794158" sldId="465"/>
        </pc:sldMkLst>
        <pc:graphicFrameChg chg="mod modGraphic">
          <ac:chgData name="Drastata,Danielle (DSHS)" userId="S::danielle.drastata@dshs.texas.gov::74365a69-9846-4aae-b236-b82c8c9f150c" providerId="AD" clId="Web-{FD62C39F-A0D5-0000-C0EB-DB2398573A32}" dt="2021-04-30T18:52:34.154" v="1910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1afcdffa-d068-4ece-aa53-24c4dfc62f31" providerId="ADAL" clId="{E9532512-1611-4B70-A8FB-1CFBE03F2F83}"/>
    <pc:docChg chg="undo custSel addSld delSld modSld sldOrd modSection">
      <pc:chgData name="Hill,Jordan (DSHS)" userId="1afcdffa-d068-4ece-aa53-24c4dfc62f31" providerId="ADAL" clId="{E9532512-1611-4B70-A8FB-1CFBE03F2F83}" dt="2021-05-14T23:46:09.189" v="15414" actId="20577"/>
      <pc:docMkLst>
        <pc:docMk/>
      </pc:docMkLst>
      <pc:sldChg chg="modSp">
        <pc:chgData name="Hill,Jordan (DSHS)" userId="1afcdffa-d068-4ece-aa53-24c4dfc62f31" providerId="ADAL" clId="{E9532512-1611-4B70-A8FB-1CFBE03F2F83}" dt="2021-05-14T18:51:33.596" v="13345" actId="20577"/>
        <pc:sldMkLst>
          <pc:docMk/>
          <pc:sldMk cId="3617220568" sldId="377"/>
        </pc:sldMkLst>
        <pc:spChg chg="mod">
          <ac:chgData name="Hill,Jordan (DSHS)" userId="1afcdffa-d068-4ece-aa53-24c4dfc62f31" providerId="ADAL" clId="{E9532512-1611-4B70-A8FB-1CFBE03F2F83}" dt="2021-05-14T18:51:33.596" v="13345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delSp modSp add del">
        <pc:chgData name="Hill,Jordan (DSHS)" userId="1afcdffa-d068-4ece-aa53-24c4dfc62f31" providerId="ADAL" clId="{E9532512-1611-4B70-A8FB-1CFBE03F2F83}" dt="2021-05-14T18:55:47.223" v="13536" actId="2696"/>
        <pc:sldMkLst>
          <pc:docMk/>
          <pc:sldMk cId="2198252228" sldId="386"/>
        </pc:sldMkLst>
        <pc:spChg chg="mod">
          <ac:chgData name="Hill,Jordan (DSHS)" userId="1afcdffa-d068-4ece-aa53-24c4dfc62f31" providerId="ADAL" clId="{E9532512-1611-4B70-A8FB-1CFBE03F2F83}" dt="2021-05-14T18:55:26.565" v="13533" actId="20577"/>
          <ac:spMkLst>
            <pc:docMk/>
            <pc:sldMk cId="2198252228" sldId="386"/>
            <ac:spMk id="3" creationId="{553798B8-69A6-4E0D-B3C9-8DBF8448D4F9}"/>
          </ac:spMkLst>
        </pc:spChg>
        <pc:picChg chg="del">
          <ac:chgData name="Hill,Jordan (DSHS)" userId="1afcdffa-d068-4ece-aa53-24c4dfc62f31" providerId="ADAL" clId="{E9532512-1611-4B70-A8FB-1CFBE03F2F83}" dt="2021-05-14T18:53:59.844" v="13383" actId="478"/>
          <ac:picMkLst>
            <pc:docMk/>
            <pc:sldMk cId="2198252228" sldId="386"/>
            <ac:picMk id="4" creationId="{258283F1-0F26-4C0C-A1D5-B8A8329A9182}"/>
          </ac:picMkLst>
        </pc:picChg>
        <pc:picChg chg="del">
          <ac:chgData name="Hill,Jordan (DSHS)" userId="1afcdffa-d068-4ece-aa53-24c4dfc62f31" providerId="ADAL" clId="{E9532512-1611-4B70-A8FB-1CFBE03F2F83}" dt="2021-05-14T18:53:59.389" v="13382" actId="478"/>
          <ac:picMkLst>
            <pc:docMk/>
            <pc:sldMk cId="2198252228" sldId="386"/>
            <ac:picMk id="5" creationId="{46DF0B2C-6B5F-438C-9509-92FF21B0323C}"/>
          </ac:picMkLst>
        </pc:picChg>
        <pc:inkChg chg="del">
          <ac:chgData name="Hill,Jordan (DSHS)" userId="1afcdffa-d068-4ece-aa53-24c4dfc62f31" providerId="ADAL" clId="{E9532512-1611-4B70-A8FB-1CFBE03F2F83}" dt="2021-05-14T18:54:01.549" v="13384" actId="478"/>
          <ac:inkMkLst>
            <pc:docMk/>
            <pc:sldMk cId="2198252228" sldId="386"/>
            <ac:inkMk id="8" creationId="{FAE67524-E773-4D70-8AD5-E7DADAA9A586}"/>
          </ac:inkMkLst>
        </pc:inkChg>
      </pc:sldChg>
      <pc:sldChg chg="modSp">
        <pc:chgData name="Hill,Jordan (DSHS)" userId="1afcdffa-d068-4ece-aa53-24c4dfc62f31" providerId="ADAL" clId="{E9532512-1611-4B70-A8FB-1CFBE03F2F83}" dt="2021-05-14T19:10:49.557" v="13778" actId="203"/>
        <pc:sldMkLst>
          <pc:docMk/>
          <pc:sldMk cId="3710088869" sldId="434"/>
        </pc:sldMkLst>
        <pc:graphicFrameChg chg="mod modGraphic">
          <ac:chgData name="Hill,Jordan (DSHS)" userId="1afcdffa-d068-4ece-aa53-24c4dfc62f31" providerId="ADAL" clId="{E9532512-1611-4B70-A8FB-1CFBE03F2F83}" dt="2021-05-14T19:10:49.557" v="13778" actId="203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modSp">
        <pc:chgData name="Hill,Jordan (DSHS)" userId="1afcdffa-d068-4ece-aa53-24c4dfc62f31" providerId="ADAL" clId="{E9532512-1611-4B70-A8FB-1CFBE03F2F83}" dt="2021-05-14T19:02:17.434" v="13545" actId="1076"/>
        <pc:sldMkLst>
          <pc:docMk/>
          <pc:sldMk cId="4219971879" sldId="440"/>
        </pc:sldMkLst>
        <pc:spChg chg="mod">
          <ac:chgData name="Hill,Jordan (DSHS)" userId="1afcdffa-d068-4ece-aa53-24c4dfc62f31" providerId="ADAL" clId="{E9532512-1611-4B70-A8FB-1CFBE03F2F83}" dt="2021-05-14T19:02:17.434" v="13545" actId="1076"/>
          <ac:spMkLst>
            <pc:docMk/>
            <pc:sldMk cId="4219971879" sldId="440"/>
            <ac:spMk id="2" creationId="{DF323ABC-CFD6-4031-BF13-C3DAC770A606}"/>
          </ac:spMkLst>
        </pc:spChg>
      </pc:sldChg>
      <pc:sldChg chg="modSp">
        <pc:chgData name="Hill,Jordan (DSHS)" userId="1afcdffa-d068-4ece-aa53-24c4dfc62f31" providerId="ADAL" clId="{E9532512-1611-4B70-A8FB-1CFBE03F2F83}" dt="2021-05-14T19:02:27.179" v="13547" actId="1076"/>
        <pc:sldMkLst>
          <pc:docMk/>
          <pc:sldMk cId="1116794158" sldId="465"/>
        </pc:sldMkLst>
        <pc:spChg chg="mod">
          <ac:chgData name="Hill,Jordan (DSHS)" userId="1afcdffa-d068-4ece-aa53-24c4dfc62f31" providerId="ADAL" clId="{E9532512-1611-4B70-A8FB-1CFBE03F2F83}" dt="2021-05-14T19:02:27.179" v="13547" actId="1076"/>
          <ac:spMkLst>
            <pc:docMk/>
            <pc:sldMk cId="1116794158" sldId="465"/>
            <ac:spMk id="2" creationId="{DF323ABC-CFD6-4031-BF13-C3DAC770A606}"/>
          </ac:spMkLst>
        </pc:spChg>
      </pc:sldChg>
      <pc:sldChg chg="del">
        <pc:chgData name="Hill,Jordan (DSHS)" userId="1afcdffa-d068-4ece-aa53-24c4dfc62f31" providerId="ADAL" clId="{E9532512-1611-4B70-A8FB-1CFBE03F2F83}" dt="2021-05-14T19:31:11.161" v="14261" actId="2696"/>
        <pc:sldMkLst>
          <pc:docMk/>
          <pc:sldMk cId="2680342860" sldId="497"/>
        </pc:sldMkLst>
      </pc:sldChg>
      <pc:sldChg chg="modSp">
        <pc:chgData name="Hill,Jordan (DSHS)" userId="1afcdffa-d068-4ece-aa53-24c4dfc62f31" providerId="ADAL" clId="{E9532512-1611-4B70-A8FB-1CFBE03F2F83}" dt="2021-05-12T20:48:45.998" v="11039" actId="20577"/>
        <pc:sldMkLst>
          <pc:docMk/>
          <pc:sldMk cId="2103228504" sldId="498"/>
        </pc:sldMkLst>
        <pc:spChg chg="mod">
          <ac:chgData name="Hill,Jordan (DSHS)" userId="1afcdffa-d068-4ece-aa53-24c4dfc62f31" providerId="ADAL" clId="{E9532512-1611-4B70-A8FB-1CFBE03F2F83}" dt="2021-05-12T20:48:45.998" v="11039" actId="20577"/>
          <ac:spMkLst>
            <pc:docMk/>
            <pc:sldMk cId="2103228504" sldId="498"/>
            <ac:spMk id="8" creationId="{FC751D05-1B0C-488F-859B-6307B5537313}"/>
          </ac:spMkLst>
        </pc:spChg>
      </pc:sldChg>
      <pc:sldChg chg="del modTransition">
        <pc:chgData name="Hill,Jordan (DSHS)" userId="1afcdffa-d068-4ece-aa53-24c4dfc62f31" providerId="ADAL" clId="{E9532512-1611-4B70-A8FB-1CFBE03F2F83}" dt="2021-05-14T19:31:10.469" v="14260" actId="2696"/>
        <pc:sldMkLst>
          <pc:docMk/>
          <pc:sldMk cId="2661787118" sldId="506"/>
        </pc:sldMkLst>
      </pc:sldChg>
      <pc:sldChg chg="modSp del">
        <pc:chgData name="Hill,Jordan (DSHS)" userId="1afcdffa-d068-4ece-aa53-24c4dfc62f31" providerId="ADAL" clId="{E9532512-1611-4B70-A8FB-1CFBE03F2F83}" dt="2021-05-14T19:10:17.453" v="13774" actId="2696"/>
        <pc:sldMkLst>
          <pc:docMk/>
          <pc:sldMk cId="1336413905" sldId="507"/>
        </pc:sldMkLst>
        <pc:graphicFrameChg chg="modGraphic">
          <ac:chgData name="Hill,Jordan (DSHS)" userId="1afcdffa-d068-4ece-aa53-24c4dfc62f31" providerId="ADAL" clId="{E9532512-1611-4B70-A8FB-1CFBE03F2F83}" dt="2021-05-14T19:05:23.659" v="13592" actId="20577"/>
          <ac:graphicFrameMkLst>
            <pc:docMk/>
            <pc:sldMk cId="1336413905" sldId="507"/>
            <ac:graphicFrameMk id="5" creationId="{92B4FA26-00B5-4EC4-BB9C-7BEF57A87079}"/>
          </ac:graphicFrameMkLst>
        </pc:graphicFrameChg>
      </pc:sldChg>
      <pc:sldChg chg="modSp">
        <pc:chgData name="Hill,Jordan (DSHS)" userId="1afcdffa-d068-4ece-aa53-24c4dfc62f31" providerId="ADAL" clId="{E9532512-1611-4B70-A8FB-1CFBE03F2F83}" dt="2021-05-14T19:11:06.551" v="13782" actId="1076"/>
        <pc:sldMkLst>
          <pc:docMk/>
          <pc:sldMk cId="1228743300" sldId="509"/>
        </pc:sldMkLst>
        <pc:spChg chg="mod">
          <ac:chgData name="Hill,Jordan (DSHS)" userId="1afcdffa-d068-4ece-aa53-24c4dfc62f31" providerId="ADAL" clId="{E9532512-1611-4B70-A8FB-1CFBE03F2F83}" dt="2021-05-14T19:02:00.314" v="13542" actId="404"/>
          <ac:spMkLst>
            <pc:docMk/>
            <pc:sldMk cId="1228743300" sldId="509"/>
            <ac:spMk id="2" creationId="{DF323ABC-CFD6-4031-BF13-C3DAC770A606}"/>
          </ac:spMkLst>
        </pc:spChg>
        <pc:graphicFrameChg chg="mod modGraphic">
          <ac:chgData name="Hill,Jordan (DSHS)" userId="1afcdffa-d068-4ece-aa53-24c4dfc62f31" providerId="ADAL" clId="{E9532512-1611-4B70-A8FB-1CFBE03F2F83}" dt="2021-05-14T19:11:06.551" v="13782" actId="1076"/>
          <ac:graphicFrameMkLst>
            <pc:docMk/>
            <pc:sldMk cId="1228743300" sldId="509"/>
            <ac:graphicFrameMk id="5" creationId="{92B4FA26-00B5-4EC4-BB9C-7BEF57A87079}"/>
          </ac:graphicFrameMkLst>
        </pc:graphicFrameChg>
      </pc:sldChg>
      <pc:sldChg chg="del modTransition">
        <pc:chgData name="Hill,Jordan (DSHS)" userId="1afcdffa-d068-4ece-aa53-24c4dfc62f31" providerId="ADAL" clId="{E9532512-1611-4B70-A8FB-1CFBE03F2F83}" dt="2021-05-14T19:31:07.614" v="14259" actId="2696"/>
        <pc:sldMkLst>
          <pc:docMk/>
          <pc:sldMk cId="4198659900" sldId="513"/>
        </pc:sldMkLst>
      </pc:sldChg>
      <pc:sldChg chg="modSp del ord">
        <pc:chgData name="Hill,Jordan (DSHS)" userId="1afcdffa-d068-4ece-aa53-24c4dfc62f31" providerId="ADAL" clId="{E9532512-1611-4B70-A8FB-1CFBE03F2F83}" dt="2021-05-14T18:50:24.648" v="13305" actId="2696"/>
        <pc:sldMkLst>
          <pc:docMk/>
          <pc:sldMk cId="2801010348" sldId="516"/>
        </pc:sldMkLst>
        <pc:graphicFrameChg chg="mod modGraphic">
          <ac:chgData name="Hill,Jordan (DSHS)" userId="1afcdffa-d068-4ece-aa53-24c4dfc62f31" providerId="ADAL" clId="{E9532512-1611-4B70-A8FB-1CFBE03F2F83}" dt="2021-05-14T18:45:07.163" v="13303" actId="20577"/>
          <ac:graphicFrameMkLst>
            <pc:docMk/>
            <pc:sldMk cId="2801010348" sldId="516"/>
            <ac:graphicFrameMk id="6" creationId="{16D78F75-C090-47C8-935E-D71E9F834BD6}"/>
          </ac:graphicFrameMkLst>
        </pc:graphicFrameChg>
      </pc:sldChg>
      <pc:sldChg chg="modSp">
        <pc:chgData name="Hill,Jordan (DSHS)" userId="1afcdffa-d068-4ece-aa53-24c4dfc62f31" providerId="ADAL" clId="{E9532512-1611-4B70-A8FB-1CFBE03F2F83}" dt="2021-05-14T19:06:16.048" v="13593" actId="20577"/>
        <pc:sldMkLst>
          <pc:docMk/>
          <pc:sldMk cId="3887154436" sldId="519"/>
        </pc:sldMkLst>
        <pc:spChg chg="mod">
          <ac:chgData name="Hill,Jordan (DSHS)" userId="1afcdffa-d068-4ece-aa53-24c4dfc62f31" providerId="ADAL" clId="{E9532512-1611-4B70-A8FB-1CFBE03F2F83}" dt="2021-05-14T19:06:16.048" v="13593" actId="20577"/>
          <ac:spMkLst>
            <pc:docMk/>
            <pc:sldMk cId="3887154436" sldId="519"/>
            <ac:spMk id="3" creationId="{2ADF1C11-9511-44A2-9BDE-2584D16444B0}"/>
          </ac:spMkLst>
        </pc:spChg>
      </pc:sldChg>
      <pc:sldChg chg="addSp delSp modSp">
        <pc:chgData name="Hill,Jordan (DSHS)" userId="1afcdffa-d068-4ece-aa53-24c4dfc62f31" providerId="ADAL" clId="{E9532512-1611-4B70-A8FB-1CFBE03F2F83}" dt="2021-05-14T18:15:08.703" v="12195" actId="114"/>
        <pc:sldMkLst>
          <pc:docMk/>
          <pc:sldMk cId="3508136219" sldId="520"/>
        </pc:sldMkLst>
        <pc:spChg chg="mod">
          <ac:chgData name="Hill,Jordan (DSHS)" userId="1afcdffa-d068-4ece-aa53-24c4dfc62f31" providerId="ADAL" clId="{E9532512-1611-4B70-A8FB-1CFBE03F2F83}" dt="2021-05-12T19:15:03.284" v="9304" actId="20577"/>
          <ac:spMkLst>
            <pc:docMk/>
            <pc:sldMk cId="3508136219" sldId="520"/>
            <ac:spMk id="2" creationId="{BE80CB10-0772-4AFD-944F-5DDE3CD74366}"/>
          </ac:spMkLst>
        </pc:spChg>
        <pc:spChg chg="add del mod">
          <ac:chgData name="Hill,Jordan (DSHS)" userId="1afcdffa-d068-4ece-aa53-24c4dfc62f31" providerId="ADAL" clId="{E9532512-1611-4B70-A8FB-1CFBE03F2F83}" dt="2021-05-12T19:03:51.875" v="8370" actId="1032"/>
          <ac:spMkLst>
            <pc:docMk/>
            <pc:sldMk cId="3508136219" sldId="520"/>
            <ac:spMk id="5" creationId="{D807574C-EE05-4882-9531-595CC119B5B8}"/>
          </ac:spMkLst>
        </pc:spChg>
        <pc:graphicFrameChg chg="add del mod">
          <ac:chgData name="Hill,Jordan (DSHS)" userId="1afcdffa-d068-4ece-aa53-24c4dfc62f31" providerId="ADAL" clId="{E9532512-1611-4B70-A8FB-1CFBE03F2F83}" dt="2021-05-12T19:03:33.437" v="8369" actId="478"/>
          <ac:graphicFrameMkLst>
            <pc:docMk/>
            <pc:sldMk cId="3508136219" sldId="520"/>
            <ac:graphicFrameMk id="3" creationId="{97F2D721-22D7-4E61-AD85-43FDDA663FC3}"/>
          </ac:graphicFrameMkLst>
        </pc:graphicFrameChg>
        <pc:graphicFrameChg chg="del mod">
          <ac:chgData name="Hill,Jordan (DSHS)" userId="1afcdffa-d068-4ece-aa53-24c4dfc62f31" providerId="ADAL" clId="{E9532512-1611-4B70-A8FB-1CFBE03F2F83}" dt="2021-05-12T19:03:11.874" v="8368" actId="478"/>
          <ac:graphicFrameMkLst>
            <pc:docMk/>
            <pc:sldMk cId="3508136219" sldId="520"/>
            <ac:graphicFrameMk id="4" creationId="{7698260F-6AFE-472C-A989-6ABA042CFB23}"/>
          </ac:graphicFrameMkLst>
        </pc:graphicFrameChg>
        <pc:graphicFrameChg chg="add mod">
          <ac:chgData name="Hill,Jordan (DSHS)" userId="1afcdffa-d068-4ece-aa53-24c4dfc62f31" providerId="ADAL" clId="{E9532512-1611-4B70-A8FB-1CFBE03F2F83}" dt="2021-05-14T18:15:08.703" v="12195" actId="114"/>
          <ac:graphicFrameMkLst>
            <pc:docMk/>
            <pc:sldMk cId="3508136219" sldId="520"/>
            <ac:graphicFrameMk id="6" creationId="{7A553F04-6FCF-4235-84F1-B2A788954BF9}"/>
          </ac:graphicFrameMkLst>
        </pc:graphicFrameChg>
      </pc:sldChg>
      <pc:sldChg chg="addSp delSp modSp add">
        <pc:chgData name="Hill,Jordan (DSHS)" userId="1afcdffa-d068-4ece-aa53-24c4dfc62f31" providerId="ADAL" clId="{E9532512-1611-4B70-A8FB-1CFBE03F2F83}" dt="2021-05-12T19:01:11.865" v="8343" actId="113"/>
        <pc:sldMkLst>
          <pc:docMk/>
          <pc:sldMk cId="809813165" sldId="521"/>
        </pc:sldMkLst>
        <pc:spChg chg="del">
          <ac:chgData name="Hill,Jordan (DSHS)" userId="1afcdffa-d068-4ece-aa53-24c4dfc62f31" providerId="ADAL" clId="{E9532512-1611-4B70-A8FB-1CFBE03F2F83}" dt="2021-05-12T15:38:30.697" v="1"/>
          <ac:spMkLst>
            <pc:docMk/>
            <pc:sldMk cId="809813165" sldId="521"/>
            <ac:spMk id="2" creationId="{E9C8D87B-F785-487D-B56C-7285F9E37F59}"/>
          </ac:spMkLst>
        </pc:spChg>
        <pc:spChg chg="del">
          <ac:chgData name="Hill,Jordan (DSHS)" userId="1afcdffa-d068-4ece-aa53-24c4dfc62f31" providerId="ADAL" clId="{E9532512-1611-4B70-A8FB-1CFBE03F2F83}" dt="2021-05-12T15:38:30.697" v="1"/>
          <ac:spMkLst>
            <pc:docMk/>
            <pc:sldMk cId="809813165" sldId="521"/>
            <ac:spMk id="3" creationId="{1E9FC2BF-1770-4311-AD74-7A3E79F30734}"/>
          </ac:spMkLst>
        </pc:spChg>
        <pc:spChg chg="del">
          <ac:chgData name="Hill,Jordan (DSHS)" userId="1afcdffa-d068-4ece-aa53-24c4dfc62f31" providerId="ADAL" clId="{E9532512-1611-4B70-A8FB-1CFBE03F2F83}" dt="2021-05-12T15:38:30.697" v="1"/>
          <ac:spMkLst>
            <pc:docMk/>
            <pc:sldMk cId="809813165" sldId="521"/>
            <ac:spMk id="4" creationId="{B9CD1AAA-0CA8-4D26-B69A-3CAD8C0ABB63}"/>
          </ac:spMkLst>
        </pc:spChg>
        <pc:spChg chg="add mod">
          <ac:chgData name="Hill,Jordan (DSHS)" userId="1afcdffa-d068-4ece-aa53-24c4dfc62f31" providerId="ADAL" clId="{E9532512-1611-4B70-A8FB-1CFBE03F2F83}" dt="2021-05-12T15:38:37.052" v="21" actId="20577"/>
          <ac:spMkLst>
            <pc:docMk/>
            <pc:sldMk cId="809813165" sldId="521"/>
            <ac:spMk id="5" creationId="{EA54A1B5-7B8F-45AA-913F-E0D92B47BB87}"/>
          </ac:spMkLst>
        </pc:spChg>
        <pc:spChg chg="add mod">
          <ac:chgData name="Hill,Jordan (DSHS)" userId="1afcdffa-d068-4ece-aa53-24c4dfc62f31" providerId="ADAL" clId="{E9532512-1611-4B70-A8FB-1CFBE03F2F83}" dt="2021-05-12T19:01:11.865" v="8343" actId="113"/>
          <ac:spMkLst>
            <pc:docMk/>
            <pc:sldMk cId="809813165" sldId="521"/>
            <ac:spMk id="6" creationId="{CE760ED3-65ED-4390-A862-6F9760FC7A15}"/>
          </ac:spMkLst>
        </pc:spChg>
      </pc:sldChg>
      <pc:sldChg chg="modSp add">
        <pc:chgData name="Hill,Jordan (DSHS)" userId="1afcdffa-d068-4ece-aa53-24c4dfc62f31" providerId="ADAL" clId="{E9532512-1611-4B70-A8FB-1CFBE03F2F83}" dt="2021-05-12T18:46:19.310" v="7154" actId="20577"/>
        <pc:sldMkLst>
          <pc:docMk/>
          <pc:sldMk cId="831218322" sldId="522"/>
        </pc:sldMkLst>
        <pc:spChg chg="mod">
          <ac:chgData name="Hill,Jordan (DSHS)" userId="1afcdffa-d068-4ece-aa53-24c4dfc62f31" providerId="ADAL" clId="{E9532512-1611-4B70-A8FB-1CFBE03F2F83}" dt="2021-05-12T18:46:19.310" v="7154" actId="20577"/>
          <ac:spMkLst>
            <pc:docMk/>
            <pc:sldMk cId="831218322" sldId="522"/>
            <ac:spMk id="6" creationId="{CE760ED3-65ED-4390-A862-6F9760FC7A15}"/>
          </ac:spMkLst>
        </pc:spChg>
      </pc:sldChg>
      <pc:sldChg chg="modSp add">
        <pc:chgData name="Hill,Jordan (DSHS)" userId="1afcdffa-d068-4ece-aa53-24c4dfc62f31" providerId="ADAL" clId="{E9532512-1611-4B70-A8FB-1CFBE03F2F83}" dt="2021-05-12T16:54:36.569" v="5351" actId="20577"/>
        <pc:sldMkLst>
          <pc:docMk/>
          <pc:sldMk cId="3503557594" sldId="523"/>
        </pc:sldMkLst>
        <pc:spChg chg="mod">
          <ac:chgData name="Hill,Jordan (DSHS)" userId="1afcdffa-d068-4ece-aa53-24c4dfc62f31" providerId="ADAL" clId="{E9532512-1611-4B70-A8FB-1CFBE03F2F83}" dt="2021-05-12T16:54:36.569" v="5351" actId="20577"/>
          <ac:spMkLst>
            <pc:docMk/>
            <pc:sldMk cId="3503557594" sldId="523"/>
            <ac:spMk id="6" creationId="{CE760ED3-65ED-4390-A862-6F9760FC7A15}"/>
          </ac:spMkLst>
        </pc:spChg>
      </pc:sldChg>
      <pc:sldChg chg="addSp delSp modSp add">
        <pc:chgData name="Hill,Jordan (DSHS)" userId="1afcdffa-d068-4ece-aa53-24c4dfc62f31" providerId="ADAL" clId="{E9532512-1611-4B70-A8FB-1CFBE03F2F83}" dt="2021-05-12T19:00:38.604" v="8293" actId="1076"/>
        <pc:sldMkLst>
          <pc:docMk/>
          <pc:sldMk cId="2788052883" sldId="524"/>
        </pc:sldMkLst>
        <pc:spChg chg="del">
          <ac:chgData name="Hill,Jordan (DSHS)" userId="1afcdffa-d068-4ece-aa53-24c4dfc62f31" providerId="ADAL" clId="{E9532512-1611-4B70-A8FB-1CFBE03F2F83}" dt="2021-05-12T16:01:34.128" v="2656"/>
          <ac:spMkLst>
            <pc:docMk/>
            <pc:sldMk cId="2788052883" sldId="524"/>
            <ac:spMk id="2" creationId="{F6FB8FB0-4048-4FDB-9B89-234AE4B06FB5}"/>
          </ac:spMkLst>
        </pc:spChg>
        <pc:spChg chg="del">
          <ac:chgData name="Hill,Jordan (DSHS)" userId="1afcdffa-d068-4ece-aa53-24c4dfc62f31" providerId="ADAL" clId="{E9532512-1611-4B70-A8FB-1CFBE03F2F83}" dt="2021-05-12T16:01:34.128" v="2656"/>
          <ac:spMkLst>
            <pc:docMk/>
            <pc:sldMk cId="2788052883" sldId="524"/>
            <ac:spMk id="3" creationId="{3AB2D8DE-4B1A-4DCF-9E9E-E7BC17A002CD}"/>
          </ac:spMkLst>
        </pc:spChg>
        <pc:spChg chg="del">
          <ac:chgData name="Hill,Jordan (DSHS)" userId="1afcdffa-d068-4ece-aa53-24c4dfc62f31" providerId="ADAL" clId="{E9532512-1611-4B70-A8FB-1CFBE03F2F83}" dt="2021-05-12T16:01:34.128" v="2656"/>
          <ac:spMkLst>
            <pc:docMk/>
            <pc:sldMk cId="2788052883" sldId="524"/>
            <ac:spMk id="4" creationId="{09FE42DA-3B29-4314-B1B5-6B4001AEBE89}"/>
          </ac:spMkLst>
        </pc:spChg>
        <pc:spChg chg="add mod">
          <ac:chgData name="Hill,Jordan (DSHS)" userId="1afcdffa-d068-4ece-aa53-24c4dfc62f31" providerId="ADAL" clId="{E9532512-1611-4B70-A8FB-1CFBE03F2F83}" dt="2021-05-12T16:01:37.811" v="2672" actId="20577"/>
          <ac:spMkLst>
            <pc:docMk/>
            <pc:sldMk cId="2788052883" sldId="524"/>
            <ac:spMk id="5" creationId="{CF4A4BB2-4E00-43B7-9BC6-2C4DD94520C0}"/>
          </ac:spMkLst>
        </pc:spChg>
        <pc:spChg chg="add mod">
          <ac:chgData name="Hill,Jordan (DSHS)" userId="1afcdffa-d068-4ece-aa53-24c4dfc62f31" providerId="ADAL" clId="{E9532512-1611-4B70-A8FB-1CFBE03F2F83}" dt="2021-05-12T19:00:38.604" v="8293" actId="1076"/>
          <ac:spMkLst>
            <pc:docMk/>
            <pc:sldMk cId="2788052883" sldId="524"/>
            <ac:spMk id="6" creationId="{CDD93145-60D0-4954-BCA0-9963C02F88CC}"/>
          </ac:spMkLst>
        </pc:spChg>
      </pc:sldChg>
      <pc:sldChg chg="modSp add">
        <pc:chgData name="Hill,Jordan (DSHS)" userId="1afcdffa-d068-4ece-aa53-24c4dfc62f31" providerId="ADAL" clId="{E9532512-1611-4B70-A8FB-1CFBE03F2F83}" dt="2021-05-12T18:54:20.031" v="7533" actId="113"/>
        <pc:sldMkLst>
          <pc:docMk/>
          <pc:sldMk cId="1986778910" sldId="525"/>
        </pc:sldMkLst>
        <pc:spChg chg="mod">
          <ac:chgData name="Hill,Jordan (DSHS)" userId="1afcdffa-d068-4ece-aa53-24c4dfc62f31" providerId="ADAL" clId="{E9532512-1611-4B70-A8FB-1CFBE03F2F83}" dt="2021-05-12T16:05:36.307" v="3450" actId="20577"/>
          <ac:spMkLst>
            <pc:docMk/>
            <pc:sldMk cId="1986778910" sldId="525"/>
            <ac:spMk id="2" creationId="{0D155F7D-F5A5-497E-8901-A96CC6DE2823}"/>
          </ac:spMkLst>
        </pc:spChg>
        <pc:spChg chg="mod">
          <ac:chgData name="Hill,Jordan (DSHS)" userId="1afcdffa-d068-4ece-aa53-24c4dfc62f31" providerId="ADAL" clId="{E9532512-1611-4B70-A8FB-1CFBE03F2F83}" dt="2021-05-12T18:54:20.031" v="7533" actId="113"/>
          <ac:spMkLst>
            <pc:docMk/>
            <pc:sldMk cId="1986778910" sldId="525"/>
            <ac:spMk id="3" creationId="{BAFD4CD0-0DDD-47A7-98C9-D2298E7985A9}"/>
          </ac:spMkLst>
        </pc:spChg>
      </pc:sldChg>
      <pc:sldChg chg="modSp add ord">
        <pc:chgData name="Hill,Jordan (DSHS)" userId="1afcdffa-d068-4ece-aa53-24c4dfc62f31" providerId="ADAL" clId="{E9532512-1611-4B70-A8FB-1CFBE03F2F83}" dt="2021-05-12T19:01:39.314" v="8344" actId="113"/>
        <pc:sldMkLst>
          <pc:docMk/>
          <pc:sldMk cId="2760309202" sldId="526"/>
        </pc:sldMkLst>
        <pc:spChg chg="mod">
          <ac:chgData name="Hill,Jordan (DSHS)" userId="1afcdffa-d068-4ece-aa53-24c4dfc62f31" providerId="ADAL" clId="{E9532512-1611-4B70-A8FB-1CFBE03F2F83}" dt="2021-05-12T16:50:59.742" v="4835" actId="20577"/>
          <ac:spMkLst>
            <pc:docMk/>
            <pc:sldMk cId="2760309202" sldId="526"/>
            <ac:spMk id="2" creationId="{9D809BE3-70D2-4348-8AB6-1B586F7EDEFF}"/>
          </ac:spMkLst>
        </pc:spChg>
        <pc:spChg chg="mod">
          <ac:chgData name="Hill,Jordan (DSHS)" userId="1afcdffa-d068-4ece-aa53-24c4dfc62f31" providerId="ADAL" clId="{E9532512-1611-4B70-A8FB-1CFBE03F2F83}" dt="2021-05-12T19:01:39.314" v="8344" actId="113"/>
          <ac:spMkLst>
            <pc:docMk/>
            <pc:sldMk cId="2760309202" sldId="526"/>
            <ac:spMk id="3" creationId="{99E04A72-6926-4031-B60E-92A72645D282}"/>
          </ac:spMkLst>
        </pc:spChg>
      </pc:sldChg>
      <pc:sldChg chg="addSp delSp modSp add">
        <pc:chgData name="Hill,Jordan (DSHS)" userId="1afcdffa-d068-4ece-aa53-24c4dfc62f31" providerId="ADAL" clId="{E9532512-1611-4B70-A8FB-1CFBE03F2F83}" dt="2021-05-14T19:32:11.976" v="14263" actId="1076"/>
        <pc:sldMkLst>
          <pc:docMk/>
          <pc:sldMk cId="2741830969" sldId="527"/>
        </pc:sldMkLst>
        <pc:spChg chg="mod">
          <ac:chgData name="Hill,Jordan (DSHS)" userId="1afcdffa-d068-4ece-aa53-24c4dfc62f31" providerId="ADAL" clId="{E9532512-1611-4B70-A8FB-1CFBE03F2F83}" dt="2021-05-14T19:32:11.976" v="14263" actId="1076"/>
          <ac:spMkLst>
            <pc:docMk/>
            <pc:sldMk cId="2741830969" sldId="527"/>
            <ac:spMk id="2" creationId="{4B1F2F49-2828-470F-A1B5-3F5B366BC568}"/>
          </ac:spMkLst>
        </pc:spChg>
        <pc:spChg chg="del">
          <ac:chgData name="Hill,Jordan (DSHS)" userId="1afcdffa-d068-4ece-aa53-24c4dfc62f31" providerId="ADAL" clId="{E9532512-1611-4B70-A8FB-1CFBE03F2F83}" dt="2021-05-12T20:16:28.166" v="9818"/>
          <ac:spMkLst>
            <pc:docMk/>
            <pc:sldMk cId="2741830969" sldId="527"/>
            <ac:spMk id="3" creationId="{E6185CC2-D6D1-4BEE-B997-35E30DB479D9}"/>
          </ac:spMkLst>
        </pc:spChg>
        <pc:spChg chg="del">
          <ac:chgData name="Hill,Jordan (DSHS)" userId="1afcdffa-d068-4ece-aa53-24c4dfc62f31" providerId="ADAL" clId="{E9532512-1611-4B70-A8FB-1CFBE03F2F83}" dt="2021-05-12T20:16:28.166" v="9818"/>
          <ac:spMkLst>
            <pc:docMk/>
            <pc:sldMk cId="2741830969" sldId="527"/>
            <ac:spMk id="4" creationId="{C1DACB70-A061-44BD-8032-7E3F02DCFFFC}"/>
          </ac:spMkLst>
        </pc:spChg>
        <pc:spChg chg="add del mod">
          <ac:chgData name="Hill,Jordan (DSHS)" userId="1afcdffa-d068-4ece-aa53-24c4dfc62f31" providerId="ADAL" clId="{E9532512-1611-4B70-A8FB-1CFBE03F2F83}" dt="2021-05-12T20:17:04.457" v="9820" actId="1032"/>
          <ac:spMkLst>
            <pc:docMk/>
            <pc:sldMk cId="2741830969" sldId="527"/>
            <ac:spMk id="5" creationId="{F1AAD4BE-96A9-4789-885F-A1B1FA4DE714}"/>
          </ac:spMkLst>
        </pc:spChg>
        <pc:graphicFrameChg chg="add mod">
          <ac:chgData name="Hill,Jordan (DSHS)" userId="1afcdffa-d068-4ece-aa53-24c4dfc62f31" providerId="ADAL" clId="{E9532512-1611-4B70-A8FB-1CFBE03F2F83}" dt="2021-05-12T20:32:41.859" v="10761" actId="113"/>
          <ac:graphicFrameMkLst>
            <pc:docMk/>
            <pc:sldMk cId="2741830969" sldId="527"/>
            <ac:graphicFrameMk id="6" creationId="{F0E20DEA-A125-4865-87FB-94FF7F082A5F}"/>
          </ac:graphicFrameMkLst>
        </pc:graphicFrameChg>
      </pc:sldChg>
      <pc:sldChg chg="modSp">
        <pc:chgData name="Hill,Jordan (DSHS)" userId="1afcdffa-d068-4ece-aa53-24c4dfc62f31" providerId="ADAL" clId="{E9532512-1611-4B70-A8FB-1CFBE03F2F83}" dt="2021-05-14T19:02:23.686" v="13546" actId="1076"/>
        <pc:sldMkLst>
          <pc:docMk/>
          <pc:sldMk cId="579132639" sldId="530"/>
        </pc:sldMkLst>
        <pc:spChg chg="mod">
          <ac:chgData name="Hill,Jordan (DSHS)" userId="1afcdffa-d068-4ece-aa53-24c4dfc62f31" providerId="ADAL" clId="{E9532512-1611-4B70-A8FB-1CFBE03F2F83}" dt="2021-05-14T19:02:23.686" v="13546" actId="1076"/>
          <ac:spMkLst>
            <pc:docMk/>
            <pc:sldMk cId="579132639" sldId="530"/>
            <ac:spMk id="2" creationId="{DF323ABC-CFD6-4031-BF13-C3DAC770A606}"/>
          </ac:spMkLst>
        </pc:spChg>
      </pc:sldChg>
      <pc:sldChg chg="modSp">
        <pc:chgData name="Hill,Jordan (DSHS)" userId="1afcdffa-d068-4ece-aa53-24c4dfc62f31" providerId="ADAL" clId="{E9532512-1611-4B70-A8FB-1CFBE03F2F83}" dt="2021-05-14T19:11:12.460" v="13783" actId="255"/>
        <pc:sldMkLst>
          <pc:docMk/>
          <pc:sldMk cId="2577989760" sldId="532"/>
        </pc:sldMkLst>
        <pc:spChg chg="mod">
          <ac:chgData name="Hill,Jordan (DSHS)" userId="1afcdffa-d068-4ece-aa53-24c4dfc62f31" providerId="ADAL" clId="{E9532512-1611-4B70-A8FB-1CFBE03F2F83}" dt="2021-05-14T19:02:10.615" v="13544" actId="404"/>
          <ac:spMkLst>
            <pc:docMk/>
            <pc:sldMk cId="2577989760" sldId="532"/>
            <ac:spMk id="2" creationId="{DF323ABC-CFD6-4031-BF13-C3DAC770A606}"/>
          </ac:spMkLst>
        </pc:spChg>
        <pc:graphicFrameChg chg="modGraphic">
          <ac:chgData name="Hill,Jordan (DSHS)" userId="1afcdffa-d068-4ece-aa53-24c4dfc62f31" providerId="ADAL" clId="{E9532512-1611-4B70-A8FB-1CFBE03F2F83}" dt="2021-05-14T19:11:12.460" v="13783" actId="255"/>
          <ac:graphicFrameMkLst>
            <pc:docMk/>
            <pc:sldMk cId="2577989760" sldId="532"/>
            <ac:graphicFrameMk id="5" creationId="{92B4FA26-00B5-4EC4-BB9C-7BEF57A87079}"/>
          </ac:graphicFrameMkLst>
        </pc:graphicFrameChg>
      </pc:sldChg>
      <pc:sldChg chg="modSp add">
        <pc:chgData name="Hill,Jordan (DSHS)" userId="1afcdffa-d068-4ece-aa53-24c4dfc62f31" providerId="ADAL" clId="{E9532512-1611-4B70-A8FB-1CFBE03F2F83}" dt="2021-05-14T18:08:58.999" v="11824" actId="20577"/>
        <pc:sldMkLst>
          <pc:docMk/>
          <pc:sldMk cId="1136154783" sldId="533"/>
        </pc:sldMkLst>
        <pc:spChg chg="mod">
          <ac:chgData name="Hill,Jordan (DSHS)" userId="1afcdffa-d068-4ece-aa53-24c4dfc62f31" providerId="ADAL" clId="{E9532512-1611-4B70-A8FB-1CFBE03F2F83}" dt="2021-05-14T18:04:17.302" v="11085" actId="20577"/>
          <ac:spMkLst>
            <pc:docMk/>
            <pc:sldMk cId="1136154783" sldId="533"/>
            <ac:spMk id="2" creationId="{3A50DDCC-7175-47EB-96EE-1EC171761745}"/>
          </ac:spMkLst>
        </pc:spChg>
        <pc:spChg chg="mod">
          <ac:chgData name="Hill,Jordan (DSHS)" userId="1afcdffa-d068-4ece-aa53-24c4dfc62f31" providerId="ADAL" clId="{E9532512-1611-4B70-A8FB-1CFBE03F2F83}" dt="2021-05-14T18:08:58.999" v="11824" actId="20577"/>
          <ac:spMkLst>
            <pc:docMk/>
            <pc:sldMk cId="1136154783" sldId="533"/>
            <ac:spMk id="3" creationId="{62C6241A-9BDE-4F5F-AF1B-69F98AEF6C8F}"/>
          </ac:spMkLst>
        </pc:spChg>
      </pc:sldChg>
      <pc:sldChg chg="addSp delSp modSp add ord">
        <pc:chgData name="Hill,Jordan (DSHS)" userId="1afcdffa-d068-4ece-aa53-24c4dfc62f31" providerId="ADAL" clId="{E9532512-1611-4B70-A8FB-1CFBE03F2F83}" dt="2021-05-14T18:21:01.783" v="12360" actId="2165"/>
        <pc:sldMkLst>
          <pc:docMk/>
          <pc:sldMk cId="491606980" sldId="534"/>
        </pc:sldMkLst>
        <pc:spChg chg="add mod">
          <ac:chgData name="Hill,Jordan (DSHS)" userId="1afcdffa-d068-4ece-aa53-24c4dfc62f31" providerId="ADAL" clId="{E9532512-1611-4B70-A8FB-1CFBE03F2F83}" dt="2021-05-14T18:18:27.751" v="12253" actId="20577"/>
          <ac:spMkLst>
            <pc:docMk/>
            <pc:sldMk cId="491606980" sldId="534"/>
            <ac:spMk id="2" creationId="{4047E741-4390-4CC5-B8A6-41B99E8D1FBF}"/>
          </ac:spMkLst>
        </pc:spChg>
        <pc:spChg chg="add del mod">
          <ac:chgData name="Hill,Jordan (DSHS)" userId="1afcdffa-d068-4ece-aa53-24c4dfc62f31" providerId="ADAL" clId="{E9532512-1611-4B70-A8FB-1CFBE03F2F83}" dt="2021-05-14T18:18:34.659" v="12254"/>
          <ac:spMkLst>
            <pc:docMk/>
            <pc:sldMk cId="491606980" sldId="534"/>
            <ac:spMk id="3" creationId="{7039C570-6413-4621-87AE-537C41F09D31}"/>
          </ac:spMkLst>
        </pc:spChg>
        <pc:graphicFrameChg chg="add mod modGraphic">
          <ac:chgData name="Hill,Jordan (DSHS)" userId="1afcdffa-d068-4ece-aa53-24c4dfc62f31" providerId="ADAL" clId="{E9532512-1611-4B70-A8FB-1CFBE03F2F83}" dt="2021-05-14T18:21:01.783" v="12360" actId="2165"/>
          <ac:graphicFrameMkLst>
            <pc:docMk/>
            <pc:sldMk cId="491606980" sldId="534"/>
            <ac:graphicFrameMk id="4" creationId="{401A46D2-2188-4E51-97BA-48FA08A47BDE}"/>
          </ac:graphicFrameMkLst>
        </pc:graphicFrameChg>
      </pc:sldChg>
      <pc:sldChg chg="modSp add del">
        <pc:chgData name="Hill,Jordan (DSHS)" userId="1afcdffa-d068-4ece-aa53-24c4dfc62f31" providerId="ADAL" clId="{E9532512-1611-4B70-A8FB-1CFBE03F2F83}" dt="2021-05-14T18:50:25.335" v="13306" actId="2696"/>
        <pc:sldMkLst>
          <pc:docMk/>
          <pc:sldMk cId="3765367776" sldId="535"/>
        </pc:sldMkLst>
        <pc:graphicFrameChg chg="mod modGraphic">
          <ac:chgData name="Hill,Jordan (DSHS)" userId="1afcdffa-d068-4ece-aa53-24c4dfc62f31" providerId="ADAL" clId="{E9532512-1611-4B70-A8FB-1CFBE03F2F83}" dt="2021-05-14T18:43:47.274" v="13295" actId="207"/>
          <ac:graphicFrameMkLst>
            <pc:docMk/>
            <pc:sldMk cId="3765367776" sldId="535"/>
            <ac:graphicFrameMk id="6" creationId="{16D78F75-C090-47C8-935E-D71E9F834BD6}"/>
          </ac:graphicFrameMkLst>
        </pc:graphicFrameChg>
      </pc:sldChg>
      <pc:sldChg chg="add">
        <pc:chgData name="Hill,Jordan (DSHS)" userId="1afcdffa-d068-4ece-aa53-24c4dfc62f31" providerId="ADAL" clId="{E9532512-1611-4B70-A8FB-1CFBE03F2F83}" dt="2021-05-14T18:50:22.219" v="13304"/>
        <pc:sldMkLst>
          <pc:docMk/>
          <pc:sldMk cId="1212711586" sldId="536"/>
        </pc:sldMkLst>
      </pc:sldChg>
      <pc:sldChg chg="add">
        <pc:chgData name="Hill,Jordan (DSHS)" userId="1afcdffa-d068-4ece-aa53-24c4dfc62f31" providerId="ADAL" clId="{E9532512-1611-4B70-A8FB-1CFBE03F2F83}" dt="2021-05-14T18:50:22.219" v="13304"/>
        <pc:sldMkLst>
          <pc:docMk/>
          <pc:sldMk cId="271248232" sldId="537"/>
        </pc:sldMkLst>
      </pc:sldChg>
      <pc:sldChg chg="add">
        <pc:chgData name="Hill,Jordan (DSHS)" userId="1afcdffa-d068-4ece-aa53-24c4dfc62f31" providerId="ADAL" clId="{E9532512-1611-4B70-A8FB-1CFBE03F2F83}" dt="2021-05-14T18:50:22.219" v="13304"/>
        <pc:sldMkLst>
          <pc:docMk/>
          <pc:sldMk cId="2279085522" sldId="538"/>
        </pc:sldMkLst>
      </pc:sldChg>
      <pc:sldChg chg="modSp add ord">
        <pc:chgData name="Hill,Jordan (DSHS)" userId="1afcdffa-d068-4ece-aa53-24c4dfc62f31" providerId="ADAL" clId="{E9532512-1611-4B70-A8FB-1CFBE03F2F83}" dt="2021-05-14T18:51:54.821" v="13377" actId="20577"/>
        <pc:sldMkLst>
          <pc:docMk/>
          <pc:sldMk cId="3775765903" sldId="539"/>
        </pc:sldMkLst>
        <pc:spChg chg="mod">
          <ac:chgData name="Hill,Jordan (DSHS)" userId="1afcdffa-d068-4ece-aa53-24c4dfc62f31" providerId="ADAL" clId="{E9532512-1611-4B70-A8FB-1CFBE03F2F83}" dt="2021-05-14T18:51:54.821" v="13377" actId="20577"/>
          <ac:spMkLst>
            <pc:docMk/>
            <pc:sldMk cId="3775765903" sldId="539"/>
            <ac:spMk id="2" creationId="{5BB40DA0-DD8F-4A4B-B331-A24D536C8E89}"/>
          </ac:spMkLst>
        </pc:spChg>
      </pc:sldChg>
      <pc:sldChg chg="add">
        <pc:chgData name="Hill,Jordan (DSHS)" userId="1afcdffa-d068-4ece-aa53-24c4dfc62f31" providerId="ADAL" clId="{E9532512-1611-4B70-A8FB-1CFBE03F2F83}" dt="2021-05-14T18:53:00.369" v="13378"/>
        <pc:sldMkLst>
          <pc:docMk/>
          <pc:sldMk cId="3178784669" sldId="540"/>
        </pc:sldMkLst>
      </pc:sldChg>
      <pc:sldChg chg="modSp add">
        <pc:chgData name="Hill,Jordan (DSHS)" userId="1afcdffa-d068-4ece-aa53-24c4dfc62f31" providerId="ADAL" clId="{E9532512-1611-4B70-A8FB-1CFBE03F2F83}" dt="2021-05-14T18:55:44.817" v="13535" actId="27636"/>
        <pc:sldMkLst>
          <pc:docMk/>
          <pc:sldMk cId="546004469" sldId="541"/>
        </pc:sldMkLst>
        <pc:spChg chg="mod">
          <ac:chgData name="Hill,Jordan (DSHS)" userId="1afcdffa-d068-4ece-aa53-24c4dfc62f31" providerId="ADAL" clId="{E9532512-1611-4B70-A8FB-1CFBE03F2F83}" dt="2021-05-14T18:55:44.817" v="13535" actId="27636"/>
          <ac:spMkLst>
            <pc:docMk/>
            <pc:sldMk cId="546004469" sldId="541"/>
            <ac:spMk id="3" creationId="{553798B8-69A6-4E0D-B3C9-8DBF8448D4F9}"/>
          </ac:spMkLst>
        </pc:spChg>
      </pc:sldChg>
      <pc:sldChg chg="modSp add ord">
        <pc:chgData name="Hill,Jordan (DSHS)" userId="1afcdffa-d068-4ece-aa53-24c4dfc62f31" providerId="ADAL" clId="{E9532512-1611-4B70-A8FB-1CFBE03F2F83}" dt="2021-05-14T19:06:50.164" v="13684" actId="20577"/>
        <pc:sldMkLst>
          <pc:docMk/>
          <pc:sldMk cId="2014690912" sldId="542"/>
        </pc:sldMkLst>
        <pc:spChg chg="mod">
          <ac:chgData name="Hill,Jordan (DSHS)" userId="1afcdffa-d068-4ece-aa53-24c4dfc62f31" providerId="ADAL" clId="{E9532512-1611-4B70-A8FB-1CFBE03F2F83}" dt="2021-05-14T19:06:44.005" v="13638" actId="20577"/>
          <ac:spMkLst>
            <pc:docMk/>
            <pc:sldMk cId="2014690912" sldId="542"/>
            <ac:spMk id="2" creationId="{FE4223A7-9551-46E1-90FB-5887AD39C4C1}"/>
          </ac:spMkLst>
        </pc:spChg>
        <pc:spChg chg="mod">
          <ac:chgData name="Hill,Jordan (DSHS)" userId="1afcdffa-d068-4ece-aa53-24c4dfc62f31" providerId="ADAL" clId="{E9532512-1611-4B70-A8FB-1CFBE03F2F83}" dt="2021-05-14T19:06:50.164" v="13684" actId="20577"/>
          <ac:spMkLst>
            <pc:docMk/>
            <pc:sldMk cId="2014690912" sldId="542"/>
            <ac:spMk id="3" creationId="{4866D85A-5E46-4FA2-9AFA-09B07FD102AA}"/>
          </ac:spMkLst>
        </pc:spChg>
      </pc:sldChg>
      <pc:sldChg chg="addSp delSp modSp add">
        <pc:chgData name="Hill,Jordan (DSHS)" userId="1afcdffa-d068-4ece-aa53-24c4dfc62f31" providerId="ADAL" clId="{E9532512-1611-4B70-A8FB-1CFBE03F2F83}" dt="2021-05-14T19:31:52.526" v="14262"/>
        <pc:sldMkLst>
          <pc:docMk/>
          <pc:sldMk cId="165068571" sldId="543"/>
        </pc:sldMkLst>
        <pc:spChg chg="mod">
          <ac:chgData name="Hill,Jordan (DSHS)" userId="1afcdffa-d068-4ece-aa53-24c4dfc62f31" providerId="ADAL" clId="{E9532512-1611-4B70-A8FB-1CFBE03F2F83}" dt="2021-05-14T19:13:42.433" v="13826" actId="1076"/>
          <ac:spMkLst>
            <pc:docMk/>
            <pc:sldMk cId="165068571" sldId="543"/>
            <ac:spMk id="2" creationId="{33EB8D9C-218D-4DE3-B095-265A747D0103}"/>
          </ac:spMkLst>
        </pc:spChg>
        <pc:spChg chg="del">
          <ac:chgData name="Hill,Jordan (DSHS)" userId="1afcdffa-d068-4ece-aa53-24c4dfc62f31" providerId="ADAL" clId="{E9532512-1611-4B70-A8FB-1CFBE03F2F83}" dt="2021-05-14T19:07:41.189" v="13686"/>
          <ac:spMkLst>
            <pc:docMk/>
            <pc:sldMk cId="165068571" sldId="543"/>
            <ac:spMk id="3" creationId="{B9266EA5-91E6-4ADF-AD1B-0EF0CD32A6DD}"/>
          </ac:spMkLst>
        </pc:spChg>
        <pc:graphicFrameChg chg="add mod modGraphic">
          <ac:chgData name="Hill,Jordan (DSHS)" userId="1afcdffa-d068-4ece-aa53-24c4dfc62f31" providerId="ADAL" clId="{E9532512-1611-4B70-A8FB-1CFBE03F2F83}" dt="2021-05-14T19:31:52.526" v="14262"/>
          <ac:graphicFrameMkLst>
            <pc:docMk/>
            <pc:sldMk cId="165068571" sldId="543"/>
            <ac:graphicFrameMk id="4" creationId="{05102303-790A-419A-898A-4FE3ED8E5410}"/>
          </ac:graphicFrameMkLst>
        </pc:graphicFrameChg>
      </pc:sldChg>
      <pc:sldChg chg="addSp delSp modSp add">
        <pc:chgData name="Hill,Jordan (DSHS)" userId="1afcdffa-d068-4ece-aa53-24c4dfc62f31" providerId="ADAL" clId="{E9532512-1611-4B70-A8FB-1CFBE03F2F83}" dt="2021-05-14T19:30:57.443" v="14258" actId="20577"/>
        <pc:sldMkLst>
          <pc:docMk/>
          <pc:sldMk cId="2225702061" sldId="544"/>
        </pc:sldMkLst>
        <pc:spChg chg="mod">
          <ac:chgData name="Hill,Jordan (DSHS)" userId="1afcdffa-d068-4ece-aa53-24c4dfc62f31" providerId="ADAL" clId="{E9532512-1611-4B70-A8FB-1CFBE03F2F83}" dt="2021-05-14T19:28:55.194" v="14148" actId="20577"/>
          <ac:spMkLst>
            <pc:docMk/>
            <pc:sldMk cId="2225702061" sldId="544"/>
            <ac:spMk id="2" creationId="{5C0EADF4-5131-4897-A6E9-EB0EA934FFE3}"/>
          </ac:spMkLst>
        </pc:spChg>
        <pc:spChg chg="del">
          <ac:chgData name="Hill,Jordan (DSHS)" userId="1afcdffa-d068-4ece-aa53-24c4dfc62f31" providerId="ADAL" clId="{E9532512-1611-4B70-A8FB-1CFBE03F2F83}" dt="2021-05-14T19:24:28.636" v="13828" actId="931"/>
          <ac:spMkLst>
            <pc:docMk/>
            <pc:sldMk cId="2225702061" sldId="544"/>
            <ac:spMk id="3" creationId="{A508DF0C-6833-44CE-A6C4-6142F848C820}"/>
          </ac:spMkLst>
        </pc:spChg>
        <pc:spChg chg="add del mod">
          <ac:chgData name="Hill,Jordan (DSHS)" userId="1afcdffa-d068-4ece-aa53-24c4dfc62f31" providerId="ADAL" clId="{E9532512-1611-4B70-A8FB-1CFBE03F2F83}" dt="2021-05-14T19:30:26.218" v="14163" actId="478"/>
          <ac:spMkLst>
            <pc:docMk/>
            <pc:sldMk cId="2225702061" sldId="544"/>
            <ac:spMk id="8" creationId="{AF6155C9-92BD-482A-9858-82A926B84084}"/>
          </ac:spMkLst>
        </pc:spChg>
        <pc:spChg chg="add mod">
          <ac:chgData name="Hill,Jordan (DSHS)" userId="1afcdffa-d068-4ece-aa53-24c4dfc62f31" providerId="ADAL" clId="{E9532512-1611-4B70-A8FB-1CFBE03F2F83}" dt="2021-05-14T19:30:57.443" v="14258" actId="20577"/>
          <ac:spMkLst>
            <pc:docMk/>
            <pc:sldMk cId="2225702061" sldId="544"/>
            <ac:spMk id="9" creationId="{3C37684C-0E73-4E9E-95B7-FC74F5D25D23}"/>
          </ac:spMkLst>
        </pc:spChg>
        <pc:picChg chg="add mod">
          <ac:chgData name="Hill,Jordan (DSHS)" userId="1afcdffa-d068-4ece-aa53-24c4dfc62f31" providerId="ADAL" clId="{E9532512-1611-4B70-A8FB-1CFBE03F2F83}" dt="2021-05-14T19:24:53.438" v="13840" actId="1076"/>
          <ac:picMkLst>
            <pc:docMk/>
            <pc:sldMk cId="2225702061" sldId="544"/>
            <ac:picMk id="5" creationId="{0F1E92E7-CEC1-4C41-B81C-3D0A81C76F98}"/>
          </ac:picMkLst>
        </pc:picChg>
        <pc:picChg chg="add mod">
          <ac:chgData name="Hill,Jordan (DSHS)" userId="1afcdffa-d068-4ece-aa53-24c4dfc62f31" providerId="ADAL" clId="{E9532512-1611-4B70-A8FB-1CFBE03F2F83}" dt="2021-05-14T19:24:52.521" v="13839" actId="1076"/>
          <ac:picMkLst>
            <pc:docMk/>
            <pc:sldMk cId="2225702061" sldId="544"/>
            <ac:picMk id="7" creationId="{605ED2AF-1278-47CB-8E71-2314CE252426}"/>
          </ac:picMkLst>
        </pc:picChg>
      </pc:sldChg>
      <pc:sldChg chg="addSp delSp modSp add ord">
        <pc:chgData name="Hill,Jordan (DSHS)" userId="1afcdffa-d068-4ece-aa53-24c4dfc62f31" providerId="ADAL" clId="{E9532512-1611-4B70-A8FB-1CFBE03F2F83}" dt="2021-05-14T19:29:59.726" v="14159" actId="122"/>
        <pc:sldMkLst>
          <pc:docMk/>
          <pc:sldMk cId="1776487555" sldId="545"/>
        </pc:sldMkLst>
        <pc:spChg chg="mod">
          <ac:chgData name="Hill,Jordan (DSHS)" userId="1afcdffa-d068-4ece-aa53-24c4dfc62f31" providerId="ADAL" clId="{E9532512-1611-4B70-A8FB-1CFBE03F2F83}" dt="2021-05-14T19:28:46.667" v="14141" actId="20577"/>
          <ac:spMkLst>
            <pc:docMk/>
            <pc:sldMk cId="1776487555" sldId="545"/>
            <ac:spMk id="2" creationId="{5C0EADF4-5131-4897-A6E9-EB0EA934FFE3}"/>
          </ac:spMkLst>
        </pc:spChg>
        <pc:spChg chg="add del mod">
          <ac:chgData name="Hill,Jordan (DSHS)" userId="1afcdffa-d068-4ece-aa53-24c4dfc62f31" providerId="ADAL" clId="{E9532512-1611-4B70-A8FB-1CFBE03F2F83}" dt="2021-05-14T19:26:58.010" v="14107" actId="931"/>
          <ac:spMkLst>
            <pc:docMk/>
            <pc:sldMk cId="1776487555" sldId="545"/>
            <ac:spMk id="4" creationId="{A5689A07-B692-416A-967D-FA14F495CBF6}"/>
          </ac:spMkLst>
        </pc:spChg>
        <pc:spChg chg="mod">
          <ac:chgData name="Hill,Jordan (DSHS)" userId="1afcdffa-d068-4ece-aa53-24c4dfc62f31" providerId="ADAL" clId="{E9532512-1611-4B70-A8FB-1CFBE03F2F83}" dt="2021-05-14T19:29:59.726" v="14159" actId="122"/>
          <ac:spMkLst>
            <pc:docMk/>
            <pc:sldMk cId="1776487555" sldId="545"/>
            <ac:spMk id="8" creationId="{AF6155C9-92BD-482A-9858-82A926B84084}"/>
          </ac:spMkLst>
        </pc:spChg>
        <pc:picChg chg="del">
          <ac:chgData name="Hill,Jordan (DSHS)" userId="1afcdffa-d068-4ece-aa53-24c4dfc62f31" providerId="ADAL" clId="{E9532512-1611-4B70-A8FB-1CFBE03F2F83}" dt="2021-05-14T19:26:19.668" v="14104" actId="478"/>
          <ac:picMkLst>
            <pc:docMk/>
            <pc:sldMk cId="1776487555" sldId="545"/>
            <ac:picMk id="5" creationId="{0F1E92E7-CEC1-4C41-B81C-3D0A81C76F98}"/>
          </ac:picMkLst>
        </pc:picChg>
        <pc:picChg chg="del">
          <ac:chgData name="Hill,Jordan (DSHS)" userId="1afcdffa-d068-4ece-aa53-24c4dfc62f31" providerId="ADAL" clId="{E9532512-1611-4B70-A8FB-1CFBE03F2F83}" dt="2021-05-14T19:26:22.331" v="14105" actId="478"/>
          <ac:picMkLst>
            <pc:docMk/>
            <pc:sldMk cId="1776487555" sldId="545"/>
            <ac:picMk id="7" creationId="{605ED2AF-1278-47CB-8E71-2314CE252426}"/>
          </ac:picMkLst>
        </pc:picChg>
        <pc:picChg chg="add mod">
          <ac:chgData name="Hill,Jordan (DSHS)" userId="1afcdffa-d068-4ece-aa53-24c4dfc62f31" providerId="ADAL" clId="{E9532512-1611-4B70-A8FB-1CFBE03F2F83}" dt="2021-05-14T19:27:01.790" v="14109" actId="14100"/>
          <ac:picMkLst>
            <pc:docMk/>
            <pc:sldMk cId="1776487555" sldId="545"/>
            <ac:picMk id="9" creationId="{BAD3B3B9-34BD-47B8-BB32-F456C79913C0}"/>
          </ac:picMkLst>
        </pc:picChg>
      </pc:sldChg>
      <pc:sldChg chg="addSp delSp modSp add">
        <pc:chgData name="Hill,Jordan (DSHS)" userId="1afcdffa-d068-4ece-aa53-24c4dfc62f31" providerId="ADAL" clId="{E9532512-1611-4B70-A8FB-1CFBE03F2F83}" dt="2021-05-14T19:30:11.562" v="14162" actId="20577"/>
        <pc:sldMkLst>
          <pc:docMk/>
          <pc:sldMk cId="1070890716" sldId="546"/>
        </pc:sldMkLst>
        <pc:spChg chg="del">
          <ac:chgData name="Hill,Jordan (DSHS)" userId="1afcdffa-d068-4ece-aa53-24c4dfc62f31" providerId="ADAL" clId="{E9532512-1611-4B70-A8FB-1CFBE03F2F83}" dt="2021-05-14T19:28:11.457" v="14118"/>
          <ac:spMkLst>
            <pc:docMk/>
            <pc:sldMk cId="1070890716" sldId="546"/>
            <ac:spMk id="2" creationId="{8338C636-18AC-4E8F-9FA5-7C9D4502FD07}"/>
          </ac:spMkLst>
        </pc:spChg>
        <pc:spChg chg="del">
          <ac:chgData name="Hill,Jordan (DSHS)" userId="1afcdffa-d068-4ece-aa53-24c4dfc62f31" providerId="ADAL" clId="{E9532512-1611-4B70-A8FB-1CFBE03F2F83}" dt="2021-05-14T19:28:11.457" v="14118"/>
          <ac:spMkLst>
            <pc:docMk/>
            <pc:sldMk cId="1070890716" sldId="546"/>
            <ac:spMk id="3" creationId="{04B003DD-74B8-4CE1-824A-C4106BFDADB3}"/>
          </ac:spMkLst>
        </pc:spChg>
        <pc:spChg chg="del">
          <ac:chgData name="Hill,Jordan (DSHS)" userId="1afcdffa-d068-4ece-aa53-24c4dfc62f31" providerId="ADAL" clId="{E9532512-1611-4B70-A8FB-1CFBE03F2F83}" dt="2021-05-14T19:28:11.457" v="14118"/>
          <ac:spMkLst>
            <pc:docMk/>
            <pc:sldMk cId="1070890716" sldId="546"/>
            <ac:spMk id="4" creationId="{D28A9790-3149-46D3-91F6-558E694ABFC6}"/>
          </ac:spMkLst>
        </pc:spChg>
        <pc:spChg chg="add mod">
          <ac:chgData name="Hill,Jordan (DSHS)" userId="1afcdffa-d068-4ece-aa53-24c4dfc62f31" providerId="ADAL" clId="{E9532512-1611-4B70-A8FB-1CFBE03F2F83}" dt="2021-05-14T19:30:11.562" v="14162" actId="20577"/>
          <ac:spMkLst>
            <pc:docMk/>
            <pc:sldMk cId="1070890716" sldId="546"/>
            <ac:spMk id="5" creationId="{B42EB13F-3697-4382-AD05-C3F17E82736A}"/>
          </ac:spMkLst>
        </pc:spChg>
        <pc:spChg chg="add mod">
          <ac:chgData name="Hill,Jordan (DSHS)" userId="1afcdffa-d068-4ece-aa53-24c4dfc62f31" providerId="ADAL" clId="{E9532512-1611-4B70-A8FB-1CFBE03F2F83}" dt="2021-05-14T19:28:50.978" v="14144" actId="20577"/>
          <ac:spMkLst>
            <pc:docMk/>
            <pc:sldMk cId="1070890716" sldId="546"/>
            <ac:spMk id="6" creationId="{B3CBC02E-28FD-43C4-ABF5-8CD91136BA32}"/>
          </ac:spMkLst>
        </pc:spChg>
        <pc:spChg chg="add del mod">
          <ac:chgData name="Hill,Jordan (DSHS)" userId="1afcdffa-d068-4ece-aa53-24c4dfc62f31" providerId="ADAL" clId="{E9532512-1611-4B70-A8FB-1CFBE03F2F83}" dt="2021-05-14T19:29:34.156" v="14149" actId="931"/>
          <ac:spMkLst>
            <pc:docMk/>
            <pc:sldMk cId="1070890716" sldId="546"/>
            <ac:spMk id="7" creationId="{A29B63F7-3A5C-4625-A682-963E63B7DC37}"/>
          </ac:spMkLst>
        </pc:spChg>
        <pc:picChg chg="add mod">
          <ac:chgData name="Hill,Jordan (DSHS)" userId="1afcdffa-d068-4ece-aa53-24c4dfc62f31" providerId="ADAL" clId="{E9532512-1611-4B70-A8FB-1CFBE03F2F83}" dt="2021-05-14T19:29:51.535" v="14156" actId="1076"/>
          <ac:picMkLst>
            <pc:docMk/>
            <pc:sldMk cId="1070890716" sldId="546"/>
            <ac:picMk id="9" creationId="{6BD674F6-6DE0-46BF-8108-C84B355BB13D}"/>
          </ac:picMkLst>
        </pc:picChg>
      </pc:sldChg>
      <pc:sldChg chg="addSp delSp modSp add modTransition">
        <pc:chgData name="Hill,Jordan (DSHS)" userId="1afcdffa-d068-4ece-aa53-24c4dfc62f31" providerId="ADAL" clId="{E9532512-1611-4B70-A8FB-1CFBE03F2F83}" dt="2021-05-14T23:46:09.189" v="15414" actId="20577"/>
        <pc:sldMkLst>
          <pc:docMk/>
          <pc:sldMk cId="658861257" sldId="547"/>
        </pc:sldMkLst>
        <pc:spChg chg="del">
          <ac:chgData name="Hill,Jordan (DSHS)" userId="1afcdffa-d068-4ece-aa53-24c4dfc62f31" providerId="ADAL" clId="{E9532512-1611-4B70-A8FB-1CFBE03F2F83}" dt="2021-05-14T19:32:23.774" v="14265"/>
          <ac:spMkLst>
            <pc:docMk/>
            <pc:sldMk cId="658861257" sldId="547"/>
            <ac:spMk id="2" creationId="{A27588B0-6148-4822-A9B4-7787C2F2AC89}"/>
          </ac:spMkLst>
        </pc:spChg>
        <pc:spChg chg="del">
          <ac:chgData name="Hill,Jordan (DSHS)" userId="1afcdffa-d068-4ece-aa53-24c4dfc62f31" providerId="ADAL" clId="{E9532512-1611-4B70-A8FB-1CFBE03F2F83}" dt="2021-05-14T19:32:23.774" v="14265"/>
          <ac:spMkLst>
            <pc:docMk/>
            <pc:sldMk cId="658861257" sldId="547"/>
            <ac:spMk id="3" creationId="{43F1BD72-8882-4D8E-99A9-E49E5A5B75EF}"/>
          </ac:spMkLst>
        </pc:spChg>
        <pc:spChg chg="mod">
          <ac:chgData name="Hill,Jordan (DSHS)" userId="1afcdffa-d068-4ece-aa53-24c4dfc62f31" providerId="ADAL" clId="{E9532512-1611-4B70-A8FB-1CFBE03F2F83}" dt="2021-05-14T23:45:16.123" v="15340" actId="1035"/>
          <ac:spMkLst>
            <pc:docMk/>
            <pc:sldMk cId="658861257" sldId="547"/>
            <ac:spMk id="4" creationId="{4B46233B-8699-4FC6-8AD6-D3669A945D17}"/>
          </ac:spMkLst>
        </pc:spChg>
        <pc:spChg chg="del">
          <ac:chgData name="Hill,Jordan (DSHS)" userId="1afcdffa-d068-4ece-aa53-24c4dfc62f31" providerId="ADAL" clId="{E9532512-1611-4B70-A8FB-1CFBE03F2F83}" dt="2021-05-14T19:32:23.774" v="14265"/>
          <ac:spMkLst>
            <pc:docMk/>
            <pc:sldMk cId="658861257" sldId="547"/>
            <ac:spMk id="4" creationId="{9A9C216D-70D1-4EEF-A743-FCC9A5FE2A76}"/>
          </ac:spMkLst>
        </pc:spChg>
        <pc:spChg chg="add del mod">
          <ac:chgData name="Hill,Jordan (DSHS)" userId="1afcdffa-d068-4ece-aa53-24c4dfc62f31" providerId="ADAL" clId="{E9532512-1611-4B70-A8FB-1CFBE03F2F83}" dt="2021-05-14T19:35:01.250" v="14298"/>
          <ac:spMkLst>
            <pc:docMk/>
            <pc:sldMk cId="658861257" sldId="547"/>
            <ac:spMk id="5" creationId="{2A09B6CB-B293-48FF-AD6B-12E8A137F13F}"/>
          </ac:spMkLst>
        </pc:spChg>
        <pc:spChg chg="mod">
          <ac:chgData name="Hill,Jordan (DSHS)" userId="1afcdffa-d068-4ece-aa53-24c4dfc62f31" providerId="ADAL" clId="{E9532512-1611-4B70-A8FB-1CFBE03F2F83}" dt="2021-05-14T23:41:55.145" v="15263" actId="13822"/>
          <ac:spMkLst>
            <pc:docMk/>
            <pc:sldMk cId="658861257" sldId="547"/>
            <ac:spMk id="5" creationId="{79C1D176-2431-4BF1-A742-B85BB731E8DC}"/>
          </ac:spMkLst>
        </pc:spChg>
        <pc:spChg chg="add del mod">
          <ac:chgData name="Hill,Jordan (DSHS)" userId="1afcdffa-d068-4ece-aa53-24c4dfc62f31" providerId="ADAL" clId="{E9532512-1611-4B70-A8FB-1CFBE03F2F83}" dt="2021-05-14T19:35:01.250" v="14298"/>
          <ac:spMkLst>
            <pc:docMk/>
            <pc:sldMk cId="658861257" sldId="547"/>
            <ac:spMk id="6" creationId="{A7265E8E-5E1A-4E98-BFD0-8FE154DE5FEE}"/>
          </ac:spMkLst>
        </pc:spChg>
        <pc:spChg chg="add mod">
          <ac:chgData name="Hill,Jordan (DSHS)" userId="1afcdffa-d068-4ece-aa53-24c4dfc62f31" providerId="ADAL" clId="{E9532512-1611-4B70-A8FB-1CFBE03F2F83}" dt="2021-05-14T23:46:09.189" v="15414" actId="20577"/>
          <ac:spMkLst>
            <pc:docMk/>
            <pc:sldMk cId="658861257" sldId="547"/>
            <ac:spMk id="7" creationId="{07516975-6253-4025-8F7F-859D05FC1A00}"/>
          </ac:spMkLst>
        </pc:spChg>
        <pc:spChg chg="add mod">
          <ac:chgData name="Hill,Jordan (DSHS)" userId="1afcdffa-d068-4ece-aa53-24c4dfc62f31" providerId="ADAL" clId="{E9532512-1611-4B70-A8FB-1CFBE03F2F83}" dt="2021-05-14T23:45:56.661" v="15383" actId="20577"/>
          <ac:spMkLst>
            <pc:docMk/>
            <pc:sldMk cId="658861257" sldId="547"/>
            <ac:spMk id="8" creationId="{B6BE66C8-FF82-4017-9854-E9B54A3EA9F0}"/>
          </ac:spMkLst>
        </pc:spChg>
        <pc:spChg chg="add mod">
          <ac:chgData name="Hill,Jordan (DSHS)" userId="1afcdffa-d068-4ece-aa53-24c4dfc62f31" providerId="ADAL" clId="{E9532512-1611-4B70-A8FB-1CFBE03F2F83}" dt="2021-05-14T19:50:24.067" v="15241" actId="13822"/>
          <ac:spMkLst>
            <pc:docMk/>
            <pc:sldMk cId="658861257" sldId="547"/>
            <ac:spMk id="9" creationId="{9E73AF81-6335-4630-9755-8F7DFB06E362}"/>
          </ac:spMkLst>
        </pc:spChg>
        <pc:spChg chg="add del mod">
          <ac:chgData name="Hill,Jordan (DSHS)" userId="1afcdffa-d068-4ece-aa53-24c4dfc62f31" providerId="ADAL" clId="{E9532512-1611-4B70-A8FB-1CFBE03F2F83}" dt="2021-05-14T19:35:05.246" v="14299"/>
          <ac:spMkLst>
            <pc:docMk/>
            <pc:sldMk cId="658861257" sldId="547"/>
            <ac:spMk id="10" creationId="{40640E4D-C1F9-4CBE-AB19-94992083E5BF}"/>
          </ac:spMkLst>
        </pc:spChg>
        <pc:spChg chg="add mod">
          <ac:chgData name="Hill,Jordan (DSHS)" userId="1afcdffa-d068-4ece-aa53-24c4dfc62f31" providerId="ADAL" clId="{E9532512-1611-4B70-A8FB-1CFBE03F2F83}" dt="2021-05-14T23:41:20.790" v="15259" actId="13822"/>
          <ac:spMkLst>
            <pc:docMk/>
            <pc:sldMk cId="658861257" sldId="547"/>
            <ac:spMk id="11" creationId="{46EF9335-EC35-401F-A348-E96F5CB2A187}"/>
          </ac:spMkLst>
        </pc:spChg>
        <pc:spChg chg="add mod">
          <ac:chgData name="Hill,Jordan (DSHS)" userId="1afcdffa-d068-4ece-aa53-24c4dfc62f31" providerId="ADAL" clId="{E9532512-1611-4B70-A8FB-1CFBE03F2F83}" dt="2021-05-14T23:41:01.856" v="15255" actId="13822"/>
          <ac:spMkLst>
            <pc:docMk/>
            <pc:sldMk cId="658861257" sldId="547"/>
            <ac:spMk id="12" creationId="{D7842CF1-CD50-4E57-B4A3-4870A010F052}"/>
          </ac:spMkLst>
        </pc:spChg>
        <pc:spChg chg="add mod">
          <ac:chgData name="Hill,Jordan (DSHS)" userId="1afcdffa-d068-4ece-aa53-24c4dfc62f31" providerId="ADAL" clId="{E9532512-1611-4B70-A8FB-1CFBE03F2F83}" dt="2021-05-14T19:50:36.449" v="15245" actId="13822"/>
          <ac:spMkLst>
            <pc:docMk/>
            <pc:sldMk cId="658861257" sldId="547"/>
            <ac:spMk id="13" creationId="{519BFD5A-224E-4E24-878F-ABD58F9CEE56}"/>
          </ac:spMkLst>
        </pc:spChg>
        <pc:spChg chg="add mod">
          <ac:chgData name="Hill,Jordan (DSHS)" userId="1afcdffa-d068-4ece-aa53-24c4dfc62f31" providerId="ADAL" clId="{E9532512-1611-4B70-A8FB-1CFBE03F2F83}" dt="2021-05-14T19:50:36.449" v="15245" actId="13822"/>
          <ac:spMkLst>
            <pc:docMk/>
            <pc:sldMk cId="658861257" sldId="547"/>
            <ac:spMk id="14" creationId="{8FCFDB63-F2DA-4E0A-AC7C-DF31BB33803C}"/>
          </ac:spMkLst>
        </pc:spChg>
        <pc:spChg chg="add mod">
          <ac:chgData name="Hill,Jordan (DSHS)" userId="1afcdffa-d068-4ece-aa53-24c4dfc62f31" providerId="ADAL" clId="{E9532512-1611-4B70-A8FB-1CFBE03F2F83}" dt="2021-05-14T19:50:33.860" v="15244" actId="13822"/>
          <ac:spMkLst>
            <pc:docMk/>
            <pc:sldMk cId="658861257" sldId="547"/>
            <ac:spMk id="15" creationId="{B00FEB5A-B2BD-47F4-B34A-CDE7AA639DA5}"/>
          </ac:spMkLst>
        </pc:spChg>
        <pc:spChg chg="add mod">
          <ac:chgData name="Hill,Jordan (DSHS)" userId="1afcdffa-d068-4ece-aa53-24c4dfc62f31" providerId="ADAL" clId="{E9532512-1611-4B70-A8FB-1CFBE03F2F83}" dt="2021-05-14T19:50:33.860" v="15244" actId="13822"/>
          <ac:spMkLst>
            <pc:docMk/>
            <pc:sldMk cId="658861257" sldId="547"/>
            <ac:spMk id="16" creationId="{8927CA26-BEB7-4F18-952E-059A244B2839}"/>
          </ac:spMkLst>
        </pc:spChg>
        <pc:spChg chg="add mod">
          <ac:chgData name="Hill,Jordan (DSHS)" userId="1afcdffa-d068-4ece-aa53-24c4dfc62f31" providerId="ADAL" clId="{E9532512-1611-4B70-A8FB-1CFBE03F2F83}" dt="2021-05-14T23:41:09.533" v="15257" actId="1076"/>
          <ac:spMkLst>
            <pc:docMk/>
            <pc:sldMk cId="658861257" sldId="547"/>
            <ac:spMk id="17" creationId="{C96EDF32-7E54-495B-B10D-B6C00A8BE771}"/>
          </ac:spMkLst>
        </pc:spChg>
        <pc:spChg chg="add mod">
          <ac:chgData name="Hill,Jordan (DSHS)" userId="1afcdffa-d068-4ece-aa53-24c4dfc62f31" providerId="ADAL" clId="{E9532512-1611-4B70-A8FB-1CFBE03F2F83}" dt="2021-05-14T23:41:28.784" v="15261" actId="14100"/>
          <ac:spMkLst>
            <pc:docMk/>
            <pc:sldMk cId="658861257" sldId="547"/>
            <ac:spMk id="18" creationId="{F6440A82-2802-4E03-BB51-4E0B2D5EBEAA}"/>
          </ac:spMkLst>
        </pc:spChg>
        <pc:spChg chg="add del mod">
          <ac:chgData name="Hill,Jordan (DSHS)" userId="1afcdffa-d068-4ece-aa53-24c4dfc62f31" providerId="ADAL" clId="{E9532512-1611-4B70-A8FB-1CFBE03F2F83}" dt="2021-05-14T23:41:20.790" v="15259" actId="13822"/>
          <ac:spMkLst>
            <pc:docMk/>
            <pc:sldMk cId="658861257" sldId="547"/>
            <ac:spMk id="19" creationId="{8443F3DE-D62F-478B-8048-2228579DEC45}"/>
          </ac:spMkLst>
        </pc:spChg>
        <pc:spChg chg="add mod">
          <ac:chgData name="Hill,Jordan (DSHS)" userId="1afcdffa-d068-4ece-aa53-24c4dfc62f31" providerId="ADAL" clId="{E9532512-1611-4B70-A8FB-1CFBE03F2F83}" dt="2021-05-14T23:41:20.790" v="15259" actId="13822"/>
          <ac:spMkLst>
            <pc:docMk/>
            <pc:sldMk cId="658861257" sldId="547"/>
            <ac:spMk id="20" creationId="{548727D3-8A89-4BD1-92CA-0B0664992173}"/>
          </ac:spMkLst>
        </pc:spChg>
        <pc:spChg chg="mod">
          <ac:chgData name="Hill,Jordan (DSHS)" userId="1afcdffa-d068-4ece-aa53-24c4dfc62f31" providerId="ADAL" clId="{E9532512-1611-4B70-A8FB-1CFBE03F2F83}" dt="2021-05-14T23:41:44.868" v="15262" actId="17032"/>
          <ac:spMkLst>
            <pc:docMk/>
            <pc:sldMk cId="658861257" sldId="547"/>
            <ac:spMk id="22" creationId="{20A133DB-5153-4445-BFC0-2CF5E97A9F67}"/>
          </ac:spMkLst>
        </pc:spChg>
        <pc:cxnChg chg="mod">
          <ac:chgData name="Hill,Jordan (DSHS)" userId="1afcdffa-d068-4ece-aa53-24c4dfc62f31" providerId="ADAL" clId="{E9532512-1611-4B70-A8FB-1CFBE03F2F83}" dt="2021-05-14T23:44:25.683" v="15326" actId="1076"/>
          <ac:cxnSpMkLst>
            <pc:docMk/>
            <pc:sldMk cId="658861257" sldId="547"/>
            <ac:cxnSpMk id="3" creationId="{4262F2C3-26BC-4FD0-B45E-6D91FF920CB3}"/>
          </ac:cxnSpMkLst>
        </pc:cxnChg>
        <pc:cxnChg chg="mod">
          <ac:chgData name="Hill,Jordan (DSHS)" userId="1afcdffa-d068-4ece-aa53-24c4dfc62f31" providerId="ADAL" clId="{E9532512-1611-4B70-A8FB-1CFBE03F2F83}" dt="2021-05-14T23:40:47.002" v="15254" actId="14100"/>
          <ac:cxnSpMkLst>
            <pc:docMk/>
            <pc:sldMk cId="658861257" sldId="547"/>
            <ac:cxnSpMk id="21" creationId="{05F593FB-9973-4428-B320-FCC21827645C}"/>
          </ac:cxnSpMkLst>
        </pc:cxnChg>
        <pc:cxnChg chg="mod">
          <ac:chgData name="Hill,Jordan (DSHS)" userId="1afcdffa-d068-4ece-aa53-24c4dfc62f31" providerId="ADAL" clId="{E9532512-1611-4B70-A8FB-1CFBE03F2F83}" dt="2021-05-14T23:42:52.936" v="15272" actId="14100"/>
          <ac:cxnSpMkLst>
            <pc:docMk/>
            <pc:sldMk cId="658861257" sldId="547"/>
            <ac:cxnSpMk id="23" creationId="{56DB22F9-CE51-492A-A583-A89582089288}"/>
          </ac:cxnSpMkLst>
        </pc:cxnChg>
        <pc:cxnChg chg="mod">
          <ac:chgData name="Hill,Jordan (DSHS)" userId="1afcdffa-d068-4ece-aa53-24c4dfc62f31" providerId="ADAL" clId="{E9532512-1611-4B70-A8FB-1CFBE03F2F83}" dt="2021-05-14T23:42:09.149" v="15267" actId="1582"/>
          <ac:cxnSpMkLst>
            <pc:docMk/>
            <pc:sldMk cId="658861257" sldId="547"/>
            <ac:cxnSpMk id="24" creationId="{9C1C7905-1B0D-4D53-AB40-C0186249DB64}"/>
          </ac:cxnSpMkLst>
        </pc:cxnChg>
        <pc:cxnChg chg="mod">
          <ac:chgData name="Hill,Jordan (DSHS)" userId="1afcdffa-d068-4ece-aa53-24c4dfc62f31" providerId="ADAL" clId="{E9532512-1611-4B70-A8FB-1CFBE03F2F83}" dt="2021-05-14T23:43:36.869" v="15273" actId="14100"/>
          <ac:cxnSpMkLst>
            <pc:docMk/>
            <pc:sldMk cId="658861257" sldId="547"/>
            <ac:cxnSpMk id="25" creationId="{69127906-CA8E-413B-A932-45B4B7E34C68}"/>
          </ac:cxnSpMkLst>
        </pc:cxnChg>
        <pc:cxnChg chg="add mod">
          <ac:chgData name="Hill,Jordan (DSHS)" userId="1afcdffa-d068-4ece-aa53-24c4dfc62f31" providerId="ADAL" clId="{E9532512-1611-4B70-A8FB-1CFBE03F2F83}" dt="2021-05-14T23:44:42.415" v="15329" actId="14100"/>
          <ac:cxnSpMkLst>
            <pc:docMk/>
            <pc:sldMk cId="658861257" sldId="547"/>
            <ac:cxnSpMk id="28" creationId="{30BAB45D-A97D-4897-B6C4-FCB6967CDDA4}"/>
          </ac:cxnSpMkLst>
        </pc:cxnChg>
        <pc:cxnChg chg="add mod">
          <ac:chgData name="Hill,Jordan (DSHS)" userId="1afcdffa-d068-4ece-aa53-24c4dfc62f31" providerId="ADAL" clId="{E9532512-1611-4B70-A8FB-1CFBE03F2F83}" dt="2021-05-14T23:44:56.509" v="15334" actId="14100"/>
          <ac:cxnSpMkLst>
            <pc:docMk/>
            <pc:sldMk cId="658861257" sldId="547"/>
            <ac:cxnSpMk id="31" creationId="{9AD8F18D-8EAF-4BC8-9AEF-DDDB74F72A66}"/>
          </ac:cxnSpMkLst>
        </pc:cxnChg>
      </pc:sldChg>
    </pc:docChg>
  </pc:docChgLst>
  <pc:docChgLst>
    <pc:chgData name="Hill,Jordan (DSHS)" userId="S::jordan.hill@dshs.texas.gov::1afcdffa-d068-4ece-aa53-24c4dfc62f31" providerId="AD" clId="Web-{560D5439-F835-4F8A-9B37-4371D6222622}"/>
    <pc:docChg chg="addSld delSld modSld sldOrd modSection">
      <pc:chgData name="Hill,Jordan (DSHS)" userId="S::jordan.hill@dshs.texas.gov::1afcdffa-d068-4ece-aa53-24c4dfc62f31" providerId="AD" clId="Web-{560D5439-F835-4F8A-9B37-4371D6222622}" dt="2021-03-05T20:29:43.336" v="297" actId="20577"/>
      <pc:docMkLst>
        <pc:docMk/>
      </pc:docMkLst>
      <pc:sldChg chg="modSp">
        <pc:chgData name="Hill,Jordan (DSHS)" userId="S::jordan.hill@dshs.texas.gov::1afcdffa-d068-4ece-aa53-24c4dfc62f31" providerId="AD" clId="Web-{560D5439-F835-4F8A-9B37-4371D6222622}" dt="2021-03-05T20:28:15.006" v="267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560D5439-F835-4F8A-9B37-4371D6222622}" dt="2021-03-05T20:28:15.006" v="26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add del">
        <pc:chgData name="Hill,Jordan (DSHS)" userId="S::jordan.hill@dshs.texas.gov::1afcdffa-d068-4ece-aa53-24c4dfc62f31" providerId="AD" clId="Web-{560D5439-F835-4F8A-9B37-4371D6222622}" dt="2021-03-05T20:28:37.397" v="268"/>
        <pc:sldMkLst>
          <pc:docMk/>
          <pc:sldMk cId="1894801200" sldId="372"/>
        </pc:sldMkLst>
      </pc:sldChg>
      <pc:sldChg chg="del">
        <pc:chgData name="Hill,Jordan (DSHS)" userId="S::jordan.hill@dshs.texas.gov::1afcdffa-d068-4ece-aa53-24c4dfc62f31" providerId="AD" clId="Web-{560D5439-F835-4F8A-9B37-4371D6222622}" dt="2021-03-05T20:22:00.326" v="28"/>
        <pc:sldMkLst>
          <pc:docMk/>
          <pc:sldMk cId="4289622985" sldId="383"/>
        </pc:sldMkLst>
      </pc:sldChg>
      <pc:sldChg chg="del">
        <pc:chgData name="Hill,Jordan (DSHS)" userId="S::jordan.hill@dshs.texas.gov::1afcdffa-d068-4ece-aa53-24c4dfc62f31" providerId="AD" clId="Web-{560D5439-F835-4F8A-9B37-4371D6222622}" dt="2021-03-05T20:22:53.765" v="29"/>
        <pc:sldMkLst>
          <pc:docMk/>
          <pc:sldMk cId="444764240" sldId="389"/>
        </pc:sldMkLst>
      </pc:sldChg>
      <pc:sldChg chg="delSp modSp new mod ord modClrScheme chgLayout">
        <pc:chgData name="Hill,Jordan (DSHS)" userId="S::jordan.hill@dshs.texas.gov::1afcdffa-d068-4ece-aa53-24c4dfc62f31" providerId="AD" clId="Web-{560D5439-F835-4F8A-9B37-4371D6222622}" dt="2021-03-05T20:29:43.336" v="297" actId="20577"/>
        <pc:sldMkLst>
          <pc:docMk/>
          <pc:sldMk cId="4157926983" sldId="393"/>
        </pc:sldMkLst>
        <pc:spChg chg="mod ord">
          <ac:chgData name="Hill,Jordan (DSHS)" userId="S::jordan.hill@dshs.texas.gov::1afcdffa-d068-4ece-aa53-24c4dfc62f31" providerId="AD" clId="Web-{560D5439-F835-4F8A-9B37-4371D6222622}" dt="2021-03-05T20:23:33.859" v="57"/>
          <ac:spMkLst>
            <pc:docMk/>
            <pc:sldMk cId="4157926983" sldId="393"/>
            <ac:spMk id="2" creationId="{57B95411-2598-4C62-B485-5335A5C9231C}"/>
          </ac:spMkLst>
        </pc:spChg>
        <pc:spChg chg="mod ord">
          <ac:chgData name="Hill,Jordan (DSHS)" userId="S::jordan.hill@dshs.texas.gov::1afcdffa-d068-4ece-aa53-24c4dfc62f31" providerId="AD" clId="Web-{560D5439-F835-4F8A-9B37-4371D6222622}" dt="2021-03-05T20:29:43.336" v="297" actId="20577"/>
          <ac:spMkLst>
            <pc:docMk/>
            <pc:sldMk cId="4157926983" sldId="393"/>
            <ac:spMk id="3" creationId="{B3DC15E1-23FA-45C6-A891-CC72DF2A8344}"/>
          </ac:spMkLst>
        </pc:spChg>
        <pc:spChg chg="del">
          <ac:chgData name="Hill,Jordan (DSHS)" userId="S::jordan.hill@dshs.texas.gov::1afcdffa-d068-4ece-aa53-24c4dfc62f31" providerId="AD" clId="Web-{560D5439-F835-4F8A-9B37-4371D6222622}" dt="2021-03-05T20:23:33.859" v="57"/>
          <ac:spMkLst>
            <pc:docMk/>
            <pc:sldMk cId="4157926983" sldId="393"/>
            <ac:spMk id="4" creationId="{7BB502C8-5C79-4070-865C-B5AF39F49B69}"/>
          </ac:spMkLst>
        </pc:spChg>
      </pc:sldChg>
    </pc:docChg>
  </pc:docChgLst>
  <pc:docChgLst>
    <pc:chgData name="Hill,Jordan (DSHS)" userId="S::jordan.hill@dshs.texas.gov::1afcdffa-d068-4ece-aa53-24c4dfc62f31" providerId="AD" clId="Web-{64AB5480-EDFC-4DE0-B9B9-04F1414167D1}"/>
    <pc:docChg chg="addSld delSld modSld sldOrd modSection">
      <pc:chgData name="Hill,Jordan (DSHS)" userId="S::jordan.hill@dshs.texas.gov::1afcdffa-d068-4ece-aa53-24c4dfc62f31" providerId="AD" clId="Web-{64AB5480-EDFC-4DE0-B9B9-04F1414167D1}" dt="2021-03-26T19:37:20.554" v="898" actId="20577"/>
      <pc:docMkLst>
        <pc:docMk/>
      </pc:docMkLst>
      <pc:sldChg chg="modSp">
        <pc:chgData name="Hill,Jordan (DSHS)" userId="S::jordan.hill@dshs.texas.gov::1afcdffa-d068-4ece-aa53-24c4dfc62f31" providerId="AD" clId="Web-{64AB5480-EDFC-4DE0-B9B9-04F1414167D1}" dt="2021-03-26T19:36:41.381" v="892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64AB5480-EDFC-4DE0-B9B9-04F1414167D1}" dt="2021-03-26T19:36:41.381" v="892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64AB5480-EDFC-4DE0-B9B9-04F1414167D1}" dt="2021-03-26T19:27:59.414" v="76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64AB5480-EDFC-4DE0-B9B9-04F1414167D1}" dt="2021-03-26T19:27:59.414" v="76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64AB5480-EDFC-4DE0-B9B9-04F1414167D1}" dt="2021-03-26T19:22:26.733" v="43" actId="20577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64AB5480-EDFC-4DE0-B9B9-04F1414167D1}" dt="2021-03-26T19:22:26.733" v="43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del">
        <pc:chgData name="Hill,Jordan (DSHS)" userId="S::jordan.hill@dshs.texas.gov::1afcdffa-d068-4ece-aa53-24c4dfc62f31" providerId="AD" clId="Web-{64AB5480-EDFC-4DE0-B9B9-04F1414167D1}" dt="2021-03-26T19:28:03.571" v="79"/>
        <pc:sldMkLst>
          <pc:docMk/>
          <pc:sldMk cId="377659635" sldId="414"/>
        </pc:sldMkLst>
      </pc:sldChg>
      <pc:sldChg chg="modSp ord">
        <pc:chgData name="Hill,Jordan (DSHS)" userId="S::jordan.hill@dshs.texas.gov::1afcdffa-d068-4ece-aa53-24c4dfc62f31" providerId="AD" clId="Web-{64AB5480-EDFC-4DE0-B9B9-04F1414167D1}" dt="2021-03-26T19:30:55.122" v="304" actId="20577"/>
        <pc:sldMkLst>
          <pc:docMk/>
          <pc:sldMk cId="3508514457" sldId="422"/>
        </pc:sldMkLst>
        <pc:spChg chg="mod">
          <ac:chgData name="Hill,Jordan (DSHS)" userId="S::jordan.hill@dshs.texas.gov::1afcdffa-d068-4ece-aa53-24c4dfc62f31" providerId="AD" clId="Web-{64AB5480-EDFC-4DE0-B9B9-04F1414167D1}" dt="2021-03-26T19:30:55.122" v="304" actId="20577"/>
          <ac:spMkLst>
            <pc:docMk/>
            <pc:sldMk cId="3508514457" sldId="422"/>
            <ac:spMk id="2" creationId="{1CC66C23-2F47-49E2-9B35-6F9F916F503D}"/>
          </ac:spMkLst>
        </pc:spChg>
      </pc:sldChg>
      <pc:sldChg chg="modSp ord">
        <pc:chgData name="Hill,Jordan (DSHS)" userId="S::jordan.hill@dshs.texas.gov::1afcdffa-d068-4ece-aa53-24c4dfc62f31" providerId="AD" clId="Web-{64AB5480-EDFC-4DE0-B9B9-04F1414167D1}" dt="2021-03-26T19:31:03.825" v="327" actId="20577"/>
        <pc:sldMkLst>
          <pc:docMk/>
          <pc:sldMk cId="2972947644" sldId="423"/>
        </pc:sldMkLst>
        <pc:spChg chg="mod">
          <ac:chgData name="Hill,Jordan (DSHS)" userId="S::jordan.hill@dshs.texas.gov::1afcdffa-d068-4ece-aa53-24c4dfc62f31" providerId="AD" clId="Web-{64AB5480-EDFC-4DE0-B9B9-04F1414167D1}" dt="2021-03-26T19:31:03.825" v="327" actId="20577"/>
          <ac:spMkLst>
            <pc:docMk/>
            <pc:sldMk cId="2972947644" sldId="423"/>
            <ac:spMk id="2" creationId="{1CC66C23-2F47-49E2-9B35-6F9F916F503D}"/>
          </ac:spMkLst>
        </pc:spChg>
      </pc:sldChg>
      <pc:sldChg chg="modSp ord">
        <pc:chgData name="Hill,Jordan (DSHS)" userId="S::jordan.hill@dshs.texas.gov::1afcdffa-d068-4ece-aa53-24c4dfc62f31" providerId="AD" clId="Web-{64AB5480-EDFC-4DE0-B9B9-04F1414167D1}" dt="2021-03-26T19:30:42.293" v="303" actId="20577"/>
        <pc:sldMkLst>
          <pc:docMk/>
          <pc:sldMk cId="2414766581" sldId="425"/>
        </pc:sldMkLst>
        <pc:spChg chg="mod">
          <ac:chgData name="Hill,Jordan (DSHS)" userId="S::jordan.hill@dshs.texas.gov::1afcdffa-d068-4ece-aa53-24c4dfc62f31" providerId="AD" clId="Web-{64AB5480-EDFC-4DE0-B9B9-04F1414167D1}" dt="2021-03-26T19:30:42.293" v="303" actId="20577"/>
          <ac:spMkLst>
            <pc:docMk/>
            <pc:sldMk cId="2414766581" sldId="425"/>
            <ac:spMk id="3" creationId="{B366D209-CC59-4DC2-8ECD-DE7A0EE94892}"/>
          </ac:spMkLst>
        </pc:spChg>
      </pc:sldChg>
      <pc:sldChg chg="new del">
        <pc:chgData name="Hill,Jordan (DSHS)" userId="S::jordan.hill@dshs.texas.gov::1afcdffa-d068-4ece-aa53-24c4dfc62f31" providerId="AD" clId="Web-{64AB5480-EDFC-4DE0-B9B9-04F1414167D1}" dt="2021-03-26T19:23:27.704" v="45"/>
        <pc:sldMkLst>
          <pc:docMk/>
          <pc:sldMk cId="1117654789" sldId="429"/>
        </pc:sldMkLst>
      </pc:sldChg>
      <pc:sldChg chg="modSp add replId">
        <pc:chgData name="Hill,Jordan (DSHS)" userId="S::jordan.hill@dshs.texas.gov::1afcdffa-d068-4ece-aa53-24c4dfc62f31" providerId="AD" clId="Web-{64AB5480-EDFC-4DE0-B9B9-04F1414167D1}" dt="2021-03-26T19:37:20.554" v="898" actId="20577"/>
        <pc:sldMkLst>
          <pc:docMk/>
          <pc:sldMk cId="3270391972" sldId="429"/>
        </pc:sldMkLst>
        <pc:spChg chg="mod">
          <ac:chgData name="Hill,Jordan (DSHS)" userId="S::jordan.hill@dshs.texas.gov::1afcdffa-d068-4ece-aa53-24c4dfc62f31" providerId="AD" clId="Web-{64AB5480-EDFC-4DE0-B9B9-04F1414167D1}" dt="2021-03-26T19:37:20.554" v="898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addSp delSp modSp new mod modClrScheme chgLayout">
        <pc:chgData name="Hill,Jordan (DSHS)" userId="S::jordan.hill@dshs.texas.gov::1afcdffa-d068-4ece-aa53-24c4dfc62f31" providerId="AD" clId="Web-{64AB5480-EDFC-4DE0-B9B9-04F1414167D1}" dt="2021-03-26T19:35:23.035" v="847" actId="20577"/>
        <pc:sldMkLst>
          <pc:docMk/>
          <pc:sldMk cId="1132340592" sldId="430"/>
        </pc:sldMkLst>
        <pc:spChg chg="mod ord">
          <ac:chgData name="Hill,Jordan (DSHS)" userId="S::jordan.hill@dshs.texas.gov::1afcdffa-d068-4ece-aa53-24c4dfc62f31" providerId="AD" clId="Web-{64AB5480-EDFC-4DE0-B9B9-04F1414167D1}" dt="2021-03-26T19:33:24.595" v="581"/>
          <ac:spMkLst>
            <pc:docMk/>
            <pc:sldMk cId="1132340592" sldId="430"/>
            <ac:spMk id="2" creationId="{E5685835-18A7-4952-9482-B1C02FA31C95}"/>
          </ac:spMkLst>
        </pc:spChg>
        <pc:spChg chg="mod ord">
          <ac:chgData name="Hill,Jordan (DSHS)" userId="S::jordan.hill@dshs.texas.gov::1afcdffa-d068-4ece-aa53-24c4dfc62f31" providerId="AD" clId="Web-{64AB5480-EDFC-4DE0-B9B9-04F1414167D1}" dt="2021-03-26T19:35:23.035" v="847" actId="20577"/>
          <ac:spMkLst>
            <pc:docMk/>
            <pc:sldMk cId="1132340592" sldId="430"/>
            <ac:spMk id="3" creationId="{16DC5EF6-411C-4E85-ADFF-9D5CF4867B19}"/>
          </ac:spMkLst>
        </pc:spChg>
        <pc:spChg chg="del">
          <ac:chgData name="Hill,Jordan (DSHS)" userId="S::jordan.hill@dshs.texas.gov::1afcdffa-d068-4ece-aa53-24c4dfc62f31" providerId="AD" clId="Web-{64AB5480-EDFC-4DE0-B9B9-04F1414167D1}" dt="2021-03-26T19:31:45.295" v="344"/>
          <ac:spMkLst>
            <pc:docMk/>
            <pc:sldMk cId="1132340592" sldId="430"/>
            <ac:spMk id="4" creationId="{E1F67758-1C99-4F49-BB77-2DC08F2A6AB7}"/>
          </ac:spMkLst>
        </pc:spChg>
        <pc:spChg chg="add del mod ord">
          <ac:chgData name="Hill,Jordan (DSHS)" userId="S::jordan.hill@dshs.texas.gov::1afcdffa-d068-4ece-aa53-24c4dfc62f31" providerId="AD" clId="Web-{64AB5480-EDFC-4DE0-B9B9-04F1414167D1}" dt="2021-03-26T19:33:24.595" v="581"/>
          <ac:spMkLst>
            <pc:docMk/>
            <pc:sldMk cId="1132340592" sldId="430"/>
            <ac:spMk id="5" creationId="{6EA1D878-F61A-4971-8F20-E360B867BA59}"/>
          </ac:spMkLst>
        </pc:spChg>
      </pc:sldChg>
    </pc:docChg>
  </pc:docChgLst>
  <pc:docChgLst>
    <pc:chgData name="Spahn,Mackenzie L (DSHS)" userId="S::mackenzie.spahn@dshs.texas.gov::7ab22ca3-4670-4815-8d96-f639ee0885ed" providerId="AD" clId="Web-{7C8F0D0C-2804-446C-9E9E-BA8E7CC2B63A}"/>
    <pc:docChg chg="addSld modSld modSection">
      <pc:chgData name="Spahn,Mackenzie L (DSHS)" userId="S::mackenzie.spahn@dshs.texas.gov::7ab22ca3-4670-4815-8d96-f639ee0885ed" providerId="AD" clId="Web-{7C8F0D0C-2804-446C-9E9E-BA8E7CC2B63A}" dt="2021-04-16T19:20:07.610" v="3"/>
      <pc:docMkLst>
        <pc:docMk/>
      </pc:docMkLst>
      <pc:sldChg chg="addSp delSp modSp add replId">
        <pc:chgData name="Spahn,Mackenzie L (DSHS)" userId="S::mackenzie.spahn@dshs.texas.gov::7ab22ca3-4670-4815-8d96-f639ee0885ed" providerId="AD" clId="Web-{7C8F0D0C-2804-446C-9E9E-BA8E7CC2B63A}" dt="2021-04-16T19:20:07.610" v="3"/>
        <pc:sldMkLst>
          <pc:docMk/>
          <pc:sldMk cId="3535221260" sldId="468"/>
        </pc:sldMkLst>
        <pc:spChg chg="del mod">
          <ac:chgData name="Spahn,Mackenzie L (DSHS)" userId="S::mackenzie.spahn@dshs.texas.gov::7ab22ca3-4670-4815-8d96-f639ee0885ed" providerId="AD" clId="Web-{7C8F0D0C-2804-446C-9E9E-BA8E7CC2B63A}" dt="2021-04-16T19:20:07.610" v="3"/>
          <ac:spMkLst>
            <pc:docMk/>
            <pc:sldMk cId="3535221260" sldId="468"/>
            <ac:spMk id="3" creationId="{FD4596D7-3E42-48EF-91C8-66CB6718CBD7}"/>
          </ac:spMkLst>
        </pc:spChg>
        <pc:picChg chg="add mod ord">
          <ac:chgData name="Spahn,Mackenzie L (DSHS)" userId="S::mackenzie.spahn@dshs.texas.gov::7ab22ca3-4670-4815-8d96-f639ee0885ed" providerId="AD" clId="Web-{7C8F0D0C-2804-446C-9E9E-BA8E7CC2B63A}" dt="2021-04-16T19:20:07.610" v="3"/>
          <ac:picMkLst>
            <pc:docMk/>
            <pc:sldMk cId="3535221260" sldId="468"/>
            <ac:picMk id="4" creationId="{8E24D69F-01CD-43E1-BCFD-DE44E29C6EBE}"/>
          </ac:picMkLst>
        </pc:picChg>
      </pc:sldChg>
    </pc:docChg>
  </pc:docChgLst>
  <pc:docChgLst>
    <pc:chgData name="Flores,Zachary (DSHS)" userId="S::zachary.flores@dshs.texas.gov::e619b1a4-ff3c-48b2-8d1c-f798fc25283a" providerId="AD" clId="Web-{EE41FEAB-1FF4-4CF5-8CC5-F54BC12438D0}"/>
    <pc:docChg chg="modSld">
      <pc:chgData name="Flores,Zachary (DSHS)" userId="S::zachary.flores@dshs.texas.gov::e619b1a4-ff3c-48b2-8d1c-f798fc25283a" providerId="AD" clId="Web-{EE41FEAB-1FF4-4CF5-8CC5-F54BC12438D0}" dt="2021-05-14T17:10:00.885" v="1060"/>
      <pc:docMkLst>
        <pc:docMk/>
      </pc:docMkLst>
      <pc:sldChg chg="modSp">
        <pc:chgData name="Flores,Zachary (DSHS)" userId="S::zachary.flores@dshs.texas.gov::e619b1a4-ff3c-48b2-8d1c-f798fc25283a" providerId="AD" clId="Web-{EE41FEAB-1FF4-4CF5-8CC5-F54BC12438D0}" dt="2021-05-14T17:10:00.885" v="1060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EE41FEAB-1FF4-4CF5-8CC5-F54BC12438D0}" dt="2021-05-14T17:10:00.885" v="1060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57A39067-6186-485C-88B6-CA2F1F8B24F1}"/>
    <pc:docChg chg="modSld">
      <pc:chgData name="Hill,Jordan (DSHS)" userId="S::jordan.hill@dshs.texas.gov::1afcdffa-d068-4ece-aa53-24c4dfc62f31" providerId="AD" clId="Web-{57A39067-6186-485C-88B6-CA2F1F8B24F1}" dt="2021-03-05T16:54:27.763" v="2"/>
      <pc:docMkLst>
        <pc:docMk/>
      </pc:docMkLst>
      <pc:sldChg chg="addCm modNotes">
        <pc:chgData name="Hill,Jordan (DSHS)" userId="S::jordan.hill@dshs.texas.gov::1afcdffa-d068-4ece-aa53-24c4dfc62f31" providerId="AD" clId="Web-{57A39067-6186-485C-88B6-CA2F1F8B24F1}" dt="2021-03-05T16:54:27.763" v="2"/>
        <pc:sldMkLst>
          <pc:docMk/>
          <pc:sldMk cId="1754620259" sldId="297"/>
        </pc:sldMkLst>
      </pc:sldChg>
    </pc:docChg>
  </pc:docChgLst>
  <pc:docChgLst>
    <pc:chgData name="Spahn,Mackenzie L (DSHS)" userId="S::mackenzie.spahn@dshs.texas.gov::7ab22ca3-4670-4815-8d96-f639ee0885ed" providerId="AD" clId="Web-{E036DE42-4B33-461B-A4EB-C5A3F46A8588}"/>
    <pc:docChg chg="modSld">
      <pc:chgData name="Spahn,Mackenzie L (DSHS)" userId="S::mackenzie.spahn@dshs.texas.gov::7ab22ca3-4670-4815-8d96-f639ee0885ed" providerId="AD" clId="Web-{E036DE42-4B33-461B-A4EB-C5A3F46A8588}" dt="2021-05-28T19:08:38.361" v="18" actId="20577"/>
      <pc:docMkLst>
        <pc:docMk/>
      </pc:docMkLst>
      <pc:sldChg chg="modSp">
        <pc:chgData name="Spahn,Mackenzie L (DSHS)" userId="S::mackenzie.spahn@dshs.texas.gov::7ab22ca3-4670-4815-8d96-f639ee0885ed" providerId="AD" clId="Web-{E036DE42-4B33-461B-A4EB-C5A3F46A8588}" dt="2021-05-28T19:08:38.361" v="18" actId="20577"/>
        <pc:sldMkLst>
          <pc:docMk/>
          <pc:sldMk cId="4273369897" sldId="589"/>
        </pc:sldMkLst>
        <pc:spChg chg="mod">
          <ac:chgData name="Spahn,Mackenzie L (DSHS)" userId="S::mackenzie.spahn@dshs.texas.gov::7ab22ca3-4670-4815-8d96-f639ee0885ed" providerId="AD" clId="Web-{E036DE42-4B33-461B-A4EB-C5A3F46A8588}" dt="2021-05-28T19:08:38.361" v="18" actId="20577"/>
          <ac:spMkLst>
            <pc:docMk/>
            <pc:sldMk cId="4273369897" sldId="589"/>
            <ac:spMk id="2" creationId="{E7DFB03B-E152-451F-A9ED-23C65C44B140}"/>
          </ac:spMkLst>
        </pc:spChg>
      </pc:sldChg>
    </pc:docChg>
  </pc:docChgLst>
  <pc:docChgLst>
    <pc:chgData name="Spahn,Mackenzie L (DSHS)" userId="S::mackenzie.spahn@dshs.texas.gov::7ab22ca3-4670-4815-8d96-f639ee0885ed" providerId="AD" clId="Web-{4B15EB81-07F9-41B5-BF8F-2AF68E8054C4}"/>
    <pc:docChg chg="addSld modSld modSection">
      <pc:chgData name="Spahn,Mackenzie L (DSHS)" userId="S::mackenzie.spahn@dshs.texas.gov::7ab22ca3-4670-4815-8d96-f639ee0885ed" providerId="AD" clId="Web-{4B15EB81-07F9-41B5-BF8F-2AF68E8054C4}" dt="2021-04-30T18:09:54.288" v="695"/>
      <pc:docMkLst>
        <pc:docMk/>
      </pc:docMkLst>
      <pc:sldChg chg="addSp delSp modSp addCm">
        <pc:chgData name="Spahn,Mackenzie L (DSHS)" userId="S::mackenzie.spahn@dshs.texas.gov::7ab22ca3-4670-4815-8d96-f639ee0885ed" providerId="AD" clId="Web-{4B15EB81-07F9-41B5-BF8F-2AF68E8054C4}" dt="2021-04-30T18:09:54.288" v="695"/>
        <pc:sldMkLst>
          <pc:docMk/>
          <pc:sldMk cId="1754620259" sldId="297"/>
        </pc:sldMkLst>
        <pc:spChg chg="add del mod">
          <ac:chgData name="Spahn,Mackenzie L (DSHS)" userId="S::mackenzie.spahn@dshs.texas.gov::7ab22ca3-4670-4815-8d96-f639ee0885ed" providerId="AD" clId="Web-{4B15EB81-07F9-41B5-BF8F-2AF68E8054C4}" dt="2021-04-30T18:06:16.681" v="573"/>
          <ac:spMkLst>
            <pc:docMk/>
            <pc:sldMk cId="1754620259" sldId="297"/>
            <ac:spMk id="5" creationId="{0B71F23A-9E2D-41F2-B170-59C70674D53D}"/>
          </ac:spMkLst>
        </pc:spChg>
        <pc:graphicFrameChg chg="mod modGraphic">
          <ac:chgData name="Spahn,Mackenzie L (DSHS)" userId="S::mackenzie.spahn@dshs.texas.gov::7ab22ca3-4670-4815-8d96-f639ee0885ed" providerId="AD" clId="Web-{4B15EB81-07F9-41B5-BF8F-2AF68E8054C4}" dt="2021-04-30T18:07:44.093" v="691"/>
          <ac:graphicFrameMkLst>
            <pc:docMk/>
            <pc:sldMk cId="1754620259" sldId="297"/>
            <ac:graphicFrameMk id="3" creationId="{3DB00B70-5900-429B-B255-2058956DA170}"/>
          </ac:graphicFrameMkLst>
        </pc:graphicFrameChg>
        <pc:graphicFrameChg chg="add del mod">
          <ac:chgData name="Spahn,Mackenzie L (DSHS)" userId="S::mackenzie.spahn@dshs.texas.gov::7ab22ca3-4670-4815-8d96-f639ee0885ed" providerId="AD" clId="Web-{4B15EB81-07F9-41B5-BF8F-2AF68E8054C4}" dt="2021-04-30T18:06:16.681" v="574"/>
          <ac:graphicFrameMkLst>
            <pc:docMk/>
            <pc:sldMk cId="1754620259" sldId="297"/>
            <ac:graphicFrameMk id="4" creationId="{A39197C4-4DB3-4C04-B83C-82FCEB908174}"/>
          </ac:graphicFrameMkLst>
        </pc:graphicFrameChg>
      </pc:sldChg>
      <pc:sldChg chg="addSp delSp modSp">
        <pc:chgData name="Spahn,Mackenzie L (DSHS)" userId="S::mackenzie.spahn@dshs.texas.gov::7ab22ca3-4670-4815-8d96-f639ee0885ed" providerId="AD" clId="Web-{4B15EB81-07F9-41B5-BF8F-2AF68E8054C4}" dt="2021-04-30T17:55:35.219" v="198" actId="1076"/>
        <pc:sldMkLst>
          <pc:docMk/>
          <pc:sldMk cId="2066983663" sldId="445"/>
        </pc:sldMkLst>
        <pc:spChg chg="mod">
          <ac:chgData name="Spahn,Mackenzie L (DSHS)" userId="S::mackenzie.spahn@dshs.texas.gov::7ab22ca3-4670-4815-8d96-f639ee0885ed" providerId="AD" clId="Web-{4B15EB81-07F9-41B5-BF8F-2AF68E8054C4}" dt="2021-04-30T17:48:51.632" v="2" actId="20577"/>
          <ac:spMkLst>
            <pc:docMk/>
            <pc:sldMk cId="2066983663" sldId="445"/>
            <ac:spMk id="2" creationId="{00000000-0000-0000-0000-000000000000}"/>
          </ac:spMkLst>
        </pc:spChg>
        <pc:graphicFrameChg chg="add del mod">
          <ac:chgData name="Spahn,Mackenzie L (DSHS)" userId="S::mackenzie.spahn@dshs.texas.gov::7ab22ca3-4670-4815-8d96-f639ee0885ed" providerId="AD" clId="Web-{4B15EB81-07F9-41B5-BF8F-2AF68E8054C4}" dt="2021-04-30T17:53:11.023" v="79"/>
          <ac:graphicFrameMkLst>
            <pc:docMk/>
            <pc:sldMk cId="2066983663" sldId="445"/>
            <ac:graphicFrameMk id="4" creationId="{32E59894-713F-4B27-807B-348261D4E335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4B15EB81-07F9-41B5-BF8F-2AF68E8054C4}" dt="2021-04-30T17:51:37.720" v="77"/>
          <ac:graphicFrameMkLst>
            <pc:docMk/>
            <pc:sldMk cId="2066983663" sldId="445"/>
            <ac:graphicFrameMk id="5" creationId="{075AAF94-644D-4D1F-A2EF-5A47B3F79208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4B15EB81-07F9-41B5-BF8F-2AF68E8054C4}" dt="2021-04-30T17:55:08.108" v="195"/>
          <ac:graphicFrameMkLst>
            <pc:docMk/>
            <pc:sldMk cId="2066983663" sldId="445"/>
            <ac:graphicFrameMk id="7" creationId="{088595A1-0CB1-4209-82B6-62C19BFC6D7B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4B15EB81-07F9-41B5-BF8F-2AF68E8054C4}" dt="2021-04-30T17:55:35.219" v="198" actId="1076"/>
          <ac:graphicFrameMkLst>
            <pc:docMk/>
            <pc:sldMk cId="2066983663" sldId="445"/>
            <ac:graphicFrameMk id="9" creationId="{961CC21E-8E72-47E7-A858-05B808519208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4B15EB81-07F9-41B5-BF8F-2AF68E8054C4}" dt="2021-04-30T17:53:27.336" v="83"/>
          <ac:graphicFrameMkLst>
            <pc:docMk/>
            <pc:sldMk cId="2066983663" sldId="445"/>
            <ac:graphicFrameMk id="10" creationId="{8C2A966F-7FAE-47B3-804B-E4E12D3B7BDA}"/>
          </ac:graphicFrameMkLst>
        </pc:graphicFrameChg>
        <pc:graphicFrameChg chg="del">
          <ac:chgData name="Spahn,Mackenzie L (DSHS)" userId="S::mackenzie.spahn@dshs.texas.gov::7ab22ca3-4670-4815-8d96-f639ee0885ed" providerId="AD" clId="Web-{4B15EB81-07F9-41B5-BF8F-2AF68E8054C4}" dt="2021-04-30T17:54:00.385" v="132"/>
          <ac:graphicFrameMkLst>
            <pc:docMk/>
            <pc:sldMk cId="2066983663" sldId="445"/>
            <ac:graphicFrameMk id="12" creationId="{E20DF776-F706-4373-9256-798DA4D1448A}"/>
          </ac:graphicFrameMkLst>
        </pc:graphicFrameChg>
      </pc:sldChg>
      <pc:sldChg chg="addSp delSp modSp add replId">
        <pc:chgData name="Spahn,Mackenzie L (DSHS)" userId="S::mackenzie.spahn@dshs.texas.gov::7ab22ca3-4670-4815-8d96-f639ee0885ed" providerId="AD" clId="Web-{4B15EB81-07F9-41B5-BF8F-2AF68E8054C4}" dt="2021-04-30T18:01:42.304" v="301" actId="1076"/>
        <pc:sldMkLst>
          <pc:docMk/>
          <pc:sldMk cId="2838010834" sldId="500"/>
        </pc:sldMkLst>
        <pc:spChg chg="mod">
          <ac:chgData name="Spahn,Mackenzie L (DSHS)" userId="S::mackenzie.spahn@dshs.texas.gov::7ab22ca3-4670-4815-8d96-f639ee0885ed" providerId="AD" clId="Web-{4B15EB81-07F9-41B5-BF8F-2AF68E8054C4}" dt="2021-04-30T17:56:16.394" v="201" actId="1076"/>
          <ac:spMkLst>
            <pc:docMk/>
            <pc:sldMk cId="2838010834" sldId="500"/>
            <ac:spMk id="2" creationId="{00000000-0000-0000-0000-000000000000}"/>
          </ac:spMkLst>
        </pc:spChg>
        <pc:spChg chg="mod">
          <ac:chgData name="Spahn,Mackenzie L (DSHS)" userId="S::mackenzie.spahn@dshs.texas.gov::7ab22ca3-4670-4815-8d96-f639ee0885ed" providerId="AD" clId="Web-{4B15EB81-07F9-41B5-BF8F-2AF68E8054C4}" dt="2021-04-30T18:01:42.304" v="301" actId="1076"/>
          <ac:spMkLst>
            <pc:docMk/>
            <pc:sldMk cId="2838010834" sldId="500"/>
            <ac:spMk id="13" creationId="{2A640508-580C-47E5-9F92-4F56F166FF05}"/>
          </ac:spMkLst>
        </pc:spChg>
        <pc:graphicFrameChg chg="add mod modGraphic">
          <ac:chgData name="Spahn,Mackenzie L (DSHS)" userId="S::mackenzie.spahn@dshs.texas.gov::7ab22ca3-4670-4815-8d96-f639ee0885ed" providerId="AD" clId="Web-{4B15EB81-07F9-41B5-BF8F-2AF68E8054C4}" dt="2021-04-30T18:01:42.273" v="300" actId="1076"/>
          <ac:graphicFrameMkLst>
            <pc:docMk/>
            <pc:sldMk cId="2838010834" sldId="500"/>
            <ac:graphicFrameMk id="4" creationId="{DFDD10AE-2F48-4AB0-9888-AB46E253C3A7}"/>
          </ac:graphicFrameMkLst>
        </pc:graphicFrameChg>
        <pc:graphicFrameChg chg="del">
          <ac:chgData name="Spahn,Mackenzie L (DSHS)" userId="S::mackenzie.spahn@dshs.texas.gov::7ab22ca3-4670-4815-8d96-f639ee0885ed" providerId="AD" clId="Web-{4B15EB81-07F9-41B5-BF8F-2AF68E8054C4}" dt="2021-04-30T17:56:20.535" v="202"/>
          <ac:graphicFrameMkLst>
            <pc:docMk/>
            <pc:sldMk cId="2838010834" sldId="500"/>
            <ac:graphicFrameMk id="5" creationId="{075AAF94-644D-4D1F-A2EF-5A47B3F79208}"/>
          </ac:graphicFrameMkLst>
        </pc:graphicFrameChg>
        <pc:graphicFrameChg chg="del">
          <ac:chgData name="Spahn,Mackenzie L (DSHS)" userId="S::mackenzie.spahn@dshs.texas.gov::7ab22ca3-4670-4815-8d96-f639ee0885ed" providerId="AD" clId="Web-{4B15EB81-07F9-41B5-BF8F-2AF68E8054C4}" dt="2021-04-30T17:56:27.004" v="204"/>
          <ac:graphicFrameMkLst>
            <pc:docMk/>
            <pc:sldMk cId="2838010834" sldId="500"/>
            <ac:graphicFrameMk id="7" creationId="{088595A1-0CB1-4209-82B6-62C19BFC6D7B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4B15EB81-07F9-41B5-BF8F-2AF68E8054C4}" dt="2021-04-30T18:01:27.054" v="297" actId="1076"/>
          <ac:graphicFrameMkLst>
            <pc:docMk/>
            <pc:sldMk cId="2838010834" sldId="500"/>
            <ac:graphicFrameMk id="8" creationId="{84C071A2-71B7-4CA1-B338-0E37F5ADE0DC}"/>
          </ac:graphicFrameMkLst>
        </pc:graphicFrameChg>
        <pc:graphicFrameChg chg="del">
          <ac:chgData name="Spahn,Mackenzie L (DSHS)" userId="S::mackenzie.spahn@dshs.texas.gov::7ab22ca3-4670-4815-8d96-f639ee0885ed" providerId="AD" clId="Web-{4B15EB81-07F9-41B5-BF8F-2AF68E8054C4}" dt="2021-04-30T17:56:24.550" v="203"/>
          <ac:graphicFrameMkLst>
            <pc:docMk/>
            <pc:sldMk cId="2838010834" sldId="500"/>
            <ac:graphicFrameMk id="9" creationId="{961CC21E-8E72-47E7-A858-05B808519208}"/>
          </ac:graphicFrameMkLst>
        </pc:graphicFrameChg>
      </pc:sldChg>
      <pc:sldChg chg="delSp add replId addCm">
        <pc:chgData name="Spahn,Mackenzie L (DSHS)" userId="S::mackenzie.spahn@dshs.texas.gov::7ab22ca3-4670-4815-8d96-f639ee0885ed" providerId="AD" clId="Web-{4B15EB81-07F9-41B5-BF8F-2AF68E8054C4}" dt="2021-04-30T18:09:28.068" v="694"/>
        <pc:sldMkLst>
          <pc:docMk/>
          <pc:sldMk cId="1629840253" sldId="501"/>
        </pc:sldMkLst>
        <pc:graphicFrameChg chg="del">
          <ac:chgData name="Spahn,Mackenzie L (DSHS)" userId="S::mackenzie.spahn@dshs.texas.gov::7ab22ca3-4670-4815-8d96-f639ee0885ed" providerId="AD" clId="Web-{4B15EB81-07F9-41B5-BF8F-2AF68E8054C4}" dt="2021-04-30T18:09:06.129" v="693"/>
          <ac:graphicFrameMkLst>
            <pc:docMk/>
            <pc:sldMk cId="1629840253" sldId="501"/>
            <ac:graphicFrameMk id="3" creationId="{3DB00B70-5900-429B-B255-2058956DA170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C1DE3A60-8DA4-49A0-BB80-06BC4D1DFF05}"/>
    <pc:docChg chg="delSld modSld modSection">
      <pc:chgData name="Hill,Jordan (DSHS)" userId="S::jordan.hill@dshs.texas.gov::1afcdffa-d068-4ece-aa53-24c4dfc62f31" providerId="AD" clId="Web-{C1DE3A60-8DA4-49A0-BB80-06BC4D1DFF05}" dt="2021-05-20T20:11:00.934" v="211" actId="1076"/>
      <pc:docMkLst>
        <pc:docMk/>
      </pc:docMkLst>
      <pc:sldChg chg="modSp">
        <pc:chgData name="Hill,Jordan (DSHS)" userId="S::jordan.hill@dshs.texas.gov::1afcdffa-d068-4ece-aa53-24c4dfc62f31" providerId="AD" clId="Web-{C1DE3A60-8DA4-49A0-BB80-06BC4D1DFF05}" dt="2021-05-20T19:56:29.985" v="19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C1DE3A60-8DA4-49A0-BB80-06BC4D1DFF05}" dt="2021-05-20T19:56:29.985" v="19" actId="20577"/>
          <ac:spMkLst>
            <pc:docMk/>
            <pc:sldMk cId="2103228504" sldId="498"/>
            <ac:spMk id="8" creationId="{FC751D05-1B0C-488F-859B-6307B5537313}"/>
          </ac:spMkLst>
        </pc:spChg>
      </pc:sldChg>
      <pc:sldChg chg="modSp">
        <pc:chgData name="Hill,Jordan (DSHS)" userId="S::jordan.hill@dshs.texas.gov::1afcdffa-d068-4ece-aa53-24c4dfc62f31" providerId="AD" clId="Web-{C1DE3A60-8DA4-49A0-BB80-06BC4D1DFF05}" dt="2021-05-20T19:56:46.564" v="40" actId="20577"/>
        <pc:sldMkLst>
          <pc:docMk/>
          <pc:sldMk cId="310470502" sldId="518"/>
        </pc:sldMkLst>
        <pc:spChg chg="mod">
          <ac:chgData name="Hill,Jordan (DSHS)" userId="S::jordan.hill@dshs.texas.gov::1afcdffa-d068-4ece-aa53-24c4dfc62f31" providerId="AD" clId="Web-{C1DE3A60-8DA4-49A0-BB80-06BC4D1DFF05}" dt="2021-05-20T19:56:46.564" v="40" actId="20577"/>
          <ac:spMkLst>
            <pc:docMk/>
            <pc:sldMk cId="310470502" sldId="518"/>
            <ac:spMk id="3" creationId="{F1D466F6-8DAB-4F3A-B6AD-F2FCE07EACFD}"/>
          </ac:spMkLst>
        </pc:spChg>
      </pc:sldChg>
      <pc:sldChg chg="del">
        <pc:chgData name="Hill,Jordan (DSHS)" userId="S::jordan.hill@dshs.texas.gov::1afcdffa-d068-4ece-aa53-24c4dfc62f31" providerId="AD" clId="Web-{C1DE3A60-8DA4-49A0-BB80-06BC4D1DFF05}" dt="2021-05-20T19:56:04.686" v="0"/>
        <pc:sldMkLst>
          <pc:docMk/>
          <pc:sldMk cId="3457972475" sldId="531"/>
        </pc:sldMkLst>
      </pc:sldChg>
      <pc:sldChg chg="modSp">
        <pc:chgData name="Hill,Jordan (DSHS)" userId="S::jordan.hill@dshs.texas.gov::1afcdffa-d068-4ece-aa53-24c4dfc62f31" providerId="AD" clId="Web-{C1DE3A60-8DA4-49A0-BB80-06BC4D1DFF05}" dt="2021-05-20T20:11:00.934" v="211" actId="1076"/>
        <pc:sldMkLst>
          <pc:docMk/>
          <pc:sldMk cId="1212711586" sldId="536"/>
        </pc:sldMkLst>
        <pc:graphicFrameChg chg="mod modGraphic">
          <ac:chgData name="Hill,Jordan (DSHS)" userId="S::jordan.hill@dshs.texas.gov::1afcdffa-d068-4ece-aa53-24c4dfc62f31" providerId="AD" clId="Web-{C1DE3A60-8DA4-49A0-BB80-06BC4D1DFF05}" dt="2021-05-20T20:11:00.934" v="211" actId="1076"/>
          <ac:graphicFrameMkLst>
            <pc:docMk/>
            <pc:sldMk cId="1212711586" sldId="536"/>
            <ac:graphicFrameMk id="6" creationId="{16D78F75-C090-47C8-935E-D71E9F834BD6}"/>
          </ac:graphicFrameMkLst>
        </pc:graphicFrameChg>
      </pc:sldChg>
      <pc:sldChg chg="modSp">
        <pc:chgData name="Hill,Jordan (DSHS)" userId="S::jordan.hill@dshs.texas.gov::1afcdffa-d068-4ece-aa53-24c4dfc62f31" providerId="AD" clId="Web-{C1DE3A60-8DA4-49A0-BB80-06BC4D1DFF05}" dt="2021-05-20T20:10:04.258" v="197"/>
        <pc:sldMkLst>
          <pc:docMk/>
          <pc:sldMk cId="271248232" sldId="537"/>
        </pc:sldMkLst>
        <pc:graphicFrameChg chg="mod modGraphic">
          <ac:chgData name="Hill,Jordan (DSHS)" userId="S::jordan.hill@dshs.texas.gov::1afcdffa-d068-4ece-aa53-24c4dfc62f31" providerId="AD" clId="Web-{C1DE3A60-8DA4-49A0-BB80-06BC4D1DFF05}" dt="2021-05-20T20:10:04.258" v="197"/>
          <ac:graphicFrameMkLst>
            <pc:docMk/>
            <pc:sldMk cId="271248232" sldId="537"/>
            <ac:graphicFrameMk id="6" creationId="{16D78F75-C090-47C8-935E-D71E9F834BD6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6D0502F2-605E-48EC-A977-0B8A1641098D}"/>
    <pc:docChg chg="modSld">
      <pc:chgData name="Hill,Jordan (DSHS)" userId="S::jordan.hill@dshs.texas.gov::1afcdffa-d068-4ece-aa53-24c4dfc62f31" providerId="AD" clId="Web-{6D0502F2-605E-48EC-A977-0B8A1641098D}" dt="2021-04-16T17:21:33.980" v="0"/>
      <pc:docMkLst>
        <pc:docMk/>
      </pc:docMkLst>
      <pc:sldChg chg="delSp">
        <pc:chgData name="Hill,Jordan (DSHS)" userId="S::jordan.hill@dshs.texas.gov::1afcdffa-d068-4ece-aa53-24c4dfc62f31" providerId="AD" clId="Web-{6D0502F2-605E-48EC-A977-0B8A1641098D}" dt="2021-04-16T17:21:33.980" v="0"/>
        <pc:sldMkLst>
          <pc:docMk/>
          <pc:sldMk cId="83418260" sldId="403"/>
        </pc:sldMkLst>
        <pc:picChg chg="del">
          <ac:chgData name="Hill,Jordan (DSHS)" userId="S::jordan.hill@dshs.texas.gov::1afcdffa-d068-4ece-aa53-24c4dfc62f31" providerId="AD" clId="Web-{6D0502F2-605E-48EC-A977-0B8A1641098D}" dt="2021-04-16T17:21:33.980" v="0"/>
          <ac:picMkLst>
            <pc:docMk/>
            <pc:sldMk cId="83418260" sldId="403"/>
            <ac:picMk id="4" creationId="{C0EBB5D7-1824-4C95-9569-EC900149EEDB}"/>
          </ac:picMkLst>
        </pc:picChg>
      </pc:sldChg>
    </pc:docChg>
  </pc:docChgLst>
  <pc:docChgLst>
    <pc:chgData name="Hill,Jordan (DSHS)" userId="S::jordan.hill@dshs.texas.gov::1afcdffa-d068-4ece-aa53-24c4dfc62f31" providerId="AD" clId="Web-{814DA5D9-C397-458E-9AB8-496D395EBD91}"/>
    <pc:docChg chg="addSld delSld modSld sldOrd modSection">
      <pc:chgData name="Hill,Jordan (DSHS)" userId="S::jordan.hill@dshs.texas.gov::1afcdffa-d068-4ece-aa53-24c4dfc62f31" providerId="AD" clId="Web-{814DA5D9-C397-458E-9AB8-496D395EBD91}" dt="2021-06-02T17:52:37.680" v="2792" actId="20577"/>
      <pc:docMkLst>
        <pc:docMk/>
      </pc:docMkLst>
      <pc:sldChg chg="modSp">
        <pc:chgData name="Hill,Jordan (DSHS)" userId="S::jordan.hill@dshs.texas.gov::1afcdffa-d068-4ece-aa53-24c4dfc62f31" providerId="AD" clId="Web-{814DA5D9-C397-458E-9AB8-496D395EBD91}" dt="2021-06-02T17:19:31.920" v="1346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814DA5D9-C397-458E-9AB8-496D395EBD91}" dt="2021-06-02T17:19:31.920" v="1346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 modShow delCm">
        <pc:chgData name="Hill,Jordan (DSHS)" userId="S::jordan.hill@dshs.texas.gov::1afcdffa-d068-4ece-aa53-24c4dfc62f31" providerId="AD" clId="Web-{814DA5D9-C397-458E-9AB8-496D395EBD91}" dt="2021-06-02T17:19:45.107" v="1349"/>
        <pc:sldMkLst>
          <pc:docMk/>
          <pc:sldMk cId="891343156" sldId="511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10:36.595" v="1216"/>
        <pc:sldMkLst>
          <pc:docMk/>
          <pc:sldMk cId="3508136219" sldId="520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10:37.484" v="1217"/>
        <pc:sldMkLst>
          <pc:docMk/>
          <pc:sldMk cId="2741830969" sldId="527"/>
        </pc:sldMkLst>
      </pc:sldChg>
      <pc:sldChg chg="mod modShow">
        <pc:chgData name="Hill,Jordan (DSHS)" userId="S::jordan.hill@dshs.texas.gov::1afcdffa-d068-4ece-aa53-24c4dfc62f31" providerId="AD" clId="Web-{814DA5D9-C397-458E-9AB8-496D395EBD91}" dt="2021-06-02T17:09:05.875" v="1193"/>
        <pc:sldMkLst>
          <pc:docMk/>
          <pc:sldMk cId="491606980" sldId="534"/>
        </pc:sldMkLst>
      </pc:sldChg>
      <pc:sldChg chg="mod modShow delCm">
        <pc:chgData name="Hill,Jordan (DSHS)" userId="S::jordan.hill@dshs.texas.gov::1afcdffa-d068-4ece-aa53-24c4dfc62f31" providerId="AD" clId="Web-{814DA5D9-C397-458E-9AB8-496D395EBD91}" dt="2021-06-02T17:09:05.812" v="1192"/>
        <pc:sldMkLst>
          <pc:docMk/>
          <pc:sldMk cId="1212711586" sldId="536"/>
        </pc:sldMkLst>
      </pc:sldChg>
      <pc:sldChg chg="mod modShow">
        <pc:chgData name="Hill,Jordan (DSHS)" userId="S::jordan.hill@dshs.texas.gov::1afcdffa-d068-4ece-aa53-24c4dfc62f31" providerId="AD" clId="Web-{814DA5D9-C397-458E-9AB8-496D395EBD91}" dt="2021-06-02T17:09:05.734" v="1191"/>
        <pc:sldMkLst>
          <pc:docMk/>
          <pc:sldMk cId="271248232" sldId="537"/>
        </pc:sldMkLst>
      </pc:sldChg>
      <pc:sldChg chg="delSp modSp">
        <pc:chgData name="Hill,Jordan (DSHS)" userId="S::jordan.hill@dshs.texas.gov::1afcdffa-d068-4ece-aa53-24c4dfc62f31" providerId="AD" clId="Web-{814DA5D9-C397-458E-9AB8-496D395EBD91}" dt="2021-06-02T17:11:28.374" v="1260" actId="20577"/>
        <pc:sldMkLst>
          <pc:docMk/>
          <pc:sldMk cId="671686838" sldId="567"/>
        </pc:sldMkLst>
        <pc:spChg chg="mod">
          <ac:chgData name="Hill,Jordan (DSHS)" userId="S::jordan.hill@dshs.texas.gov::1afcdffa-d068-4ece-aa53-24c4dfc62f31" providerId="AD" clId="Web-{814DA5D9-C397-458E-9AB8-496D395EBD91}" dt="2021-06-02T17:11:28.374" v="1260" actId="20577"/>
          <ac:spMkLst>
            <pc:docMk/>
            <pc:sldMk cId="671686838" sldId="567"/>
            <ac:spMk id="14" creationId="{8FCFDB63-F2DA-4E0A-AC7C-DF31BB33803C}"/>
          </ac:spMkLst>
        </pc:spChg>
        <pc:spChg chg="mod">
          <ac:chgData name="Hill,Jordan (DSHS)" userId="S::jordan.hill@dshs.texas.gov::1afcdffa-d068-4ece-aa53-24c4dfc62f31" providerId="AD" clId="Web-{814DA5D9-C397-458E-9AB8-496D395EBD91}" dt="2021-06-02T17:11:15.265" v="1254" actId="20577"/>
          <ac:spMkLst>
            <pc:docMk/>
            <pc:sldMk cId="671686838" sldId="567"/>
            <ac:spMk id="15" creationId="{B00FEB5A-B2BD-47F4-B34A-CDE7AA639DA5}"/>
          </ac:spMkLst>
        </pc:spChg>
        <pc:inkChg chg="del">
          <ac:chgData name="Hill,Jordan (DSHS)" userId="S::jordan.hill@dshs.texas.gov::1afcdffa-d068-4ece-aa53-24c4dfc62f31" providerId="AD" clId="Web-{814DA5D9-C397-458E-9AB8-496D395EBD91}" dt="2021-06-02T17:10:17.406" v="1198"/>
          <ac:inkMkLst>
            <pc:docMk/>
            <pc:sldMk cId="671686838" sldId="567"/>
            <ac:inkMk id="19" creationId="{8224D158-3425-4293-B50A-77303571ACD5}"/>
          </ac:inkMkLst>
        </pc:inkChg>
      </pc:sldChg>
      <pc:sldChg chg="mod modShow">
        <pc:chgData name="Hill,Jordan (DSHS)" userId="S::jordan.hill@dshs.texas.gov::1afcdffa-d068-4ece-aa53-24c4dfc62f31" providerId="AD" clId="Web-{814DA5D9-C397-458E-9AB8-496D395EBD91}" dt="2021-06-02T17:19:44.982" v="1348"/>
        <pc:sldMkLst>
          <pc:docMk/>
          <pc:sldMk cId="754515477" sldId="596"/>
        </pc:sldMkLst>
      </pc:sldChg>
      <pc:sldChg chg="mod modShow">
        <pc:chgData name="Hill,Jordan (DSHS)" userId="S::jordan.hill@dshs.texas.gov::1afcdffa-d068-4ece-aa53-24c4dfc62f31" providerId="AD" clId="Web-{814DA5D9-C397-458E-9AB8-496D395EBD91}" dt="2021-06-02T17:19:44.857" v="1347"/>
        <pc:sldMkLst>
          <pc:docMk/>
          <pc:sldMk cId="91172186" sldId="597"/>
        </pc:sldMkLst>
      </pc:sldChg>
      <pc:sldChg chg="del">
        <pc:chgData name="Hill,Jordan (DSHS)" userId="S::jordan.hill@dshs.texas.gov::1afcdffa-d068-4ece-aa53-24c4dfc62f31" providerId="AD" clId="Web-{814DA5D9-C397-458E-9AB8-496D395EBD91}" dt="2021-06-02T16:52:37.408" v="229"/>
        <pc:sldMkLst>
          <pc:docMk/>
          <pc:sldMk cId="2279834095" sldId="604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09:34.328" v="1196"/>
        <pc:sldMkLst>
          <pc:docMk/>
          <pc:sldMk cId="2626214744" sldId="605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09:34.328" v="1197"/>
        <pc:sldMkLst>
          <pc:docMk/>
          <pc:sldMk cId="2494610809" sldId="606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24:54.997" v="1749"/>
        <pc:sldMkLst>
          <pc:docMk/>
          <pc:sldMk cId="3775209755" sldId="607"/>
        </pc:sldMkLst>
      </pc:sldChg>
      <pc:sldChg chg="del">
        <pc:chgData name="Hill,Jordan (DSHS)" userId="S::jordan.hill@dshs.texas.gov::1afcdffa-d068-4ece-aa53-24c4dfc62f31" providerId="AD" clId="Web-{814DA5D9-C397-458E-9AB8-496D395EBD91}" dt="2021-06-02T17:24:53.513" v="1748"/>
        <pc:sldMkLst>
          <pc:docMk/>
          <pc:sldMk cId="531017778" sldId="608"/>
        </pc:sldMkLst>
      </pc:sldChg>
      <pc:sldChg chg="modSp mod modShow">
        <pc:chgData name="Hill,Jordan (DSHS)" userId="S::jordan.hill@dshs.texas.gov::1afcdffa-d068-4ece-aa53-24c4dfc62f31" providerId="AD" clId="Web-{814DA5D9-C397-458E-9AB8-496D395EBD91}" dt="2021-06-02T17:49:52.196" v="2790"/>
        <pc:sldMkLst>
          <pc:docMk/>
          <pc:sldMk cId="3917223462" sldId="609"/>
        </pc:sldMkLst>
        <pc:spChg chg="mod">
          <ac:chgData name="Hill,Jordan (DSHS)" userId="S::jordan.hill@dshs.texas.gov::1afcdffa-d068-4ece-aa53-24c4dfc62f31" providerId="AD" clId="Web-{814DA5D9-C397-458E-9AB8-496D395EBD91}" dt="2021-06-02T17:46:55.884" v="2712" actId="20577"/>
          <ac:spMkLst>
            <pc:docMk/>
            <pc:sldMk cId="3917223462" sldId="609"/>
            <ac:spMk id="3" creationId="{B9611A9F-9CC5-4E98-803A-B86F857E649C}"/>
          </ac:spMkLst>
        </pc:spChg>
      </pc:sldChg>
      <pc:sldChg chg="del">
        <pc:chgData name="Hill,Jordan (DSHS)" userId="S::jordan.hill@dshs.texas.gov::1afcdffa-d068-4ece-aa53-24c4dfc62f31" providerId="AD" clId="Web-{814DA5D9-C397-458E-9AB8-496D395EBD91}" dt="2021-06-02T17:09:34.328" v="1195"/>
        <pc:sldMkLst>
          <pc:docMk/>
          <pc:sldMk cId="1216258709" sldId="610"/>
        </pc:sldMkLst>
      </pc:sldChg>
      <pc:sldChg chg="modSp add del">
        <pc:chgData name="Hill,Jordan (DSHS)" userId="S::jordan.hill@dshs.texas.gov::1afcdffa-d068-4ece-aa53-24c4dfc62f31" providerId="AD" clId="Web-{814DA5D9-C397-458E-9AB8-496D395EBD91}" dt="2021-06-02T16:48:02.487" v="221" actId="20577"/>
        <pc:sldMkLst>
          <pc:docMk/>
          <pc:sldMk cId="1547369127" sldId="612"/>
        </pc:sldMkLst>
        <pc:spChg chg="mod">
          <ac:chgData name="Hill,Jordan (DSHS)" userId="S::jordan.hill@dshs.texas.gov::1afcdffa-d068-4ece-aa53-24c4dfc62f31" providerId="AD" clId="Web-{814DA5D9-C397-458E-9AB8-496D395EBD91}" dt="2021-06-02T16:48:02.487" v="221" actId="20577"/>
          <ac:spMkLst>
            <pc:docMk/>
            <pc:sldMk cId="1547369127" sldId="612"/>
            <ac:spMk id="3" creationId="{1D317A21-4D4C-4C8D-B982-662459A1B1E1}"/>
          </ac:spMkLst>
        </pc:spChg>
      </pc:sldChg>
      <pc:sldChg chg="modSp add replId">
        <pc:chgData name="Hill,Jordan (DSHS)" userId="S::jordan.hill@dshs.texas.gov::1afcdffa-d068-4ece-aa53-24c4dfc62f31" providerId="AD" clId="Web-{814DA5D9-C397-458E-9AB8-496D395EBD91}" dt="2021-06-02T17:52:37.680" v="2792" actId="20577"/>
        <pc:sldMkLst>
          <pc:docMk/>
          <pc:sldMk cId="3205559725" sldId="613"/>
        </pc:sldMkLst>
        <pc:spChg chg="mod">
          <ac:chgData name="Hill,Jordan (DSHS)" userId="S::jordan.hill@dshs.texas.gov::1afcdffa-d068-4ece-aa53-24c4dfc62f31" providerId="AD" clId="Web-{814DA5D9-C397-458E-9AB8-496D395EBD91}" dt="2021-06-02T16:46:23.588" v="124" actId="20577"/>
          <ac:spMkLst>
            <pc:docMk/>
            <pc:sldMk cId="3205559725" sldId="613"/>
            <ac:spMk id="2" creationId="{A6B17792-F2A9-4FEB-9A44-CAD5435D58A2}"/>
          </ac:spMkLst>
        </pc:spChg>
        <pc:spChg chg="mod">
          <ac:chgData name="Hill,Jordan (DSHS)" userId="S::jordan.hill@dshs.texas.gov::1afcdffa-d068-4ece-aa53-24c4dfc62f31" providerId="AD" clId="Web-{814DA5D9-C397-458E-9AB8-496D395EBD91}" dt="2021-06-02T17:52:37.680" v="2792" actId="20577"/>
          <ac:spMkLst>
            <pc:docMk/>
            <pc:sldMk cId="3205559725" sldId="613"/>
            <ac:spMk id="3" creationId="{1D317A21-4D4C-4C8D-B982-662459A1B1E1}"/>
          </ac:spMkLst>
        </pc:spChg>
      </pc:sldChg>
      <pc:sldChg chg="modSp new">
        <pc:chgData name="Hill,Jordan (DSHS)" userId="S::jordan.hill@dshs.texas.gov::1afcdffa-d068-4ece-aa53-24c4dfc62f31" providerId="AD" clId="Web-{814DA5D9-C397-458E-9AB8-496D395EBD91}" dt="2021-06-02T17:15:30.202" v="1321" actId="20577"/>
        <pc:sldMkLst>
          <pc:docMk/>
          <pc:sldMk cId="3570498489" sldId="614"/>
        </pc:sldMkLst>
        <pc:spChg chg="mod">
          <ac:chgData name="Hill,Jordan (DSHS)" userId="S::jordan.hill@dshs.texas.gov::1afcdffa-d068-4ece-aa53-24c4dfc62f31" providerId="AD" clId="Web-{814DA5D9-C397-458E-9AB8-496D395EBD91}" dt="2021-06-02T16:56:43.627" v="240" actId="20577"/>
          <ac:spMkLst>
            <pc:docMk/>
            <pc:sldMk cId="3570498489" sldId="614"/>
            <ac:spMk id="2" creationId="{FDC339FA-AB04-45A1-9BE0-B1E9455A126E}"/>
          </ac:spMkLst>
        </pc:spChg>
        <pc:spChg chg="mod">
          <ac:chgData name="Hill,Jordan (DSHS)" userId="S::jordan.hill@dshs.texas.gov::1afcdffa-d068-4ece-aa53-24c4dfc62f31" providerId="AD" clId="Web-{814DA5D9-C397-458E-9AB8-496D395EBD91}" dt="2021-06-02T17:15:30.202" v="1321" actId="20577"/>
          <ac:spMkLst>
            <pc:docMk/>
            <pc:sldMk cId="3570498489" sldId="614"/>
            <ac:spMk id="3" creationId="{E23ADD62-DD6B-4E37-9F90-19D86930C5A6}"/>
          </ac:spMkLst>
        </pc:spChg>
      </pc:sldChg>
      <pc:sldChg chg="modSp new ord">
        <pc:chgData name="Hill,Jordan (DSHS)" userId="S::jordan.hill@dshs.texas.gov::1afcdffa-d068-4ece-aa53-24c4dfc62f31" providerId="AD" clId="Web-{814DA5D9-C397-458E-9AB8-496D395EBD91}" dt="2021-06-02T17:16:31.623" v="1341"/>
        <pc:sldMkLst>
          <pc:docMk/>
          <pc:sldMk cId="2722648643" sldId="615"/>
        </pc:sldMkLst>
        <pc:spChg chg="mod">
          <ac:chgData name="Hill,Jordan (DSHS)" userId="S::jordan.hill@dshs.texas.gov::1afcdffa-d068-4ece-aa53-24c4dfc62f31" providerId="AD" clId="Web-{814DA5D9-C397-458E-9AB8-496D395EBD91}" dt="2021-06-02T17:16:28.561" v="1340" actId="20577"/>
          <ac:spMkLst>
            <pc:docMk/>
            <pc:sldMk cId="2722648643" sldId="615"/>
            <ac:spMk id="2" creationId="{3B47FAC3-814D-49FE-84A6-732BA11F6A69}"/>
          </ac:spMkLst>
        </pc:spChg>
      </pc:sldChg>
      <pc:sldChg chg="modSp new">
        <pc:chgData name="Hill,Jordan (DSHS)" userId="S::jordan.hill@dshs.texas.gov::1afcdffa-d068-4ece-aa53-24c4dfc62f31" providerId="AD" clId="Web-{814DA5D9-C397-458E-9AB8-496D395EBD91}" dt="2021-06-02T17:20:37.685" v="1360" actId="20577"/>
        <pc:sldMkLst>
          <pc:docMk/>
          <pc:sldMk cId="3263959518" sldId="616"/>
        </pc:sldMkLst>
        <pc:spChg chg="mod">
          <ac:chgData name="Hill,Jordan (DSHS)" userId="S::jordan.hill@dshs.texas.gov::1afcdffa-d068-4ece-aa53-24c4dfc62f31" providerId="AD" clId="Web-{814DA5D9-C397-458E-9AB8-496D395EBD91}" dt="2021-06-02T17:20:37.685" v="1360" actId="20577"/>
          <ac:spMkLst>
            <pc:docMk/>
            <pc:sldMk cId="3263959518" sldId="616"/>
            <ac:spMk id="2" creationId="{ED0C51E4-4848-4AC1-ACF3-18B2C86458F7}"/>
          </ac:spMkLst>
        </pc:spChg>
      </pc:sldChg>
      <pc:sldChg chg="modSp new ord">
        <pc:chgData name="Hill,Jordan (DSHS)" userId="S::jordan.hill@dshs.texas.gov::1afcdffa-d068-4ece-aa53-24c4dfc62f31" providerId="AD" clId="Web-{814DA5D9-C397-458E-9AB8-496D395EBD91}" dt="2021-06-02T17:49:40.493" v="2789" actId="20577"/>
        <pc:sldMkLst>
          <pc:docMk/>
          <pc:sldMk cId="116966573" sldId="617"/>
        </pc:sldMkLst>
        <pc:spChg chg="mod">
          <ac:chgData name="Hill,Jordan (DSHS)" userId="S::jordan.hill@dshs.texas.gov::1afcdffa-d068-4ece-aa53-24c4dfc62f31" providerId="AD" clId="Web-{814DA5D9-C397-458E-9AB8-496D395EBD91}" dt="2021-06-02T17:25:28.466" v="1764" actId="20577"/>
          <ac:spMkLst>
            <pc:docMk/>
            <pc:sldMk cId="116966573" sldId="617"/>
            <ac:spMk id="2" creationId="{C0FC712F-3353-4689-83EC-49FC26A2CE10}"/>
          </ac:spMkLst>
        </pc:spChg>
        <pc:spChg chg="mod">
          <ac:chgData name="Hill,Jordan (DSHS)" userId="S::jordan.hill@dshs.texas.gov::1afcdffa-d068-4ece-aa53-24c4dfc62f31" providerId="AD" clId="Web-{814DA5D9-C397-458E-9AB8-496D395EBD91}" dt="2021-06-02T17:49:40.493" v="2789" actId="20577"/>
          <ac:spMkLst>
            <pc:docMk/>
            <pc:sldMk cId="116966573" sldId="617"/>
            <ac:spMk id="3" creationId="{C8BB85AC-9BF2-4BE2-97A7-336DA99F9461}"/>
          </ac:spMkLst>
        </pc:spChg>
      </pc:sldChg>
      <pc:sldChg chg="modSp add replId">
        <pc:chgData name="Hill,Jordan (DSHS)" userId="S::jordan.hill@dshs.texas.gov::1afcdffa-d068-4ece-aa53-24c4dfc62f31" providerId="AD" clId="Web-{814DA5D9-C397-458E-9AB8-496D395EBD91}" dt="2021-06-02T17:40:53.291" v="2529" actId="20577"/>
        <pc:sldMkLst>
          <pc:docMk/>
          <pc:sldMk cId="2687399786" sldId="618"/>
        </pc:sldMkLst>
        <pc:spChg chg="mod">
          <ac:chgData name="Hill,Jordan (DSHS)" userId="S::jordan.hill@dshs.texas.gov::1afcdffa-d068-4ece-aa53-24c4dfc62f31" providerId="AD" clId="Web-{814DA5D9-C397-458E-9AB8-496D395EBD91}" dt="2021-06-02T17:25:33.981" v="1768" actId="20577"/>
          <ac:spMkLst>
            <pc:docMk/>
            <pc:sldMk cId="2687399786" sldId="618"/>
            <ac:spMk id="2" creationId="{C0FC712F-3353-4689-83EC-49FC26A2CE10}"/>
          </ac:spMkLst>
        </pc:spChg>
        <pc:spChg chg="mod">
          <ac:chgData name="Hill,Jordan (DSHS)" userId="S::jordan.hill@dshs.texas.gov::1afcdffa-d068-4ece-aa53-24c4dfc62f31" providerId="AD" clId="Web-{814DA5D9-C397-458E-9AB8-496D395EBD91}" dt="2021-06-02T17:40:53.291" v="2529" actId="20577"/>
          <ac:spMkLst>
            <pc:docMk/>
            <pc:sldMk cId="2687399786" sldId="618"/>
            <ac:spMk id="3" creationId="{C8BB85AC-9BF2-4BE2-97A7-336DA99F9461}"/>
          </ac:spMkLst>
        </pc:spChg>
      </pc:sldChg>
      <pc:sldChg chg="modSp add replId">
        <pc:chgData name="Hill,Jordan (DSHS)" userId="S::jordan.hill@dshs.texas.gov::1afcdffa-d068-4ece-aa53-24c4dfc62f31" providerId="AD" clId="Web-{814DA5D9-C397-458E-9AB8-496D395EBD91}" dt="2021-06-02T17:41:05.510" v="2530" actId="20577"/>
        <pc:sldMkLst>
          <pc:docMk/>
          <pc:sldMk cId="1202339730" sldId="619"/>
        </pc:sldMkLst>
        <pc:spChg chg="mod">
          <ac:chgData name="Hill,Jordan (DSHS)" userId="S::jordan.hill@dshs.texas.gov::1afcdffa-d068-4ece-aa53-24c4dfc62f31" providerId="AD" clId="Web-{814DA5D9-C397-458E-9AB8-496D395EBD91}" dt="2021-06-02T17:41:05.510" v="2530" actId="20577"/>
          <ac:spMkLst>
            <pc:docMk/>
            <pc:sldMk cId="1202339730" sldId="619"/>
            <ac:spMk id="3" creationId="{C8BB85AC-9BF2-4BE2-97A7-336DA99F9461}"/>
          </ac:spMkLst>
        </pc:spChg>
      </pc:sldChg>
    </pc:docChg>
  </pc:docChgLst>
  <pc:docChgLst>
    <pc:chgData name="Drastata,Danielle (DSHS)" userId="S::danielle.drastata@dshs.texas.gov::74365a69-9846-4aae-b236-b82c8c9f150c" providerId="AD" clId="Web-{341B1815-2D31-4881-49B2-FD7249BF021B}"/>
    <pc:docChg chg="modSld">
      <pc:chgData name="Drastata,Danielle (DSHS)" userId="S::danielle.drastata@dshs.texas.gov::74365a69-9846-4aae-b236-b82c8c9f150c" providerId="AD" clId="Web-{341B1815-2D31-4881-49B2-FD7249BF021B}" dt="2021-05-07T18:57:22.902" v="655"/>
      <pc:docMkLst>
        <pc:docMk/>
      </pc:docMkLst>
      <pc:sldChg chg="modSp">
        <pc:chgData name="Drastata,Danielle (DSHS)" userId="S::danielle.drastata@dshs.texas.gov::74365a69-9846-4aae-b236-b82c8c9f150c" providerId="AD" clId="Web-{341B1815-2D31-4881-49B2-FD7249BF021B}" dt="2021-05-07T18:50:24.196" v="241"/>
        <pc:sldMkLst>
          <pc:docMk/>
          <pc:sldMk cId="1116794158" sldId="465"/>
        </pc:sldMkLst>
        <pc:graphicFrameChg chg="mod modGraphic">
          <ac:chgData name="Drastata,Danielle (DSHS)" userId="S::danielle.drastata@dshs.texas.gov::74365a69-9846-4aae-b236-b82c8c9f150c" providerId="AD" clId="Web-{341B1815-2D31-4881-49B2-FD7249BF021B}" dt="2021-05-07T18:50:24.196" v="241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341B1815-2D31-4881-49B2-FD7249BF021B}" dt="2021-05-07T18:57:22.902" v="655"/>
        <pc:sldMkLst>
          <pc:docMk/>
          <pc:sldMk cId="1228743300" sldId="509"/>
        </pc:sldMkLst>
        <pc:graphicFrameChg chg="mod modGraphic">
          <ac:chgData name="Drastata,Danielle (DSHS)" userId="S::danielle.drastata@dshs.texas.gov::74365a69-9846-4aae-b236-b82c8c9f150c" providerId="AD" clId="Web-{341B1815-2D31-4881-49B2-FD7249BF021B}" dt="2021-05-07T18:57:22.902" v="655"/>
          <ac:graphicFrameMkLst>
            <pc:docMk/>
            <pc:sldMk cId="1228743300" sldId="509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31D8E45D-8D8D-4E12-9094-B52AFCA243F3}"/>
    <pc:docChg chg="addSld modSld sldOrd modSection">
      <pc:chgData name="Hill,Jordan (DSHS)" userId="S::jordan.hill@dshs.texas.gov::1afcdffa-d068-4ece-aa53-24c4dfc62f31" providerId="AD" clId="Web-{31D8E45D-8D8D-4E12-9094-B52AFCA243F3}" dt="2021-02-26T18:05:16.762" v="177" actId="20577"/>
      <pc:docMkLst>
        <pc:docMk/>
      </pc:docMkLst>
      <pc:sldChg chg="modSp">
        <pc:chgData name="Hill,Jordan (DSHS)" userId="S::jordan.hill@dshs.texas.gov::1afcdffa-d068-4ece-aa53-24c4dfc62f31" providerId="AD" clId="Web-{31D8E45D-8D8D-4E12-9094-B52AFCA243F3}" dt="2021-02-26T18:03:38.028" v="115" actId="20577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31D8E45D-8D8D-4E12-9094-B52AFCA243F3}" dt="2021-02-26T18:03:38.028" v="115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modSp new ord">
        <pc:chgData name="Hill,Jordan (DSHS)" userId="S::jordan.hill@dshs.texas.gov::1afcdffa-d068-4ece-aa53-24c4dfc62f31" providerId="AD" clId="Web-{31D8E45D-8D8D-4E12-9094-B52AFCA243F3}" dt="2021-02-26T18:04:39.325" v="120" actId="20577"/>
        <pc:sldMkLst>
          <pc:docMk/>
          <pc:sldMk cId="3399373659" sldId="387"/>
        </pc:sldMkLst>
        <pc:spChg chg="mod">
          <ac:chgData name="Hill,Jordan (DSHS)" userId="S::jordan.hill@dshs.texas.gov::1afcdffa-d068-4ece-aa53-24c4dfc62f31" providerId="AD" clId="Web-{31D8E45D-8D8D-4E12-9094-B52AFCA243F3}" dt="2021-02-26T18:04:39.325" v="120" actId="20577"/>
          <ac:spMkLst>
            <pc:docMk/>
            <pc:sldMk cId="3399373659" sldId="387"/>
            <ac:spMk id="2" creationId="{8FB068B7-4B15-4B46-BC0F-9D6809E0F88A}"/>
          </ac:spMkLst>
        </pc:spChg>
      </pc:sldChg>
      <pc:sldChg chg="modSp new">
        <pc:chgData name="Hill,Jordan (DSHS)" userId="S::jordan.hill@dshs.texas.gov::1afcdffa-d068-4ece-aa53-24c4dfc62f31" providerId="AD" clId="Web-{31D8E45D-8D8D-4E12-9094-B52AFCA243F3}" dt="2021-02-26T18:04:53.777" v="140" actId="20577"/>
        <pc:sldMkLst>
          <pc:docMk/>
          <pc:sldMk cId="4049995975" sldId="388"/>
        </pc:sldMkLst>
        <pc:spChg chg="mod">
          <ac:chgData name="Hill,Jordan (DSHS)" userId="S::jordan.hill@dshs.texas.gov::1afcdffa-d068-4ece-aa53-24c4dfc62f31" providerId="AD" clId="Web-{31D8E45D-8D8D-4E12-9094-B52AFCA243F3}" dt="2021-02-26T18:04:53.777" v="140" actId="20577"/>
          <ac:spMkLst>
            <pc:docMk/>
            <pc:sldMk cId="4049995975" sldId="388"/>
            <ac:spMk id="2" creationId="{244F4200-47C7-493F-93F5-B49C74A8ACCD}"/>
          </ac:spMkLst>
        </pc:spChg>
      </pc:sldChg>
      <pc:sldChg chg="modSp new ord">
        <pc:chgData name="Hill,Jordan (DSHS)" userId="S::jordan.hill@dshs.texas.gov::1afcdffa-d068-4ece-aa53-24c4dfc62f31" providerId="AD" clId="Web-{31D8E45D-8D8D-4E12-9094-B52AFCA243F3}" dt="2021-02-26T18:05:16.762" v="177" actId="20577"/>
        <pc:sldMkLst>
          <pc:docMk/>
          <pc:sldMk cId="444764240" sldId="389"/>
        </pc:sldMkLst>
        <pc:spChg chg="mod">
          <ac:chgData name="Hill,Jordan (DSHS)" userId="S::jordan.hill@dshs.texas.gov::1afcdffa-d068-4ece-aa53-24c4dfc62f31" providerId="AD" clId="Web-{31D8E45D-8D8D-4E12-9094-B52AFCA243F3}" dt="2021-02-26T18:05:13.309" v="175" actId="20577"/>
          <ac:spMkLst>
            <pc:docMk/>
            <pc:sldMk cId="444764240" sldId="389"/>
            <ac:spMk id="2" creationId="{E5DEE94A-3368-44BB-93B1-2271FC544AA7}"/>
          </ac:spMkLst>
        </pc:spChg>
        <pc:spChg chg="mod">
          <ac:chgData name="Hill,Jordan (DSHS)" userId="S::jordan.hill@dshs.texas.gov::1afcdffa-d068-4ece-aa53-24c4dfc62f31" providerId="AD" clId="Web-{31D8E45D-8D8D-4E12-9094-B52AFCA243F3}" dt="2021-02-26T18:05:16.762" v="177" actId="20577"/>
          <ac:spMkLst>
            <pc:docMk/>
            <pc:sldMk cId="444764240" sldId="389"/>
            <ac:spMk id="3" creationId="{05C5D1D7-6F63-475C-92DD-55F09DCB9847}"/>
          </ac:spMkLst>
        </pc:spChg>
      </pc:sldChg>
    </pc:docChg>
  </pc:docChgLst>
  <pc:docChgLst>
    <pc:chgData name="Hill,Jordan (DSHS)" userId="S::jordan.hill@dshs.texas.gov::1afcdffa-d068-4ece-aa53-24c4dfc62f31" providerId="AD" clId="Web-{D399F32E-DE18-F231-E35F-F07B1FD0B46C}"/>
    <pc:docChg chg="addSld modSld modSection">
      <pc:chgData name="Hill,Jordan (DSHS)" userId="S::jordan.hill@dshs.texas.gov::1afcdffa-d068-4ece-aa53-24c4dfc62f31" providerId="AD" clId="Web-{D399F32E-DE18-F231-E35F-F07B1FD0B46C}" dt="2021-03-26T19:57:57.187" v="1234" actId="20577"/>
      <pc:docMkLst>
        <pc:docMk/>
      </pc:docMkLst>
      <pc:sldChg chg="modSp mod modClrScheme chgLayout">
        <pc:chgData name="Hill,Jordan (DSHS)" userId="S::jordan.hill@dshs.texas.gov::1afcdffa-d068-4ece-aa53-24c4dfc62f31" providerId="AD" clId="Web-{D399F32E-DE18-F231-E35F-F07B1FD0B46C}" dt="2021-03-26T19:55:10.568" v="932" actId="20577"/>
        <pc:sldMkLst>
          <pc:docMk/>
          <pc:sldMk cId="1828753596" sldId="352"/>
        </pc:sldMkLst>
        <pc:spChg chg="mod ord">
          <ac:chgData name="Hill,Jordan (DSHS)" userId="S::jordan.hill@dshs.texas.gov::1afcdffa-d068-4ece-aa53-24c4dfc62f31" providerId="AD" clId="Web-{D399F32E-DE18-F231-E35F-F07B1FD0B46C}" dt="2021-03-26T19:55:01.146" v="923" actId="20577"/>
          <ac:spMkLst>
            <pc:docMk/>
            <pc:sldMk cId="1828753596" sldId="352"/>
            <ac:spMk id="2" creationId="{AA176048-1C17-4C77-B0EF-9F2E283CB55D}"/>
          </ac:spMkLst>
        </pc:spChg>
        <pc:spChg chg="mod ord">
          <ac:chgData name="Hill,Jordan (DSHS)" userId="S::jordan.hill@dshs.texas.gov::1afcdffa-d068-4ece-aa53-24c4dfc62f31" providerId="AD" clId="Web-{D399F32E-DE18-F231-E35F-F07B1FD0B46C}" dt="2021-03-26T19:55:10.568" v="932" actId="20577"/>
          <ac:spMkLst>
            <pc:docMk/>
            <pc:sldMk cId="1828753596" sldId="352"/>
            <ac:spMk id="3" creationId="{50CF7C3C-FDBE-49B2-9911-425ED3099D30}"/>
          </ac:spMkLst>
        </pc:spChg>
      </pc:sldChg>
      <pc:sldChg chg="addSp delSp modSp">
        <pc:chgData name="Hill,Jordan (DSHS)" userId="S::jordan.hill@dshs.texas.gov::1afcdffa-d068-4ece-aa53-24c4dfc62f31" providerId="AD" clId="Web-{D399F32E-DE18-F231-E35F-F07B1FD0B46C}" dt="2021-03-26T19:49:00.468" v="127" actId="1076"/>
        <pc:sldMkLst>
          <pc:docMk/>
          <pc:sldMk cId="83418260" sldId="403"/>
        </pc:sldMkLst>
        <pc:spChg chg="add mod">
          <ac:chgData name="Hill,Jordan (DSHS)" userId="S::jordan.hill@dshs.texas.gov::1afcdffa-d068-4ece-aa53-24c4dfc62f31" providerId="AD" clId="Web-{D399F32E-DE18-F231-E35F-F07B1FD0B46C}" dt="2021-03-26T19:49:00.468" v="127" actId="1076"/>
          <ac:spMkLst>
            <pc:docMk/>
            <pc:sldMk cId="83418260" sldId="403"/>
            <ac:spMk id="5" creationId="{3BDB615F-C5FC-4C88-880B-714EF7FDE3F5}"/>
          </ac:spMkLst>
        </pc:spChg>
        <pc:picChg chg="add mod">
          <ac:chgData name="Hill,Jordan (DSHS)" userId="S::jordan.hill@dshs.texas.gov::1afcdffa-d068-4ece-aa53-24c4dfc62f31" providerId="AD" clId="Web-{D399F32E-DE18-F231-E35F-F07B1FD0B46C}" dt="2021-03-26T19:48:28.278" v="90" actId="1076"/>
          <ac:picMkLst>
            <pc:docMk/>
            <pc:sldMk cId="83418260" sldId="403"/>
            <ac:picMk id="3" creationId="{383570B7-04C7-4D02-B41B-C243305D563F}"/>
          </ac:picMkLst>
        </pc:picChg>
        <pc:picChg chg="del">
          <ac:chgData name="Hill,Jordan (DSHS)" userId="S::jordan.hill@dshs.texas.gov::1afcdffa-d068-4ece-aa53-24c4dfc62f31" providerId="AD" clId="Web-{D399F32E-DE18-F231-E35F-F07B1FD0B46C}" dt="2021-03-26T19:48:25.762" v="89"/>
          <ac:picMkLst>
            <pc:docMk/>
            <pc:sldMk cId="83418260" sldId="403"/>
            <ac:picMk id="7" creationId="{3969453A-C319-4950-AE60-49D7F8212DCE}"/>
          </ac:picMkLst>
        </pc:picChg>
      </pc:sldChg>
      <pc:sldChg chg="modSp">
        <pc:chgData name="Hill,Jordan (DSHS)" userId="S::jordan.hill@dshs.texas.gov::1afcdffa-d068-4ece-aa53-24c4dfc62f31" providerId="AD" clId="Web-{D399F32E-DE18-F231-E35F-F07B1FD0B46C}" dt="2021-03-26T19:57:57.187" v="1234" actId="20577"/>
        <pc:sldMkLst>
          <pc:docMk/>
          <pc:sldMk cId="1355970852" sldId="427"/>
        </pc:sldMkLst>
        <pc:spChg chg="mod">
          <ac:chgData name="Hill,Jordan (DSHS)" userId="S::jordan.hill@dshs.texas.gov::1afcdffa-d068-4ece-aa53-24c4dfc62f31" providerId="AD" clId="Web-{D399F32E-DE18-F231-E35F-F07B1FD0B46C}" dt="2021-03-26T19:57:57.187" v="1234" actId="20577"/>
          <ac:spMkLst>
            <pc:docMk/>
            <pc:sldMk cId="1355970852" sldId="427"/>
            <ac:spMk id="3" creationId="{75238FFF-EC99-410C-8B8A-E7A900FF2D2D}"/>
          </ac:spMkLst>
        </pc:spChg>
      </pc:sldChg>
      <pc:sldChg chg="modSp modNotes">
        <pc:chgData name="Hill,Jordan (DSHS)" userId="S::jordan.hill@dshs.texas.gov::1afcdffa-d068-4ece-aa53-24c4dfc62f31" providerId="AD" clId="Web-{D399F32E-DE18-F231-E35F-F07B1FD0B46C}" dt="2021-03-26T19:44:46.624" v="84" actId="20577"/>
        <pc:sldMkLst>
          <pc:docMk/>
          <pc:sldMk cId="1476568915" sldId="428"/>
        </pc:sldMkLst>
        <pc:spChg chg="mod">
          <ac:chgData name="Hill,Jordan (DSHS)" userId="S::jordan.hill@dshs.texas.gov::1afcdffa-d068-4ece-aa53-24c4dfc62f31" providerId="AD" clId="Web-{D399F32E-DE18-F231-E35F-F07B1FD0B46C}" dt="2021-03-26T19:44:46.624" v="84" actId="20577"/>
          <ac:spMkLst>
            <pc:docMk/>
            <pc:sldMk cId="1476568915" sldId="42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D399F32E-DE18-F231-E35F-F07B1FD0B46C}" dt="2021-03-26T19:41:29.112" v="6" actId="20577"/>
        <pc:sldMkLst>
          <pc:docMk/>
          <pc:sldMk cId="3270391972" sldId="429"/>
        </pc:sldMkLst>
        <pc:spChg chg="mod">
          <ac:chgData name="Hill,Jordan (DSHS)" userId="S::jordan.hill@dshs.texas.gov::1afcdffa-d068-4ece-aa53-24c4dfc62f31" providerId="AD" clId="Web-{D399F32E-DE18-F231-E35F-F07B1FD0B46C}" dt="2021-03-26T19:41:29.112" v="6" actId="20577"/>
          <ac:spMkLst>
            <pc:docMk/>
            <pc:sldMk cId="3270391972" sldId="429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D399F32E-DE18-F231-E35F-F07B1FD0B46C}" dt="2021-03-26T19:49:49.939" v="130" actId="20577"/>
        <pc:sldMkLst>
          <pc:docMk/>
          <pc:sldMk cId="1132340592" sldId="430"/>
        </pc:sldMkLst>
        <pc:spChg chg="mod">
          <ac:chgData name="Hill,Jordan (DSHS)" userId="S::jordan.hill@dshs.texas.gov::1afcdffa-d068-4ece-aa53-24c4dfc62f31" providerId="AD" clId="Web-{D399F32E-DE18-F231-E35F-F07B1FD0B46C}" dt="2021-03-26T19:49:49.939" v="130" actId="20577"/>
          <ac:spMkLst>
            <pc:docMk/>
            <pc:sldMk cId="1132340592" sldId="430"/>
            <ac:spMk id="3" creationId="{16DC5EF6-411C-4E85-ADFF-9D5CF4867B19}"/>
          </ac:spMkLst>
        </pc:spChg>
      </pc:sldChg>
      <pc:sldChg chg="modSp add replId">
        <pc:chgData name="Hill,Jordan (DSHS)" userId="S::jordan.hill@dshs.texas.gov::1afcdffa-d068-4ece-aa53-24c4dfc62f31" providerId="AD" clId="Web-{D399F32E-DE18-F231-E35F-F07B1FD0B46C}" dt="2021-03-26T19:57:17.466" v="1231" actId="20577"/>
        <pc:sldMkLst>
          <pc:docMk/>
          <pc:sldMk cId="3637222501" sldId="432"/>
        </pc:sldMkLst>
        <pc:spChg chg="mod">
          <ac:chgData name="Hill,Jordan (DSHS)" userId="S::jordan.hill@dshs.texas.gov::1afcdffa-d068-4ece-aa53-24c4dfc62f31" providerId="AD" clId="Web-{D399F32E-DE18-F231-E35F-F07B1FD0B46C}" dt="2021-03-26T19:55:15.896" v="934" actId="20577"/>
          <ac:spMkLst>
            <pc:docMk/>
            <pc:sldMk cId="3637222501" sldId="432"/>
            <ac:spMk id="2" creationId="{AA176048-1C17-4C77-B0EF-9F2E283CB55D}"/>
          </ac:spMkLst>
        </pc:spChg>
        <pc:spChg chg="mod">
          <ac:chgData name="Hill,Jordan (DSHS)" userId="S::jordan.hill@dshs.texas.gov::1afcdffa-d068-4ece-aa53-24c4dfc62f31" providerId="AD" clId="Web-{D399F32E-DE18-F231-E35F-F07B1FD0B46C}" dt="2021-03-26T19:57:17.466" v="1231" actId="20577"/>
          <ac:spMkLst>
            <pc:docMk/>
            <pc:sldMk cId="3637222501" sldId="432"/>
            <ac:spMk id="3" creationId="{50CF7C3C-FDBE-49B2-9911-425ED3099D30}"/>
          </ac:spMkLst>
        </pc:spChg>
      </pc:sldChg>
    </pc:docChg>
  </pc:docChgLst>
  <pc:docChgLst>
    <pc:chgData name="Hill,Jordan (DSHS)" userId="S::jordan.hill@dshs.texas.gov::1afcdffa-d068-4ece-aa53-24c4dfc62f31" providerId="AD" clId="Web-{4ED159B8-0A51-C54A-7BEC-F11E7E9420F3}"/>
    <pc:docChg chg="addSld delSld modSection">
      <pc:chgData name="Hill,Jordan (DSHS)" userId="S::jordan.hill@dshs.texas.gov::1afcdffa-d068-4ece-aa53-24c4dfc62f31" providerId="AD" clId="Web-{4ED159B8-0A51-C54A-7BEC-F11E7E9420F3}" dt="2021-01-27T19:55:56.991" v="1"/>
      <pc:docMkLst>
        <pc:docMk/>
      </pc:docMkLst>
      <pc:sldChg chg="add del replId">
        <pc:chgData name="Hill,Jordan (DSHS)" userId="S::jordan.hill@dshs.texas.gov::1afcdffa-d068-4ece-aa53-24c4dfc62f31" providerId="AD" clId="Web-{4ED159B8-0A51-C54A-7BEC-F11E7E9420F3}" dt="2021-01-27T19:55:56.991" v="1"/>
        <pc:sldMkLst>
          <pc:docMk/>
          <pc:sldMk cId="1777205008" sldId="354"/>
        </pc:sldMkLst>
      </pc:sldChg>
    </pc:docChg>
  </pc:docChgLst>
  <pc:docChgLst>
    <pc:chgData name="Drastata,Danielle (DSHS)" userId="S::danielle.drastata@dshs.texas.gov::74365a69-9846-4aae-b236-b82c8c9f150c" providerId="AD" clId="Web-{A378DC83-BD61-45E7-A289-74E2079397FA}"/>
    <pc:docChg chg="modSld">
      <pc:chgData name="Drastata,Danielle (DSHS)" userId="S::danielle.drastata@dshs.texas.gov::74365a69-9846-4aae-b236-b82c8c9f150c" providerId="AD" clId="Web-{A378DC83-BD61-45E7-A289-74E2079397FA}" dt="2021-05-21T19:53:36.643" v="124"/>
      <pc:docMkLst>
        <pc:docMk/>
      </pc:docMkLst>
      <pc:sldChg chg="modSp">
        <pc:chgData name="Drastata,Danielle (DSHS)" userId="S::danielle.drastata@dshs.texas.gov::74365a69-9846-4aae-b236-b82c8c9f150c" providerId="AD" clId="Web-{A378DC83-BD61-45E7-A289-74E2079397FA}" dt="2021-05-21T19:53:25.471" v="123"/>
        <pc:sldMkLst>
          <pc:docMk/>
          <pc:sldMk cId="1034130567" sldId="572"/>
        </pc:sldMkLst>
        <pc:graphicFrameChg chg="mod modGraphic">
          <ac:chgData name="Drastata,Danielle (DSHS)" userId="S::danielle.drastata@dshs.texas.gov::74365a69-9846-4aae-b236-b82c8c9f150c" providerId="AD" clId="Web-{A378DC83-BD61-45E7-A289-74E2079397FA}" dt="2021-05-21T19:53:25.471" v="123"/>
          <ac:graphicFrameMkLst>
            <pc:docMk/>
            <pc:sldMk cId="1034130567" sldId="572"/>
            <ac:graphicFrameMk id="15" creationId="{D0FF293C-41A3-47E0-BBDF-CBEAEEA6BDCB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A378DC83-BD61-45E7-A289-74E2079397FA}" dt="2021-05-21T19:51:57.925" v="52"/>
        <pc:sldMkLst>
          <pc:docMk/>
          <pc:sldMk cId="3464538408" sldId="573"/>
        </pc:sldMkLst>
        <pc:graphicFrameChg chg="mod modGraphic">
          <ac:chgData name="Drastata,Danielle (DSHS)" userId="S::danielle.drastata@dshs.texas.gov::74365a69-9846-4aae-b236-b82c8c9f150c" providerId="AD" clId="Web-{A378DC83-BD61-45E7-A289-74E2079397FA}" dt="2021-05-21T19:51:57.925" v="52"/>
          <ac:graphicFrameMkLst>
            <pc:docMk/>
            <pc:sldMk cId="3464538408" sldId="573"/>
            <ac:graphicFrameMk id="9" creationId="{CD554C81-0F09-4240-BE1F-3AAD265D2C8D}"/>
          </ac:graphicFrameMkLst>
        </pc:graphicFrameChg>
      </pc:sldChg>
      <pc:sldChg chg="modSp">
        <pc:chgData name="Drastata,Danielle (DSHS)" userId="S::danielle.drastata@dshs.texas.gov::74365a69-9846-4aae-b236-b82c8c9f150c" providerId="AD" clId="Web-{A378DC83-BD61-45E7-A289-74E2079397FA}" dt="2021-05-21T19:53:36.643" v="124"/>
        <pc:sldMkLst>
          <pc:docMk/>
          <pc:sldMk cId="3456471878" sldId="575"/>
        </pc:sldMkLst>
        <pc:graphicFrameChg chg="mod modGraphic">
          <ac:chgData name="Drastata,Danielle (DSHS)" userId="S::danielle.drastata@dshs.texas.gov::74365a69-9846-4aae-b236-b82c8c9f150c" providerId="AD" clId="Web-{A378DC83-BD61-45E7-A289-74E2079397FA}" dt="2021-05-21T19:53:36.643" v="124"/>
          <ac:graphicFrameMkLst>
            <pc:docMk/>
            <pc:sldMk cId="3456471878" sldId="575"/>
            <ac:graphicFrameMk id="6" creationId="{F253A18C-25E2-4B49-99CB-365435C2219B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D837BEB6-5DE9-4C0B-8B78-7AE68DB17FD5}"/>
    <pc:docChg chg="addSld modSection">
      <pc:chgData name="Hill,Jordan (DSHS)" userId="S::jordan.hill@dshs.texas.gov::1afcdffa-d068-4ece-aa53-24c4dfc62f31" providerId="AD" clId="Web-{D837BEB6-5DE9-4C0B-8B78-7AE68DB17FD5}" dt="2021-04-16T19:54:13.211" v="0"/>
      <pc:docMkLst>
        <pc:docMk/>
      </pc:docMkLst>
      <pc:sldChg chg="add replId">
        <pc:chgData name="Hill,Jordan (DSHS)" userId="S::jordan.hill@dshs.texas.gov::1afcdffa-d068-4ece-aa53-24c4dfc62f31" providerId="AD" clId="Web-{D837BEB6-5DE9-4C0B-8B78-7AE68DB17FD5}" dt="2021-04-16T19:54:13.211" v="0"/>
        <pc:sldMkLst>
          <pc:docMk/>
          <pc:sldMk cId="3361470148" sldId="475"/>
        </pc:sldMkLst>
      </pc:sldChg>
    </pc:docChg>
  </pc:docChgLst>
  <pc:docChgLst>
    <pc:chgData name="Hill,Jordan (DSHS)" userId="S::jordan.hill@dshs.texas.gov::1afcdffa-d068-4ece-aa53-24c4dfc62f31" providerId="AD" clId="Web-{4DB03582-5A60-4C72-A7BF-11B4E21DCE36}"/>
    <pc:docChg chg="modSld">
      <pc:chgData name="Hill,Jordan (DSHS)" userId="S::jordan.hill@dshs.texas.gov::1afcdffa-d068-4ece-aa53-24c4dfc62f31" providerId="AD" clId="Web-{4DB03582-5A60-4C72-A7BF-11B4E21DCE36}" dt="2021-05-20T19:40:29.752" v="2" actId="20577"/>
      <pc:docMkLst>
        <pc:docMk/>
      </pc:docMkLst>
      <pc:sldChg chg="modSp">
        <pc:chgData name="Hill,Jordan (DSHS)" userId="S::jordan.hill@dshs.texas.gov::1afcdffa-d068-4ece-aa53-24c4dfc62f31" providerId="AD" clId="Web-{4DB03582-5A60-4C72-A7BF-11B4E21DCE36}" dt="2021-05-20T19:40:29.752" v="2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4DB03582-5A60-4C72-A7BF-11B4E21DCE36}" dt="2021-05-20T19:40:29.752" v="2" actId="20577"/>
          <ac:spMkLst>
            <pc:docMk/>
            <pc:sldMk cId="497868448" sldId="274"/>
            <ac:spMk id="2" creationId="{00000000-0000-0000-0000-000000000000}"/>
          </ac:spMkLst>
        </pc:spChg>
      </pc:sldChg>
    </pc:docChg>
  </pc:docChgLst>
  <pc:docChgLst>
    <pc:chgData name="Flores,Zachary (DSHS)" userId="S::zachary.flores@dshs.texas.gov::e619b1a4-ff3c-48b2-8d1c-f798fc25283a" providerId="AD" clId="Web-{7EAE89C4-46D6-4A3F-BBA8-4DF70479E4DB}"/>
    <pc:docChg chg="addSld delSld modSld modSection">
      <pc:chgData name="Flores,Zachary (DSHS)" userId="S::zachary.flores@dshs.texas.gov::e619b1a4-ff3c-48b2-8d1c-f798fc25283a" providerId="AD" clId="Web-{7EAE89C4-46D6-4A3F-BBA8-4DF70479E4DB}" dt="2021-01-20T20:15:51.225" v="261" actId="20577"/>
      <pc:docMkLst>
        <pc:docMk/>
      </pc:docMkLst>
      <pc:sldChg chg="new del">
        <pc:chgData name="Flores,Zachary (DSHS)" userId="S::zachary.flores@dshs.texas.gov::e619b1a4-ff3c-48b2-8d1c-f798fc25283a" providerId="AD" clId="Web-{7EAE89C4-46D6-4A3F-BBA8-4DF70479E4DB}" dt="2021-01-20T20:00:25.448" v="1"/>
        <pc:sldMkLst>
          <pc:docMk/>
          <pc:sldMk cId="118753362" sldId="349"/>
        </pc:sldMkLst>
      </pc:sldChg>
      <pc:sldChg chg="modSp add replId">
        <pc:chgData name="Flores,Zachary (DSHS)" userId="S::zachary.flores@dshs.texas.gov::e619b1a4-ff3c-48b2-8d1c-f798fc25283a" providerId="AD" clId="Web-{7EAE89C4-46D6-4A3F-BBA8-4DF70479E4DB}" dt="2021-01-20T20:09:10.698" v="242" actId="20577"/>
        <pc:sldMkLst>
          <pc:docMk/>
          <pc:sldMk cId="1372414362" sldId="349"/>
        </pc:sldMkLst>
        <pc:spChg chg="mod">
          <ac:chgData name="Flores,Zachary (DSHS)" userId="S::zachary.flores@dshs.texas.gov::e619b1a4-ff3c-48b2-8d1c-f798fc25283a" providerId="AD" clId="Web-{7EAE89C4-46D6-4A3F-BBA8-4DF70479E4DB}" dt="2021-01-20T20:00:41.401" v="4" actId="20577"/>
          <ac:spMkLst>
            <pc:docMk/>
            <pc:sldMk cId="1372414362" sldId="349"/>
            <ac:spMk id="2" creationId="{1095D3A9-77B2-4600-AEAB-488B94826387}"/>
          </ac:spMkLst>
        </pc:spChg>
        <pc:spChg chg="mod">
          <ac:chgData name="Flores,Zachary (DSHS)" userId="S::zachary.flores@dshs.texas.gov::e619b1a4-ff3c-48b2-8d1c-f798fc25283a" providerId="AD" clId="Web-{7EAE89C4-46D6-4A3F-BBA8-4DF70479E4DB}" dt="2021-01-20T20:09:10.698" v="242" actId="20577"/>
          <ac:spMkLst>
            <pc:docMk/>
            <pc:sldMk cId="1372414362" sldId="349"/>
            <ac:spMk id="3" creationId="{B60D5B63-A416-4F72-8FF0-4DFC8480EBB0}"/>
          </ac:spMkLst>
        </pc:spChg>
      </pc:sldChg>
      <pc:sldChg chg="modSp new">
        <pc:chgData name="Flores,Zachary (DSHS)" userId="S::zachary.flores@dshs.texas.gov::e619b1a4-ff3c-48b2-8d1c-f798fc25283a" providerId="AD" clId="Web-{7EAE89C4-46D6-4A3F-BBA8-4DF70479E4DB}" dt="2021-01-20T20:15:51.225" v="261" actId="20577"/>
        <pc:sldMkLst>
          <pc:docMk/>
          <pc:sldMk cId="377552018" sldId="350"/>
        </pc:sldMkLst>
        <pc:spChg chg="mod">
          <ac:chgData name="Flores,Zachary (DSHS)" userId="S::zachary.flores@dshs.texas.gov::e619b1a4-ff3c-48b2-8d1c-f798fc25283a" providerId="AD" clId="Web-{7EAE89C4-46D6-4A3F-BBA8-4DF70479E4DB}" dt="2021-01-20T20:15:51.225" v="261" actId="20577"/>
          <ac:spMkLst>
            <pc:docMk/>
            <pc:sldMk cId="377552018" sldId="350"/>
            <ac:spMk id="2" creationId="{94FDB33B-A7E4-4D26-9C81-2BCF9A4C6B6D}"/>
          </ac:spMkLst>
        </pc:spChg>
      </pc:sldChg>
    </pc:docChg>
  </pc:docChgLst>
  <pc:docChgLst>
    <pc:chgData name="Hill,Jordan (DSHS)" userId="S::jordan.hill@dshs.texas.gov::1afcdffa-d068-4ece-aa53-24c4dfc62f31" providerId="AD" clId="Web-{9AE9FAD9-BDD8-4E07-A6DE-092F27C8F752}"/>
    <pc:docChg chg="modSld">
      <pc:chgData name="Hill,Jordan (DSHS)" userId="S::jordan.hill@dshs.texas.gov::1afcdffa-d068-4ece-aa53-24c4dfc62f31" providerId="AD" clId="Web-{9AE9FAD9-BDD8-4E07-A6DE-092F27C8F752}" dt="2021-02-05T19:09:48.816" v="65" actId="1076"/>
      <pc:docMkLst>
        <pc:docMk/>
      </pc:docMkLst>
      <pc:sldChg chg="addSp delSp modSp mod modClrScheme chgLayout">
        <pc:chgData name="Hill,Jordan (DSHS)" userId="S::jordan.hill@dshs.texas.gov::1afcdffa-d068-4ece-aa53-24c4dfc62f31" providerId="AD" clId="Web-{9AE9FAD9-BDD8-4E07-A6DE-092F27C8F752}" dt="2021-02-05T19:09:48.816" v="65" actId="1076"/>
        <pc:sldMkLst>
          <pc:docMk/>
          <pc:sldMk cId="2385795401" sldId="362"/>
        </pc:sldMkLst>
        <pc:spChg chg="mod ord">
          <ac:chgData name="Hill,Jordan (DSHS)" userId="S::jordan.hill@dshs.texas.gov::1afcdffa-d068-4ece-aa53-24c4dfc62f31" providerId="AD" clId="Web-{9AE9FAD9-BDD8-4E07-A6DE-092F27C8F752}" dt="2021-02-05T19:07:07.906" v="2"/>
          <ac:spMkLst>
            <pc:docMk/>
            <pc:sldMk cId="2385795401" sldId="362"/>
            <ac:spMk id="2" creationId="{03CB5DE2-0755-459B-8445-4F183E19837A}"/>
          </ac:spMkLst>
        </pc:spChg>
        <pc:spChg chg="del">
          <ac:chgData name="Hill,Jordan (DSHS)" userId="S::jordan.hill@dshs.texas.gov::1afcdffa-d068-4ece-aa53-24c4dfc62f31" providerId="AD" clId="Web-{9AE9FAD9-BDD8-4E07-A6DE-092F27C8F752}" dt="2021-02-05T19:07:07.906" v="2"/>
          <ac:spMkLst>
            <pc:docMk/>
            <pc:sldMk cId="2385795401" sldId="362"/>
            <ac:spMk id="3" creationId="{7D46259F-8169-4BE3-B43D-C40C9E9BF137}"/>
          </ac:spMkLst>
        </pc:spChg>
        <pc:spChg chg="del">
          <ac:chgData name="Hill,Jordan (DSHS)" userId="S::jordan.hill@dshs.texas.gov::1afcdffa-d068-4ece-aa53-24c4dfc62f31" providerId="AD" clId="Web-{9AE9FAD9-BDD8-4E07-A6DE-092F27C8F752}" dt="2021-02-05T19:07:07.906" v="2"/>
          <ac:spMkLst>
            <pc:docMk/>
            <pc:sldMk cId="2385795401" sldId="362"/>
            <ac:spMk id="4" creationId="{CBDF4404-5FE6-4C1F-B94F-0B2A0463721E}"/>
          </ac:spMkLst>
        </pc:spChg>
        <pc:spChg chg="add mod">
          <ac:chgData name="Hill,Jordan (DSHS)" userId="S::jordan.hill@dshs.texas.gov::1afcdffa-d068-4ece-aa53-24c4dfc62f31" providerId="AD" clId="Web-{9AE9FAD9-BDD8-4E07-A6DE-092F27C8F752}" dt="2021-02-05T19:09:33.410" v="64"/>
          <ac:spMkLst>
            <pc:docMk/>
            <pc:sldMk cId="2385795401" sldId="362"/>
            <ac:spMk id="18" creationId="{3237029F-E6B8-45AF-9579-357ACBD5155A}"/>
          </ac:spMkLst>
        </pc:spChg>
        <pc:graphicFrameChg chg="add mod modGraphic">
          <ac:chgData name="Hill,Jordan (DSHS)" userId="S::jordan.hill@dshs.texas.gov::1afcdffa-d068-4ece-aa53-24c4dfc62f31" providerId="AD" clId="Web-{9AE9FAD9-BDD8-4E07-A6DE-092F27C8F752}" dt="2021-02-05T19:09:48.816" v="65" actId="1076"/>
          <ac:graphicFrameMkLst>
            <pc:docMk/>
            <pc:sldMk cId="2385795401" sldId="362"/>
            <ac:graphicFrameMk id="6" creationId="{6C34B82A-CE7F-4FB4-ABA9-BD3F9A08AFEF}"/>
          </ac:graphicFrameMkLst>
        </pc:graphicFrameChg>
        <pc:picChg chg="add mod">
          <ac:chgData name="Hill,Jordan (DSHS)" userId="S::jordan.hill@dshs.texas.gov::1afcdffa-d068-4ece-aa53-24c4dfc62f31" providerId="AD" clId="Web-{9AE9FAD9-BDD8-4E07-A6DE-092F27C8F752}" dt="2021-02-05T19:07:30.031" v="4"/>
          <ac:picMkLst>
            <pc:docMk/>
            <pc:sldMk cId="2385795401" sldId="362"/>
            <ac:picMk id="7" creationId="{E7E23EDD-279D-4695-8297-7F88C588219B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047" v="5"/>
          <ac:picMkLst>
            <pc:docMk/>
            <pc:sldMk cId="2385795401" sldId="362"/>
            <ac:picMk id="8" creationId="{F35E8A94-8A3B-41F6-A2EF-8C006C75B8FF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063" v="6"/>
          <ac:picMkLst>
            <pc:docMk/>
            <pc:sldMk cId="2385795401" sldId="362"/>
            <ac:picMk id="9" creationId="{C0F0246D-DDBF-4EAE-9D47-50AB3B1B4D82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078" v="7"/>
          <ac:picMkLst>
            <pc:docMk/>
            <pc:sldMk cId="2385795401" sldId="362"/>
            <ac:picMk id="10" creationId="{C40B19C1-C80A-4471-8D94-FC32C6593F74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094" v="8"/>
          <ac:picMkLst>
            <pc:docMk/>
            <pc:sldMk cId="2385795401" sldId="362"/>
            <ac:picMk id="11" creationId="{215A502E-1D53-4326-B740-5A9D7A19A1D3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094" v="9"/>
          <ac:picMkLst>
            <pc:docMk/>
            <pc:sldMk cId="2385795401" sldId="362"/>
            <ac:picMk id="12" creationId="{07F91B3E-E0B9-4BFF-B670-89C2BA44A9D1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110" v="10"/>
          <ac:picMkLst>
            <pc:docMk/>
            <pc:sldMk cId="2385795401" sldId="362"/>
            <ac:picMk id="13" creationId="{6434804A-D14B-4DFE-A6D8-A5EF4F56DFC9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30.125" v="11"/>
          <ac:picMkLst>
            <pc:docMk/>
            <pc:sldMk cId="2385795401" sldId="362"/>
            <ac:picMk id="14" creationId="{9E0D75EC-5FB5-4829-BDD4-4B756569A8E9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55.360" v="17" actId="1076"/>
          <ac:picMkLst>
            <pc:docMk/>
            <pc:sldMk cId="2385795401" sldId="362"/>
            <ac:picMk id="15" creationId="{6851FFAB-B461-4204-A29C-CD38F1B405E3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52.157" v="16" actId="1076"/>
          <ac:picMkLst>
            <pc:docMk/>
            <pc:sldMk cId="2385795401" sldId="362"/>
            <ac:picMk id="16" creationId="{D09784E5-42E4-4580-ABCA-EBF1095D5B49}"/>
          </ac:picMkLst>
        </pc:picChg>
        <pc:picChg chg="add mod">
          <ac:chgData name="Hill,Jordan (DSHS)" userId="S::jordan.hill@dshs.texas.gov::1afcdffa-d068-4ece-aa53-24c4dfc62f31" providerId="AD" clId="Web-{9AE9FAD9-BDD8-4E07-A6DE-092F27C8F752}" dt="2021-02-05T19:07:47.516" v="15" actId="1076"/>
          <ac:picMkLst>
            <pc:docMk/>
            <pc:sldMk cId="2385795401" sldId="362"/>
            <ac:picMk id="17" creationId="{0C25FE29-2AB1-4531-878E-B48223C37CE7}"/>
          </ac:picMkLst>
        </pc:picChg>
      </pc:sldChg>
    </pc:docChg>
  </pc:docChgLst>
  <pc:docChgLst>
    <pc:chgData name="Flores,Zachary (DSHS)" userId="S::zachary.flores@dshs.texas.gov::e619b1a4-ff3c-48b2-8d1c-f798fc25283a" providerId="AD" clId="Web-{DAA2AABE-B25E-45A4-9E19-6D97398DF056}"/>
    <pc:docChg chg="modSld">
      <pc:chgData name="Flores,Zachary (DSHS)" userId="S::zachary.flores@dshs.texas.gov::e619b1a4-ff3c-48b2-8d1c-f798fc25283a" providerId="AD" clId="Web-{DAA2AABE-B25E-45A4-9E19-6D97398DF056}" dt="2021-05-14T17:48:04.870" v="334"/>
      <pc:docMkLst>
        <pc:docMk/>
      </pc:docMkLst>
      <pc:sldChg chg="modSp">
        <pc:chgData name="Flores,Zachary (DSHS)" userId="S::zachary.flores@dshs.texas.gov::e619b1a4-ff3c-48b2-8d1c-f798fc25283a" providerId="AD" clId="Web-{DAA2AABE-B25E-45A4-9E19-6D97398DF056}" dt="2021-05-14T17:48:04.870" v="334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DAA2AABE-B25E-45A4-9E19-6D97398DF056}" dt="2021-05-14T17:48:04.870" v="334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1F86A7AA-500F-4C6D-8BAF-656A2437ED7F}"/>
    <pc:docChg chg="addSld modSld modSection">
      <pc:chgData name="Flores,Zachary (DSHS)" userId="S::zachary.flores@dshs.texas.gov::e619b1a4-ff3c-48b2-8d1c-f798fc25283a" providerId="AD" clId="Web-{1F86A7AA-500F-4C6D-8BAF-656A2437ED7F}" dt="2021-05-21T19:54:56.837" v="1668" actId="20577"/>
      <pc:docMkLst>
        <pc:docMk/>
      </pc:docMkLst>
      <pc:sldChg chg="addSp delSp modSp new mod modClrScheme chgLayout">
        <pc:chgData name="Flores,Zachary (DSHS)" userId="S::zachary.flores@dshs.texas.gov::e619b1a4-ff3c-48b2-8d1c-f798fc25283a" providerId="AD" clId="Web-{1F86A7AA-500F-4C6D-8BAF-656A2437ED7F}" dt="2021-05-21T19:54:20.071" v="1662" actId="20577"/>
        <pc:sldMkLst>
          <pc:docMk/>
          <pc:sldMk cId="389871964" sldId="568"/>
        </pc:sldMkLst>
        <pc:spChg chg="del">
          <ac:chgData name="Flores,Zachary (DSHS)" userId="S::zachary.flores@dshs.texas.gov::e619b1a4-ff3c-48b2-8d1c-f798fc25283a" providerId="AD" clId="Web-{1F86A7AA-500F-4C6D-8BAF-656A2437ED7F}" dt="2021-05-21T19:27:01.752" v="1"/>
          <ac:spMkLst>
            <pc:docMk/>
            <pc:sldMk cId="389871964" sldId="568"/>
            <ac:spMk id="2" creationId="{28AC5D07-7BDF-49E1-A5DD-DB5934D93CC7}"/>
          </ac:spMkLst>
        </pc:spChg>
        <pc:spChg chg="del">
          <ac:chgData name="Flores,Zachary (DSHS)" userId="S::zachary.flores@dshs.texas.gov::e619b1a4-ff3c-48b2-8d1c-f798fc25283a" providerId="AD" clId="Web-{1F86A7AA-500F-4C6D-8BAF-656A2437ED7F}" dt="2021-05-21T19:27:01.752" v="1"/>
          <ac:spMkLst>
            <pc:docMk/>
            <pc:sldMk cId="389871964" sldId="568"/>
            <ac:spMk id="3" creationId="{65597C76-24C6-46BB-A58B-0B74A67B41B1}"/>
          </ac:spMkLst>
        </pc:spChg>
        <pc:spChg chg="add mod">
          <ac:chgData name="Flores,Zachary (DSHS)" userId="S::zachary.flores@dshs.texas.gov::e619b1a4-ff3c-48b2-8d1c-f798fc25283a" providerId="AD" clId="Web-{1F86A7AA-500F-4C6D-8BAF-656A2437ED7F}" dt="2021-05-21T19:27:50.549" v="26" actId="20577"/>
          <ac:spMkLst>
            <pc:docMk/>
            <pc:sldMk cId="389871964" sldId="568"/>
            <ac:spMk id="8" creationId="{6B9DAA8A-06C6-4303-BE2C-618D2C6639F9}"/>
          </ac:spMkLst>
        </pc:spChg>
        <pc:spChg chg="add mod">
          <ac:chgData name="Flores,Zachary (DSHS)" userId="S::zachary.flores@dshs.texas.gov::e619b1a4-ff3c-48b2-8d1c-f798fc25283a" providerId="AD" clId="Web-{1F86A7AA-500F-4C6D-8BAF-656A2437ED7F}" dt="2021-05-21T19:54:20.071" v="1662" actId="20577"/>
          <ac:spMkLst>
            <pc:docMk/>
            <pc:sldMk cId="389871964" sldId="568"/>
            <ac:spMk id="10" creationId="{4AE2DFA1-B0CC-4906-9E16-DDB057E56F96}"/>
          </ac:spMkLst>
        </pc:spChg>
      </pc:sldChg>
      <pc:sldChg chg="addSp delSp modSp new">
        <pc:chgData name="Flores,Zachary (DSHS)" userId="S::zachary.flores@dshs.texas.gov::e619b1a4-ff3c-48b2-8d1c-f798fc25283a" providerId="AD" clId="Web-{1F86A7AA-500F-4C6D-8BAF-656A2437ED7F}" dt="2021-05-21T19:54:56.837" v="1668" actId="20577"/>
        <pc:sldMkLst>
          <pc:docMk/>
          <pc:sldMk cId="277788868" sldId="569"/>
        </pc:sldMkLst>
        <pc:spChg chg="add del mod">
          <ac:chgData name="Flores,Zachary (DSHS)" userId="S::zachary.flores@dshs.texas.gov::e619b1a4-ff3c-48b2-8d1c-f798fc25283a" providerId="AD" clId="Web-{1F86A7AA-500F-4C6D-8BAF-656A2437ED7F}" dt="2021-05-21T19:40:27.646" v="794"/>
          <ac:spMkLst>
            <pc:docMk/>
            <pc:sldMk cId="277788868" sldId="569"/>
            <ac:spMk id="2" creationId="{A999B213-E842-4D77-8D0E-B1A5E68E6150}"/>
          </ac:spMkLst>
        </pc:spChg>
        <pc:spChg chg="mod">
          <ac:chgData name="Flores,Zachary (DSHS)" userId="S::zachary.flores@dshs.texas.gov::e619b1a4-ff3c-48b2-8d1c-f798fc25283a" providerId="AD" clId="Web-{1F86A7AA-500F-4C6D-8BAF-656A2437ED7F}" dt="2021-05-21T19:54:56.837" v="1668" actId="20577"/>
          <ac:spMkLst>
            <pc:docMk/>
            <pc:sldMk cId="277788868" sldId="569"/>
            <ac:spMk id="3" creationId="{CCFC4549-DBD9-4E83-BC48-57073B2CA802}"/>
          </ac:spMkLst>
        </pc:spChg>
        <pc:spChg chg="del">
          <ac:chgData name="Flores,Zachary (DSHS)" userId="S::zachary.flores@dshs.texas.gov::e619b1a4-ff3c-48b2-8d1c-f798fc25283a" providerId="AD" clId="Web-{1F86A7AA-500F-4C6D-8BAF-656A2437ED7F}" dt="2021-05-21T19:40:31.677" v="795"/>
          <ac:spMkLst>
            <pc:docMk/>
            <pc:sldMk cId="277788868" sldId="569"/>
            <ac:spMk id="4" creationId="{19414CB7-9C10-4407-99BF-23AFCADBD8F2}"/>
          </ac:spMkLst>
        </pc:spChg>
        <pc:spChg chg="add del mod">
          <ac:chgData name="Flores,Zachary (DSHS)" userId="S::zachary.flores@dshs.texas.gov::e619b1a4-ff3c-48b2-8d1c-f798fc25283a" providerId="AD" clId="Web-{1F86A7AA-500F-4C6D-8BAF-656A2437ED7F}" dt="2021-05-21T19:40:27.646" v="794"/>
          <ac:spMkLst>
            <pc:docMk/>
            <pc:sldMk cId="277788868" sldId="569"/>
            <ac:spMk id="6" creationId="{67166017-5C43-440D-8952-20A00941A441}"/>
          </ac:spMkLst>
        </pc:spChg>
      </pc:sldChg>
    </pc:docChg>
  </pc:docChgLst>
  <pc:docChgLst>
    <pc:chgData name="Flores,Zachary (DSHS)" userId="S::zachary.flores@dshs.texas.gov::e619b1a4-ff3c-48b2-8d1c-f798fc25283a" providerId="AD" clId="Web-{054327FA-8266-4C18-A7C6-054A7758E8D2}"/>
    <pc:docChg chg="modSld">
      <pc:chgData name="Flores,Zachary (DSHS)" userId="S::zachary.flores@dshs.texas.gov::e619b1a4-ff3c-48b2-8d1c-f798fc25283a" providerId="AD" clId="Web-{054327FA-8266-4C18-A7C6-054A7758E8D2}" dt="2021-05-28T18:59:28.368" v="5" actId="20577"/>
      <pc:docMkLst>
        <pc:docMk/>
      </pc:docMkLst>
      <pc:sldChg chg="modSp">
        <pc:chgData name="Flores,Zachary (DSHS)" userId="S::zachary.flores@dshs.texas.gov::e619b1a4-ff3c-48b2-8d1c-f798fc25283a" providerId="AD" clId="Web-{054327FA-8266-4C18-A7C6-054A7758E8D2}" dt="2021-05-28T18:59:28.368" v="5" actId="20577"/>
        <pc:sldMkLst>
          <pc:docMk/>
          <pc:sldMk cId="546004469" sldId="541"/>
        </pc:sldMkLst>
        <pc:spChg chg="mod">
          <ac:chgData name="Flores,Zachary (DSHS)" userId="S::zachary.flores@dshs.texas.gov::e619b1a4-ff3c-48b2-8d1c-f798fc25283a" providerId="AD" clId="Web-{054327FA-8266-4C18-A7C6-054A7758E8D2}" dt="2021-05-28T18:59:28.368" v="5" actId="20577"/>
          <ac:spMkLst>
            <pc:docMk/>
            <pc:sldMk cId="546004469" sldId="541"/>
            <ac:spMk id="3" creationId="{553798B8-69A6-4E0D-B3C9-8DBF8448D4F9}"/>
          </ac:spMkLst>
        </pc:spChg>
      </pc:sldChg>
      <pc:sldChg chg="modSp">
        <pc:chgData name="Flores,Zachary (DSHS)" userId="S::zachary.flores@dshs.texas.gov::e619b1a4-ff3c-48b2-8d1c-f798fc25283a" providerId="AD" clId="Web-{054327FA-8266-4C18-A7C6-054A7758E8D2}" dt="2021-05-28T18:59:13.274" v="4" actId="20577"/>
        <pc:sldMkLst>
          <pc:docMk/>
          <pc:sldMk cId="389871964" sldId="568"/>
        </pc:sldMkLst>
        <pc:spChg chg="mod">
          <ac:chgData name="Flores,Zachary (DSHS)" userId="S::zachary.flores@dshs.texas.gov::e619b1a4-ff3c-48b2-8d1c-f798fc25283a" providerId="AD" clId="Web-{054327FA-8266-4C18-A7C6-054A7758E8D2}" dt="2021-05-28T18:59:13.274" v="4" actId="20577"/>
          <ac:spMkLst>
            <pc:docMk/>
            <pc:sldMk cId="389871964" sldId="568"/>
            <ac:spMk id="10" creationId="{4AE2DFA1-B0CC-4906-9E16-DDB057E56F96}"/>
          </ac:spMkLst>
        </pc:spChg>
      </pc:sldChg>
    </pc:docChg>
  </pc:docChgLst>
  <pc:docChgLst>
    <pc:chgData name="Flores,Zachary (DSHS)" userId="S::zachary.flores@dshs.texas.gov::e619b1a4-ff3c-48b2-8d1c-f798fc25283a" providerId="AD" clId="Web-{38EA605A-F055-49F8-BEB1-077E30988839}"/>
    <pc:docChg chg="modSld">
      <pc:chgData name="Flores,Zachary (DSHS)" userId="S::zachary.flores@dshs.texas.gov::e619b1a4-ff3c-48b2-8d1c-f798fc25283a" providerId="AD" clId="Web-{38EA605A-F055-49F8-BEB1-077E30988839}" dt="2021-04-02T14:47:26.697" v="270"/>
      <pc:docMkLst>
        <pc:docMk/>
      </pc:docMkLst>
      <pc:sldChg chg="modSp">
        <pc:chgData name="Flores,Zachary (DSHS)" userId="S::zachary.flores@dshs.texas.gov::e619b1a4-ff3c-48b2-8d1c-f798fc25283a" providerId="AD" clId="Web-{38EA605A-F055-49F8-BEB1-077E30988839}" dt="2021-04-02T14:45:41.613" v="268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38EA605A-F055-49F8-BEB1-077E30988839}" dt="2021-04-02T14:45:41.613" v="268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  <pc:sldChg chg="modSp">
        <pc:chgData name="Flores,Zachary (DSHS)" userId="S::zachary.flores@dshs.texas.gov::e619b1a4-ff3c-48b2-8d1c-f798fc25283a" providerId="AD" clId="Web-{38EA605A-F055-49F8-BEB1-077E30988839}" dt="2021-04-02T14:47:26.697" v="270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38EA605A-F055-49F8-BEB1-077E30988839}" dt="2021-04-02T14:47:26.697" v="270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063F1718-4B78-4F9D-9074-30ABC0F18A98}"/>
    <pc:docChg chg="modSld">
      <pc:chgData name="Flores,Zachary (DSHS)" userId="S::zachary.flores@dshs.texas.gov::e619b1a4-ff3c-48b2-8d1c-f798fc25283a" providerId="AD" clId="Web-{063F1718-4B78-4F9D-9074-30ABC0F18A98}" dt="2021-04-02T13:57:09.601" v="620"/>
      <pc:docMkLst>
        <pc:docMk/>
      </pc:docMkLst>
      <pc:sldChg chg="modSp">
        <pc:chgData name="Flores,Zachary (DSHS)" userId="S::zachary.flores@dshs.texas.gov::e619b1a4-ff3c-48b2-8d1c-f798fc25283a" providerId="AD" clId="Web-{063F1718-4B78-4F9D-9074-30ABC0F18A98}" dt="2021-04-02T13:57:09.601" v="620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063F1718-4B78-4F9D-9074-30ABC0F18A98}" dt="2021-04-02T13:57:09.601" v="620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2789C07A-8A28-4067-A801-F7949B14C803}"/>
    <pc:docChg chg="modSld">
      <pc:chgData name="Flores,Zachary (DSHS)" userId="S::zachary.flores@dshs.texas.gov::e619b1a4-ff3c-48b2-8d1c-f798fc25283a" providerId="AD" clId="Web-{2789C07A-8A28-4067-A801-F7949B14C803}" dt="2021-05-21T18:26:33.327" v="43" actId="1076"/>
      <pc:docMkLst>
        <pc:docMk/>
      </pc:docMkLst>
      <pc:sldChg chg="addSp delSp modSp">
        <pc:chgData name="Flores,Zachary (DSHS)" userId="S::zachary.flores@dshs.texas.gov::e619b1a4-ff3c-48b2-8d1c-f798fc25283a" providerId="AD" clId="Web-{2789C07A-8A28-4067-A801-F7949B14C803}" dt="2021-05-21T18:26:33.327" v="43" actId="1076"/>
        <pc:sldMkLst>
          <pc:docMk/>
          <pc:sldMk cId="546004469" sldId="541"/>
        </pc:sldMkLst>
        <pc:spChg chg="mod">
          <ac:chgData name="Flores,Zachary (DSHS)" userId="S::zachary.flores@dshs.texas.gov::e619b1a4-ff3c-48b2-8d1c-f798fc25283a" providerId="AD" clId="Web-{2789C07A-8A28-4067-A801-F7949B14C803}" dt="2021-05-21T18:22:11.247" v="9" actId="20577"/>
          <ac:spMkLst>
            <pc:docMk/>
            <pc:sldMk cId="546004469" sldId="541"/>
            <ac:spMk id="3" creationId="{553798B8-69A6-4E0D-B3C9-8DBF8448D4F9}"/>
          </ac:spMkLst>
        </pc:spChg>
        <pc:spChg chg="add del">
          <ac:chgData name="Flores,Zachary (DSHS)" userId="S::zachary.flores@dshs.texas.gov::e619b1a4-ff3c-48b2-8d1c-f798fc25283a" providerId="AD" clId="Web-{2789C07A-8A28-4067-A801-F7949B14C803}" dt="2021-05-21T18:25:52.934" v="35"/>
          <ac:spMkLst>
            <pc:docMk/>
            <pc:sldMk cId="546004469" sldId="541"/>
            <ac:spMk id="9" creationId="{33EDBCDD-2481-462B-8EAE-B76D804C0AA4}"/>
          </ac:spMkLst>
        </pc:spChg>
        <pc:spChg chg="add del">
          <ac:chgData name="Flores,Zachary (DSHS)" userId="S::zachary.flores@dshs.texas.gov::e619b1a4-ff3c-48b2-8d1c-f798fc25283a" providerId="AD" clId="Web-{2789C07A-8A28-4067-A801-F7949B14C803}" dt="2021-05-21T18:26:14.170" v="40"/>
          <ac:spMkLst>
            <pc:docMk/>
            <pc:sldMk cId="546004469" sldId="541"/>
            <ac:spMk id="10" creationId="{DABC11A0-6223-45D0-A987-6EA2642BCA7C}"/>
          </ac:spMkLst>
        </pc:spChg>
        <pc:picChg chg="del">
          <ac:chgData name="Flores,Zachary (DSHS)" userId="S::zachary.flores@dshs.texas.gov::e619b1a4-ff3c-48b2-8d1c-f798fc25283a" providerId="AD" clId="Web-{2789C07A-8A28-4067-A801-F7949B14C803}" dt="2021-05-21T18:22:13.122" v="10"/>
          <ac:picMkLst>
            <pc:docMk/>
            <pc:sldMk cId="546004469" sldId="541"/>
            <ac:picMk id="5" creationId="{46DF0B2C-6B5F-438C-9509-92FF21B0323C}"/>
          </ac:picMkLst>
        </pc:picChg>
        <pc:picChg chg="add del mod modCrop">
          <ac:chgData name="Flores,Zachary (DSHS)" userId="S::zachary.flores@dshs.texas.gov::e619b1a4-ff3c-48b2-8d1c-f798fc25283a" providerId="AD" clId="Web-{2789C07A-8A28-4067-A801-F7949B14C803}" dt="2021-05-21T18:24:10.286" v="18"/>
          <ac:picMkLst>
            <pc:docMk/>
            <pc:sldMk cId="546004469" sldId="541"/>
            <ac:picMk id="6" creationId="{A1A5D645-B0AE-4E16-83FF-BCA1588CA722}"/>
          </ac:picMkLst>
        </pc:picChg>
        <pc:picChg chg="add mod ord modCrop">
          <ac:chgData name="Flores,Zachary (DSHS)" userId="S::zachary.flores@dshs.texas.gov::e619b1a4-ff3c-48b2-8d1c-f798fc25283a" providerId="AD" clId="Web-{2789C07A-8A28-4067-A801-F7949B14C803}" dt="2021-05-21T18:26:26.795" v="42"/>
          <ac:picMkLst>
            <pc:docMk/>
            <pc:sldMk cId="546004469" sldId="541"/>
            <ac:picMk id="7" creationId="{E5A5966C-7E0C-4447-8A71-688F870BD0C3}"/>
          </ac:picMkLst>
        </pc:picChg>
        <pc:inkChg chg="mod">
          <ac:chgData name="Flores,Zachary (DSHS)" userId="S::zachary.flores@dshs.texas.gov::e619b1a4-ff3c-48b2-8d1c-f798fc25283a" providerId="AD" clId="Web-{2789C07A-8A28-4067-A801-F7949B14C803}" dt="2021-05-21T18:26:33.327" v="43" actId="1076"/>
          <ac:inkMkLst>
            <pc:docMk/>
            <pc:sldMk cId="546004469" sldId="541"/>
            <ac:inkMk id="8" creationId="{FAE67524-E773-4D70-8AD5-E7DADAA9A586}"/>
          </ac:inkMkLst>
        </pc:inkChg>
      </pc:sldChg>
    </pc:docChg>
  </pc:docChgLst>
  <pc:docChgLst>
    <pc:chgData name="Spahn,Mackenzie L (DSHS)" userId="S::mackenzie.spahn@dshs.texas.gov::7ab22ca3-4670-4815-8d96-f639ee0885ed" providerId="AD" clId="Web-{B198B39F-F037-0000-76B8-219C985F8AC5}"/>
    <pc:docChg chg="addSld delSld modSld modSection">
      <pc:chgData name="Spahn,Mackenzie L (DSHS)" userId="S::mackenzie.spahn@dshs.texas.gov::7ab22ca3-4670-4815-8d96-f639ee0885ed" providerId="AD" clId="Web-{B198B39F-F037-0000-76B8-219C985F8AC5}" dt="2021-03-12T19:43:57.148" v="1991" actId="20577"/>
      <pc:docMkLst>
        <pc:docMk/>
      </pc:docMkLst>
      <pc:sldChg chg="modSp">
        <pc:chgData name="Spahn,Mackenzie L (DSHS)" userId="S::mackenzie.spahn@dshs.texas.gov::7ab22ca3-4670-4815-8d96-f639ee0885ed" providerId="AD" clId="Web-{B198B39F-F037-0000-76B8-219C985F8AC5}" dt="2021-03-12T16:57:00.178" v="1" actId="20577"/>
        <pc:sldMkLst>
          <pc:docMk/>
          <pc:sldMk cId="497868448" sldId="274"/>
        </pc:sldMkLst>
        <pc:spChg chg="mod">
          <ac:chgData name="Spahn,Mackenzie L (DSHS)" userId="S::mackenzie.spahn@dshs.texas.gov::7ab22ca3-4670-4815-8d96-f639ee0885ed" providerId="AD" clId="Web-{B198B39F-F037-0000-76B8-219C985F8AC5}" dt="2021-03-12T16:57:00.178" v="1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 addCm">
        <pc:chgData name="Spahn,Mackenzie L (DSHS)" userId="S::mackenzie.spahn@dshs.texas.gov::7ab22ca3-4670-4815-8d96-f639ee0885ed" providerId="AD" clId="Web-{B198B39F-F037-0000-76B8-219C985F8AC5}" dt="2021-03-12T19:23:19.017" v="1872"/>
        <pc:sldMkLst>
          <pc:docMk/>
          <pc:sldMk cId="1754620259" sldId="297"/>
        </pc:sldMkLst>
        <pc:spChg chg="mod">
          <ac:chgData name="Spahn,Mackenzie L (DSHS)" userId="S::mackenzie.spahn@dshs.texas.gov::7ab22ca3-4670-4815-8d96-f639ee0885ed" providerId="AD" clId="Web-{B198B39F-F037-0000-76B8-219C985F8AC5}" dt="2021-03-12T19:13:33.578" v="1722" actId="20577"/>
          <ac:spMkLst>
            <pc:docMk/>
            <pc:sldMk cId="1754620259" sldId="297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B198B39F-F037-0000-76B8-219C985F8AC5}" dt="2021-03-12T19:14:41.877" v="1746"/>
          <ac:graphicFrameMkLst>
            <pc:docMk/>
            <pc:sldMk cId="1754620259" sldId="297"/>
            <ac:graphicFrameMk id="4" creationId="{00000000-0000-0000-0000-000000000000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B198B39F-F037-0000-76B8-219C985F8AC5}" dt="2021-03-12T19:15:45.098" v="1812"/>
          <ac:graphicFrameMkLst>
            <pc:docMk/>
            <pc:sldMk cId="1754620259" sldId="297"/>
            <ac:graphicFrameMk id="10" creationId="{8C2A966F-7FAE-47B3-804B-E4E12D3B7BDA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B198B39F-F037-0000-76B8-219C985F8AC5}" dt="2021-03-12T19:16:21.989" v="1850"/>
          <ac:graphicFrameMkLst>
            <pc:docMk/>
            <pc:sldMk cId="1754620259" sldId="297"/>
            <ac:graphicFrameMk id="12" creationId="{E20DF776-F706-4373-9256-798DA4D1448A}"/>
          </ac:graphicFrameMkLst>
        </pc:graphicFrameChg>
      </pc:sldChg>
      <pc:sldChg chg="modSp addCm delCm">
        <pc:chgData name="Spahn,Mackenzie L (DSHS)" userId="S::mackenzie.spahn@dshs.texas.gov::7ab22ca3-4670-4815-8d96-f639ee0885ed" providerId="AD" clId="Web-{B198B39F-F037-0000-76B8-219C985F8AC5}" dt="2021-03-12T19:22:54.454" v="1871" actId="20577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B198B39F-F037-0000-76B8-219C985F8AC5}" dt="2021-03-12T19:22:54.454" v="1871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B198B39F-F037-0000-76B8-219C985F8AC5}" dt="2021-03-12T19:43:57.148" v="1991" actId="20577"/>
        <pc:sldMkLst>
          <pc:docMk/>
          <pc:sldMk cId="4001478338" sldId="380"/>
        </pc:sldMkLst>
        <pc:spChg chg="mod">
          <ac:chgData name="Spahn,Mackenzie L (DSHS)" userId="S::mackenzie.spahn@dshs.texas.gov::7ab22ca3-4670-4815-8d96-f639ee0885ed" providerId="AD" clId="Web-{B198B39F-F037-0000-76B8-219C985F8AC5}" dt="2021-03-12T19:43:57.148" v="1991" actId="20577"/>
          <ac:spMkLst>
            <pc:docMk/>
            <pc:sldMk cId="4001478338" sldId="380"/>
            <ac:spMk id="5" creationId="{75979176-C85D-4B01-9FCC-251A48BD6CFD}"/>
          </ac:spMkLst>
        </pc:spChg>
      </pc:sldChg>
      <pc:sldChg chg="modSp addCm">
        <pc:chgData name="Spahn,Mackenzie L (DSHS)" userId="S::mackenzie.spahn@dshs.texas.gov::7ab22ca3-4670-4815-8d96-f639ee0885ed" providerId="AD" clId="Web-{B198B39F-F037-0000-76B8-219C985F8AC5}" dt="2021-03-12T19:21:47.577" v="1857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B198B39F-F037-0000-76B8-219C985F8AC5}" dt="2021-03-12T19:21:47.577" v="1857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addSp modSp">
        <pc:chgData name="Spahn,Mackenzie L (DSHS)" userId="S::mackenzie.spahn@dshs.texas.gov::7ab22ca3-4670-4815-8d96-f639ee0885ed" providerId="AD" clId="Web-{B198B39F-F037-0000-76B8-219C985F8AC5}" dt="2021-03-12T19:03:32.982" v="1720" actId="20577"/>
        <pc:sldMkLst>
          <pc:docMk/>
          <pc:sldMk cId="2372041669" sldId="398"/>
        </pc:sldMkLst>
        <pc:spChg chg="mod">
          <ac:chgData name="Spahn,Mackenzie L (DSHS)" userId="S::mackenzie.spahn@dshs.texas.gov::7ab22ca3-4670-4815-8d96-f639ee0885ed" providerId="AD" clId="Web-{B198B39F-F037-0000-76B8-219C985F8AC5}" dt="2021-03-12T18:56:48.220" v="1625" actId="20577"/>
          <ac:spMkLst>
            <pc:docMk/>
            <pc:sldMk cId="2372041669" sldId="398"/>
            <ac:spMk id="2" creationId="{D5DCD162-1868-4A71-AD5B-88E87C618E44}"/>
          </ac:spMkLst>
        </pc:spChg>
        <pc:spChg chg="mod">
          <ac:chgData name="Spahn,Mackenzie L (DSHS)" userId="S::mackenzie.spahn@dshs.texas.gov::7ab22ca3-4670-4815-8d96-f639ee0885ed" providerId="AD" clId="Web-{B198B39F-F037-0000-76B8-219C985F8AC5}" dt="2021-03-12T19:03:32.982" v="1720" actId="20577"/>
          <ac:spMkLst>
            <pc:docMk/>
            <pc:sldMk cId="2372041669" sldId="398"/>
            <ac:spMk id="3" creationId="{037BD68B-B04F-4F97-B373-37CBBA54DA9F}"/>
          </ac:spMkLst>
        </pc:spChg>
        <pc:picChg chg="add mod">
          <ac:chgData name="Spahn,Mackenzie L (DSHS)" userId="S::mackenzie.spahn@dshs.texas.gov::7ab22ca3-4670-4815-8d96-f639ee0885ed" providerId="AD" clId="Web-{B198B39F-F037-0000-76B8-219C985F8AC5}" dt="2021-03-12T18:57:39.268" v="1638" actId="1076"/>
          <ac:picMkLst>
            <pc:docMk/>
            <pc:sldMk cId="2372041669" sldId="398"/>
            <ac:picMk id="4" creationId="{185539C5-CD61-4D8C-BDAE-51D4FC58C9D0}"/>
          </ac:picMkLst>
        </pc:picChg>
      </pc:sldChg>
      <pc:sldChg chg="modSp add replId">
        <pc:chgData name="Spahn,Mackenzie L (DSHS)" userId="S::mackenzie.spahn@dshs.texas.gov::7ab22ca3-4670-4815-8d96-f639ee0885ed" providerId="AD" clId="Web-{B198B39F-F037-0000-76B8-219C985F8AC5}" dt="2021-03-12T18:38:43.344" v="1291" actId="20577"/>
        <pc:sldMkLst>
          <pc:docMk/>
          <pc:sldMk cId="1675999002" sldId="399"/>
        </pc:sldMkLst>
        <pc:spChg chg="mod">
          <ac:chgData name="Spahn,Mackenzie L (DSHS)" userId="S::mackenzie.spahn@dshs.texas.gov::7ab22ca3-4670-4815-8d96-f639ee0885ed" providerId="AD" clId="Web-{B198B39F-F037-0000-76B8-219C985F8AC5}" dt="2021-03-12T17:31:42.693" v="194" actId="20577"/>
          <ac:spMkLst>
            <pc:docMk/>
            <pc:sldMk cId="1675999002" sldId="399"/>
            <ac:spMk id="2" creationId="{D5DCD162-1868-4A71-AD5B-88E87C618E44}"/>
          </ac:spMkLst>
        </pc:spChg>
        <pc:spChg chg="mod">
          <ac:chgData name="Spahn,Mackenzie L (DSHS)" userId="S::mackenzie.spahn@dshs.texas.gov::7ab22ca3-4670-4815-8d96-f639ee0885ed" providerId="AD" clId="Web-{B198B39F-F037-0000-76B8-219C985F8AC5}" dt="2021-03-12T18:38:43.344" v="1291" actId="20577"/>
          <ac:spMkLst>
            <pc:docMk/>
            <pc:sldMk cId="1675999002" sldId="399"/>
            <ac:spMk id="3" creationId="{037BD68B-B04F-4F97-B373-37CBBA54DA9F}"/>
          </ac:spMkLst>
        </pc:spChg>
      </pc:sldChg>
      <pc:sldChg chg="addSp modSp add del replId">
        <pc:chgData name="Spahn,Mackenzie L (DSHS)" userId="S::mackenzie.spahn@dshs.texas.gov::7ab22ca3-4670-4815-8d96-f639ee0885ed" providerId="AD" clId="Web-{B198B39F-F037-0000-76B8-219C985F8AC5}" dt="2021-03-12T18:34:19.586" v="1270"/>
        <pc:sldMkLst>
          <pc:docMk/>
          <pc:sldMk cId="3714246344" sldId="400"/>
        </pc:sldMkLst>
        <pc:spChg chg="mod">
          <ac:chgData name="Spahn,Mackenzie L (DSHS)" userId="S::mackenzie.spahn@dshs.texas.gov::7ab22ca3-4670-4815-8d96-f639ee0885ed" providerId="AD" clId="Web-{B198B39F-F037-0000-76B8-219C985F8AC5}" dt="2021-03-12T18:04:38.595" v="892" actId="20577"/>
          <ac:spMkLst>
            <pc:docMk/>
            <pc:sldMk cId="3714246344" sldId="400"/>
            <ac:spMk id="3" creationId="{037BD68B-B04F-4F97-B373-37CBBA54DA9F}"/>
          </ac:spMkLst>
        </pc:spChg>
        <pc:graphicFrameChg chg="add mod modGraphic">
          <ac:chgData name="Spahn,Mackenzie L (DSHS)" userId="S::mackenzie.spahn@dshs.texas.gov::7ab22ca3-4670-4815-8d96-f639ee0885ed" providerId="AD" clId="Web-{B198B39F-F037-0000-76B8-219C985F8AC5}" dt="2021-03-12T18:12:35.656" v="1037"/>
          <ac:graphicFrameMkLst>
            <pc:docMk/>
            <pc:sldMk cId="3714246344" sldId="400"/>
            <ac:graphicFrameMk id="4" creationId="{5413A9F1-D364-4807-8C39-2C97C07C9D9B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C79F0056-F24E-5369-D4A3-D67BB3C6777F}"/>
    <pc:docChg chg="addSld delSld modSld sldOrd modSection">
      <pc:chgData name="Hill,Jordan (DSHS)" userId="S::jordan.hill@dshs.texas.gov::1afcdffa-d068-4ece-aa53-24c4dfc62f31" providerId="AD" clId="Web-{C79F0056-F24E-5369-D4A3-D67BB3C6777F}" dt="2021-03-19T19:55:09.681" v="4868" actId="20577"/>
      <pc:docMkLst>
        <pc:docMk/>
      </pc:docMkLst>
      <pc:sldChg chg="modSp">
        <pc:chgData name="Hill,Jordan (DSHS)" userId="S::jordan.hill@dshs.texas.gov::1afcdffa-d068-4ece-aa53-24c4dfc62f31" providerId="AD" clId="Web-{C79F0056-F24E-5369-D4A3-D67BB3C6777F}" dt="2021-03-19T19:07:58.383" v="960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C79F0056-F24E-5369-D4A3-D67BB3C6777F}" dt="2021-03-19T19:07:58.383" v="960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addSp delSp modSp del mod modClrScheme modShow chgLayout">
        <pc:chgData name="Hill,Jordan (DSHS)" userId="S::jordan.hill@dshs.texas.gov::1afcdffa-d068-4ece-aa53-24c4dfc62f31" providerId="AD" clId="Web-{C79F0056-F24E-5369-D4A3-D67BB3C6777F}" dt="2021-03-19T18:08:08.229" v="208"/>
        <pc:sldMkLst>
          <pc:docMk/>
          <pc:sldMk cId="1064249726" sldId="371"/>
        </pc:sldMkLst>
        <pc:spChg chg="add del mod ord">
          <ac:chgData name="Hill,Jordan (DSHS)" userId="S::jordan.hill@dshs.texas.gov::1afcdffa-d068-4ece-aa53-24c4dfc62f31" providerId="AD" clId="Web-{C79F0056-F24E-5369-D4A3-D67BB3C6777F}" dt="2021-03-19T18:07:29.117" v="201"/>
          <ac:spMkLst>
            <pc:docMk/>
            <pc:sldMk cId="1064249726" sldId="371"/>
            <ac:spMk id="2" creationId="{39F74446-8D87-4610-8A89-35277F57DC56}"/>
          </ac:spMkLst>
        </pc:spChg>
        <pc:spChg chg="mod ord">
          <ac:chgData name="Hill,Jordan (DSHS)" userId="S::jordan.hill@dshs.texas.gov::1afcdffa-d068-4ece-aa53-24c4dfc62f31" providerId="AD" clId="Web-{C79F0056-F24E-5369-D4A3-D67BB3C6777F}" dt="2021-03-19T18:07:29.117" v="201"/>
          <ac:spMkLst>
            <pc:docMk/>
            <pc:sldMk cId="1064249726" sldId="371"/>
            <ac:spMk id="3" creationId="{37DDB5B7-24DF-4DBE-B003-CECA449E6D86}"/>
          </ac:spMkLst>
        </pc:spChg>
        <pc:spChg chg="add del mod ord">
          <ac:chgData name="Hill,Jordan (DSHS)" userId="S::jordan.hill@dshs.texas.gov::1afcdffa-d068-4ece-aa53-24c4dfc62f31" providerId="AD" clId="Web-{C79F0056-F24E-5369-D4A3-D67BB3C6777F}" dt="2021-03-19T18:07:29.117" v="201"/>
          <ac:spMkLst>
            <pc:docMk/>
            <pc:sldMk cId="1064249726" sldId="371"/>
            <ac:spMk id="5" creationId="{42919C1D-EC07-4401-8375-8FC757681F44}"/>
          </ac:spMkLst>
        </pc:spChg>
        <pc:spChg chg="add del mod">
          <ac:chgData name="Hill,Jordan (DSHS)" userId="S::jordan.hill@dshs.texas.gov::1afcdffa-d068-4ece-aa53-24c4dfc62f31" providerId="AD" clId="Web-{C79F0056-F24E-5369-D4A3-D67BB3C6777F}" dt="2021-03-19T18:07:28.070" v="200"/>
          <ac:spMkLst>
            <pc:docMk/>
            <pc:sldMk cId="1064249726" sldId="371"/>
            <ac:spMk id="7" creationId="{62AB8E16-4799-47CA-9FA8-86C77F16891F}"/>
          </ac:spMkLst>
        </pc:spChg>
        <pc:picChg chg="add del mod">
          <ac:chgData name="Hill,Jordan (DSHS)" userId="S::jordan.hill@dshs.texas.gov::1afcdffa-d068-4ece-aa53-24c4dfc62f31" providerId="AD" clId="Web-{C79F0056-F24E-5369-D4A3-D67BB3C6777F}" dt="2021-03-19T18:07:54.634" v="207"/>
          <ac:picMkLst>
            <pc:docMk/>
            <pc:sldMk cId="1064249726" sldId="371"/>
            <ac:picMk id="4" creationId="{36C28E1A-0C66-4537-A742-B24AB401F445}"/>
          </ac:picMkLst>
        </pc:picChg>
      </pc:sldChg>
      <pc:sldChg chg="add del">
        <pc:chgData name="Hill,Jordan (DSHS)" userId="S::jordan.hill@dshs.texas.gov::1afcdffa-d068-4ece-aa53-24c4dfc62f31" providerId="AD" clId="Web-{C79F0056-F24E-5369-D4A3-D67BB3C6777F}" dt="2021-03-19T18:33:05.375" v="543"/>
        <pc:sldMkLst>
          <pc:docMk/>
          <pc:sldMk cId="4001478338" sldId="380"/>
        </pc:sldMkLst>
      </pc:sldChg>
      <pc:sldChg chg="del">
        <pc:chgData name="Hill,Jordan (DSHS)" userId="S::jordan.hill@dshs.texas.gov::1afcdffa-d068-4ece-aa53-24c4dfc62f31" providerId="AD" clId="Web-{C79F0056-F24E-5369-D4A3-D67BB3C6777F}" dt="2021-03-19T17:47:37.847" v="3"/>
        <pc:sldMkLst>
          <pc:docMk/>
          <pc:sldMk cId="4157926983" sldId="393"/>
        </pc:sldMkLst>
      </pc:sldChg>
      <pc:sldChg chg="del">
        <pc:chgData name="Hill,Jordan (DSHS)" userId="S::jordan.hill@dshs.texas.gov::1afcdffa-d068-4ece-aa53-24c4dfc62f31" providerId="AD" clId="Web-{C79F0056-F24E-5369-D4A3-D67BB3C6777F}" dt="2021-03-19T17:47:38.582" v="4"/>
        <pc:sldMkLst>
          <pc:docMk/>
          <pc:sldMk cId="2344693026" sldId="397"/>
        </pc:sldMkLst>
      </pc:sldChg>
      <pc:sldChg chg="modSp mod modShow">
        <pc:chgData name="Hill,Jordan (DSHS)" userId="S::jordan.hill@dshs.texas.gov::1afcdffa-d068-4ece-aa53-24c4dfc62f31" providerId="AD" clId="Web-{C79F0056-F24E-5369-D4A3-D67BB3C6777F}" dt="2021-03-19T18:36:49.575" v="564"/>
        <pc:sldMkLst>
          <pc:docMk/>
          <pc:sldMk cId="2372041669" sldId="398"/>
        </pc:sldMkLst>
        <pc:spChg chg="mod">
          <ac:chgData name="Hill,Jordan (DSHS)" userId="S::jordan.hill@dshs.texas.gov::1afcdffa-d068-4ece-aa53-24c4dfc62f31" providerId="AD" clId="Web-{C79F0056-F24E-5369-D4A3-D67BB3C6777F}" dt="2021-03-19T18:36:38.059" v="563" actId="20577"/>
          <ac:spMkLst>
            <pc:docMk/>
            <pc:sldMk cId="2372041669" sldId="398"/>
            <ac:spMk id="3" creationId="{037BD68B-B04F-4F97-B373-37CBBA54DA9F}"/>
          </ac:spMkLst>
        </pc:spChg>
      </pc:sldChg>
      <pc:sldChg chg="del">
        <pc:chgData name="Hill,Jordan (DSHS)" userId="S::jordan.hill@dshs.texas.gov::1afcdffa-d068-4ece-aa53-24c4dfc62f31" providerId="AD" clId="Web-{C79F0056-F24E-5369-D4A3-D67BB3C6777F}" dt="2021-03-19T17:47:37.144" v="2"/>
        <pc:sldMkLst>
          <pc:docMk/>
          <pc:sldMk cId="2958868462" sldId="402"/>
        </pc:sldMkLst>
      </pc:sldChg>
      <pc:sldChg chg="del">
        <pc:chgData name="Hill,Jordan (DSHS)" userId="S::jordan.hill@dshs.texas.gov::1afcdffa-d068-4ece-aa53-24c4dfc62f31" providerId="AD" clId="Web-{C79F0056-F24E-5369-D4A3-D67BB3C6777F}" dt="2021-03-19T17:59:39.810" v="186"/>
        <pc:sldMkLst>
          <pc:docMk/>
          <pc:sldMk cId="2089569511" sldId="404"/>
        </pc:sldMkLst>
      </pc:sldChg>
      <pc:sldChg chg="addSp delSp modSp new mod ord modClrScheme chgLayout">
        <pc:chgData name="Hill,Jordan (DSHS)" userId="S::jordan.hill@dshs.texas.gov::1afcdffa-d068-4ece-aa53-24c4dfc62f31" providerId="AD" clId="Web-{C79F0056-F24E-5369-D4A3-D67BB3C6777F}" dt="2021-03-19T17:59:28.184" v="185" actId="1076"/>
        <pc:sldMkLst>
          <pc:docMk/>
          <pc:sldMk cId="3421006940" sldId="406"/>
        </pc:sldMkLst>
        <pc:spChg chg="mod ord">
          <ac:chgData name="Hill,Jordan (DSHS)" userId="S::jordan.hill@dshs.texas.gov::1afcdffa-d068-4ece-aa53-24c4dfc62f31" providerId="AD" clId="Web-{C79F0056-F24E-5369-D4A3-D67BB3C6777F}" dt="2021-03-19T17:59:12.777" v="180"/>
          <ac:spMkLst>
            <pc:docMk/>
            <pc:sldMk cId="3421006940" sldId="406"/>
            <ac:spMk id="2" creationId="{AD1DAAEC-E793-44B0-B3EA-DDB8259DB99A}"/>
          </ac:spMkLst>
        </pc:spChg>
        <pc:spChg chg="del mod ord">
          <ac:chgData name="Hill,Jordan (DSHS)" userId="S::jordan.hill@dshs.texas.gov::1afcdffa-d068-4ece-aa53-24c4dfc62f31" providerId="AD" clId="Web-{C79F0056-F24E-5369-D4A3-D67BB3C6777F}" dt="2021-03-19T17:59:20.527" v="181"/>
          <ac:spMkLst>
            <pc:docMk/>
            <pc:sldMk cId="3421006940" sldId="406"/>
            <ac:spMk id="3" creationId="{F71782A2-8BF8-421B-B92B-8E64996A6B99}"/>
          </ac:spMkLst>
        </pc:spChg>
        <pc:spChg chg="del">
          <ac:chgData name="Hill,Jordan (DSHS)" userId="S::jordan.hill@dshs.texas.gov::1afcdffa-d068-4ece-aa53-24c4dfc62f31" providerId="AD" clId="Web-{C79F0056-F24E-5369-D4A3-D67BB3C6777F}" dt="2021-03-19T17:59:12.777" v="180"/>
          <ac:spMkLst>
            <pc:docMk/>
            <pc:sldMk cId="3421006940" sldId="406"/>
            <ac:spMk id="4" creationId="{3F2B422E-459B-4A58-9FF4-C217915AE32B}"/>
          </ac:spMkLst>
        </pc:spChg>
        <pc:picChg chg="add mod ord">
          <ac:chgData name="Hill,Jordan (DSHS)" userId="S::jordan.hill@dshs.texas.gov::1afcdffa-d068-4ece-aa53-24c4dfc62f31" providerId="AD" clId="Web-{C79F0056-F24E-5369-D4A3-D67BB3C6777F}" dt="2021-03-19T17:59:28.184" v="185" actId="1076"/>
          <ac:picMkLst>
            <pc:docMk/>
            <pc:sldMk cId="3421006940" sldId="406"/>
            <ac:picMk id="5" creationId="{56D71B13-F476-4697-A3D5-C8C7B382D5CD}"/>
          </ac:picMkLst>
        </pc:picChg>
      </pc:sldChg>
      <pc:sldChg chg="modSp new ord">
        <pc:chgData name="Hill,Jordan (DSHS)" userId="S::jordan.hill@dshs.texas.gov::1afcdffa-d068-4ece-aa53-24c4dfc62f31" providerId="AD" clId="Web-{C79F0056-F24E-5369-D4A3-D67BB3C6777F}" dt="2021-03-19T17:51:19.797" v="92" actId="20577"/>
        <pc:sldMkLst>
          <pc:docMk/>
          <pc:sldMk cId="298177284" sldId="407"/>
        </pc:sldMkLst>
        <pc:spChg chg="mod">
          <ac:chgData name="Hill,Jordan (DSHS)" userId="S::jordan.hill@dshs.texas.gov::1afcdffa-d068-4ece-aa53-24c4dfc62f31" providerId="AD" clId="Web-{C79F0056-F24E-5369-D4A3-D67BB3C6777F}" dt="2021-03-19T17:51:19.797" v="92" actId="20577"/>
          <ac:spMkLst>
            <pc:docMk/>
            <pc:sldMk cId="298177284" sldId="407"/>
            <ac:spMk id="2" creationId="{3A380C65-F415-4771-A8C8-0B65B01EA8C5}"/>
          </ac:spMkLst>
        </pc:spChg>
      </pc:sldChg>
      <pc:sldChg chg="modSp new">
        <pc:chgData name="Hill,Jordan (DSHS)" userId="S::jordan.hill@dshs.texas.gov::1afcdffa-d068-4ece-aa53-24c4dfc62f31" providerId="AD" clId="Web-{C79F0056-F24E-5369-D4A3-D67BB3C6777F}" dt="2021-03-19T17:50:10.340" v="90" actId="20577"/>
        <pc:sldMkLst>
          <pc:docMk/>
          <pc:sldMk cId="1034122204" sldId="408"/>
        </pc:sldMkLst>
        <pc:spChg chg="mod">
          <ac:chgData name="Hill,Jordan (DSHS)" userId="S::jordan.hill@dshs.texas.gov::1afcdffa-d068-4ece-aa53-24c4dfc62f31" providerId="AD" clId="Web-{C79F0056-F24E-5369-D4A3-D67BB3C6777F}" dt="2021-03-19T17:49:06.196" v="52" actId="20577"/>
          <ac:spMkLst>
            <pc:docMk/>
            <pc:sldMk cId="1034122204" sldId="408"/>
            <ac:spMk id="2" creationId="{EF30E48F-7560-49F3-AD8F-74CB52D8B74F}"/>
          </ac:spMkLst>
        </pc:spChg>
        <pc:spChg chg="mod">
          <ac:chgData name="Hill,Jordan (DSHS)" userId="S::jordan.hill@dshs.texas.gov::1afcdffa-d068-4ece-aa53-24c4dfc62f31" providerId="AD" clId="Web-{C79F0056-F24E-5369-D4A3-D67BB3C6777F}" dt="2021-03-19T17:50:10.340" v="90" actId="20577"/>
          <ac:spMkLst>
            <pc:docMk/>
            <pc:sldMk cId="1034122204" sldId="408"/>
            <ac:spMk id="3" creationId="{8285E8A6-F5EB-4EA4-9A59-3D94CE5E62BE}"/>
          </ac:spMkLst>
        </pc:spChg>
      </pc:sldChg>
      <pc:sldChg chg="addSp delSp modSp new ord">
        <pc:chgData name="Hill,Jordan (DSHS)" userId="S::jordan.hill@dshs.texas.gov::1afcdffa-d068-4ece-aa53-24c4dfc62f31" providerId="AD" clId="Web-{C79F0056-F24E-5369-D4A3-D67BB3C6777F}" dt="2021-03-19T18:01:33.941" v="188"/>
        <pc:sldMkLst>
          <pc:docMk/>
          <pc:sldMk cId="3313675146" sldId="409"/>
        </pc:sldMkLst>
        <pc:spChg chg="mod">
          <ac:chgData name="Hill,Jordan (DSHS)" userId="S::jordan.hill@dshs.texas.gov::1afcdffa-d068-4ece-aa53-24c4dfc62f31" providerId="AD" clId="Web-{C79F0056-F24E-5369-D4A3-D67BB3C6777F}" dt="2021-03-19T17:51:28.735" v="105" actId="20577"/>
          <ac:spMkLst>
            <pc:docMk/>
            <pc:sldMk cId="3313675146" sldId="409"/>
            <ac:spMk id="2" creationId="{CCEE8E64-B5EF-4052-B23C-B9130B97BC03}"/>
          </ac:spMkLst>
        </pc:spChg>
        <pc:spChg chg="del mod">
          <ac:chgData name="Hill,Jordan (DSHS)" userId="S::jordan.hill@dshs.texas.gov::1afcdffa-d068-4ece-aa53-24c4dfc62f31" providerId="AD" clId="Web-{C79F0056-F24E-5369-D4A3-D67BB3C6777F}" dt="2021-03-19T17:53:31.492" v="129"/>
          <ac:spMkLst>
            <pc:docMk/>
            <pc:sldMk cId="3313675146" sldId="409"/>
            <ac:spMk id="3" creationId="{7FCDC753-2B43-4C29-9D92-5AE233B3E0EC}"/>
          </ac:spMkLst>
        </pc:spChg>
        <pc:spChg chg="del">
          <ac:chgData name="Hill,Jordan (DSHS)" userId="S::jordan.hill@dshs.texas.gov::1afcdffa-d068-4ece-aa53-24c4dfc62f31" providerId="AD" clId="Web-{C79F0056-F24E-5369-D4A3-D67BB3C6777F}" dt="2021-03-19T17:53:54.509" v="130"/>
          <ac:spMkLst>
            <pc:docMk/>
            <pc:sldMk cId="3313675146" sldId="409"/>
            <ac:spMk id="4" creationId="{99768903-F694-4047-8140-52D2D9779F08}"/>
          </ac:spMkLst>
        </pc:spChg>
        <pc:spChg chg="add del mod">
          <ac:chgData name="Hill,Jordan (DSHS)" userId="S::jordan.hill@dshs.texas.gov::1afcdffa-d068-4ece-aa53-24c4dfc62f31" providerId="AD" clId="Web-{C79F0056-F24E-5369-D4A3-D67BB3C6777F}" dt="2021-03-19T18:01:33.941" v="188"/>
          <ac:spMkLst>
            <pc:docMk/>
            <pc:sldMk cId="3313675146" sldId="409"/>
            <ac:spMk id="9" creationId="{C1993C98-D103-4057-B627-3744C65358F8}"/>
          </ac:spMkLst>
        </pc:spChg>
        <pc:picChg chg="add del mod ord">
          <ac:chgData name="Hill,Jordan (DSHS)" userId="S::jordan.hill@dshs.texas.gov::1afcdffa-d068-4ece-aa53-24c4dfc62f31" providerId="AD" clId="Web-{C79F0056-F24E-5369-D4A3-D67BB3C6777F}" dt="2021-03-19T18:01:30.816" v="187"/>
          <ac:picMkLst>
            <pc:docMk/>
            <pc:sldMk cId="3313675146" sldId="409"/>
            <ac:picMk id="5" creationId="{E9CA1463-4E42-4D2D-AD7E-2C229A6E10FC}"/>
          </ac:picMkLst>
        </pc:picChg>
        <pc:picChg chg="add mod ord">
          <ac:chgData name="Hill,Jordan (DSHS)" userId="S::jordan.hill@dshs.texas.gov::1afcdffa-d068-4ece-aa53-24c4dfc62f31" providerId="AD" clId="Web-{C79F0056-F24E-5369-D4A3-D67BB3C6777F}" dt="2021-03-19T17:54:10.447" v="137" actId="1076"/>
          <ac:picMkLst>
            <pc:docMk/>
            <pc:sldMk cId="3313675146" sldId="409"/>
            <ac:picMk id="6" creationId="{9A2CCFE2-6008-444A-A212-CD798B3A6B90}"/>
          </ac:picMkLst>
        </pc:picChg>
        <pc:picChg chg="add mod">
          <ac:chgData name="Hill,Jordan (DSHS)" userId="S::jordan.hill@dshs.texas.gov::1afcdffa-d068-4ece-aa53-24c4dfc62f31" providerId="AD" clId="Web-{C79F0056-F24E-5369-D4A3-D67BB3C6777F}" dt="2021-03-19T17:54:41.574" v="140" actId="14100"/>
          <ac:picMkLst>
            <pc:docMk/>
            <pc:sldMk cId="3313675146" sldId="409"/>
            <ac:picMk id="7" creationId="{C33CB9C0-9E9A-490E-889B-771183D63EA4}"/>
          </ac:picMkLst>
        </pc:picChg>
      </pc:sldChg>
      <pc:sldChg chg="addSp delSp modSp add replId">
        <pc:chgData name="Hill,Jordan (DSHS)" userId="S::jordan.hill@dshs.texas.gov::1afcdffa-d068-4ece-aa53-24c4dfc62f31" providerId="AD" clId="Web-{C79F0056-F24E-5369-D4A3-D67BB3C6777F}" dt="2021-03-19T17:57:35.771" v="172"/>
        <pc:sldMkLst>
          <pc:docMk/>
          <pc:sldMk cId="601182188" sldId="410"/>
        </pc:sldMkLst>
        <pc:spChg chg="add del mod">
          <ac:chgData name="Hill,Jordan (DSHS)" userId="S::jordan.hill@dshs.texas.gov::1afcdffa-d068-4ece-aa53-24c4dfc62f31" providerId="AD" clId="Web-{C79F0056-F24E-5369-D4A3-D67BB3C6777F}" dt="2021-03-19T17:56:51.285" v="149"/>
          <ac:spMkLst>
            <pc:docMk/>
            <pc:sldMk cId="601182188" sldId="410"/>
            <ac:spMk id="4" creationId="{2338527E-15E6-49CC-A6B6-1414724DED31}"/>
          </ac:spMkLst>
        </pc:spChg>
        <pc:graphicFrameChg chg="add mod ord modGraphic">
          <ac:chgData name="Hill,Jordan (DSHS)" userId="S::jordan.hill@dshs.texas.gov::1afcdffa-d068-4ece-aa53-24c4dfc62f31" providerId="AD" clId="Web-{C79F0056-F24E-5369-D4A3-D67BB3C6777F}" dt="2021-03-19T17:57:35.771" v="172"/>
          <ac:graphicFrameMkLst>
            <pc:docMk/>
            <pc:sldMk cId="601182188" sldId="410"/>
            <ac:graphicFrameMk id="9" creationId="{79B2D5DF-8D81-4713-8EFB-F1E55F9A39C8}"/>
          </ac:graphicFrameMkLst>
        </pc:graphicFrameChg>
        <pc:picChg chg="mod modCrop">
          <ac:chgData name="Hill,Jordan (DSHS)" userId="S::jordan.hill@dshs.texas.gov::1afcdffa-d068-4ece-aa53-24c4dfc62f31" providerId="AD" clId="Web-{C79F0056-F24E-5369-D4A3-D67BB3C6777F}" dt="2021-03-19T17:57:21.661" v="160" actId="1076"/>
          <ac:picMkLst>
            <pc:docMk/>
            <pc:sldMk cId="601182188" sldId="410"/>
            <ac:picMk id="5" creationId="{E9CA1463-4E42-4D2D-AD7E-2C229A6E10FC}"/>
          </ac:picMkLst>
        </pc:picChg>
        <pc:picChg chg="del">
          <ac:chgData name="Hill,Jordan (DSHS)" userId="S::jordan.hill@dshs.texas.gov::1afcdffa-d068-4ece-aa53-24c4dfc62f31" providerId="AD" clId="Web-{C79F0056-F24E-5369-D4A3-D67BB3C6777F}" dt="2021-03-19T17:54:48.637" v="143"/>
          <ac:picMkLst>
            <pc:docMk/>
            <pc:sldMk cId="601182188" sldId="410"/>
            <ac:picMk id="6" creationId="{9A2CCFE2-6008-444A-A212-CD798B3A6B90}"/>
          </ac:picMkLst>
        </pc:picChg>
        <pc:picChg chg="del">
          <ac:chgData name="Hill,Jordan (DSHS)" userId="S::jordan.hill@dshs.texas.gov::1afcdffa-d068-4ece-aa53-24c4dfc62f31" providerId="AD" clId="Web-{C79F0056-F24E-5369-D4A3-D67BB3C6777F}" dt="2021-03-19T17:54:47.965" v="142"/>
          <ac:picMkLst>
            <pc:docMk/>
            <pc:sldMk cId="601182188" sldId="410"/>
            <ac:picMk id="7" creationId="{C33CB9C0-9E9A-490E-889B-771183D63EA4}"/>
          </ac:picMkLst>
        </pc:picChg>
        <pc:picChg chg="add mod">
          <ac:chgData name="Hill,Jordan (DSHS)" userId="S::jordan.hill@dshs.texas.gov::1afcdffa-d068-4ece-aa53-24c4dfc62f31" providerId="AD" clId="Web-{C79F0056-F24E-5369-D4A3-D67BB3C6777F}" dt="2021-03-19T17:57:12.473" v="156" actId="1076"/>
          <ac:picMkLst>
            <pc:docMk/>
            <pc:sldMk cId="601182188" sldId="410"/>
            <ac:picMk id="10" creationId="{944A8EBE-DA90-4AEF-87FD-64B29F9BB0FE}"/>
          </ac:picMkLst>
        </pc:picChg>
      </pc:sldChg>
      <pc:sldChg chg="modSp new ord">
        <pc:chgData name="Hill,Jordan (DSHS)" userId="S::jordan.hill@dshs.texas.gov::1afcdffa-d068-4ece-aa53-24c4dfc62f31" providerId="AD" clId="Web-{C79F0056-F24E-5369-D4A3-D67BB3C6777F}" dt="2021-03-19T18:08:17.698" v="212" actId="20577"/>
        <pc:sldMkLst>
          <pc:docMk/>
          <pc:sldMk cId="3923001845" sldId="411"/>
        </pc:sldMkLst>
        <pc:spChg chg="mod">
          <ac:chgData name="Hill,Jordan (DSHS)" userId="S::jordan.hill@dshs.texas.gov::1afcdffa-d068-4ece-aa53-24c4dfc62f31" providerId="AD" clId="Web-{C79F0056-F24E-5369-D4A3-D67BB3C6777F}" dt="2021-03-19T18:08:17.698" v="212" actId="20577"/>
          <ac:spMkLst>
            <pc:docMk/>
            <pc:sldMk cId="3923001845" sldId="411"/>
            <ac:spMk id="2" creationId="{1A3289C7-E814-4A3C-9FDA-2DCC4CA901E6}"/>
          </ac:spMkLst>
        </pc:spChg>
      </pc:sldChg>
      <pc:sldChg chg="addSp modSp new ord">
        <pc:chgData name="Hill,Jordan (DSHS)" userId="S::jordan.hill@dshs.texas.gov::1afcdffa-d068-4ece-aa53-24c4dfc62f31" providerId="AD" clId="Web-{C79F0056-F24E-5369-D4A3-D67BB3C6777F}" dt="2021-03-19T18:33:49.362" v="561" actId="20577"/>
        <pc:sldMkLst>
          <pc:docMk/>
          <pc:sldMk cId="455905970" sldId="412"/>
        </pc:sldMkLst>
        <pc:spChg chg="mod">
          <ac:chgData name="Hill,Jordan (DSHS)" userId="S::jordan.hill@dshs.texas.gov::1afcdffa-d068-4ece-aa53-24c4dfc62f31" providerId="AD" clId="Web-{C79F0056-F24E-5369-D4A3-D67BB3C6777F}" dt="2021-03-19T18:33:49.362" v="561" actId="20577"/>
          <ac:spMkLst>
            <pc:docMk/>
            <pc:sldMk cId="455905970" sldId="412"/>
            <ac:spMk id="2" creationId="{33038489-C50D-4D78-A187-FE40332B7BB0}"/>
          </ac:spMkLst>
        </pc:spChg>
        <pc:spChg chg="mod">
          <ac:chgData name="Hill,Jordan (DSHS)" userId="S::jordan.hill@dshs.texas.gov::1afcdffa-d068-4ece-aa53-24c4dfc62f31" providerId="AD" clId="Web-{C79F0056-F24E-5369-D4A3-D67BB3C6777F}" dt="2021-03-19T18:21:53.947" v="254" actId="20577"/>
          <ac:spMkLst>
            <pc:docMk/>
            <pc:sldMk cId="455905970" sldId="412"/>
            <ac:spMk id="3" creationId="{94CD56E2-2F01-4C25-8301-AEAC75A4E4F6}"/>
          </ac:spMkLst>
        </pc:spChg>
        <pc:spChg chg="mod">
          <ac:chgData name="Hill,Jordan (DSHS)" userId="S::jordan.hill@dshs.texas.gov::1afcdffa-d068-4ece-aa53-24c4dfc62f31" providerId="AD" clId="Web-{C79F0056-F24E-5369-D4A3-D67BB3C6777F}" dt="2021-03-19T18:18:47.499" v="239" actId="20577"/>
          <ac:spMkLst>
            <pc:docMk/>
            <pc:sldMk cId="455905970" sldId="412"/>
            <ac:spMk id="4" creationId="{3CDABA89-18EC-43D2-BFFA-40F198868F2B}"/>
          </ac:spMkLst>
        </pc:spChg>
        <pc:picChg chg="add mod">
          <ac:chgData name="Hill,Jordan (DSHS)" userId="S::jordan.hill@dshs.texas.gov::1afcdffa-d068-4ece-aa53-24c4dfc62f31" providerId="AD" clId="Web-{C79F0056-F24E-5369-D4A3-D67BB3C6777F}" dt="2021-03-19T18:21:45.399" v="250" actId="1076"/>
          <ac:picMkLst>
            <pc:docMk/>
            <pc:sldMk cId="455905970" sldId="412"/>
            <ac:picMk id="5" creationId="{2466B01A-B3F7-4365-B249-D93D6FC4DAFC}"/>
          </ac:picMkLst>
        </pc:picChg>
        <pc:picChg chg="add mod">
          <ac:chgData name="Hill,Jordan (DSHS)" userId="S::jordan.hill@dshs.texas.gov::1afcdffa-d068-4ece-aa53-24c4dfc62f31" providerId="AD" clId="Web-{C79F0056-F24E-5369-D4A3-D67BB3C6777F}" dt="2021-03-19T18:21:44.181" v="249" actId="1076"/>
          <ac:picMkLst>
            <pc:docMk/>
            <pc:sldMk cId="455905970" sldId="412"/>
            <ac:picMk id="6" creationId="{5E065BBA-A09D-4303-ACF1-C0DFC712F1F2}"/>
          </ac:picMkLst>
        </pc:picChg>
      </pc:sldChg>
      <pc:sldChg chg="addSp delSp modSp new mod ord modClrScheme chgLayout">
        <pc:chgData name="Hill,Jordan (DSHS)" userId="S::jordan.hill@dshs.texas.gov::1afcdffa-d068-4ece-aa53-24c4dfc62f31" providerId="AD" clId="Web-{C79F0056-F24E-5369-D4A3-D67BB3C6777F}" dt="2021-03-19T18:32:59.593" v="542" actId="20577"/>
        <pc:sldMkLst>
          <pc:docMk/>
          <pc:sldMk cId="710939748" sldId="413"/>
        </pc:sldMkLst>
        <pc:spChg chg="mod ord">
          <ac:chgData name="Hill,Jordan (DSHS)" userId="S::jordan.hill@dshs.texas.gov::1afcdffa-d068-4ece-aa53-24c4dfc62f31" providerId="AD" clId="Web-{C79F0056-F24E-5369-D4A3-D67BB3C6777F}" dt="2021-03-19T18:32:18.482" v="528"/>
          <ac:spMkLst>
            <pc:docMk/>
            <pc:sldMk cId="710939748" sldId="413"/>
            <ac:spMk id="2" creationId="{D29F284A-76A9-4FCF-A43D-09ABD7E0B77C}"/>
          </ac:spMkLst>
        </pc:spChg>
        <pc:spChg chg="mod ord">
          <ac:chgData name="Hill,Jordan (DSHS)" userId="S::jordan.hill@dshs.texas.gov::1afcdffa-d068-4ece-aa53-24c4dfc62f31" providerId="AD" clId="Web-{C79F0056-F24E-5369-D4A3-D67BB3C6777F}" dt="2021-03-19T18:32:59.593" v="542" actId="20577"/>
          <ac:spMkLst>
            <pc:docMk/>
            <pc:sldMk cId="710939748" sldId="413"/>
            <ac:spMk id="3" creationId="{92DB53A2-8D23-4310-B3AE-95DD997B9F60}"/>
          </ac:spMkLst>
        </pc:spChg>
        <pc:spChg chg="del">
          <ac:chgData name="Hill,Jordan (DSHS)" userId="S::jordan.hill@dshs.texas.gov::1afcdffa-d068-4ece-aa53-24c4dfc62f31" providerId="AD" clId="Web-{C79F0056-F24E-5369-D4A3-D67BB3C6777F}" dt="2021-03-19T18:27:48.264" v="391"/>
          <ac:spMkLst>
            <pc:docMk/>
            <pc:sldMk cId="710939748" sldId="413"/>
            <ac:spMk id="4" creationId="{C1492512-6ECF-419E-82DC-1A9D22D11D7A}"/>
          </ac:spMkLst>
        </pc:spChg>
        <pc:spChg chg="add del mod ord">
          <ac:chgData name="Hill,Jordan (DSHS)" userId="S::jordan.hill@dshs.texas.gov::1afcdffa-d068-4ece-aa53-24c4dfc62f31" providerId="AD" clId="Web-{C79F0056-F24E-5369-D4A3-D67BB3C6777F}" dt="2021-03-19T18:32:33.858" v="533"/>
          <ac:spMkLst>
            <pc:docMk/>
            <pc:sldMk cId="710939748" sldId="413"/>
            <ac:spMk id="5" creationId="{615E6741-85CA-46ED-B920-1FF662ED578C}"/>
          </ac:spMkLst>
        </pc:spChg>
        <pc:spChg chg="add mod ord">
          <ac:chgData name="Hill,Jordan (DSHS)" userId="S::jordan.hill@dshs.texas.gov::1afcdffa-d068-4ece-aa53-24c4dfc62f31" providerId="AD" clId="Web-{C79F0056-F24E-5369-D4A3-D67BB3C6777F}" dt="2021-03-19T18:32:18.482" v="528"/>
          <ac:spMkLst>
            <pc:docMk/>
            <pc:sldMk cId="710939748" sldId="413"/>
            <ac:spMk id="6" creationId="{D164500A-9248-4725-8DF4-7A7DB9A58258}"/>
          </ac:spMkLst>
        </pc:spChg>
        <pc:spChg chg="add del mod ord">
          <ac:chgData name="Hill,Jordan (DSHS)" userId="S::jordan.hill@dshs.texas.gov::1afcdffa-d068-4ece-aa53-24c4dfc62f31" providerId="AD" clId="Web-{C79F0056-F24E-5369-D4A3-D67BB3C6777F}" dt="2021-03-19T18:32:21.685" v="529"/>
          <ac:spMkLst>
            <pc:docMk/>
            <pc:sldMk cId="710939748" sldId="413"/>
            <ac:spMk id="7" creationId="{80EEC1BA-A6A7-4158-84DA-B9083FEA8833}"/>
          </ac:spMkLst>
        </pc:spChg>
        <pc:picChg chg="add mod ord">
          <ac:chgData name="Hill,Jordan (DSHS)" userId="S::jordan.hill@dshs.texas.gov::1afcdffa-d068-4ece-aa53-24c4dfc62f31" providerId="AD" clId="Web-{C79F0056-F24E-5369-D4A3-D67BB3C6777F}" dt="2021-03-19T18:32:28.920" v="531" actId="14100"/>
          <ac:picMkLst>
            <pc:docMk/>
            <pc:sldMk cId="710939748" sldId="413"/>
            <ac:picMk id="8" creationId="{6B9EC5A2-2106-45B0-B9C1-211924DDC5D1}"/>
          </ac:picMkLst>
        </pc:picChg>
      </pc:sldChg>
      <pc:sldChg chg="modSp add ord replId">
        <pc:chgData name="Hill,Jordan (DSHS)" userId="S::jordan.hill@dshs.texas.gov::1afcdffa-d068-4ece-aa53-24c4dfc62f31" providerId="AD" clId="Web-{C79F0056-F24E-5369-D4A3-D67BB3C6777F}" dt="2021-03-19T18:37:02.966" v="567" actId="20577"/>
        <pc:sldMkLst>
          <pc:docMk/>
          <pc:sldMk cId="377659635" sldId="414"/>
        </pc:sldMkLst>
        <pc:spChg chg="mod">
          <ac:chgData name="Hill,Jordan (DSHS)" userId="S::jordan.hill@dshs.texas.gov::1afcdffa-d068-4ece-aa53-24c4dfc62f31" providerId="AD" clId="Web-{C79F0056-F24E-5369-D4A3-D67BB3C6777F}" dt="2021-03-19T18:37:02.966" v="567" actId="20577"/>
          <ac:spMkLst>
            <pc:docMk/>
            <pc:sldMk cId="377659635" sldId="414"/>
            <ac:spMk id="2" creationId="{5EC1298A-9F55-4B4B-B662-2D2442C25044}"/>
          </ac:spMkLst>
        </pc:spChg>
      </pc:sldChg>
      <pc:sldChg chg="addSp delSp modSp new">
        <pc:chgData name="Hill,Jordan (DSHS)" userId="S::jordan.hill@dshs.texas.gov::1afcdffa-d068-4ece-aa53-24c4dfc62f31" providerId="AD" clId="Web-{C79F0056-F24E-5369-D4A3-D67BB3C6777F}" dt="2021-03-19T19:23:57.448" v="1669"/>
        <pc:sldMkLst>
          <pc:docMk/>
          <pc:sldMk cId="1028143608" sldId="415"/>
        </pc:sldMkLst>
        <pc:spChg chg="mod">
          <ac:chgData name="Hill,Jordan (DSHS)" userId="S::jordan.hill@dshs.texas.gov::1afcdffa-d068-4ece-aa53-24c4dfc62f31" providerId="AD" clId="Web-{C79F0056-F24E-5369-D4A3-D67BB3C6777F}" dt="2021-03-19T19:12:46.352" v="1095" actId="20577"/>
          <ac:spMkLst>
            <pc:docMk/>
            <pc:sldMk cId="1028143608" sldId="415"/>
            <ac:spMk id="2" creationId="{6AB2316F-246D-40B1-91AF-9A7A6DA478EB}"/>
          </ac:spMkLst>
        </pc:spChg>
        <pc:spChg chg="del">
          <ac:chgData name="Hill,Jordan (DSHS)" userId="S::jordan.hill@dshs.texas.gov::1afcdffa-d068-4ece-aa53-24c4dfc62f31" providerId="AD" clId="Web-{C79F0056-F24E-5369-D4A3-D67BB3C6777F}" dt="2021-03-19T18:40:28.369" v="653"/>
          <ac:spMkLst>
            <pc:docMk/>
            <pc:sldMk cId="1028143608" sldId="415"/>
            <ac:spMk id="3" creationId="{0533EFB6-20DC-49A0-B1DA-A23CBA60BBBE}"/>
          </ac:spMkLst>
        </pc:spChg>
        <pc:spChg chg="add mod">
          <ac:chgData name="Hill,Jordan (DSHS)" userId="S::jordan.hill@dshs.texas.gov::1afcdffa-d068-4ece-aa53-24c4dfc62f31" providerId="AD" clId="Web-{C79F0056-F24E-5369-D4A3-D67BB3C6777F}" dt="2021-03-19T19:14:13.387" v="1150" actId="1076"/>
          <ac:spMkLst>
            <pc:docMk/>
            <pc:sldMk cId="1028143608" sldId="415"/>
            <ac:spMk id="14" creationId="{B54BA087-F851-4E78-A941-2A7A5CFFFDE8}"/>
          </ac:spMkLst>
        </pc:spChg>
        <pc:graphicFrameChg chg="add mod ord modGraphic">
          <ac:chgData name="Hill,Jordan (DSHS)" userId="S::jordan.hill@dshs.texas.gov::1afcdffa-d068-4ece-aa53-24c4dfc62f31" providerId="AD" clId="Web-{C79F0056-F24E-5369-D4A3-D67BB3C6777F}" dt="2021-03-19T19:23:57.448" v="1669"/>
          <ac:graphicFrameMkLst>
            <pc:docMk/>
            <pc:sldMk cId="1028143608" sldId="415"/>
            <ac:graphicFrameMk id="5" creationId="{368C0EC6-37D1-4E17-BBF8-F6F6CB3AADAE}"/>
          </ac:graphicFrameMkLst>
        </pc:graphicFrameChg>
        <pc:graphicFrameChg chg="add del mod">
          <ac:chgData name="Hill,Jordan (DSHS)" userId="S::jordan.hill@dshs.texas.gov::1afcdffa-d068-4ece-aa53-24c4dfc62f31" providerId="AD" clId="Web-{C79F0056-F24E-5369-D4A3-D67BB3C6777F}" dt="2021-03-19T18:42:13.593" v="748"/>
          <ac:graphicFrameMkLst>
            <pc:docMk/>
            <pc:sldMk cId="1028143608" sldId="415"/>
            <ac:graphicFrameMk id="7" creationId="{3E36330A-25E6-4CDB-8E8E-37A8BB4F9910}"/>
          </ac:graphicFrameMkLst>
        </pc:graphicFrameChg>
        <pc:graphicFrameChg chg="add del mod">
          <ac:chgData name="Hill,Jordan (DSHS)" userId="S::jordan.hill@dshs.texas.gov::1afcdffa-d068-4ece-aa53-24c4dfc62f31" providerId="AD" clId="Web-{C79F0056-F24E-5369-D4A3-D67BB3C6777F}" dt="2021-03-19T18:42:17.640" v="750"/>
          <ac:graphicFrameMkLst>
            <pc:docMk/>
            <pc:sldMk cId="1028143608" sldId="415"/>
            <ac:graphicFrameMk id="9" creationId="{5296EF3B-9C43-4D57-B372-5552C3129CAB}"/>
          </ac:graphicFrameMkLst>
        </pc:graphicFrameChg>
        <pc:graphicFrameChg chg="add del mod">
          <ac:chgData name="Hill,Jordan (DSHS)" userId="S::jordan.hill@dshs.texas.gov::1afcdffa-d068-4ece-aa53-24c4dfc62f31" providerId="AD" clId="Web-{C79F0056-F24E-5369-D4A3-D67BB3C6777F}" dt="2021-03-19T18:42:22.047" v="752"/>
          <ac:graphicFrameMkLst>
            <pc:docMk/>
            <pc:sldMk cId="1028143608" sldId="415"/>
            <ac:graphicFrameMk id="11" creationId="{AF20F0A4-7638-44A2-AB4B-26308043BC2F}"/>
          </ac:graphicFrameMkLst>
        </pc:graphicFrameChg>
        <pc:graphicFrameChg chg="add mod modGraphic">
          <ac:chgData name="Hill,Jordan (DSHS)" userId="S::jordan.hill@dshs.texas.gov::1afcdffa-d068-4ece-aa53-24c4dfc62f31" providerId="AD" clId="Web-{C79F0056-F24E-5369-D4A3-D67BB3C6777F}" dt="2021-03-19T19:23:54.073" v="1668"/>
          <ac:graphicFrameMkLst>
            <pc:docMk/>
            <pc:sldMk cId="1028143608" sldId="415"/>
            <ac:graphicFrameMk id="13" creationId="{B1EB5B8F-2D8A-462B-9533-CA04FCE7537A}"/>
          </ac:graphicFrameMkLst>
        </pc:graphicFrameChg>
      </pc:sldChg>
      <pc:sldChg chg="addSp modSp new mod ord modClrScheme chgLayout">
        <pc:chgData name="Hill,Jordan (DSHS)" userId="S::jordan.hill@dshs.texas.gov::1afcdffa-d068-4ece-aa53-24c4dfc62f31" providerId="AD" clId="Web-{C79F0056-F24E-5369-D4A3-D67BB3C6777F}" dt="2021-03-19T19:54:12.273" v="4847"/>
        <pc:sldMkLst>
          <pc:docMk/>
          <pc:sldMk cId="316368902" sldId="416"/>
        </pc:sldMkLst>
        <pc:spChg chg="mod ord">
          <ac:chgData name="Hill,Jordan (DSHS)" userId="S::jordan.hill@dshs.texas.gov::1afcdffa-d068-4ece-aa53-24c4dfc62f31" providerId="AD" clId="Web-{C79F0056-F24E-5369-D4A3-D67BB3C6777F}" dt="2021-03-19T18:37:42.016" v="652" actId="20577"/>
          <ac:spMkLst>
            <pc:docMk/>
            <pc:sldMk cId="316368902" sldId="416"/>
            <ac:spMk id="2" creationId="{1CC66C23-2F47-49E2-9B35-6F9F916F503D}"/>
          </ac:spMkLst>
        </pc:spChg>
        <pc:spChg chg="mod ord">
          <ac:chgData name="Hill,Jordan (DSHS)" userId="S::jordan.hill@dshs.texas.gov::1afcdffa-d068-4ece-aa53-24c4dfc62f31" providerId="AD" clId="Web-{C79F0056-F24E-5369-D4A3-D67BB3C6777F}" dt="2021-03-19T19:53:30.147" v="4778" actId="20577"/>
          <ac:spMkLst>
            <pc:docMk/>
            <pc:sldMk cId="316368902" sldId="416"/>
            <ac:spMk id="3" creationId="{E0643C95-6AEB-4830-B158-A59A780A976F}"/>
          </ac:spMkLst>
        </pc:spChg>
        <pc:graphicFrameChg chg="add mod modGraphic">
          <ac:chgData name="Hill,Jordan (DSHS)" userId="S::jordan.hill@dshs.texas.gov::1afcdffa-d068-4ece-aa53-24c4dfc62f31" providerId="AD" clId="Web-{C79F0056-F24E-5369-D4A3-D67BB3C6777F}" dt="2021-03-19T19:54:12.273" v="4847"/>
          <ac:graphicFrameMkLst>
            <pc:docMk/>
            <pc:sldMk cId="316368902" sldId="416"/>
            <ac:graphicFrameMk id="4" creationId="{31A1B39E-0F93-421B-834F-20D38158C9BB}"/>
          </ac:graphicFrameMkLst>
        </pc:graphicFrameChg>
      </pc:sldChg>
      <pc:sldChg chg="modSp add replId">
        <pc:chgData name="Hill,Jordan (DSHS)" userId="S::jordan.hill@dshs.texas.gov::1afcdffa-d068-4ece-aa53-24c4dfc62f31" providerId="AD" clId="Web-{C79F0056-F24E-5369-D4A3-D67BB3C6777F}" dt="2021-03-19T19:40:20.628" v="3042" actId="20577"/>
        <pc:sldMkLst>
          <pc:docMk/>
          <pc:sldMk cId="1093101203" sldId="417"/>
        </pc:sldMkLst>
        <pc:spChg chg="mod">
          <ac:chgData name="Hill,Jordan (DSHS)" userId="S::jordan.hill@dshs.texas.gov::1afcdffa-d068-4ece-aa53-24c4dfc62f31" providerId="AD" clId="Web-{C79F0056-F24E-5369-D4A3-D67BB3C6777F}" dt="2021-03-19T19:40:20.628" v="3042" actId="20577"/>
          <ac:spMkLst>
            <pc:docMk/>
            <pc:sldMk cId="1093101203" sldId="417"/>
            <ac:spMk id="3" creationId="{E0643C95-6AEB-4830-B158-A59A780A976F}"/>
          </ac:spMkLst>
        </pc:spChg>
      </pc:sldChg>
      <pc:sldChg chg="modSp add replId">
        <pc:chgData name="Hill,Jordan (DSHS)" userId="S::jordan.hill@dshs.texas.gov::1afcdffa-d068-4ece-aa53-24c4dfc62f31" providerId="AD" clId="Web-{C79F0056-F24E-5369-D4A3-D67BB3C6777F}" dt="2021-03-19T19:21:37.882" v="1642" actId="20577"/>
        <pc:sldMkLst>
          <pc:docMk/>
          <pc:sldMk cId="3756269240" sldId="418"/>
        </pc:sldMkLst>
        <pc:spChg chg="mod">
          <ac:chgData name="Hill,Jordan (DSHS)" userId="S::jordan.hill@dshs.texas.gov::1afcdffa-d068-4ece-aa53-24c4dfc62f31" providerId="AD" clId="Web-{C79F0056-F24E-5369-D4A3-D67BB3C6777F}" dt="2021-03-19T19:21:37.882" v="1642" actId="20577"/>
          <ac:spMkLst>
            <pc:docMk/>
            <pc:sldMk cId="3756269240" sldId="418"/>
            <ac:spMk id="3" creationId="{E0643C95-6AEB-4830-B158-A59A780A976F}"/>
          </ac:spMkLst>
        </pc:spChg>
      </pc:sldChg>
      <pc:sldChg chg="modSp add replId">
        <pc:chgData name="Hill,Jordan (DSHS)" userId="S::jordan.hill@dshs.texas.gov::1afcdffa-d068-4ece-aa53-24c4dfc62f31" providerId="AD" clId="Web-{C79F0056-F24E-5369-D4A3-D67BB3C6777F}" dt="2021-03-19T19:55:06.478" v="4866" actId="20577"/>
        <pc:sldMkLst>
          <pc:docMk/>
          <pc:sldMk cId="4291858697" sldId="419"/>
        </pc:sldMkLst>
        <pc:spChg chg="mod">
          <ac:chgData name="Hill,Jordan (DSHS)" userId="S::jordan.hill@dshs.texas.gov::1afcdffa-d068-4ece-aa53-24c4dfc62f31" providerId="AD" clId="Web-{C79F0056-F24E-5369-D4A3-D67BB3C6777F}" dt="2021-03-19T19:55:06.478" v="4866" actId="20577"/>
          <ac:spMkLst>
            <pc:docMk/>
            <pc:sldMk cId="4291858697" sldId="419"/>
            <ac:spMk id="3" creationId="{E0643C95-6AEB-4830-B158-A59A780A976F}"/>
          </ac:spMkLst>
        </pc:spChg>
      </pc:sldChg>
      <pc:sldChg chg="modSp add replId">
        <pc:chgData name="Hill,Jordan (DSHS)" userId="S::jordan.hill@dshs.texas.gov::1afcdffa-d068-4ece-aa53-24c4dfc62f31" providerId="AD" clId="Web-{C79F0056-F24E-5369-D4A3-D67BB3C6777F}" dt="2021-03-19T19:55:09.681" v="4868" actId="20577"/>
        <pc:sldMkLst>
          <pc:docMk/>
          <pc:sldMk cId="1392650759" sldId="420"/>
        </pc:sldMkLst>
        <pc:spChg chg="mod">
          <ac:chgData name="Hill,Jordan (DSHS)" userId="S::jordan.hill@dshs.texas.gov::1afcdffa-d068-4ece-aa53-24c4dfc62f31" providerId="AD" clId="Web-{C79F0056-F24E-5369-D4A3-D67BB3C6777F}" dt="2021-03-19T19:55:09.681" v="4868" actId="20577"/>
          <ac:spMkLst>
            <pc:docMk/>
            <pc:sldMk cId="1392650759" sldId="420"/>
            <ac:spMk id="3" creationId="{E0643C95-6AEB-4830-B158-A59A780A976F}"/>
          </ac:spMkLst>
        </pc:spChg>
      </pc:sldChg>
      <pc:sldChg chg="modSp add replId">
        <pc:chgData name="Hill,Jordan (DSHS)" userId="S::jordan.hill@dshs.texas.gov::1afcdffa-d068-4ece-aa53-24c4dfc62f31" providerId="AD" clId="Web-{C79F0056-F24E-5369-D4A3-D67BB3C6777F}" dt="2021-03-19T19:25:29.825" v="1699" actId="20577"/>
        <pc:sldMkLst>
          <pc:docMk/>
          <pc:sldMk cId="137450213" sldId="421"/>
        </pc:sldMkLst>
        <pc:spChg chg="mod">
          <ac:chgData name="Hill,Jordan (DSHS)" userId="S::jordan.hill@dshs.texas.gov::1afcdffa-d068-4ece-aa53-24c4dfc62f31" providerId="AD" clId="Web-{C79F0056-F24E-5369-D4A3-D67BB3C6777F}" dt="2021-03-19T19:25:29.825" v="1699" actId="20577"/>
          <ac:spMkLst>
            <pc:docMk/>
            <pc:sldMk cId="137450213" sldId="421"/>
            <ac:spMk id="3" creationId="{E0643C95-6AEB-4830-B158-A59A780A976F}"/>
          </ac:spMkLst>
        </pc:spChg>
      </pc:sldChg>
      <pc:sldChg chg="addSp delSp modSp add replId">
        <pc:chgData name="Hill,Jordan (DSHS)" userId="S::jordan.hill@dshs.texas.gov::1afcdffa-d068-4ece-aa53-24c4dfc62f31" providerId="AD" clId="Web-{C79F0056-F24E-5369-D4A3-D67BB3C6777F}" dt="2021-03-19T19:54:33.930" v="4849" actId="1076"/>
        <pc:sldMkLst>
          <pc:docMk/>
          <pc:sldMk cId="3508514457" sldId="422"/>
        </pc:sldMkLst>
        <pc:spChg chg="del mod">
          <ac:chgData name="Hill,Jordan (DSHS)" userId="S::jordan.hill@dshs.texas.gov::1afcdffa-d068-4ece-aa53-24c4dfc62f31" providerId="AD" clId="Web-{C79F0056-F24E-5369-D4A3-D67BB3C6777F}" dt="2021-03-19T19:47:08.872" v="4123"/>
          <ac:spMkLst>
            <pc:docMk/>
            <pc:sldMk cId="3508514457" sldId="422"/>
            <ac:spMk id="3" creationId="{E0643C95-6AEB-4830-B158-A59A780A976F}"/>
          </ac:spMkLst>
        </pc:spChg>
        <pc:spChg chg="add del mod">
          <ac:chgData name="Hill,Jordan (DSHS)" userId="S::jordan.hill@dshs.texas.gov::1afcdffa-d068-4ece-aa53-24c4dfc62f31" providerId="AD" clId="Web-{C79F0056-F24E-5369-D4A3-D67BB3C6777F}" dt="2021-03-19T19:47:12.919" v="4125"/>
          <ac:spMkLst>
            <pc:docMk/>
            <pc:sldMk cId="3508514457" sldId="422"/>
            <ac:spMk id="6" creationId="{B0D485AE-ADFE-4DF2-B6ED-2D1A4F44DAD5}"/>
          </ac:spMkLst>
        </pc:spChg>
        <pc:graphicFrameChg chg="mod modGraphic">
          <ac:chgData name="Hill,Jordan (DSHS)" userId="S::jordan.hill@dshs.texas.gov::1afcdffa-d068-4ece-aa53-24c4dfc62f31" providerId="AD" clId="Web-{C79F0056-F24E-5369-D4A3-D67BB3C6777F}" dt="2021-03-19T19:54:33.930" v="4849" actId="1076"/>
          <ac:graphicFrameMkLst>
            <pc:docMk/>
            <pc:sldMk cId="3508514457" sldId="422"/>
            <ac:graphicFrameMk id="4" creationId="{31A1B39E-0F93-421B-834F-20D38158C9BB}"/>
          </ac:graphicFrameMkLst>
        </pc:graphicFrameChg>
      </pc:sldChg>
      <pc:sldChg chg="modSp add replId">
        <pc:chgData name="Hill,Jordan (DSHS)" userId="S::jordan.hill@dshs.texas.gov::1afcdffa-d068-4ece-aa53-24c4dfc62f31" providerId="AD" clId="Web-{C79F0056-F24E-5369-D4A3-D67BB3C6777F}" dt="2021-03-19T19:52:28.865" v="4726"/>
        <pc:sldMkLst>
          <pc:docMk/>
          <pc:sldMk cId="2972947644" sldId="423"/>
        </pc:sldMkLst>
        <pc:graphicFrameChg chg="mod modGraphic">
          <ac:chgData name="Hill,Jordan (DSHS)" userId="S::jordan.hill@dshs.texas.gov::1afcdffa-d068-4ece-aa53-24c4dfc62f31" providerId="AD" clId="Web-{C79F0056-F24E-5369-D4A3-D67BB3C6777F}" dt="2021-03-19T19:52:28.865" v="4726"/>
          <ac:graphicFrameMkLst>
            <pc:docMk/>
            <pc:sldMk cId="2972947644" sldId="423"/>
            <ac:graphicFrameMk id="4" creationId="{31A1B39E-0F93-421B-834F-20D38158C9BB}"/>
          </ac:graphicFrameMkLst>
        </pc:graphicFrameChg>
      </pc:sldChg>
    </pc:docChg>
  </pc:docChgLst>
  <pc:docChgLst>
    <pc:chgData name="Hill,Jordan (DSHS)" userId="1afcdffa-d068-4ece-aa53-24c4dfc62f31" providerId="ADAL" clId="{4E9841DA-B82C-4AC8-8525-ED58ABA0F779}"/>
    <pc:docChg chg="undo custSel addSld delSld modSld sldOrd modSection">
      <pc:chgData name="Hill,Jordan (DSHS)" userId="1afcdffa-d068-4ece-aa53-24c4dfc62f31" providerId="ADAL" clId="{4E9841DA-B82C-4AC8-8525-ED58ABA0F779}" dt="2021-04-16T19:59:22.965" v="5819" actId="6549"/>
      <pc:docMkLst>
        <pc:docMk/>
      </pc:docMkLst>
      <pc:sldChg chg="modSp">
        <pc:chgData name="Hill,Jordan (DSHS)" userId="1afcdffa-d068-4ece-aa53-24c4dfc62f31" providerId="ADAL" clId="{4E9841DA-B82C-4AC8-8525-ED58ABA0F779}" dt="2021-04-16T19:59:22.965" v="5819" actId="6549"/>
        <pc:sldMkLst>
          <pc:docMk/>
          <pc:sldMk cId="3617220568" sldId="377"/>
        </pc:sldMkLst>
        <pc:spChg chg="mod">
          <ac:chgData name="Hill,Jordan (DSHS)" userId="1afcdffa-d068-4ece-aa53-24c4dfc62f31" providerId="ADAL" clId="{4E9841DA-B82C-4AC8-8525-ED58ABA0F779}" dt="2021-04-16T19:59:22.965" v="5819" actId="6549"/>
          <ac:spMkLst>
            <pc:docMk/>
            <pc:sldMk cId="3617220568" sldId="377"/>
            <ac:spMk id="3" creationId="{D6A5A192-AEDB-4B5E-B189-35E2B17085E2}"/>
          </ac:spMkLst>
        </pc:spChg>
      </pc:sldChg>
      <pc:sldChg chg="addSp delSp modSp ord">
        <pc:chgData name="Hill,Jordan (DSHS)" userId="1afcdffa-d068-4ece-aa53-24c4dfc62f31" providerId="ADAL" clId="{4E9841DA-B82C-4AC8-8525-ED58ABA0F779}" dt="2021-04-16T19:15:32.634" v="3775"/>
        <pc:sldMkLst>
          <pc:docMk/>
          <pc:sldMk cId="2198252228" sldId="386"/>
        </pc:sldMkLst>
        <pc:spChg chg="mod">
          <ac:chgData name="Hill,Jordan (DSHS)" userId="1afcdffa-d068-4ece-aa53-24c4dfc62f31" providerId="ADAL" clId="{4E9841DA-B82C-4AC8-8525-ED58ABA0F779}" dt="2021-04-16T18:30:43.713" v="19" actId="27636"/>
          <ac:spMkLst>
            <pc:docMk/>
            <pc:sldMk cId="2198252228" sldId="386"/>
            <ac:spMk id="3" creationId="{553798B8-69A6-4E0D-B3C9-8DBF8448D4F9}"/>
          </ac:spMkLst>
        </pc:spChg>
        <pc:picChg chg="del">
          <ac:chgData name="Hill,Jordan (DSHS)" userId="1afcdffa-d068-4ece-aa53-24c4dfc62f31" providerId="ADAL" clId="{4E9841DA-B82C-4AC8-8525-ED58ABA0F779}" dt="2021-04-16T18:30:15.277" v="17" actId="478"/>
          <ac:picMkLst>
            <pc:docMk/>
            <pc:sldMk cId="2198252228" sldId="386"/>
            <ac:picMk id="5" creationId="{B4D72F65-1CFB-4927-9BAE-FBF44CEB6D91}"/>
          </ac:picMkLst>
        </pc:picChg>
        <pc:picChg chg="add mod">
          <ac:chgData name="Hill,Jordan (DSHS)" userId="1afcdffa-d068-4ece-aa53-24c4dfc62f31" providerId="ADAL" clId="{4E9841DA-B82C-4AC8-8525-ED58ABA0F779}" dt="2021-04-16T18:30:50.941" v="21" actId="1076"/>
          <ac:picMkLst>
            <pc:docMk/>
            <pc:sldMk cId="2198252228" sldId="386"/>
            <ac:picMk id="6" creationId="{5099EB48-29D4-4745-9D6D-0AC558BCCBE3}"/>
          </ac:picMkLst>
        </pc:picChg>
      </pc:sldChg>
      <pc:sldChg chg="del">
        <pc:chgData name="Hill,Jordan (DSHS)" userId="1afcdffa-d068-4ece-aa53-24c4dfc62f31" providerId="ADAL" clId="{4E9841DA-B82C-4AC8-8525-ED58ABA0F779}" dt="2021-04-16T18:27:14.283" v="7" actId="2696"/>
        <pc:sldMkLst>
          <pc:docMk/>
          <pc:sldMk cId="83418260" sldId="403"/>
        </pc:sldMkLst>
      </pc:sldChg>
      <pc:sldChg chg="modSp">
        <pc:chgData name="Hill,Jordan (DSHS)" userId="1afcdffa-d068-4ece-aa53-24c4dfc62f31" providerId="ADAL" clId="{4E9841DA-B82C-4AC8-8525-ED58ABA0F779}" dt="2021-04-16T18:33:26.461" v="81" actId="20577"/>
        <pc:sldMkLst>
          <pc:docMk/>
          <pc:sldMk cId="2661476795" sldId="433"/>
        </pc:sldMkLst>
        <pc:spChg chg="mod">
          <ac:chgData name="Hill,Jordan (DSHS)" userId="1afcdffa-d068-4ece-aa53-24c4dfc62f31" providerId="ADAL" clId="{4E9841DA-B82C-4AC8-8525-ED58ABA0F779}" dt="2021-04-16T18:33:26.461" v="81" actId="20577"/>
          <ac:spMkLst>
            <pc:docMk/>
            <pc:sldMk cId="2661476795" sldId="433"/>
            <ac:spMk id="2" creationId="{74680A88-9CE1-4981-8679-58017179AF64}"/>
          </ac:spMkLst>
        </pc:spChg>
      </pc:sldChg>
      <pc:sldChg chg="del">
        <pc:chgData name="Hill,Jordan (DSHS)" userId="1afcdffa-d068-4ece-aa53-24c4dfc62f31" providerId="ADAL" clId="{4E9841DA-B82C-4AC8-8525-ED58ABA0F779}" dt="2021-04-16T18:27:17.838" v="9" actId="2696"/>
        <pc:sldMkLst>
          <pc:docMk/>
          <pc:sldMk cId="2520116544" sldId="446"/>
        </pc:sldMkLst>
      </pc:sldChg>
      <pc:sldChg chg="del">
        <pc:chgData name="Hill,Jordan (DSHS)" userId="1afcdffa-d068-4ece-aa53-24c4dfc62f31" providerId="ADAL" clId="{4E9841DA-B82C-4AC8-8525-ED58ABA0F779}" dt="2021-04-16T18:27:15.907" v="8" actId="2696"/>
        <pc:sldMkLst>
          <pc:docMk/>
          <pc:sldMk cId="3544623562" sldId="447"/>
        </pc:sldMkLst>
      </pc:sldChg>
      <pc:sldChg chg="del">
        <pc:chgData name="Hill,Jordan (DSHS)" userId="1afcdffa-d068-4ece-aa53-24c4dfc62f31" providerId="ADAL" clId="{4E9841DA-B82C-4AC8-8525-ED58ABA0F779}" dt="2021-04-16T18:31:50.281" v="32" actId="2696"/>
        <pc:sldMkLst>
          <pc:docMk/>
          <pc:sldMk cId="959984434" sldId="454"/>
        </pc:sldMkLst>
      </pc:sldChg>
      <pc:sldChg chg="del">
        <pc:chgData name="Hill,Jordan (DSHS)" userId="1afcdffa-d068-4ece-aa53-24c4dfc62f31" providerId="ADAL" clId="{4E9841DA-B82C-4AC8-8525-ED58ABA0F779}" dt="2021-04-16T18:31:51.138" v="33" actId="2696"/>
        <pc:sldMkLst>
          <pc:docMk/>
          <pc:sldMk cId="3752453013" sldId="455"/>
        </pc:sldMkLst>
      </pc:sldChg>
      <pc:sldChg chg="del">
        <pc:chgData name="Hill,Jordan (DSHS)" userId="1afcdffa-d068-4ece-aa53-24c4dfc62f31" providerId="ADAL" clId="{4E9841DA-B82C-4AC8-8525-ED58ABA0F779}" dt="2021-04-16T18:27:18.447" v="10" actId="2696"/>
        <pc:sldMkLst>
          <pc:docMk/>
          <pc:sldMk cId="3118628717" sldId="456"/>
        </pc:sldMkLst>
      </pc:sldChg>
      <pc:sldChg chg="modSp">
        <pc:chgData name="Hill,Jordan (DSHS)" userId="1afcdffa-d068-4ece-aa53-24c4dfc62f31" providerId="ADAL" clId="{4E9841DA-B82C-4AC8-8525-ED58ABA0F779}" dt="2021-04-16T19:25:07.075" v="4773" actId="113"/>
        <pc:sldMkLst>
          <pc:docMk/>
          <pc:sldMk cId="2658073187" sldId="457"/>
        </pc:sldMkLst>
        <pc:graphicFrameChg chg="modGraphic">
          <ac:chgData name="Hill,Jordan (DSHS)" userId="1afcdffa-d068-4ece-aa53-24c4dfc62f31" providerId="ADAL" clId="{4E9841DA-B82C-4AC8-8525-ED58ABA0F779}" dt="2021-04-16T19:25:07.075" v="4773" actId="113"/>
          <ac:graphicFrameMkLst>
            <pc:docMk/>
            <pc:sldMk cId="2658073187" sldId="457"/>
            <ac:graphicFrameMk id="9" creationId="{9614C07C-34A8-4602-AF6D-B671967D2760}"/>
          </ac:graphicFrameMkLst>
        </pc:graphicFrameChg>
      </pc:sldChg>
      <pc:sldChg chg="modSp">
        <pc:chgData name="Hill,Jordan (DSHS)" userId="1afcdffa-d068-4ece-aa53-24c4dfc62f31" providerId="ADAL" clId="{4E9841DA-B82C-4AC8-8525-ED58ABA0F779}" dt="2021-04-16T19:26:19.867" v="4778" actId="113"/>
        <pc:sldMkLst>
          <pc:docMk/>
          <pc:sldMk cId="1488216566" sldId="458"/>
        </pc:sldMkLst>
        <pc:graphicFrameChg chg="modGraphic">
          <ac:chgData name="Hill,Jordan (DSHS)" userId="1afcdffa-d068-4ece-aa53-24c4dfc62f31" providerId="ADAL" clId="{4E9841DA-B82C-4AC8-8525-ED58ABA0F779}" dt="2021-04-16T19:16:37.692" v="3777" actId="20577"/>
          <ac:graphicFrameMkLst>
            <pc:docMk/>
            <pc:sldMk cId="1488216566" sldId="458"/>
            <ac:graphicFrameMk id="5" creationId="{5DDBBBEA-D9FE-4115-8FD2-9D97F35660DD}"/>
          </ac:graphicFrameMkLst>
        </pc:graphicFrameChg>
        <pc:graphicFrameChg chg="mod modGraphic">
          <ac:chgData name="Hill,Jordan (DSHS)" userId="1afcdffa-d068-4ece-aa53-24c4dfc62f31" providerId="ADAL" clId="{4E9841DA-B82C-4AC8-8525-ED58ABA0F779}" dt="2021-04-16T19:26:19.867" v="4778" actId="113"/>
          <ac:graphicFrameMkLst>
            <pc:docMk/>
            <pc:sldMk cId="1488216566" sldId="458"/>
            <ac:graphicFrameMk id="6" creationId="{3FA4CD94-A2BB-43B6-ABB6-D273C5A07574}"/>
          </ac:graphicFrameMkLst>
        </pc:graphicFrameChg>
      </pc:sldChg>
      <pc:sldChg chg="addSp delSp modSp modTransition delAnim modAnim">
        <pc:chgData name="Hill,Jordan (DSHS)" userId="1afcdffa-d068-4ece-aa53-24c4dfc62f31" providerId="ADAL" clId="{4E9841DA-B82C-4AC8-8525-ED58ABA0F779}" dt="2021-04-16T18:26:09.413" v="6" actId="1076"/>
        <pc:sldMkLst>
          <pc:docMk/>
          <pc:sldMk cId="3768798760" sldId="459"/>
        </pc:sldMkLst>
        <pc:spChg chg="add del mod">
          <ac:chgData name="Hill,Jordan (DSHS)" userId="1afcdffa-d068-4ece-aa53-24c4dfc62f31" providerId="ADAL" clId="{4E9841DA-B82C-4AC8-8525-ED58ABA0F779}" dt="2021-04-16T18:25:48.227" v="3"/>
          <ac:spMkLst>
            <pc:docMk/>
            <pc:sldMk cId="3768798760" sldId="459"/>
            <ac:spMk id="4" creationId="{90CC6AF1-AA80-4F53-B36B-1D6CA13C4067}"/>
          </ac:spMkLst>
        </pc:spChg>
        <pc:spChg chg="del">
          <ac:chgData name="Hill,Jordan (DSHS)" userId="1afcdffa-d068-4ece-aa53-24c4dfc62f31" providerId="ADAL" clId="{4E9841DA-B82C-4AC8-8525-ED58ABA0F779}" dt="2021-04-16T18:23:51.988" v="1"/>
          <ac:spMkLst>
            <pc:docMk/>
            <pc:sldMk cId="3768798760" sldId="459"/>
            <ac:spMk id="6" creationId="{9FEF1040-21B8-4FEE-9CAE-4A256F8E72D3}"/>
          </ac:spMkLst>
        </pc:spChg>
        <pc:picChg chg="add del mod">
          <ac:chgData name="Hill,Jordan (DSHS)" userId="1afcdffa-d068-4ece-aa53-24c4dfc62f31" providerId="ADAL" clId="{4E9841DA-B82C-4AC8-8525-ED58ABA0F779}" dt="2021-04-16T18:25:33.827" v="2" actId="478"/>
          <ac:picMkLst>
            <pc:docMk/>
            <pc:sldMk cId="3768798760" sldId="459"/>
            <ac:picMk id="2" creationId="{4C890FDB-3B79-4BC3-BA35-38094ADC85C0}"/>
          </ac:picMkLst>
        </pc:picChg>
        <pc:picChg chg="add mod">
          <ac:chgData name="Hill,Jordan (DSHS)" userId="1afcdffa-d068-4ece-aa53-24c4dfc62f31" providerId="ADAL" clId="{4E9841DA-B82C-4AC8-8525-ED58ABA0F779}" dt="2021-04-16T18:26:09.413" v="6" actId="1076"/>
          <ac:picMkLst>
            <pc:docMk/>
            <pc:sldMk cId="3768798760" sldId="459"/>
            <ac:picMk id="5" creationId="{E07831A5-51DF-435D-89EE-1E690304EB48}"/>
          </ac:picMkLst>
        </pc:picChg>
      </pc:sldChg>
      <pc:sldChg chg="modSp">
        <pc:chgData name="Hill,Jordan (DSHS)" userId="1afcdffa-d068-4ece-aa53-24c4dfc62f31" providerId="ADAL" clId="{4E9841DA-B82C-4AC8-8525-ED58ABA0F779}" dt="2021-04-16T19:25:59.099" v="4776" actId="113"/>
        <pc:sldMkLst>
          <pc:docMk/>
          <pc:sldMk cId="3929976895" sldId="460"/>
        </pc:sldMkLst>
        <pc:graphicFrameChg chg="mod modGraphic">
          <ac:chgData name="Hill,Jordan (DSHS)" userId="1afcdffa-d068-4ece-aa53-24c4dfc62f31" providerId="ADAL" clId="{4E9841DA-B82C-4AC8-8525-ED58ABA0F779}" dt="2021-04-16T19:25:59.099" v="4776" actId="113"/>
          <ac:graphicFrameMkLst>
            <pc:docMk/>
            <pc:sldMk cId="3929976895" sldId="460"/>
            <ac:graphicFrameMk id="3" creationId="{5B369F0F-CF7B-49BC-A369-FC7F49DA61EB}"/>
          </ac:graphicFrameMkLst>
        </pc:graphicFrameChg>
      </pc:sldChg>
      <pc:sldChg chg="modSp del">
        <pc:chgData name="Hill,Jordan (DSHS)" userId="1afcdffa-d068-4ece-aa53-24c4dfc62f31" providerId="ADAL" clId="{4E9841DA-B82C-4AC8-8525-ED58ABA0F779}" dt="2021-04-16T19:15:06.133" v="3773" actId="2696"/>
        <pc:sldMkLst>
          <pc:docMk/>
          <pc:sldMk cId="1376719473" sldId="461"/>
        </pc:sldMkLst>
        <pc:spChg chg="mod">
          <ac:chgData name="Hill,Jordan (DSHS)" userId="1afcdffa-d068-4ece-aa53-24c4dfc62f31" providerId="ADAL" clId="{4E9841DA-B82C-4AC8-8525-ED58ABA0F779}" dt="2021-04-16T18:32:44.022" v="41" actId="20577"/>
          <ac:spMkLst>
            <pc:docMk/>
            <pc:sldMk cId="1376719473" sldId="461"/>
            <ac:spMk id="2" creationId="{D59C14A2-0889-496D-9D55-A0EE6F462EAB}"/>
          </ac:spMkLst>
        </pc:spChg>
      </pc:sldChg>
      <pc:sldChg chg="add del">
        <pc:chgData name="Hill,Jordan (DSHS)" userId="1afcdffa-d068-4ece-aa53-24c4dfc62f31" providerId="ADAL" clId="{4E9841DA-B82C-4AC8-8525-ED58ABA0F779}" dt="2021-04-16T18:27:26.057" v="12" actId="2696"/>
        <pc:sldMkLst>
          <pc:docMk/>
          <pc:sldMk cId="3510424891" sldId="461"/>
        </pc:sldMkLst>
      </pc:sldChg>
      <pc:sldChg chg="add ord">
        <pc:chgData name="Hill,Jordan (DSHS)" userId="1afcdffa-d068-4ece-aa53-24c4dfc62f31" providerId="ADAL" clId="{4E9841DA-B82C-4AC8-8525-ED58ABA0F779}" dt="2021-04-16T19:43:33.555" v="4822"/>
        <pc:sldMkLst>
          <pc:docMk/>
          <pc:sldMk cId="1063485063" sldId="462"/>
        </pc:sldMkLst>
      </pc:sldChg>
      <pc:sldChg chg="add">
        <pc:chgData name="Hill,Jordan (DSHS)" userId="1afcdffa-d068-4ece-aa53-24c4dfc62f31" providerId="ADAL" clId="{4E9841DA-B82C-4AC8-8525-ED58ABA0F779}" dt="2021-04-16T18:27:20.438" v="11"/>
        <pc:sldMkLst>
          <pc:docMk/>
          <pc:sldMk cId="2567018354" sldId="462"/>
        </pc:sldMkLst>
      </pc:sldChg>
      <pc:sldChg chg="addSp modSp add">
        <pc:chgData name="Hill,Jordan (DSHS)" userId="1afcdffa-d068-4ece-aa53-24c4dfc62f31" providerId="ADAL" clId="{4E9841DA-B82C-4AC8-8525-ED58ABA0F779}" dt="2021-04-16T18:27:48.066" v="13"/>
        <pc:sldMkLst>
          <pc:docMk/>
          <pc:sldMk cId="2493947150" sldId="463"/>
        </pc:sldMkLst>
        <pc:spChg chg="add mod">
          <ac:chgData name="Hill,Jordan (DSHS)" userId="1afcdffa-d068-4ece-aa53-24c4dfc62f31" providerId="ADAL" clId="{4E9841DA-B82C-4AC8-8525-ED58ABA0F779}" dt="2021-04-16T18:27:48.066" v="13"/>
          <ac:spMkLst>
            <pc:docMk/>
            <pc:sldMk cId="2493947150" sldId="463"/>
            <ac:spMk id="5" creationId="{4E2B075B-E80A-46A5-BD37-4A02C95BA438}"/>
          </ac:spMkLst>
        </pc:spChg>
      </pc:sldChg>
      <pc:sldChg chg="addSp delSp modSp add del ord">
        <pc:chgData name="Hill,Jordan (DSHS)" userId="1afcdffa-d068-4ece-aa53-24c4dfc62f31" providerId="ADAL" clId="{4E9841DA-B82C-4AC8-8525-ED58ABA0F779}" dt="2021-04-16T19:15:17.158" v="3774" actId="2696"/>
        <pc:sldMkLst>
          <pc:docMk/>
          <pc:sldMk cId="2509119474" sldId="463"/>
        </pc:sldMkLst>
        <pc:spChg chg="mod">
          <ac:chgData name="Hill,Jordan (DSHS)" userId="1afcdffa-d068-4ece-aa53-24c4dfc62f31" providerId="ADAL" clId="{4E9841DA-B82C-4AC8-8525-ED58ABA0F779}" dt="2021-04-16T18:34:11.309" v="99" actId="20577"/>
          <ac:spMkLst>
            <pc:docMk/>
            <pc:sldMk cId="2509119474" sldId="463"/>
            <ac:spMk id="2" creationId="{24F9CF34-5D7A-489C-92BF-C564F741CE01}"/>
          </ac:spMkLst>
        </pc:spChg>
        <pc:spChg chg="del">
          <ac:chgData name="Hill,Jordan (DSHS)" userId="1afcdffa-d068-4ece-aa53-24c4dfc62f31" providerId="ADAL" clId="{4E9841DA-B82C-4AC8-8525-ED58ABA0F779}" dt="2021-04-16T18:34:23.262" v="101"/>
          <ac:spMkLst>
            <pc:docMk/>
            <pc:sldMk cId="2509119474" sldId="463"/>
            <ac:spMk id="3" creationId="{60CE7E66-4BF3-4226-A049-7524025D1C79}"/>
          </ac:spMkLst>
        </pc:spChg>
        <pc:graphicFrameChg chg="add mod ord modGraphic">
          <ac:chgData name="Hill,Jordan (DSHS)" userId="1afcdffa-d068-4ece-aa53-24c4dfc62f31" providerId="ADAL" clId="{4E9841DA-B82C-4AC8-8525-ED58ABA0F779}" dt="2021-04-16T18:36:37.295" v="603" actId="20577"/>
          <ac:graphicFrameMkLst>
            <pc:docMk/>
            <pc:sldMk cId="2509119474" sldId="463"/>
            <ac:graphicFrameMk id="4" creationId="{0BDC3126-9CDB-4338-B483-C769BFD14295}"/>
          </ac:graphicFrameMkLst>
        </pc:graphicFrameChg>
      </pc:sldChg>
      <pc:sldChg chg="addSp modSp add">
        <pc:chgData name="Hill,Jordan (DSHS)" userId="1afcdffa-d068-4ece-aa53-24c4dfc62f31" providerId="ADAL" clId="{4E9841DA-B82C-4AC8-8525-ED58ABA0F779}" dt="2021-04-16T18:27:48.066" v="13"/>
        <pc:sldMkLst>
          <pc:docMk/>
          <pc:sldMk cId="1768024586" sldId="464"/>
        </pc:sldMkLst>
        <pc:spChg chg="add mod">
          <ac:chgData name="Hill,Jordan (DSHS)" userId="1afcdffa-d068-4ece-aa53-24c4dfc62f31" providerId="ADAL" clId="{4E9841DA-B82C-4AC8-8525-ED58ABA0F779}" dt="2021-04-16T18:27:48.066" v="13"/>
          <ac:spMkLst>
            <pc:docMk/>
            <pc:sldMk cId="1768024586" sldId="464"/>
            <ac:spMk id="3" creationId="{83DC0738-DD09-4EFB-A341-8531D57AEBC7}"/>
          </ac:spMkLst>
        </pc:spChg>
      </pc:sldChg>
      <pc:sldChg chg="modSp add">
        <pc:chgData name="Hill,Jordan (DSHS)" userId="1afcdffa-d068-4ece-aa53-24c4dfc62f31" providerId="ADAL" clId="{4E9841DA-B82C-4AC8-8525-ED58ABA0F779}" dt="2021-04-16T19:48:44.785" v="5518" actId="20577"/>
        <pc:sldMkLst>
          <pc:docMk/>
          <pc:sldMk cId="3078302193" sldId="464"/>
        </pc:sldMkLst>
        <pc:spChg chg="mod">
          <ac:chgData name="Hill,Jordan (DSHS)" userId="1afcdffa-d068-4ece-aa53-24c4dfc62f31" providerId="ADAL" clId="{4E9841DA-B82C-4AC8-8525-ED58ABA0F779}" dt="2021-04-16T18:38:59.588" v="937" actId="20577"/>
          <ac:spMkLst>
            <pc:docMk/>
            <pc:sldMk cId="3078302193" sldId="464"/>
            <ac:spMk id="2" creationId="{24F9CF34-5D7A-489C-92BF-C564F741CE01}"/>
          </ac:spMkLst>
        </pc:spChg>
        <pc:graphicFrameChg chg="mod modGraphic">
          <ac:chgData name="Hill,Jordan (DSHS)" userId="1afcdffa-d068-4ece-aa53-24c4dfc62f31" providerId="ADAL" clId="{4E9841DA-B82C-4AC8-8525-ED58ABA0F779}" dt="2021-04-16T19:48:44.785" v="5518" actId="20577"/>
          <ac:graphicFrameMkLst>
            <pc:docMk/>
            <pc:sldMk cId="3078302193" sldId="464"/>
            <ac:graphicFrameMk id="4" creationId="{0BDC3126-9CDB-4338-B483-C769BFD14295}"/>
          </ac:graphicFrameMkLst>
        </pc:graphicFrameChg>
      </pc:sldChg>
      <pc:sldChg chg="modSp add">
        <pc:chgData name="Hill,Jordan (DSHS)" userId="1afcdffa-d068-4ece-aa53-24c4dfc62f31" providerId="ADAL" clId="{4E9841DA-B82C-4AC8-8525-ED58ABA0F779}" dt="2021-04-16T19:27:02.383" v="4780" actId="207"/>
        <pc:sldMkLst>
          <pc:docMk/>
          <pc:sldMk cId="2158245802" sldId="466"/>
        </pc:sldMkLst>
        <pc:graphicFrameChg chg="mod modGraphic">
          <ac:chgData name="Hill,Jordan (DSHS)" userId="1afcdffa-d068-4ece-aa53-24c4dfc62f31" providerId="ADAL" clId="{4E9841DA-B82C-4AC8-8525-ED58ABA0F779}" dt="2021-04-16T19:27:02.383" v="4780" actId="207"/>
          <ac:graphicFrameMkLst>
            <pc:docMk/>
            <pc:sldMk cId="2158245802" sldId="466"/>
            <ac:graphicFrameMk id="4" creationId="{0BDC3126-9CDB-4338-B483-C769BFD14295}"/>
          </ac:graphicFrameMkLst>
        </pc:graphicFrameChg>
      </pc:sldChg>
      <pc:sldChg chg="modSp add">
        <pc:chgData name="Hill,Jordan (DSHS)" userId="1afcdffa-d068-4ece-aa53-24c4dfc62f31" providerId="ADAL" clId="{4E9841DA-B82C-4AC8-8525-ED58ABA0F779}" dt="2021-04-16T19:27:13.761" v="4781" actId="12385"/>
        <pc:sldMkLst>
          <pc:docMk/>
          <pc:sldMk cId="3214079711" sldId="467"/>
        </pc:sldMkLst>
        <pc:graphicFrameChg chg="mod modGraphic">
          <ac:chgData name="Hill,Jordan (DSHS)" userId="1afcdffa-d068-4ece-aa53-24c4dfc62f31" providerId="ADAL" clId="{4E9841DA-B82C-4AC8-8525-ED58ABA0F779}" dt="2021-04-16T19:27:13.761" v="4781" actId="12385"/>
          <ac:graphicFrameMkLst>
            <pc:docMk/>
            <pc:sldMk cId="3214079711" sldId="467"/>
            <ac:graphicFrameMk id="4" creationId="{0BDC3126-9CDB-4338-B483-C769BFD14295}"/>
          </ac:graphicFrameMkLst>
        </pc:graphicFrameChg>
      </pc:sldChg>
      <pc:sldChg chg="modSp add">
        <pc:chgData name="Hill,Jordan (DSHS)" userId="1afcdffa-d068-4ece-aa53-24c4dfc62f31" providerId="ADAL" clId="{4E9841DA-B82C-4AC8-8525-ED58ABA0F779}" dt="2021-04-16T19:39:40.283" v="4819" actId="20577"/>
        <pc:sldMkLst>
          <pc:docMk/>
          <pc:sldMk cId="3265345361" sldId="469"/>
        </pc:sldMkLst>
        <pc:graphicFrameChg chg="modGraphic">
          <ac:chgData name="Hill,Jordan (DSHS)" userId="1afcdffa-d068-4ece-aa53-24c4dfc62f31" providerId="ADAL" clId="{4E9841DA-B82C-4AC8-8525-ED58ABA0F779}" dt="2021-04-16T19:39:40.283" v="4819" actId="20577"/>
          <ac:graphicFrameMkLst>
            <pc:docMk/>
            <pc:sldMk cId="3265345361" sldId="469"/>
            <ac:graphicFrameMk id="3" creationId="{5B369F0F-CF7B-49BC-A369-FC7F49DA61EB}"/>
          </ac:graphicFrameMkLst>
        </pc:graphicFrameChg>
      </pc:sldChg>
      <pc:sldChg chg="modSp add ord">
        <pc:chgData name="Hill,Jordan (DSHS)" userId="1afcdffa-d068-4ece-aa53-24c4dfc62f31" providerId="ADAL" clId="{4E9841DA-B82C-4AC8-8525-ED58ABA0F779}" dt="2021-04-16T19:23:55.596" v="4772" actId="20577"/>
        <pc:sldMkLst>
          <pc:docMk/>
          <pc:sldMk cId="3342618417" sldId="470"/>
        </pc:sldMkLst>
        <pc:spChg chg="mod">
          <ac:chgData name="Hill,Jordan (DSHS)" userId="1afcdffa-d068-4ece-aa53-24c4dfc62f31" providerId="ADAL" clId="{4E9841DA-B82C-4AC8-8525-ED58ABA0F779}" dt="2021-04-16T19:19:20.395" v="3881" actId="20577"/>
          <ac:spMkLst>
            <pc:docMk/>
            <pc:sldMk cId="3342618417" sldId="470"/>
            <ac:spMk id="2" creationId="{0364F230-18F8-45E1-883C-206CB888E555}"/>
          </ac:spMkLst>
        </pc:spChg>
        <pc:spChg chg="mod">
          <ac:chgData name="Hill,Jordan (DSHS)" userId="1afcdffa-d068-4ece-aa53-24c4dfc62f31" providerId="ADAL" clId="{4E9841DA-B82C-4AC8-8525-ED58ABA0F779}" dt="2021-04-16T19:23:55.596" v="4772" actId="20577"/>
          <ac:spMkLst>
            <pc:docMk/>
            <pc:sldMk cId="3342618417" sldId="470"/>
            <ac:spMk id="3" creationId="{71EC786E-2485-40C1-A8FD-C2C50949FFBA}"/>
          </ac:spMkLst>
        </pc:spChg>
      </pc:sldChg>
      <pc:sldChg chg="modSp add ord">
        <pc:chgData name="Hill,Jordan (DSHS)" userId="1afcdffa-d068-4ece-aa53-24c4dfc62f31" providerId="ADAL" clId="{4E9841DA-B82C-4AC8-8525-ED58ABA0F779}" dt="2021-04-16T19:27:44.451" v="4802" actId="20577"/>
        <pc:sldMkLst>
          <pc:docMk/>
          <pc:sldMk cId="2768323004" sldId="471"/>
        </pc:sldMkLst>
        <pc:spChg chg="mod">
          <ac:chgData name="Hill,Jordan (DSHS)" userId="1afcdffa-d068-4ece-aa53-24c4dfc62f31" providerId="ADAL" clId="{4E9841DA-B82C-4AC8-8525-ED58ABA0F779}" dt="2021-04-16T19:27:44.451" v="4802" actId="20577"/>
          <ac:spMkLst>
            <pc:docMk/>
            <pc:sldMk cId="2768323004" sldId="471"/>
            <ac:spMk id="2" creationId="{125A0BFA-9AE4-4D4E-894C-BD00F77F8A8C}"/>
          </ac:spMkLst>
        </pc:spChg>
      </pc:sldChg>
      <pc:sldChg chg="addSp delSp modSp add ord">
        <pc:chgData name="Hill,Jordan (DSHS)" userId="1afcdffa-d068-4ece-aa53-24c4dfc62f31" providerId="ADAL" clId="{4E9841DA-B82C-4AC8-8525-ED58ABA0F779}" dt="2021-04-16T19:27:57.643" v="4812" actId="20577"/>
        <pc:sldMkLst>
          <pc:docMk/>
          <pc:sldMk cId="3983817628" sldId="472"/>
        </pc:sldMkLst>
        <pc:spChg chg="del">
          <ac:chgData name="Hill,Jordan (DSHS)" userId="1afcdffa-d068-4ece-aa53-24c4dfc62f31" providerId="ADAL" clId="{4E9841DA-B82C-4AC8-8525-ED58ABA0F779}" dt="2021-04-16T19:27:54.617" v="4805"/>
          <ac:spMkLst>
            <pc:docMk/>
            <pc:sldMk cId="3983817628" sldId="472"/>
            <ac:spMk id="2" creationId="{583C4FC4-0F70-4B9D-8E73-2F59E373CE55}"/>
          </ac:spMkLst>
        </pc:spChg>
        <pc:spChg chg="del">
          <ac:chgData name="Hill,Jordan (DSHS)" userId="1afcdffa-d068-4ece-aa53-24c4dfc62f31" providerId="ADAL" clId="{4E9841DA-B82C-4AC8-8525-ED58ABA0F779}" dt="2021-04-16T19:27:54.617" v="4805"/>
          <ac:spMkLst>
            <pc:docMk/>
            <pc:sldMk cId="3983817628" sldId="472"/>
            <ac:spMk id="3" creationId="{B25CC554-7223-4909-9B15-9A90EA0BBAA5}"/>
          </ac:spMkLst>
        </pc:spChg>
        <pc:spChg chg="add mod">
          <ac:chgData name="Hill,Jordan (DSHS)" userId="1afcdffa-d068-4ece-aa53-24c4dfc62f31" providerId="ADAL" clId="{4E9841DA-B82C-4AC8-8525-ED58ABA0F779}" dt="2021-04-16T19:27:57.643" v="4812" actId="20577"/>
          <ac:spMkLst>
            <pc:docMk/>
            <pc:sldMk cId="3983817628" sldId="472"/>
            <ac:spMk id="4" creationId="{2D6C86B8-1C68-4AFB-838D-210AD904E701}"/>
          </ac:spMkLst>
        </pc:spChg>
        <pc:spChg chg="add mod">
          <ac:chgData name="Hill,Jordan (DSHS)" userId="1afcdffa-d068-4ece-aa53-24c4dfc62f31" providerId="ADAL" clId="{4E9841DA-B82C-4AC8-8525-ED58ABA0F779}" dt="2021-04-16T19:27:54.617" v="4805"/>
          <ac:spMkLst>
            <pc:docMk/>
            <pc:sldMk cId="3983817628" sldId="472"/>
            <ac:spMk id="5" creationId="{96E51A75-BB45-4C33-A5E3-D2DEE031E9A5}"/>
          </ac:spMkLst>
        </pc:spChg>
      </pc:sldChg>
      <pc:sldChg chg="modSp add del">
        <pc:chgData name="Hill,Jordan (DSHS)" userId="1afcdffa-d068-4ece-aa53-24c4dfc62f31" providerId="ADAL" clId="{4E9841DA-B82C-4AC8-8525-ED58ABA0F779}" dt="2021-04-16T19:55:00.602" v="5703" actId="2696"/>
        <pc:sldMkLst>
          <pc:docMk/>
          <pc:sldMk cId="1636092263" sldId="473"/>
        </pc:sldMkLst>
        <pc:spChg chg="mod">
          <ac:chgData name="Hill,Jordan (DSHS)" userId="1afcdffa-d068-4ece-aa53-24c4dfc62f31" providerId="ADAL" clId="{4E9841DA-B82C-4AC8-8525-ED58ABA0F779}" dt="2021-04-16T19:48:55.350" v="5538" actId="20577"/>
          <ac:spMkLst>
            <pc:docMk/>
            <pc:sldMk cId="1636092263" sldId="473"/>
            <ac:spMk id="4" creationId="{2D6C86B8-1C68-4AFB-838D-210AD904E701}"/>
          </ac:spMkLst>
        </pc:spChg>
      </pc:sldChg>
      <pc:sldChg chg="addSp delSp modSp add ord">
        <pc:chgData name="Hill,Jordan (DSHS)" userId="1afcdffa-d068-4ece-aa53-24c4dfc62f31" providerId="ADAL" clId="{4E9841DA-B82C-4AC8-8525-ED58ABA0F779}" dt="2021-04-16T19:57:13.519" v="5728"/>
        <pc:sldMkLst>
          <pc:docMk/>
          <pc:sldMk cId="720637783" sldId="474"/>
        </pc:sldMkLst>
        <pc:spChg chg="del">
          <ac:chgData name="Hill,Jordan (DSHS)" userId="1afcdffa-d068-4ece-aa53-24c4dfc62f31" providerId="ADAL" clId="{4E9841DA-B82C-4AC8-8525-ED58ABA0F779}" dt="2021-04-16T19:43:36.275" v="4823"/>
          <ac:spMkLst>
            <pc:docMk/>
            <pc:sldMk cId="720637783" sldId="474"/>
            <ac:spMk id="2" creationId="{AD75BAB3-17DE-4E7E-8C18-8363E57ADA2F}"/>
          </ac:spMkLst>
        </pc:spChg>
        <pc:spChg chg="del">
          <ac:chgData name="Hill,Jordan (DSHS)" userId="1afcdffa-d068-4ece-aa53-24c4dfc62f31" providerId="ADAL" clId="{4E9841DA-B82C-4AC8-8525-ED58ABA0F779}" dt="2021-04-16T19:43:36.275" v="4823"/>
          <ac:spMkLst>
            <pc:docMk/>
            <pc:sldMk cId="720637783" sldId="474"/>
            <ac:spMk id="3" creationId="{487147B7-4BA1-4FB2-8D23-91B94FB1DCE2}"/>
          </ac:spMkLst>
        </pc:spChg>
        <pc:spChg chg="add mod">
          <ac:chgData name="Hill,Jordan (DSHS)" userId="1afcdffa-d068-4ece-aa53-24c4dfc62f31" providerId="ADAL" clId="{4E9841DA-B82C-4AC8-8525-ED58ABA0F779}" dt="2021-04-16T19:43:43.287" v="4847" actId="20577"/>
          <ac:spMkLst>
            <pc:docMk/>
            <pc:sldMk cId="720637783" sldId="474"/>
            <ac:spMk id="4" creationId="{55BDE572-81E9-4034-9B07-6FD711013BEA}"/>
          </ac:spMkLst>
        </pc:spChg>
        <pc:spChg chg="add mod">
          <ac:chgData name="Hill,Jordan (DSHS)" userId="1afcdffa-d068-4ece-aa53-24c4dfc62f31" providerId="ADAL" clId="{4E9841DA-B82C-4AC8-8525-ED58ABA0F779}" dt="2021-04-16T19:50:17.715" v="5702" actId="113"/>
          <ac:spMkLst>
            <pc:docMk/>
            <pc:sldMk cId="720637783" sldId="474"/>
            <ac:spMk id="5" creationId="{E607FF0D-F78D-4EC6-95A0-D2C1834A31D6}"/>
          </ac:spMkLst>
        </pc:spChg>
      </pc:sldChg>
      <pc:sldChg chg="modSp del">
        <pc:chgData name="Hill,Jordan (DSHS)" userId="1afcdffa-d068-4ece-aa53-24c4dfc62f31" providerId="ADAL" clId="{4E9841DA-B82C-4AC8-8525-ED58ABA0F779}" dt="2021-04-16T19:56:43.180" v="5715" actId="2696"/>
        <pc:sldMkLst>
          <pc:docMk/>
          <pc:sldMk cId="3361470148" sldId="475"/>
        </pc:sldMkLst>
        <pc:spChg chg="mod">
          <ac:chgData name="Hill,Jordan (DSHS)" userId="1afcdffa-d068-4ece-aa53-24c4dfc62f31" providerId="ADAL" clId="{4E9841DA-B82C-4AC8-8525-ED58ABA0F779}" dt="2021-04-16T19:56:05.362" v="5709" actId="20577"/>
          <ac:spMkLst>
            <pc:docMk/>
            <pc:sldMk cId="3361470148" sldId="475"/>
            <ac:spMk id="5" creationId="{96E51A75-BB45-4C33-A5E3-D2DEE031E9A5}"/>
          </ac:spMkLst>
        </pc:spChg>
      </pc:sldChg>
      <pc:sldChg chg="add del">
        <pc:chgData name="Hill,Jordan (DSHS)" userId="1afcdffa-d068-4ece-aa53-24c4dfc62f31" providerId="ADAL" clId="{4E9841DA-B82C-4AC8-8525-ED58ABA0F779}" dt="2021-04-16T19:56:02.062" v="5705" actId="2696"/>
        <pc:sldMkLst>
          <pc:docMk/>
          <pc:sldMk cId="280589319" sldId="476"/>
        </pc:sldMkLst>
      </pc:sldChg>
      <pc:sldChg chg="modSp add">
        <pc:chgData name="Hill,Jordan (DSHS)" userId="1afcdffa-d068-4ece-aa53-24c4dfc62f31" providerId="ADAL" clId="{4E9841DA-B82C-4AC8-8525-ED58ABA0F779}" dt="2021-04-16T19:56:49.514" v="5726" actId="20577"/>
        <pc:sldMkLst>
          <pc:docMk/>
          <pc:sldMk cId="796020148" sldId="476"/>
        </pc:sldMkLst>
        <pc:spChg chg="mod">
          <ac:chgData name="Hill,Jordan (DSHS)" userId="1afcdffa-d068-4ece-aa53-24c4dfc62f31" providerId="ADAL" clId="{4E9841DA-B82C-4AC8-8525-ED58ABA0F779}" dt="2021-04-16T19:56:49.514" v="5726" actId="20577"/>
          <ac:spMkLst>
            <pc:docMk/>
            <pc:sldMk cId="796020148" sldId="476"/>
            <ac:spMk id="5" creationId="{96E51A75-BB45-4C33-A5E3-D2DEE031E9A5}"/>
          </ac:spMkLst>
        </pc:spChg>
      </pc:sldChg>
    </pc:docChg>
  </pc:docChgLst>
  <pc:docChgLst>
    <pc:chgData name="Spahn,Mackenzie L (DSHS)" userId="S::mackenzie.spahn@dshs.texas.gov::7ab22ca3-4670-4815-8d96-f639ee0885ed" providerId="AD" clId="Web-{D11AC19F-F0D7-0000-C0EB-D380147F7DB3}"/>
    <pc:docChg chg="modSld">
      <pc:chgData name="Spahn,Mackenzie L (DSHS)" userId="S::mackenzie.spahn@dshs.texas.gov::7ab22ca3-4670-4815-8d96-f639ee0885ed" providerId="AD" clId="Web-{D11AC19F-F0D7-0000-C0EB-D380147F7DB3}" dt="2021-04-23T16:12:03.670" v="2"/>
      <pc:docMkLst>
        <pc:docMk/>
      </pc:docMkLst>
      <pc:sldChg chg="delSp modSp">
        <pc:chgData name="Spahn,Mackenzie L (DSHS)" userId="S::mackenzie.spahn@dshs.texas.gov::7ab22ca3-4670-4815-8d96-f639ee0885ed" providerId="AD" clId="Web-{D11AC19F-F0D7-0000-C0EB-D380147F7DB3}" dt="2021-04-23T16:12:03.670" v="2"/>
        <pc:sldMkLst>
          <pc:docMk/>
          <pc:sldMk cId="438848801" sldId="478"/>
        </pc:sldMkLst>
        <pc:graphicFrameChg chg="del modGraphic">
          <ac:chgData name="Spahn,Mackenzie L (DSHS)" userId="S::mackenzie.spahn@dshs.texas.gov::7ab22ca3-4670-4815-8d96-f639ee0885ed" providerId="AD" clId="Web-{D11AC19F-F0D7-0000-C0EB-D380147F7DB3}" dt="2021-04-23T16:12:03.670" v="2"/>
          <ac:graphicFrameMkLst>
            <pc:docMk/>
            <pc:sldMk cId="438848801" sldId="478"/>
            <ac:graphicFrameMk id="9" creationId="{9614C07C-34A8-4602-AF6D-B671967D2760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469B7407-84B2-498A-A8DB-0E105D1917EC}"/>
    <pc:docChg chg="delSld modSld sldOrd modSection">
      <pc:chgData name="Hill,Jordan (DSHS)" userId="S::jordan.hill@dshs.texas.gov::1afcdffa-d068-4ece-aa53-24c4dfc62f31" providerId="AD" clId="Web-{469B7407-84B2-498A-A8DB-0E105D1917EC}" dt="2021-06-03T16:49:14.962" v="148" actId="20577"/>
      <pc:docMkLst>
        <pc:docMk/>
      </pc:docMkLst>
      <pc:sldChg chg="del">
        <pc:chgData name="Hill,Jordan (DSHS)" userId="S::jordan.hill@dshs.texas.gov::1afcdffa-d068-4ece-aa53-24c4dfc62f31" providerId="AD" clId="Web-{469B7407-84B2-498A-A8DB-0E105D1917EC}" dt="2021-06-03T16:31:18.777" v="3"/>
        <pc:sldMkLst>
          <pc:docMk/>
          <pc:sldMk cId="891343156" sldId="511"/>
        </pc:sldMkLst>
      </pc:sldChg>
      <pc:sldChg chg="del">
        <pc:chgData name="Hill,Jordan (DSHS)" userId="S::jordan.hill@dshs.texas.gov::1afcdffa-d068-4ece-aa53-24c4dfc62f31" providerId="AD" clId="Web-{469B7407-84B2-498A-A8DB-0E105D1917EC}" dt="2021-06-03T16:31:16.917" v="0"/>
        <pc:sldMkLst>
          <pc:docMk/>
          <pc:sldMk cId="491606980" sldId="534"/>
        </pc:sldMkLst>
      </pc:sldChg>
      <pc:sldChg chg="del">
        <pc:chgData name="Hill,Jordan (DSHS)" userId="S::jordan.hill@dshs.texas.gov::1afcdffa-d068-4ece-aa53-24c4dfc62f31" providerId="AD" clId="Web-{469B7407-84B2-498A-A8DB-0E105D1917EC}" dt="2021-06-03T16:31:17.698" v="1"/>
        <pc:sldMkLst>
          <pc:docMk/>
          <pc:sldMk cId="1212711586" sldId="536"/>
        </pc:sldMkLst>
      </pc:sldChg>
      <pc:sldChg chg="del">
        <pc:chgData name="Hill,Jordan (DSHS)" userId="S::jordan.hill@dshs.texas.gov::1afcdffa-d068-4ece-aa53-24c4dfc62f31" providerId="AD" clId="Web-{469B7407-84B2-498A-A8DB-0E105D1917EC}" dt="2021-06-03T16:31:18.245" v="2"/>
        <pc:sldMkLst>
          <pc:docMk/>
          <pc:sldMk cId="271248232" sldId="537"/>
        </pc:sldMkLst>
      </pc:sldChg>
      <pc:sldChg chg="del">
        <pc:chgData name="Hill,Jordan (DSHS)" userId="S::jordan.hill@dshs.texas.gov::1afcdffa-d068-4ece-aa53-24c4dfc62f31" providerId="AD" clId="Web-{469B7407-84B2-498A-A8DB-0E105D1917EC}" dt="2021-06-03T16:31:19.292" v="4"/>
        <pc:sldMkLst>
          <pc:docMk/>
          <pc:sldMk cId="754515477" sldId="596"/>
        </pc:sldMkLst>
      </pc:sldChg>
      <pc:sldChg chg="del">
        <pc:chgData name="Hill,Jordan (DSHS)" userId="S::jordan.hill@dshs.texas.gov::1afcdffa-d068-4ece-aa53-24c4dfc62f31" providerId="AD" clId="Web-{469B7407-84B2-498A-A8DB-0E105D1917EC}" dt="2021-06-03T16:31:19.777" v="5"/>
        <pc:sldMkLst>
          <pc:docMk/>
          <pc:sldMk cId="91172186" sldId="597"/>
        </pc:sldMkLst>
      </pc:sldChg>
      <pc:sldChg chg="ord">
        <pc:chgData name="Hill,Jordan (DSHS)" userId="S::jordan.hill@dshs.texas.gov::1afcdffa-d068-4ece-aa53-24c4dfc62f31" providerId="AD" clId="Web-{469B7407-84B2-498A-A8DB-0E105D1917EC}" dt="2021-06-03T16:43:47.522" v="96"/>
        <pc:sldMkLst>
          <pc:docMk/>
          <pc:sldMk cId="2188753481" sldId="601"/>
        </pc:sldMkLst>
      </pc:sldChg>
      <pc:sldChg chg="modSp">
        <pc:chgData name="Hill,Jordan (DSHS)" userId="S::jordan.hill@dshs.texas.gov::1afcdffa-d068-4ece-aa53-24c4dfc62f31" providerId="AD" clId="Web-{469B7407-84B2-498A-A8DB-0E105D1917EC}" dt="2021-06-03T16:33:10.783" v="64" actId="20577"/>
        <pc:sldMkLst>
          <pc:docMk/>
          <pc:sldMk cId="2548229133" sldId="602"/>
        </pc:sldMkLst>
        <pc:spChg chg="mod">
          <ac:chgData name="Hill,Jordan (DSHS)" userId="S::jordan.hill@dshs.texas.gov::1afcdffa-d068-4ece-aa53-24c4dfc62f31" providerId="AD" clId="Web-{469B7407-84B2-498A-A8DB-0E105D1917EC}" dt="2021-06-03T16:32:57.954" v="55" actId="20577"/>
          <ac:spMkLst>
            <pc:docMk/>
            <pc:sldMk cId="2548229133" sldId="602"/>
            <ac:spMk id="3" creationId="{3E946CD8-BEC2-4A73-A1FB-0921DB64829D}"/>
          </ac:spMkLst>
        </pc:spChg>
        <pc:spChg chg="mod">
          <ac:chgData name="Hill,Jordan (DSHS)" userId="S::jordan.hill@dshs.texas.gov::1afcdffa-d068-4ece-aa53-24c4dfc62f31" providerId="AD" clId="Web-{469B7407-84B2-498A-A8DB-0E105D1917EC}" dt="2021-06-03T16:33:10.783" v="64" actId="20577"/>
          <ac:spMkLst>
            <pc:docMk/>
            <pc:sldMk cId="2548229133" sldId="602"/>
            <ac:spMk id="5" creationId="{53550E5D-0282-4D88-AF19-0605AD4F866A}"/>
          </ac:spMkLst>
        </pc:spChg>
      </pc:sldChg>
      <pc:sldChg chg="modSp">
        <pc:chgData name="Hill,Jordan (DSHS)" userId="S::jordan.hill@dshs.texas.gov::1afcdffa-d068-4ece-aa53-24c4dfc62f31" providerId="AD" clId="Web-{469B7407-84B2-498A-A8DB-0E105D1917EC}" dt="2021-06-03T16:43:29.005" v="93" actId="20577"/>
        <pc:sldMkLst>
          <pc:docMk/>
          <pc:sldMk cId="737246916" sldId="611"/>
        </pc:sldMkLst>
        <pc:spChg chg="mod">
          <ac:chgData name="Hill,Jordan (DSHS)" userId="S::jordan.hill@dshs.texas.gov::1afcdffa-d068-4ece-aa53-24c4dfc62f31" providerId="AD" clId="Web-{469B7407-84B2-498A-A8DB-0E105D1917EC}" dt="2021-06-03T16:43:29.005" v="93" actId="20577"/>
          <ac:spMkLst>
            <pc:docMk/>
            <pc:sldMk cId="737246916" sldId="611"/>
            <ac:spMk id="3" creationId="{EAB55268-5AAD-49B0-B6A7-2674AB95A341}"/>
          </ac:spMkLst>
        </pc:spChg>
      </pc:sldChg>
      <pc:sldChg chg="modSp ord">
        <pc:chgData name="Hill,Jordan (DSHS)" userId="S::jordan.hill@dshs.texas.gov::1afcdffa-d068-4ece-aa53-24c4dfc62f31" providerId="AD" clId="Web-{469B7407-84B2-498A-A8DB-0E105D1917EC}" dt="2021-06-03T16:44:32.524" v="125" actId="20577"/>
        <pc:sldMkLst>
          <pc:docMk/>
          <pc:sldMk cId="2687399786" sldId="618"/>
        </pc:sldMkLst>
        <pc:spChg chg="mod">
          <ac:chgData name="Hill,Jordan (DSHS)" userId="S::jordan.hill@dshs.texas.gov::1afcdffa-d068-4ece-aa53-24c4dfc62f31" providerId="AD" clId="Web-{469B7407-84B2-498A-A8DB-0E105D1917EC}" dt="2021-06-03T16:44:18.320" v="115" actId="20577"/>
          <ac:spMkLst>
            <pc:docMk/>
            <pc:sldMk cId="2687399786" sldId="618"/>
            <ac:spMk id="2" creationId="{C0FC712F-3353-4689-83EC-49FC26A2CE10}"/>
          </ac:spMkLst>
        </pc:spChg>
        <pc:spChg chg="mod">
          <ac:chgData name="Hill,Jordan (DSHS)" userId="S::jordan.hill@dshs.texas.gov::1afcdffa-d068-4ece-aa53-24c4dfc62f31" providerId="AD" clId="Web-{469B7407-84B2-498A-A8DB-0E105D1917EC}" dt="2021-06-03T16:44:32.524" v="125" actId="20577"/>
          <ac:spMkLst>
            <pc:docMk/>
            <pc:sldMk cId="2687399786" sldId="618"/>
            <ac:spMk id="3" creationId="{C8BB85AC-9BF2-4BE2-97A7-336DA99F9461}"/>
          </ac:spMkLst>
        </pc:spChg>
      </pc:sldChg>
      <pc:sldChg chg="modSp ord">
        <pc:chgData name="Hill,Jordan (DSHS)" userId="S::jordan.hill@dshs.texas.gov::1afcdffa-d068-4ece-aa53-24c4dfc62f31" providerId="AD" clId="Web-{469B7407-84B2-498A-A8DB-0E105D1917EC}" dt="2021-06-03T16:49:14.962" v="148" actId="20577"/>
        <pc:sldMkLst>
          <pc:docMk/>
          <pc:sldMk cId="1202339730" sldId="619"/>
        </pc:sldMkLst>
        <pc:spChg chg="mod">
          <ac:chgData name="Hill,Jordan (DSHS)" userId="S::jordan.hill@dshs.texas.gov::1afcdffa-d068-4ece-aa53-24c4dfc62f31" providerId="AD" clId="Web-{469B7407-84B2-498A-A8DB-0E105D1917EC}" dt="2021-06-03T16:45:01.245" v="145" actId="20577"/>
          <ac:spMkLst>
            <pc:docMk/>
            <pc:sldMk cId="1202339730" sldId="619"/>
            <ac:spMk id="2" creationId="{C0FC712F-3353-4689-83EC-49FC26A2CE10}"/>
          </ac:spMkLst>
        </pc:spChg>
        <pc:spChg chg="mod">
          <ac:chgData name="Hill,Jordan (DSHS)" userId="S::jordan.hill@dshs.texas.gov::1afcdffa-d068-4ece-aa53-24c4dfc62f31" providerId="AD" clId="Web-{469B7407-84B2-498A-A8DB-0E105D1917EC}" dt="2021-06-03T16:49:14.962" v="148" actId="20577"/>
          <ac:spMkLst>
            <pc:docMk/>
            <pc:sldMk cId="1202339730" sldId="619"/>
            <ac:spMk id="3" creationId="{C8BB85AC-9BF2-4BE2-97A7-336DA99F9461}"/>
          </ac:spMkLst>
        </pc:spChg>
      </pc:sldChg>
    </pc:docChg>
  </pc:docChgLst>
  <pc:docChgLst>
    <pc:chgData name="Flores,Zachary (DSHS)" userId="S::zachary.flores@dshs.texas.gov::e619b1a4-ff3c-48b2-8d1c-f798fc25283a" providerId="AD" clId="Web-{22E5A2E5-E067-4942-A96B-5714B26E0C21}"/>
    <pc:docChg chg="addSld modSld modSection">
      <pc:chgData name="Flores,Zachary (DSHS)" userId="S::zachary.flores@dshs.texas.gov::e619b1a4-ff3c-48b2-8d1c-f798fc25283a" providerId="AD" clId="Web-{22E5A2E5-E067-4942-A96B-5714B26E0C21}" dt="2021-03-19T17:46:02.369" v="41" actId="20577"/>
      <pc:docMkLst>
        <pc:docMk/>
      </pc:docMkLst>
      <pc:sldChg chg="modSp">
        <pc:chgData name="Flores,Zachary (DSHS)" userId="S::zachary.flores@dshs.texas.gov::e619b1a4-ff3c-48b2-8d1c-f798fc25283a" providerId="AD" clId="Web-{22E5A2E5-E067-4942-A96B-5714B26E0C21}" dt="2021-03-19T17:44:14.602" v="23" actId="20577"/>
        <pc:sldMkLst>
          <pc:docMk/>
          <pc:sldMk cId="1231419048" sldId="394"/>
        </pc:sldMkLst>
        <pc:spChg chg="mod">
          <ac:chgData name="Flores,Zachary (DSHS)" userId="S::zachary.flores@dshs.texas.gov::e619b1a4-ff3c-48b2-8d1c-f798fc25283a" providerId="AD" clId="Web-{22E5A2E5-E067-4942-A96B-5714B26E0C21}" dt="2021-03-19T17:44:14.602" v="23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 add replId">
        <pc:chgData name="Flores,Zachary (DSHS)" userId="S::zachary.flores@dshs.texas.gov::e619b1a4-ff3c-48b2-8d1c-f798fc25283a" providerId="AD" clId="Web-{22E5A2E5-E067-4942-A96B-5714B26E0C21}" dt="2021-03-19T17:46:02.369" v="41" actId="20577"/>
        <pc:sldMkLst>
          <pc:docMk/>
          <pc:sldMk cId="2435790209" sldId="405"/>
        </pc:sldMkLst>
        <pc:spChg chg="mod">
          <ac:chgData name="Flores,Zachary (DSHS)" userId="S::zachary.flores@dshs.texas.gov::e619b1a4-ff3c-48b2-8d1c-f798fc25283a" providerId="AD" clId="Web-{22E5A2E5-E067-4942-A96B-5714B26E0C21}" dt="2021-03-19T17:45:55.947" v="39" actId="20577"/>
          <ac:spMkLst>
            <pc:docMk/>
            <pc:sldMk cId="2435790209" sldId="405"/>
            <ac:spMk id="2" creationId="{23645460-0296-494C-A665-CE0C86CA6847}"/>
          </ac:spMkLst>
        </pc:spChg>
        <pc:spChg chg="mod">
          <ac:chgData name="Flores,Zachary (DSHS)" userId="S::zachary.flores@dshs.texas.gov::e619b1a4-ff3c-48b2-8d1c-f798fc25283a" providerId="AD" clId="Web-{22E5A2E5-E067-4942-A96B-5714B26E0C21}" dt="2021-03-19T17:46:02.369" v="41" actId="20577"/>
          <ac:spMkLst>
            <pc:docMk/>
            <pc:sldMk cId="2435790209" sldId="405"/>
            <ac:spMk id="3" creationId="{75238FFF-EC99-410C-8B8A-E7A900FF2D2D}"/>
          </ac:spMkLst>
        </pc:spChg>
      </pc:sldChg>
    </pc:docChg>
  </pc:docChgLst>
  <pc:docChgLst>
    <pc:chgData name="Flores,Zachary (DSHS)" userId="S::zachary.flores@dshs.texas.gov::e619b1a4-ff3c-48b2-8d1c-f798fc25283a" providerId="AD" clId="Web-{C683F965-F578-445D-BD64-4E449B085C04}"/>
    <pc:docChg chg="modSld">
      <pc:chgData name="Flores,Zachary (DSHS)" userId="S::zachary.flores@dshs.texas.gov::e619b1a4-ff3c-48b2-8d1c-f798fc25283a" providerId="AD" clId="Web-{C683F965-F578-445D-BD64-4E449B085C04}" dt="2021-04-30T17:59:57.136" v="20"/>
      <pc:docMkLst>
        <pc:docMk/>
      </pc:docMkLst>
      <pc:sldChg chg="modSp">
        <pc:chgData name="Flores,Zachary (DSHS)" userId="S::zachary.flores@dshs.texas.gov::e619b1a4-ff3c-48b2-8d1c-f798fc25283a" providerId="AD" clId="Web-{C683F965-F578-445D-BD64-4E449B085C04}" dt="2021-04-30T17:59:57.136" v="20"/>
        <pc:sldMkLst>
          <pc:docMk/>
          <pc:sldMk cId="3710088869" sldId="434"/>
        </pc:sldMkLst>
        <pc:graphicFrameChg chg="modGraphic">
          <ac:chgData name="Flores,Zachary (DSHS)" userId="S::zachary.flores@dshs.texas.gov::e619b1a4-ff3c-48b2-8d1c-f798fc25283a" providerId="AD" clId="Web-{C683F965-F578-445D-BD64-4E449B085C04}" dt="2021-04-30T17:59:57.136" v="20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3301C805-F580-499E-9952-659055EC08B1}"/>
    <pc:docChg chg="modSld">
      <pc:chgData name="Flores,Zachary (DSHS)" userId="S::zachary.flores@dshs.texas.gov::e619b1a4-ff3c-48b2-8d1c-f798fc25283a" providerId="AD" clId="Web-{3301C805-F580-499E-9952-659055EC08B1}" dt="2021-03-12T17:25:39.616" v="22" actId="20577"/>
      <pc:docMkLst>
        <pc:docMk/>
      </pc:docMkLst>
      <pc:sldChg chg="modSp">
        <pc:chgData name="Flores,Zachary (DSHS)" userId="S::zachary.flores@dshs.texas.gov::e619b1a4-ff3c-48b2-8d1c-f798fc25283a" providerId="AD" clId="Web-{3301C805-F580-499E-9952-659055EC08B1}" dt="2021-03-12T17:25:39.616" v="22" actId="20577"/>
        <pc:sldMkLst>
          <pc:docMk/>
          <pc:sldMk cId="2067493864" sldId="368"/>
        </pc:sldMkLst>
        <pc:spChg chg="mod">
          <ac:chgData name="Flores,Zachary (DSHS)" userId="S::zachary.flores@dshs.texas.gov::e619b1a4-ff3c-48b2-8d1c-f798fc25283a" providerId="AD" clId="Web-{3301C805-F580-499E-9952-659055EC08B1}" dt="2021-03-12T17:25:39.616" v="22" actId="20577"/>
          <ac:spMkLst>
            <pc:docMk/>
            <pc:sldMk cId="2067493864" sldId="368"/>
            <ac:spMk id="3" creationId="{75238FFF-EC99-410C-8B8A-E7A900FF2D2D}"/>
          </ac:spMkLst>
        </pc:spChg>
      </pc:sldChg>
    </pc:docChg>
  </pc:docChgLst>
  <pc:docChgLst>
    <pc:chgData name="Drastata,Danielle (DSHS)" userId="S::danielle.drastata@dshs.texas.gov::74365a69-9846-4aae-b236-b82c8c9f150c" providerId="AD" clId="Web-{5CB8545C-48E5-483D-9C65-1F6D19B5201A}"/>
    <pc:docChg chg="addSld delSld modSld modSection">
      <pc:chgData name="Drastata,Danielle (DSHS)" userId="S::danielle.drastata@dshs.texas.gov::74365a69-9846-4aae-b236-b82c8c9f150c" providerId="AD" clId="Web-{5CB8545C-48E5-483D-9C65-1F6D19B5201A}" dt="2021-05-14T17:05:06.661" v="1590"/>
      <pc:docMkLst>
        <pc:docMk/>
      </pc:docMkLst>
      <pc:sldChg chg="modSp">
        <pc:chgData name="Drastata,Danielle (DSHS)" userId="S::danielle.drastata@dshs.texas.gov::74365a69-9846-4aae-b236-b82c8c9f150c" providerId="AD" clId="Web-{5CB8545C-48E5-483D-9C65-1F6D19B5201A}" dt="2021-05-14T16:59:48.685" v="1075"/>
        <pc:sldMkLst>
          <pc:docMk/>
          <pc:sldMk cId="4219971879" sldId="440"/>
        </pc:sldMkLst>
        <pc:graphicFrameChg chg="mod modGraphic">
          <ac:chgData name="Drastata,Danielle (DSHS)" userId="S::danielle.drastata@dshs.texas.gov::74365a69-9846-4aae-b236-b82c8c9f150c" providerId="AD" clId="Web-{5CB8545C-48E5-483D-9C65-1F6D19B5201A}" dt="2021-05-14T16:59:48.685" v="1075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new del">
        <pc:chgData name="Drastata,Danielle (DSHS)" userId="S::danielle.drastata@dshs.texas.gov::74365a69-9846-4aae-b236-b82c8c9f150c" providerId="AD" clId="Web-{5CB8545C-48E5-483D-9C65-1F6D19B5201A}" dt="2021-05-14T17:00:21.967" v="1078"/>
        <pc:sldMkLst>
          <pc:docMk/>
          <pc:sldMk cId="1336677912" sldId="529"/>
        </pc:sldMkLst>
      </pc:sldChg>
      <pc:sldChg chg="modSp add replId">
        <pc:chgData name="Drastata,Danielle (DSHS)" userId="S::danielle.drastata@dshs.texas.gov::74365a69-9846-4aae-b236-b82c8c9f150c" providerId="AD" clId="Web-{5CB8545C-48E5-483D-9C65-1F6D19B5201A}" dt="2021-05-14T17:05:06.661" v="1590"/>
        <pc:sldMkLst>
          <pc:docMk/>
          <pc:sldMk cId="579132639" sldId="530"/>
        </pc:sldMkLst>
        <pc:graphicFrameChg chg="mod modGraphic">
          <ac:chgData name="Drastata,Danielle (DSHS)" userId="S::danielle.drastata@dshs.texas.gov::74365a69-9846-4aae-b236-b82c8c9f150c" providerId="AD" clId="Web-{5CB8545C-48E5-483D-9C65-1F6D19B5201A}" dt="2021-05-14T17:05:06.661" v="1590"/>
          <ac:graphicFrameMkLst>
            <pc:docMk/>
            <pc:sldMk cId="579132639" sldId="53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7308906F-1643-4FBA-B30A-DE280734404A}"/>
    <pc:docChg chg="modSld">
      <pc:chgData name="Hill,Jordan (DSHS)" userId="S::jordan.hill@dshs.texas.gov::1afcdffa-d068-4ece-aa53-24c4dfc62f31" providerId="AD" clId="Web-{7308906F-1643-4FBA-B30A-DE280734404A}" dt="2021-05-14T18:01:54.866" v="6" actId="1076"/>
      <pc:docMkLst>
        <pc:docMk/>
      </pc:docMkLst>
      <pc:sldChg chg="addSp delSp modSp">
        <pc:chgData name="Hill,Jordan (DSHS)" userId="S::jordan.hill@dshs.texas.gov::1afcdffa-d068-4ece-aa53-24c4dfc62f31" providerId="AD" clId="Web-{7308906F-1643-4FBA-B30A-DE280734404A}" dt="2021-05-14T18:01:54.866" v="6" actId="1076"/>
        <pc:sldMkLst>
          <pc:docMk/>
          <pc:sldMk cId="3457972475" sldId="531"/>
        </pc:sldMkLst>
        <pc:spChg chg="del">
          <ac:chgData name="Hill,Jordan (DSHS)" userId="S::jordan.hill@dshs.texas.gov::1afcdffa-d068-4ece-aa53-24c4dfc62f31" providerId="AD" clId="Web-{7308906F-1643-4FBA-B30A-DE280734404A}" dt="2021-05-14T17:58:33.565" v="0"/>
          <ac:spMkLst>
            <pc:docMk/>
            <pc:sldMk cId="3457972475" sldId="531"/>
            <ac:spMk id="3" creationId="{25B6E325-C975-425B-967E-063F9A93BEE1}"/>
          </ac:spMkLst>
        </pc:spChg>
        <pc:spChg chg="add del mod">
          <ac:chgData name="Hill,Jordan (DSHS)" userId="S::jordan.hill@dshs.texas.gov::1afcdffa-d068-4ece-aa53-24c4dfc62f31" providerId="AD" clId="Web-{7308906F-1643-4FBA-B30A-DE280734404A}" dt="2021-05-14T18:00:11.255" v="2"/>
          <ac:spMkLst>
            <pc:docMk/>
            <pc:sldMk cId="3457972475" sldId="531"/>
            <ac:spMk id="6" creationId="{141E102A-F44B-4327-8C55-AA06667BC7EF}"/>
          </ac:spMkLst>
        </pc:spChg>
        <pc:picChg chg="add del mod ord">
          <ac:chgData name="Hill,Jordan (DSHS)" userId="S::jordan.hill@dshs.texas.gov::1afcdffa-d068-4ece-aa53-24c4dfc62f31" providerId="AD" clId="Web-{7308906F-1643-4FBA-B30A-DE280734404A}" dt="2021-05-14T17:58:46.440" v="1"/>
          <ac:picMkLst>
            <pc:docMk/>
            <pc:sldMk cId="3457972475" sldId="531"/>
            <ac:picMk id="4" creationId="{40C7E824-A54B-4B80-BF10-E0E847A80414}"/>
          </ac:picMkLst>
        </pc:picChg>
        <pc:picChg chg="add mod ord">
          <ac:chgData name="Hill,Jordan (DSHS)" userId="S::jordan.hill@dshs.texas.gov::1afcdffa-d068-4ece-aa53-24c4dfc62f31" providerId="AD" clId="Web-{7308906F-1643-4FBA-B30A-DE280734404A}" dt="2021-05-14T18:01:54.866" v="6" actId="1076"/>
          <ac:picMkLst>
            <pc:docMk/>
            <pc:sldMk cId="3457972475" sldId="531"/>
            <ac:picMk id="7" creationId="{A0F7BD57-5AAC-4B2E-9C38-C8A438F500EC}"/>
          </ac:picMkLst>
        </pc:picChg>
      </pc:sldChg>
    </pc:docChg>
  </pc:docChgLst>
  <pc:docChgLst>
    <pc:chgData name="Flores,Zachary (DSHS)" userId="S::zachary.flores@dshs.texas.gov::e619b1a4-ff3c-48b2-8d1c-f798fc25283a" providerId="AD" clId="Web-{39C101A8-3A27-47EC-9A00-328090D12C6C}"/>
    <pc:docChg chg="modSld">
      <pc:chgData name="Flores,Zachary (DSHS)" userId="S::zachary.flores@dshs.texas.gov::e619b1a4-ff3c-48b2-8d1c-f798fc25283a" providerId="AD" clId="Web-{39C101A8-3A27-47EC-9A00-328090D12C6C}" dt="2021-01-20T22:40:18.243" v="108" actId="20577"/>
      <pc:docMkLst>
        <pc:docMk/>
      </pc:docMkLst>
      <pc:sldChg chg="addSp delSp modSp">
        <pc:chgData name="Flores,Zachary (DSHS)" userId="S::zachary.flores@dshs.texas.gov::e619b1a4-ff3c-48b2-8d1c-f798fc25283a" providerId="AD" clId="Web-{39C101A8-3A27-47EC-9A00-328090D12C6C}" dt="2021-01-20T22:40:18.243" v="108" actId="20577"/>
        <pc:sldMkLst>
          <pc:docMk/>
          <pc:sldMk cId="377552018" sldId="350"/>
        </pc:sldMkLst>
        <pc:spChg chg="mod">
          <ac:chgData name="Flores,Zachary (DSHS)" userId="S::zachary.flores@dshs.texas.gov::e619b1a4-ff3c-48b2-8d1c-f798fc25283a" providerId="AD" clId="Web-{39C101A8-3A27-47EC-9A00-328090D12C6C}" dt="2021-01-20T22:38:06.053" v="22" actId="20577"/>
          <ac:spMkLst>
            <pc:docMk/>
            <pc:sldMk cId="377552018" sldId="350"/>
            <ac:spMk id="3" creationId="{9ACF9038-CBA5-4CE4-92CA-98EC77221E6A}"/>
          </ac:spMkLst>
        </pc:spChg>
        <pc:spChg chg="del">
          <ac:chgData name="Flores,Zachary (DSHS)" userId="S::zachary.flores@dshs.texas.gov::e619b1a4-ff3c-48b2-8d1c-f798fc25283a" providerId="AD" clId="Web-{39C101A8-3A27-47EC-9A00-328090D12C6C}" dt="2021-01-20T22:38:18.069" v="23"/>
          <ac:spMkLst>
            <pc:docMk/>
            <pc:sldMk cId="377552018" sldId="350"/>
            <ac:spMk id="4" creationId="{13E2B787-AF6E-486E-B906-BD2E2873B116}"/>
          </ac:spMkLst>
        </pc:spChg>
        <pc:spChg chg="add mod">
          <ac:chgData name="Flores,Zachary (DSHS)" userId="S::zachary.flores@dshs.texas.gov::e619b1a4-ff3c-48b2-8d1c-f798fc25283a" providerId="AD" clId="Web-{39C101A8-3A27-47EC-9A00-328090D12C6C}" dt="2021-01-20T22:40:18.243" v="108" actId="20577"/>
          <ac:spMkLst>
            <pc:docMk/>
            <pc:sldMk cId="377552018" sldId="350"/>
            <ac:spMk id="6" creationId="{159D24B2-8F73-4DCE-8430-DACEB0CEA845}"/>
          </ac:spMkLst>
        </pc:spChg>
      </pc:sldChg>
    </pc:docChg>
  </pc:docChgLst>
  <pc:docChgLst>
    <pc:chgData name="Spahn,Mackenzie L (DSHS)" userId="S::mackenzie.spahn@dshs.texas.gov::7ab22ca3-4670-4815-8d96-f639ee0885ed" providerId="AD" clId="Web-{65E18B7F-D436-40FC-BECF-5AB1F49949DB}"/>
    <pc:docChg chg="addSld delSld modSld modSection">
      <pc:chgData name="Spahn,Mackenzie L (DSHS)" userId="S::mackenzie.spahn@dshs.texas.gov::7ab22ca3-4670-4815-8d96-f639ee0885ed" providerId="AD" clId="Web-{65E18B7F-D436-40FC-BECF-5AB1F49949DB}" dt="2021-04-16T19:49:26.687" v="625" actId="20577"/>
      <pc:docMkLst>
        <pc:docMk/>
      </pc:docMkLst>
      <pc:sldChg chg="modSp add del mod modShow">
        <pc:chgData name="Spahn,Mackenzie L (DSHS)" userId="S::mackenzie.spahn@dshs.texas.gov::7ab22ca3-4670-4815-8d96-f639ee0885ed" providerId="AD" clId="Web-{65E18B7F-D436-40FC-BECF-5AB1F49949DB}" dt="2021-04-16T19:26:30.381" v="11"/>
        <pc:sldMkLst>
          <pc:docMk/>
          <pc:sldMk cId="3535221260" sldId="468"/>
        </pc:sldMkLst>
        <pc:picChg chg="mod">
          <ac:chgData name="Spahn,Mackenzie L (DSHS)" userId="S::mackenzie.spahn@dshs.texas.gov::7ab22ca3-4670-4815-8d96-f639ee0885ed" providerId="AD" clId="Web-{65E18B7F-D436-40FC-BECF-5AB1F49949DB}" dt="2021-04-16T19:22:24.506" v="8" actId="1076"/>
          <ac:picMkLst>
            <pc:docMk/>
            <pc:sldMk cId="3535221260" sldId="468"/>
            <ac:picMk id="4" creationId="{8E24D69F-01CD-43E1-BCFD-DE44E29C6EBE}"/>
          </ac:picMkLst>
        </pc:picChg>
      </pc:sldChg>
      <pc:sldChg chg="modSp">
        <pc:chgData name="Spahn,Mackenzie L (DSHS)" userId="S::mackenzie.spahn@dshs.texas.gov::7ab22ca3-4670-4815-8d96-f639ee0885ed" providerId="AD" clId="Web-{65E18B7F-D436-40FC-BECF-5AB1F49949DB}" dt="2021-04-16T19:47:09.522" v="566" actId="20577"/>
        <pc:sldMkLst>
          <pc:docMk/>
          <pc:sldMk cId="3983817628" sldId="472"/>
        </pc:sldMkLst>
        <pc:spChg chg="mod">
          <ac:chgData name="Spahn,Mackenzie L (DSHS)" userId="S::mackenzie.spahn@dshs.texas.gov::7ab22ca3-4670-4815-8d96-f639ee0885ed" providerId="AD" clId="Web-{65E18B7F-D436-40FC-BECF-5AB1F49949DB}" dt="2021-04-16T19:32:57.984" v="22" actId="20577"/>
          <ac:spMkLst>
            <pc:docMk/>
            <pc:sldMk cId="3983817628" sldId="472"/>
            <ac:spMk id="4" creationId="{2D6C86B8-1C68-4AFB-838D-210AD904E701}"/>
          </ac:spMkLst>
        </pc:spChg>
        <pc:spChg chg="mod">
          <ac:chgData name="Spahn,Mackenzie L (DSHS)" userId="S::mackenzie.spahn@dshs.texas.gov::7ab22ca3-4670-4815-8d96-f639ee0885ed" providerId="AD" clId="Web-{65E18B7F-D436-40FC-BECF-5AB1F49949DB}" dt="2021-04-16T19:47:09.522" v="566" actId="20577"/>
          <ac:spMkLst>
            <pc:docMk/>
            <pc:sldMk cId="3983817628" sldId="472"/>
            <ac:spMk id="5" creationId="{96E51A75-BB45-4C33-A5E3-D2DEE031E9A5}"/>
          </ac:spMkLst>
        </pc:spChg>
      </pc:sldChg>
      <pc:sldChg chg="modSp">
        <pc:chgData name="Spahn,Mackenzie L (DSHS)" userId="S::mackenzie.spahn@dshs.texas.gov::7ab22ca3-4670-4815-8d96-f639ee0885ed" providerId="AD" clId="Web-{65E18B7F-D436-40FC-BECF-5AB1F49949DB}" dt="2021-04-16T19:49:26.687" v="625" actId="20577"/>
        <pc:sldMkLst>
          <pc:docMk/>
          <pc:sldMk cId="1636092263" sldId="473"/>
        </pc:sldMkLst>
        <pc:spChg chg="mod">
          <ac:chgData name="Spahn,Mackenzie L (DSHS)" userId="S::mackenzie.spahn@dshs.texas.gov::7ab22ca3-4670-4815-8d96-f639ee0885ed" providerId="AD" clId="Web-{65E18B7F-D436-40FC-BECF-5AB1F49949DB}" dt="2021-04-16T19:49:26.687" v="625" actId="20577"/>
          <ac:spMkLst>
            <pc:docMk/>
            <pc:sldMk cId="1636092263" sldId="473"/>
            <ac:spMk id="5" creationId="{96E51A75-BB45-4C33-A5E3-D2DEE031E9A5}"/>
          </ac:spMkLst>
        </pc:spChg>
      </pc:sldChg>
    </pc:docChg>
  </pc:docChgLst>
  <pc:docChgLst>
    <pc:chgData clId="Web-{DCF5FCE2-64AF-41BD-A992-2372ED14232E}"/>
    <pc:docChg chg="modSld">
      <pc:chgData name="" userId="" providerId="" clId="Web-{DCF5FCE2-64AF-41BD-A992-2372ED14232E}" dt="2021-04-27T19:45:36.291" v="1" actId="20577"/>
      <pc:docMkLst>
        <pc:docMk/>
      </pc:docMkLst>
      <pc:sldChg chg="modSp">
        <pc:chgData name="" userId="" providerId="" clId="Web-{DCF5FCE2-64AF-41BD-A992-2372ED14232E}" dt="2021-04-27T19:45:36.291" v="1" actId="20577"/>
        <pc:sldMkLst>
          <pc:docMk/>
          <pc:sldMk cId="497868448" sldId="274"/>
        </pc:sldMkLst>
        <pc:spChg chg="mod">
          <ac:chgData name="" userId="" providerId="" clId="Web-{DCF5FCE2-64AF-41BD-A992-2372ED14232E}" dt="2021-04-27T19:45:36.291" v="1" actId="20577"/>
          <ac:spMkLst>
            <pc:docMk/>
            <pc:sldMk cId="497868448" sldId="274"/>
            <ac:spMk id="2" creationId="{00000000-0000-0000-0000-000000000000}"/>
          </ac:spMkLst>
        </pc:spChg>
      </pc:sldChg>
    </pc:docChg>
  </pc:docChgLst>
  <pc:docChgLst>
    <pc:chgData name="Hill,Jordan (DSHS)" userId="S::jordan.hill@dshs.texas.gov::1afcdffa-d068-4ece-aa53-24c4dfc62f31" providerId="AD" clId="Web-{D793554B-619F-4005-9F8A-5B009BD1A674}"/>
    <pc:docChg chg="addSld delSld modSld sldOrd modSection">
      <pc:chgData name="Hill,Jordan (DSHS)" userId="S::jordan.hill@dshs.texas.gov::1afcdffa-d068-4ece-aa53-24c4dfc62f31" providerId="AD" clId="Web-{D793554B-619F-4005-9F8A-5B009BD1A674}" dt="2021-02-12T14:58:57.071" v="88"/>
      <pc:docMkLst>
        <pc:docMk/>
      </pc:docMkLst>
      <pc:sldChg chg="modSp">
        <pc:chgData name="Hill,Jordan (DSHS)" userId="S::jordan.hill@dshs.texas.gov::1afcdffa-d068-4ece-aa53-24c4dfc62f31" providerId="AD" clId="Web-{D793554B-619F-4005-9F8A-5B009BD1A674}" dt="2021-02-12T14:55:42.519" v="0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D793554B-619F-4005-9F8A-5B009BD1A674}" dt="2021-02-12T14:55:42.519" v="0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 delCm">
        <pc:chgData name="Hill,Jordan (DSHS)" userId="S::jordan.hill@dshs.texas.gov::1afcdffa-d068-4ece-aa53-24c4dfc62f31" providerId="AD" clId="Web-{D793554B-619F-4005-9F8A-5B009BD1A674}" dt="2021-02-12T14:56:23.145" v="22" actId="20577"/>
        <pc:sldMkLst>
          <pc:docMk/>
          <pc:sldMk cId="1754620259" sldId="297"/>
        </pc:sldMkLst>
        <pc:spChg chg="mod">
          <ac:chgData name="Hill,Jordan (DSHS)" userId="S::jordan.hill@dshs.texas.gov::1afcdffa-d068-4ece-aa53-24c4dfc62f31" providerId="AD" clId="Web-{D793554B-619F-4005-9F8A-5B009BD1A674}" dt="2021-02-12T14:56:23.145" v="22" actId="20577"/>
          <ac:spMkLst>
            <pc:docMk/>
            <pc:sldMk cId="1754620259" sldId="297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D793554B-619F-4005-9F8A-5B009BD1A674}" dt="2021-02-12T14:57:19.006" v="60"/>
        <pc:sldMkLst>
          <pc:docMk/>
          <pc:sldMk cId="377552018" sldId="350"/>
        </pc:sldMkLst>
      </pc:sldChg>
      <pc:sldChg chg="modSp">
        <pc:chgData name="Hill,Jordan (DSHS)" userId="S::jordan.hill@dshs.texas.gov::1afcdffa-d068-4ece-aa53-24c4dfc62f31" providerId="AD" clId="Web-{D793554B-619F-4005-9F8A-5B009BD1A674}" dt="2021-02-12T14:57:16.334" v="59" actId="20577"/>
        <pc:sldMkLst>
          <pc:docMk/>
          <pc:sldMk cId="1828753596" sldId="352"/>
        </pc:sldMkLst>
        <pc:spChg chg="mod">
          <ac:chgData name="Hill,Jordan (DSHS)" userId="S::jordan.hill@dshs.texas.gov::1afcdffa-d068-4ece-aa53-24c4dfc62f31" providerId="AD" clId="Web-{D793554B-619F-4005-9F8A-5B009BD1A674}" dt="2021-02-12T14:57:16.334" v="59" actId="20577"/>
          <ac:spMkLst>
            <pc:docMk/>
            <pc:sldMk cId="1828753596" sldId="352"/>
            <ac:spMk id="2" creationId="{AA176048-1C17-4C77-B0EF-9F2E283CB55D}"/>
          </ac:spMkLst>
        </pc:spChg>
      </pc:sldChg>
      <pc:sldChg chg="del">
        <pc:chgData name="Hill,Jordan (DSHS)" userId="S::jordan.hill@dshs.texas.gov::1afcdffa-d068-4ece-aa53-24c4dfc62f31" providerId="AD" clId="Web-{D793554B-619F-4005-9F8A-5B009BD1A674}" dt="2021-02-12T14:55:48.472" v="3"/>
        <pc:sldMkLst>
          <pc:docMk/>
          <pc:sldMk cId="3330963575" sldId="357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45.332" v="1"/>
        <pc:sldMkLst>
          <pc:docMk/>
          <pc:sldMk cId="1691486680" sldId="358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53.848" v="5"/>
        <pc:sldMkLst>
          <pc:docMk/>
          <pc:sldMk cId="4243540332" sldId="359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54.754" v="6"/>
        <pc:sldMkLst>
          <pc:docMk/>
          <pc:sldMk cId="319569050" sldId="360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58.145" v="8"/>
        <pc:sldMkLst>
          <pc:docMk/>
          <pc:sldMk cId="803019980" sldId="361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55.863" v="7"/>
        <pc:sldMkLst>
          <pc:docMk/>
          <pc:sldMk cId="2385795401" sldId="362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53.113" v="4"/>
        <pc:sldMkLst>
          <pc:docMk/>
          <pc:sldMk cId="969343816" sldId="363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5:46.441" v="2"/>
        <pc:sldMkLst>
          <pc:docMk/>
          <pc:sldMk cId="2749876824" sldId="364"/>
        </pc:sldMkLst>
      </pc:sldChg>
      <pc:sldChg chg="del">
        <pc:chgData name="Hill,Jordan (DSHS)" userId="S::jordan.hill@dshs.texas.gov::1afcdffa-d068-4ece-aa53-24c4dfc62f31" providerId="AD" clId="Web-{D793554B-619F-4005-9F8A-5B009BD1A674}" dt="2021-02-12T14:58:57.071" v="88"/>
        <pc:sldMkLst>
          <pc:docMk/>
          <pc:sldMk cId="863410637" sldId="365"/>
        </pc:sldMkLst>
      </pc:sldChg>
      <pc:sldChg chg="modSp">
        <pc:chgData name="Hill,Jordan (DSHS)" userId="S::jordan.hill@dshs.texas.gov::1afcdffa-d068-4ece-aa53-24c4dfc62f31" providerId="AD" clId="Web-{D793554B-619F-4005-9F8A-5B009BD1A674}" dt="2021-02-12T14:57:12.287" v="49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D793554B-619F-4005-9F8A-5B009BD1A674}" dt="2021-02-12T14:57:12.287" v="49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del">
        <pc:chgData name="Hill,Jordan (DSHS)" userId="S::jordan.hill@dshs.texas.gov::1afcdffa-d068-4ece-aa53-24c4dfc62f31" providerId="AD" clId="Web-{D793554B-619F-4005-9F8A-5B009BD1A674}" dt="2021-02-12T14:58:54.602" v="87"/>
        <pc:sldMkLst>
          <pc:docMk/>
          <pc:sldMk cId="1944655714" sldId="369"/>
        </pc:sldMkLst>
      </pc:sldChg>
      <pc:sldChg chg="modSp new ord">
        <pc:chgData name="Hill,Jordan (DSHS)" userId="S::jordan.hill@dshs.texas.gov::1afcdffa-d068-4ece-aa53-24c4dfc62f31" providerId="AD" clId="Web-{D793554B-619F-4005-9F8A-5B009BD1A674}" dt="2021-02-12T14:56:09.911" v="19" actId="20577"/>
        <pc:sldMkLst>
          <pc:docMk/>
          <pc:sldMk cId="1064249726" sldId="371"/>
        </pc:sldMkLst>
        <pc:spChg chg="mod">
          <ac:chgData name="Hill,Jordan (DSHS)" userId="S::jordan.hill@dshs.texas.gov::1afcdffa-d068-4ece-aa53-24c4dfc62f31" providerId="AD" clId="Web-{D793554B-619F-4005-9F8A-5B009BD1A674}" dt="2021-02-12T14:56:09.911" v="19" actId="20577"/>
          <ac:spMkLst>
            <pc:docMk/>
            <pc:sldMk cId="1064249726" sldId="371"/>
            <ac:spMk id="2" creationId="{39F74446-8D87-4610-8A89-35277F57DC56}"/>
          </ac:spMkLst>
        </pc:spChg>
      </pc:sldChg>
      <pc:sldChg chg="modSp new ord">
        <pc:chgData name="Hill,Jordan (DSHS)" userId="S::jordan.hill@dshs.texas.gov::1afcdffa-d068-4ece-aa53-24c4dfc62f31" providerId="AD" clId="Web-{D793554B-619F-4005-9F8A-5B009BD1A674}" dt="2021-02-12T14:57:57.163" v="66"/>
        <pc:sldMkLst>
          <pc:docMk/>
          <pc:sldMk cId="1894801200" sldId="372"/>
        </pc:sldMkLst>
        <pc:spChg chg="mod">
          <ac:chgData name="Hill,Jordan (DSHS)" userId="S::jordan.hill@dshs.texas.gov::1afcdffa-d068-4ece-aa53-24c4dfc62f31" providerId="AD" clId="Web-{D793554B-619F-4005-9F8A-5B009BD1A674}" dt="2021-02-12T14:57:48.272" v="65" actId="20577"/>
          <ac:spMkLst>
            <pc:docMk/>
            <pc:sldMk cId="1894801200" sldId="372"/>
            <ac:spMk id="2" creationId="{3669C17E-BF7F-4104-AABC-213E125A59EB}"/>
          </ac:spMkLst>
        </pc:spChg>
      </pc:sldChg>
      <pc:sldChg chg="modSp new ord">
        <pc:chgData name="Hill,Jordan (DSHS)" userId="S::jordan.hill@dshs.texas.gov::1afcdffa-d068-4ece-aa53-24c4dfc62f31" providerId="AD" clId="Web-{D793554B-619F-4005-9F8A-5B009BD1A674}" dt="2021-02-12T14:58:11.476" v="71" actId="20577"/>
        <pc:sldMkLst>
          <pc:docMk/>
          <pc:sldMk cId="2227480567" sldId="373"/>
        </pc:sldMkLst>
        <pc:spChg chg="mod">
          <ac:chgData name="Hill,Jordan (DSHS)" userId="S::jordan.hill@dshs.texas.gov::1afcdffa-d068-4ece-aa53-24c4dfc62f31" providerId="AD" clId="Web-{D793554B-619F-4005-9F8A-5B009BD1A674}" dt="2021-02-12T14:58:11.476" v="71" actId="20577"/>
          <ac:spMkLst>
            <pc:docMk/>
            <pc:sldMk cId="2227480567" sldId="373"/>
            <ac:spMk id="2" creationId="{5EC1298A-9F55-4B4B-B662-2D2442C25044}"/>
          </ac:spMkLst>
        </pc:spChg>
      </pc:sldChg>
      <pc:sldChg chg="modSp new">
        <pc:chgData name="Hill,Jordan (DSHS)" userId="S::jordan.hill@dshs.texas.gov::1afcdffa-d068-4ece-aa53-24c4dfc62f31" providerId="AD" clId="Web-{D793554B-619F-4005-9F8A-5B009BD1A674}" dt="2021-02-12T14:58:27.867" v="75" actId="20577"/>
        <pc:sldMkLst>
          <pc:docMk/>
          <pc:sldMk cId="2547753295" sldId="374"/>
        </pc:sldMkLst>
        <pc:spChg chg="mod">
          <ac:chgData name="Hill,Jordan (DSHS)" userId="S::jordan.hill@dshs.texas.gov::1afcdffa-d068-4ece-aa53-24c4dfc62f31" providerId="AD" clId="Web-{D793554B-619F-4005-9F8A-5B009BD1A674}" dt="2021-02-12T14:58:27.867" v="75" actId="20577"/>
          <ac:spMkLst>
            <pc:docMk/>
            <pc:sldMk cId="2547753295" sldId="374"/>
            <ac:spMk id="2" creationId="{C02BB927-D1C9-4048-BCFC-3972AA03808A}"/>
          </ac:spMkLst>
        </pc:spChg>
      </pc:sldChg>
      <pc:sldChg chg="modSp new ord">
        <pc:chgData name="Hill,Jordan (DSHS)" userId="S::jordan.hill@dshs.texas.gov::1afcdffa-d068-4ece-aa53-24c4dfc62f31" providerId="AD" clId="Web-{D793554B-619F-4005-9F8A-5B009BD1A674}" dt="2021-02-12T14:58:44.352" v="86" actId="20577"/>
        <pc:sldMkLst>
          <pc:docMk/>
          <pc:sldMk cId="1457823568" sldId="375"/>
        </pc:sldMkLst>
        <pc:spChg chg="mod">
          <ac:chgData name="Hill,Jordan (DSHS)" userId="S::jordan.hill@dshs.texas.gov::1afcdffa-d068-4ece-aa53-24c4dfc62f31" providerId="AD" clId="Web-{D793554B-619F-4005-9F8A-5B009BD1A674}" dt="2021-02-12T14:58:44.352" v="86" actId="20577"/>
          <ac:spMkLst>
            <pc:docMk/>
            <pc:sldMk cId="1457823568" sldId="375"/>
            <ac:spMk id="2" creationId="{67E03A31-6440-45C4-87E9-E38B3F38B90A}"/>
          </ac:spMkLst>
        </pc:spChg>
      </pc:sldChg>
    </pc:docChg>
  </pc:docChgLst>
  <pc:docChgLst>
    <pc:chgData name="Hill,Jordan (DSHS)" userId="S::jordan.hill@dshs.texas.gov::1afcdffa-d068-4ece-aa53-24c4dfc62f31" providerId="AD" clId="Web-{D1F2B392-3D5F-4867-9702-B9B15CAC57F4}"/>
    <pc:docChg chg="addSld delSld modSld sldOrd modSection">
      <pc:chgData name="Hill,Jordan (DSHS)" userId="S::jordan.hill@dshs.texas.gov::1afcdffa-d068-4ece-aa53-24c4dfc62f31" providerId="AD" clId="Web-{D1F2B392-3D5F-4867-9702-B9B15CAC57F4}" dt="2021-04-23T17:25:02.293" v="13"/>
      <pc:docMkLst>
        <pc:docMk/>
      </pc:docMkLst>
      <pc:sldChg chg="modSp ord">
        <pc:chgData name="Hill,Jordan (DSHS)" userId="S::jordan.hill@dshs.texas.gov::1afcdffa-d068-4ece-aa53-24c4dfc62f31" providerId="AD" clId="Web-{D1F2B392-3D5F-4867-9702-B9B15CAC57F4}" dt="2021-04-23T17:24:57.605" v="12" actId="20577"/>
        <pc:sldMkLst>
          <pc:docMk/>
          <pc:sldMk cId="3603847803" sldId="275"/>
        </pc:sldMkLst>
        <pc:spChg chg="mod">
          <ac:chgData name="Hill,Jordan (DSHS)" userId="S::jordan.hill@dshs.texas.gov::1afcdffa-d068-4ece-aa53-24c4dfc62f31" providerId="AD" clId="Web-{D1F2B392-3D5F-4867-9702-B9B15CAC57F4}" dt="2021-04-23T17:24:57.605" v="12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D1F2B392-3D5F-4867-9702-B9B15CAC57F4}" dt="2021-04-23T17:25:02.293" v="13"/>
        <pc:sldMkLst>
          <pc:docMk/>
          <pc:sldMk cId="3768798760" sldId="459"/>
        </pc:sldMkLst>
      </pc:sldChg>
      <pc:sldChg chg="add replId">
        <pc:chgData name="Hill,Jordan (DSHS)" userId="S::jordan.hill@dshs.texas.gov::1afcdffa-d068-4ece-aa53-24c4dfc62f31" providerId="AD" clId="Web-{D1F2B392-3D5F-4867-9702-B9B15CAC57F4}" dt="2021-04-23T17:24:46.152" v="0"/>
        <pc:sldMkLst>
          <pc:docMk/>
          <pc:sldMk cId="2475319610" sldId="481"/>
        </pc:sldMkLst>
      </pc:sldChg>
    </pc:docChg>
  </pc:docChgLst>
  <pc:docChgLst>
    <pc:chgData name="Spahn,Mackenzie L (DSHS)" userId="S::mackenzie.spahn@dshs.texas.gov::7ab22ca3-4670-4815-8d96-f639ee0885ed" providerId="AD" clId="Web-{471D5D8B-1BAA-4309-9550-222C1E7EA06B}"/>
    <pc:docChg chg="modSld">
      <pc:chgData name="Spahn,Mackenzie L (DSHS)" userId="S::mackenzie.spahn@dshs.texas.gov::7ab22ca3-4670-4815-8d96-f639ee0885ed" providerId="AD" clId="Web-{471D5D8B-1BAA-4309-9550-222C1E7EA06B}" dt="2021-03-26T20:15:48.760" v="344" actId="20577"/>
      <pc:docMkLst>
        <pc:docMk/>
      </pc:docMkLst>
      <pc:sldChg chg="modSp">
        <pc:chgData name="Spahn,Mackenzie L (DSHS)" userId="S::mackenzie.spahn@dshs.texas.gov::7ab22ca3-4670-4815-8d96-f639ee0885ed" providerId="AD" clId="Web-{471D5D8B-1BAA-4309-9550-222C1E7EA06B}" dt="2021-03-26T20:12:14.980" v="279" actId="20577"/>
        <pc:sldMkLst>
          <pc:docMk/>
          <pc:sldMk cId="1231419048" sldId="394"/>
        </pc:sldMkLst>
        <pc:spChg chg="mod">
          <ac:chgData name="Spahn,Mackenzie L (DSHS)" userId="S::mackenzie.spahn@dshs.texas.gov::7ab22ca3-4670-4815-8d96-f639ee0885ed" providerId="AD" clId="Web-{471D5D8B-1BAA-4309-9550-222C1E7EA06B}" dt="2021-03-26T20:12:14.980" v="279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471D5D8B-1BAA-4309-9550-222C1E7EA06B}" dt="2021-03-26T20:14:48.776" v="342" actId="20577"/>
        <pc:sldMkLst>
          <pc:docMk/>
          <pc:sldMk cId="1355970852" sldId="427"/>
        </pc:sldMkLst>
        <pc:spChg chg="mod">
          <ac:chgData name="Spahn,Mackenzie L (DSHS)" userId="S::mackenzie.spahn@dshs.texas.gov::7ab22ca3-4670-4815-8d96-f639ee0885ed" providerId="AD" clId="Web-{471D5D8B-1BAA-4309-9550-222C1E7EA06B}" dt="2021-03-26T20:14:48.776" v="342" actId="20577"/>
          <ac:spMkLst>
            <pc:docMk/>
            <pc:sldMk cId="1355970852" sldId="427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471D5D8B-1BAA-4309-9550-222C1E7EA06B}" dt="2021-03-26T20:15:48.760" v="344" actId="20577"/>
        <pc:sldMkLst>
          <pc:docMk/>
          <pc:sldMk cId="2428293191" sldId="431"/>
        </pc:sldMkLst>
        <pc:spChg chg="mod">
          <ac:chgData name="Spahn,Mackenzie L (DSHS)" userId="S::mackenzie.spahn@dshs.texas.gov::7ab22ca3-4670-4815-8d96-f639ee0885ed" providerId="AD" clId="Web-{471D5D8B-1BAA-4309-9550-222C1E7EA06B}" dt="2021-03-26T20:15:48.760" v="344" actId="20577"/>
          <ac:spMkLst>
            <pc:docMk/>
            <pc:sldMk cId="2428293191" sldId="431"/>
            <ac:spMk id="3" creationId="{9D7853F6-8418-4C36-856A-8DC4590CD0D4}"/>
          </ac:spMkLst>
        </pc:spChg>
      </pc:sldChg>
    </pc:docChg>
  </pc:docChgLst>
  <pc:docChgLst>
    <pc:chgData name="Spahn,Mackenzie L (DSHS)" userId="S::mackenzie.spahn@dshs.texas.gov::7ab22ca3-4670-4815-8d96-f639ee0885ed" providerId="AD" clId="Web-{76CD73D0-126E-E22B-C654-77B8DC853498}"/>
    <pc:docChg chg="addSld modSld modSection">
      <pc:chgData name="Spahn,Mackenzie L (DSHS)" userId="S::mackenzie.spahn@dshs.texas.gov::7ab22ca3-4670-4815-8d96-f639ee0885ed" providerId="AD" clId="Web-{76CD73D0-126E-E22B-C654-77B8DC853498}" dt="2021-04-23T18:36:38.635" v="114"/>
      <pc:docMkLst>
        <pc:docMk/>
      </pc:docMkLst>
      <pc:sldChg chg="modSp">
        <pc:chgData name="Spahn,Mackenzie L (DSHS)" userId="S::mackenzie.spahn@dshs.texas.gov::7ab22ca3-4670-4815-8d96-f639ee0885ed" providerId="AD" clId="Web-{76CD73D0-126E-E22B-C654-77B8DC853498}" dt="2021-04-23T18:29:49.720" v="81"/>
        <pc:sldMkLst>
          <pc:docMk/>
          <pc:sldMk cId="3929976895" sldId="460"/>
        </pc:sldMkLst>
        <pc:graphicFrameChg chg="mod modGraphic">
          <ac:chgData name="Spahn,Mackenzie L (DSHS)" userId="S::mackenzie.spahn@dshs.texas.gov::7ab22ca3-4670-4815-8d96-f639ee0885ed" providerId="AD" clId="Web-{76CD73D0-126E-E22B-C654-77B8DC853498}" dt="2021-04-23T18:29:49.720" v="81"/>
          <ac:graphicFrameMkLst>
            <pc:docMk/>
            <pc:sldMk cId="3929976895" sldId="460"/>
            <ac:graphicFrameMk id="3" creationId="{5B369F0F-CF7B-49BC-A369-FC7F49DA61EB}"/>
          </ac:graphicFrameMkLst>
        </pc:graphicFrameChg>
      </pc:sldChg>
      <pc:sldChg chg="modSp">
        <pc:chgData name="Spahn,Mackenzie L (DSHS)" userId="S::mackenzie.spahn@dshs.texas.gov::7ab22ca3-4670-4815-8d96-f639ee0885ed" providerId="AD" clId="Web-{76CD73D0-126E-E22B-C654-77B8DC853498}" dt="2021-04-23T18:30:24.988" v="106"/>
        <pc:sldMkLst>
          <pc:docMk/>
          <pc:sldMk cId="3265345361" sldId="469"/>
        </pc:sldMkLst>
        <pc:graphicFrameChg chg="mod modGraphic">
          <ac:chgData name="Spahn,Mackenzie L (DSHS)" userId="S::mackenzie.spahn@dshs.texas.gov::7ab22ca3-4670-4815-8d96-f639ee0885ed" providerId="AD" clId="Web-{76CD73D0-126E-E22B-C654-77B8DC853498}" dt="2021-04-23T18:30:24.988" v="106"/>
          <ac:graphicFrameMkLst>
            <pc:docMk/>
            <pc:sldMk cId="3265345361" sldId="469"/>
            <ac:graphicFrameMk id="3" creationId="{5B369F0F-CF7B-49BC-A369-FC7F49DA61EB}"/>
          </ac:graphicFrameMkLst>
        </pc:graphicFrameChg>
      </pc:sldChg>
      <pc:sldChg chg="addSp modSp new mod modShow">
        <pc:chgData name="Spahn,Mackenzie L (DSHS)" userId="S::mackenzie.spahn@dshs.texas.gov::7ab22ca3-4670-4815-8d96-f639ee0885ed" providerId="AD" clId="Web-{76CD73D0-126E-E22B-C654-77B8DC853498}" dt="2021-04-23T18:36:38.635" v="114"/>
        <pc:sldMkLst>
          <pc:docMk/>
          <pc:sldMk cId="44146960" sldId="486"/>
        </pc:sldMkLst>
        <pc:picChg chg="add mod">
          <ac:chgData name="Spahn,Mackenzie L (DSHS)" userId="S::mackenzie.spahn@dshs.texas.gov::7ab22ca3-4670-4815-8d96-f639ee0885ed" providerId="AD" clId="Web-{76CD73D0-126E-E22B-C654-77B8DC853498}" dt="2021-04-23T18:36:38.557" v="113" actId="1076"/>
          <ac:picMkLst>
            <pc:docMk/>
            <pc:sldMk cId="44146960" sldId="486"/>
            <ac:picMk id="2" creationId="{8FDCABCB-CE86-4536-9FA5-B7EA02987D36}"/>
          </ac:picMkLst>
        </pc:picChg>
      </pc:sldChg>
    </pc:docChg>
  </pc:docChgLst>
  <pc:docChgLst>
    <pc:chgData name="Spahn,Mackenzie L (DSHS)" userId="S::mackenzie.spahn@dshs.texas.gov::7ab22ca3-4670-4815-8d96-f639ee0885ed" providerId="AD" clId="Web-{2EF5FF8E-C32F-C535-9FFA-AACEDD470716}"/>
    <pc:docChg chg="modSld">
      <pc:chgData name="Spahn,Mackenzie L (DSHS)" userId="S::mackenzie.spahn@dshs.texas.gov::7ab22ca3-4670-4815-8d96-f639ee0885ed" providerId="AD" clId="Web-{2EF5FF8E-C32F-C535-9FFA-AACEDD470716}" dt="2021-03-12T20:13:52.545" v="143" actId="20577"/>
      <pc:docMkLst>
        <pc:docMk/>
      </pc:docMkLst>
      <pc:sldChg chg="modSp">
        <pc:chgData name="Spahn,Mackenzie L (DSHS)" userId="S::mackenzie.spahn@dshs.texas.gov::7ab22ca3-4670-4815-8d96-f639ee0885ed" providerId="AD" clId="Web-{2EF5FF8E-C32F-C535-9FFA-AACEDD470716}" dt="2021-03-12T20:13:52.545" v="143" actId="20577"/>
        <pc:sldMkLst>
          <pc:docMk/>
          <pc:sldMk cId="2067493864" sldId="368"/>
        </pc:sldMkLst>
        <pc:spChg chg="mod">
          <ac:chgData name="Spahn,Mackenzie L (DSHS)" userId="S::mackenzie.spahn@dshs.texas.gov::7ab22ca3-4670-4815-8d96-f639ee0885ed" providerId="AD" clId="Web-{2EF5FF8E-C32F-C535-9FFA-AACEDD470716}" dt="2021-03-12T20:13:52.545" v="143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Spahn,Mackenzie L (DSHS)" userId="S::mackenzie.spahn@dshs.texas.gov::7ab22ca3-4670-4815-8d96-f639ee0885ed" providerId="AD" clId="Web-{2EF5FF8E-C32F-C535-9FFA-AACEDD470716}" dt="2021-03-12T20:06:21.317" v="20" actId="20577"/>
        <pc:sldMkLst>
          <pc:docMk/>
          <pc:sldMk cId="4001478338" sldId="380"/>
        </pc:sldMkLst>
        <pc:spChg chg="mod">
          <ac:chgData name="Spahn,Mackenzie L (DSHS)" userId="S::mackenzie.spahn@dshs.texas.gov::7ab22ca3-4670-4815-8d96-f639ee0885ed" providerId="AD" clId="Web-{2EF5FF8E-C32F-C535-9FFA-AACEDD470716}" dt="2021-03-12T20:06:21.317" v="20" actId="20577"/>
          <ac:spMkLst>
            <pc:docMk/>
            <pc:sldMk cId="4001478338" sldId="380"/>
            <ac:spMk id="5" creationId="{75979176-C85D-4B01-9FCC-251A48BD6CFD}"/>
          </ac:spMkLst>
        </pc:spChg>
      </pc:sldChg>
    </pc:docChg>
  </pc:docChgLst>
  <pc:docChgLst>
    <pc:chgData name="Sheikh,Taj (DSHS)" userId="S::taj.sheikh@dshs.texas.gov::5de65ed6-b571-440f-88e7-6c9ca6a7fa1a" providerId="AD" clId="Web-{36A93AAF-5958-4405-8079-707977185456}"/>
    <pc:docChg chg="modSld">
      <pc:chgData name="Sheikh,Taj (DSHS)" userId="S::taj.sheikh@dshs.texas.gov::5de65ed6-b571-440f-88e7-6c9ca6a7fa1a" providerId="AD" clId="Web-{36A93AAF-5958-4405-8079-707977185456}" dt="2021-04-01T20:17:49.894" v="202" actId="20577"/>
      <pc:docMkLst>
        <pc:docMk/>
      </pc:docMkLst>
      <pc:sldChg chg="addSp delSp modSp">
        <pc:chgData name="Sheikh,Taj (DSHS)" userId="S::taj.sheikh@dshs.texas.gov::5de65ed6-b571-440f-88e7-6c9ca6a7fa1a" providerId="AD" clId="Web-{36A93AAF-5958-4405-8079-707977185456}" dt="2021-04-01T20:17:49.894" v="202" actId="20577"/>
        <pc:sldMkLst>
          <pc:docMk/>
          <pc:sldMk cId="1476568915" sldId="428"/>
        </pc:sldMkLst>
        <pc:spChg chg="mod">
          <ac:chgData name="Sheikh,Taj (DSHS)" userId="S::taj.sheikh@dshs.texas.gov::5de65ed6-b571-440f-88e7-6c9ca6a7fa1a" providerId="AD" clId="Web-{36A93AAF-5958-4405-8079-707977185456}" dt="2021-04-01T20:17:49.894" v="202" actId="20577"/>
          <ac:spMkLst>
            <pc:docMk/>
            <pc:sldMk cId="1476568915" sldId="428"/>
            <ac:spMk id="3" creationId="{75238FFF-EC99-410C-8B8A-E7A900FF2D2D}"/>
          </ac:spMkLst>
        </pc:spChg>
        <pc:graphicFrameChg chg="add del mod modGraphic">
          <ac:chgData name="Sheikh,Taj (DSHS)" userId="S::taj.sheikh@dshs.texas.gov::5de65ed6-b571-440f-88e7-6c9ca6a7fa1a" providerId="AD" clId="Web-{36A93AAF-5958-4405-8079-707977185456}" dt="2021-04-01T20:12:22.612" v="68"/>
          <ac:graphicFrameMkLst>
            <pc:docMk/>
            <pc:sldMk cId="1476568915" sldId="428"/>
            <ac:graphicFrameMk id="5" creationId="{00BF3084-0C03-4F7A-A241-F4363D1A3079}"/>
          </ac:graphicFrameMkLst>
        </pc:graphicFrameChg>
      </pc:sldChg>
      <pc:sldChg chg="addSp delSp modSp">
        <pc:chgData name="Sheikh,Taj (DSHS)" userId="S::taj.sheikh@dshs.texas.gov::5de65ed6-b571-440f-88e7-6c9ca6a7fa1a" providerId="AD" clId="Web-{36A93AAF-5958-4405-8079-707977185456}" dt="2021-04-01T20:17:37.987" v="201" actId="20577"/>
        <pc:sldMkLst>
          <pc:docMk/>
          <pc:sldMk cId="3270391972" sldId="429"/>
        </pc:sldMkLst>
        <pc:spChg chg="mod">
          <ac:chgData name="Sheikh,Taj (DSHS)" userId="S::taj.sheikh@dshs.texas.gov::5de65ed6-b571-440f-88e7-6c9ca6a7fa1a" providerId="AD" clId="Web-{36A93AAF-5958-4405-8079-707977185456}" dt="2021-04-01T20:17:37.987" v="201" actId="20577"/>
          <ac:spMkLst>
            <pc:docMk/>
            <pc:sldMk cId="3270391972" sldId="429"/>
            <ac:spMk id="3" creationId="{75238FFF-EC99-410C-8B8A-E7A900FF2D2D}"/>
          </ac:spMkLst>
        </pc:spChg>
        <pc:graphicFrameChg chg="add del mod">
          <ac:chgData name="Sheikh,Taj (DSHS)" userId="S::taj.sheikh@dshs.texas.gov::5de65ed6-b571-440f-88e7-6c9ca6a7fa1a" providerId="AD" clId="Web-{36A93AAF-5958-4405-8079-707977185456}" dt="2021-04-01T20:14:56.823" v="110"/>
          <ac:graphicFrameMkLst>
            <pc:docMk/>
            <pc:sldMk cId="3270391972" sldId="429"/>
            <ac:graphicFrameMk id="5" creationId="{6A366B97-8499-46EF-B0E5-E16E0E78ED2A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34EC2566-048B-4EF9-B092-4D9BFC408D1E}"/>
    <pc:docChg chg="addSld modSld sldOrd modSection">
      <pc:chgData name="Spahn,Mackenzie L (DSHS)" userId="S::mackenzie.spahn@dshs.texas.gov::7ab22ca3-4670-4815-8d96-f639ee0885ed" providerId="AD" clId="Web-{34EC2566-048B-4EF9-B092-4D9BFC408D1E}" dt="2020-12-18T20:27:25.041" v="1137" actId="20577"/>
      <pc:docMkLst>
        <pc:docMk/>
      </pc:docMkLst>
      <pc:sldChg chg="modSp">
        <pc:chgData name="Spahn,Mackenzie L (DSHS)" userId="S::mackenzie.spahn@dshs.texas.gov::7ab22ca3-4670-4815-8d96-f639ee0885ed" providerId="AD" clId="Web-{34EC2566-048B-4EF9-B092-4D9BFC408D1E}" dt="2020-12-18T20:08:45.963" v="888" actId="20577"/>
        <pc:sldMkLst>
          <pc:docMk/>
          <pc:sldMk cId="1970564605" sldId="325"/>
        </pc:sldMkLst>
        <pc:spChg chg="mod">
          <ac:chgData name="Spahn,Mackenzie L (DSHS)" userId="S::mackenzie.spahn@dshs.texas.gov::7ab22ca3-4670-4815-8d96-f639ee0885ed" providerId="AD" clId="Web-{34EC2566-048B-4EF9-B092-4D9BFC408D1E}" dt="2020-12-18T20:08:45.963" v="888" actId="20577"/>
          <ac:spMkLst>
            <pc:docMk/>
            <pc:sldMk cId="1970564605" sldId="325"/>
            <ac:spMk id="3" creationId="{00000000-0000-0000-0000-000000000000}"/>
          </ac:spMkLst>
        </pc:spChg>
      </pc:sldChg>
      <pc:sldChg chg="modSp add ord replId">
        <pc:chgData name="Spahn,Mackenzie L (DSHS)" userId="S::mackenzie.spahn@dshs.texas.gov::7ab22ca3-4670-4815-8d96-f639ee0885ed" providerId="AD" clId="Web-{34EC2566-048B-4EF9-B092-4D9BFC408D1E}" dt="2020-12-18T20:24:47.298" v="1135" actId="20577"/>
        <pc:sldMkLst>
          <pc:docMk/>
          <pc:sldMk cId="3905944983" sldId="332"/>
        </pc:sldMkLst>
        <pc:spChg chg="mod">
          <ac:chgData name="Spahn,Mackenzie L (DSHS)" userId="S::mackenzie.spahn@dshs.texas.gov::7ab22ca3-4670-4815-8d96-f639ee0885ed" providerId="AD" clId="Web-{34EC2566-048B-4EF9-B092-4D9BFC408D1E}" dt="2020-12-18T20:10:24.093" v="965" actId="20577"/>
          <ac:spMkLst>
            <pc:docMk/>
            <pc:sldMk cId="3905944983" sldId="332"/>
            <ac:spMk id="4" creationId="{00000000-0000-0000-0000-000000000000}"/>
          </ac:spMkLst>
        </pc:spChg>
        <pc:spChg chg="mod">
          <ac:chgData name="Spahn,Mackenzie L (DSHS)" userId="S::mackenzie.spahn@dshs.texas.gov::7ab22ca3-4670-4815-8d96-f639ee0885ed" providerId="AD" clId="Web-{34EC2566-048B-4EF9-B092-4D9BFC408D1E}" dt="2020-12-18T20:24:47.298" v="1135" actId="20577"/>
          <ac:spMkLst>
            <pc:docMk/>
            <pc:sldMk cId="3905944983" sldId="332"/>
            <ac:spMk id="5" creationId="{00000000-0000-0000-0000-000000000000}"/>
          </ac:spMkLst>
        </pc:spChg>
      </pc:sldChg>
    </pc:docChg>
  </pc:docChgLst>
  <pc:docChgLst>
    <pc:chgData name="Spahn,Mackenzie L (DSHS)" userId="S::mackenzie.spahn@dshs.texas.gov::7ab22ca3-4670-4815-8d96-f639ee0885ed" providerId="AD" clId="Web-{9C8B4AB2-28C8-41C0-AD60-9F6FE70723A3}"/>
    <pc:docChg chg="delSld modSld modSection">
      <pc:chgData name="Spahn,Mackenzie L (DSHS)" userId="S::mackenzie.spahn@dshs.texas.gov::7ab22ca3-4670-4815-8d96-f639ee0885ed" providerId="AD" clId="Web-{9C8B4AB2-28C8-41C0-AD60-9F6FE70723A3}" dt="2021-05-07T19:19:01.044" v="140"/>
      <pc:docMkLst>
        <pc:docMk/>
      </pc:docMkLst>
      <pc:sldChg chg="modSp">
        <pc:chgData name="Spahn,Mackenzie L (DSHS)" userId="S::mackenzie.spahn@dshs.texas.gov::7ab22ca3-4670-4815-8d96-f639ee0885ed" providerId="AD" clId="Web-{9C8B4AB2-28C8-41C0-AD60-9F6FE70723A3}" dt="2021-05-07T19:15:10.202" v="115"/>
        <pc:sldMkLst>
          <pc:docMk/>
          <pc:sldMk cId="3710088869" sldId="434"/>
        </pc:sldMkLst>
        <pc:graphicFrameChg chg="modGraphic">
          <ac:chgData name="Spahn,Mackenzie L (DSHS)" userId="S::mackenzie.spahn@dshs.texas.gov::7ab22ca3-4670-4815-8d96-f639ee0885ed" providerId="AD" clId="Web-{9C8B4AB2-28C8-41C0-AD60-9F6FE70723A3}" dt="2021-05-07T19:15:10.202" v="115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del">
        <pc:chgData name="Spahn,Mackenzie L (DSHS)" userId="S::mackenzie.spahn@dshs.texas.gov::7ab22ca3-4670-4815-8d96-f639ee0885ed" providerId="AD" clId="Web-{9C8B4AB2-28C8-41C0-AD60-9F6FE70723A3}" dt="2021-05-07T19:15:25.250" v="116"/>
        <pc:sldMkLst>
          <pc:docMk/>
          <pc:sldMk cId="2066983663" sldId="445"/>
        </pc:sldMkLst>
      </pc:sldChg>
      <pc:sldChg chg="addSp modSp">
        <pc:chgData name="Spahn,Mackenzie L (DSHS)" userId="S::mackenzie.spahn@dshs.texas.gov::7ab22ca3-4670-4815-8d96-f639ee0885ed" providerId="AD" clId="Web-{9C8B4AB2-28C8-41C0-AD60-9F6FE70723A3}" dt="2021-05-07T19:19:01.044" v="140"/>
        <pc:sldMkLst>
          <pc:docMk/>
          <pc:sldMk cId="1697340058" sldId="496"/>
        </pc:sldMkLst>
        <pc:spChg chg="mod">
          <ac:chgData name="Spahn,Mackenzie L (DSHS)" userId="S::mackenzie.spahn@dshs.texas.gov::7ab22ca3-4670-4815-8d96-f639ee0885ed" providerId="AD" clId="Web-{9C8B4AB2-28C8-41C0-AD60-9F6FE70723A3}" dt="2021-05-07T19:06:12.169" v="108" actId="20577"/>
          <ac:spMkLst>
            <pc:docMk/>
            <pc:sldMk cId="1697340058" sldId="496"/>
            <ac:spMk id="4" creationId="{84E88B4D-7A76-4AC1-91B5-0B7CA8EFA1C6}"/>
          </ac:spMkLst>
        </pc:spChg>
        <pc:graphicFrameChg chg="mod modGraphic">
          <ac:chgData name="Spahn,Mackenzie L (DSHS)" userId="S::mackenzie.spahn@dshs.texas.gov::7ab22ca3-4670-4815-8d96-f639ee0885ed" providerId="AD" clId="Web-{9C8B4AB2-28C8-41C0-AD60-9F6FE70723A3}" dt="2021-05-07T19:18:54.825" v="124"/>
          <ac:graphicFrameMkLst>
            <pc:docMk/>
            <pc:sldMk cId="1697340058" sldId="496"/>
            <ac:graphicFrameMk id="3" creationId="{5B369F0F-CF7B-49BC-A369-FC7F49DA61EB}"/>
          </ac:graphicFrameMkLst>
        </pc:graphicFrameChg>
        <pc:graphicFrameChg chg="add mod">
          <ac:chgData name="Spahn,Mackenzie L (DSHS)" userId="S::mackenzie.spahn@dshs.texas.gov::7ab22ca3-4670-4815-8d96-f639ee0885ed" providerId="AD" clId="Web-{9C8B4AB2-28C8-41C0-AD60-9F6FE70723A3}" dt="2021-05-07T19:04:14.459" v="13" actId="1076"/>
          <ac:graphicFrameMkLst>
            <pc:docMk/>
            <pc:sldMk cId="1697340058" sldId="496"/>
            <ac:graphicFrameMk id="5" creationId="{81C6AC67-829D-4C6D-9141-865680D3D2CC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9C8B4AB2-28C8-41C0-AD60-9F6FE70723A3}" dt="2021-05-07T19:19:01.044" v="140"/>
          <ac:graphicFrameMkLst>
            <pc:docMk/>
            <pc:sldMk cId="1697340058" sldId="496"/>
            <ac:graphicFrameMk id="6" creationId="{D29B03EB-0E66-45D0-AE90-D4A3CA336E64}"/>
          </ac:graphicFrameMkLst>
        </pc:graphicFrameChg>
      </pc:sldChg>
      <pc:sldChg chg="modSp">
        <pc:chgData name="Spahn,Mackenzie L (DSHS)" userId="S::mackenzie.spahn@dshs.texas.gov::7ab22ca3-4670-4815-8d96-f639ee0885ed" providerId="AD" clId="Web-{9C8B4AB2-28C8-41C0-AD60-9F6FE70723A3}" dt="2021-05-07T19:05:48.699" v="105"/>
        <pc:sldMkLst>
          <pc:docMk/>
          <pc:sldMk cId="2680342860" sldId="497"/>
        </pc:sldMkLst>
        <pc:spChg chg="mod">
          <ac:chgData name="Spahn,Mackenzie L (DSHS)" userId="S::mackenzie.spahn@dshs.texas.gov::7ab22ca3-4670-4815-8d96-f639ee0885ed" providerId="AD" clId="Web-{9C8B4AB2-28C8-41C0-AD60-9F6FE70723A3}" dt="2021-05-07T19:03:33.191" v="2" actId="20577"/>
          <ac:spMkLst>
            <pc:docMk/>
            <pc:sldMk cId="2680342860" sldId="497"/>
            <ac:spMk id="3" creationId="{75238FFF-EC99-410C-8B8A-E7A900FF2D2D}"/>
          </ac:spMkLst>
        </pc:spChg>
        <pc:graphicFrameChg chg="mod modGraphic">
          <ac:chgData name="Spahn,Mackenzie L (DSHS)" userId="S::mackenzie.spahn@dshs.texas.gov::7ab22ca3-4670-4815-8d96-f639ee0885ed" providerId="AD" clId="Web-{9C8B4AB2-28C8-41C0-AD60-9F6FE70723A3}" dt="2021-05-07T19:05:25.572" v="87"/>
          <ac:graphicFrameMkLst>
            <pc:docMk/>
            <pc:sldMk cId="2680342860" sldId="497"/>
            <ac:graphicFrameMk id="6" creationId="{430E01C0-5C90-4C91-A83A-9882DF2A9D7C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9C8B4AB2-28C8-41C0-AD60-9F6FE70723A3}" dt="2021-05-07T19:05:48.699" v="105"/>
          <ac:graphicFrameMkLst>
            <pc:docMk/>
            <pc:sldMk cId="2680342860" sldId="497"/>
            <ac:graphicFrameMk id="8" creationId="{E01F5D96-3059-4797-8D59-68A8FBBCAF54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0B826E49-DDBF-49F9-82D4-E73A0F94FB54}"/>
    <pc:docChg chg="modSld">
      <pc:chgData name="Flores,Zachary (DSHS)" userId="S::zachary.flores@dshs.texas.gov::e619b1a4-ff3c-48b2-8d1c-f798fc25283a" providerId="AD" clId="Web-{0B826E49-DDBF-49F9-82D4-E73A0F94FB54}" dt="2021-03-19T19:39:01.530" v="438" actId="20577"/>
      <pc:docMkLst>
        <pc:docMk/>
      </pc:docMkLst>
      <pc:sldChg chg="modSp">
        <pc:chgData name="Flores,Zachary (DSHS)" userId="S::zachary.flores@dshs.texas.gov::e619b1a4-ff3c-48b2-8d1c-f798fc25283a" providerId="AD" clId="Web-{0B826E49-DDBF-49F9-82D4-E73A0F94FB54}" dt="2021-03-19T19:38:24.014" v="409" actId="20577"/>
        <pc:sldMkLst>
          <pc:docMk/>
          <pc:sldMk cId="1231419048" sldId="394"/>
        </pc:sldMkLst>
        <pc:spChg chg="mod">
          <ac:chgData name="Flores,Zachary (DSHS)" userId="S::zachary.flores@dshs.texas.gov::e619b1a4-ff3c-48b2-8d1c-f798fc25283a" providerId="AD" clId="Web-{0B826E49-DDBF-49F9-82D4-E73A0F94FB54}" dt="2021-03-19T19:38:24.014" v="409" actId="20577"/>
          <ac:spMkLst>
            <pc:docMk/>
            <pc:sldMk cId="1231419048" sldId="394"/>
            <ac:spMk id="3" creationId="{75238FFF-EC99-410C-8B8A-E7A900FF2D2D}"/>
          </ac:spMkLst>
        </pc:spChg>
      </pc:sldChg>
      <pc:sldChg chg="modSp">
        <pc:chgData name="Flores,Zachary (DSHS)" userId="S::zachary.flores@dshs.texas.gov::e619b1a4-ff3c-48b2-8d1c-f798fc25283a" providerId="AD" clId="Web-{0B826E49-DDBF-49F9-82D4-E73A0F94FB54}" dt="2021-03-19T19:39:01.530" v="438" actId="20577"/>
        <pc:sldMkLst>
          <pc:docMk/>
          <pc:sldMk cId="2435790209" sldId="405"/>
        </pc:sldMkLst>
        <pc:spChg chg="mod">
          <ac:chgData name="Flores,Zachary (DSHS)" userId="S::zachary.flores@dshs.texas.gov::e619b1a4-ff3c-48b2-8d1c-f798fc25283a" providerId="AD" clId="Web-{0B826E49-DDBF-49F9-82D4-E73A0F94FB54}" dt="2021-03-19T19:39:01.530" v="438" actId="20577"/>
          <ac:spMkLst>
            <pc:docMk/>
            <pc:sldMk cId="2435790209" sldId="405"/>
            <ac:spMk id="2" creationId="{23645460-0296-494C-A665-CE0C86CA6847}"/>
          </ac:spMkLst>
        </pc:spChg>
        <pc:spChg chg="mod">
          <ac:chgData name="Flores,Zachary (DSHS)" userId="S::zachary.flores@dshs.texas.gov::e619b1a4-ff3c-48b2-8d1c-f798fc25283a" providerId="AD" clId="Web-{0B826E49-DDBF-49F9-82D4-E73A0F94FB54}" dt="2021-03-19T19:35:27.748" v="368" actId="20577"/>
          <ac:spMkLst>
            <pc:docMk/>
            <pc:sldMk cId="2435790209" sldId="405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DCF5FCE2-64AF-41BD-A992-2372ED14232E}"/>
    <pc:docChg chg="addSld delSld modSld sldOrd modSection">
      <pc:chgData name="Hill,Jordan (DSHS)" userId="S::jordan.hill@dshs.texas.gov::1afcdffa-d068-4ece-aa53-24c4dfc62f31" providerId="AD" clId="Web-{DCF5FCE2-64AF-41BD-A992-2372ED14232E}" dt="2021-04-27T19:47:00.215" v="16"/>
      <pc:docMkLst>
        <pc:docMk/>
      </pc:docMkLst>
      <pc:sldChg chg="del">
        <pc:chgData name="Hill,Jordan (DSHS)" userId="S::jordan.hill@dshs.texas.gov::1afcdffa-d068-4ece-aa53-24c4dfc62f31" providerId="AD" clId="Web-{DCF5FCE2-64AF-41BD-A992-2372ED14232E}" dt="2021-04-27T19:46:02.167" v="2"/>
        <pc:sldMkLst>
          <pc:docMk/>
          <pc:sldMk cId="295536215" sldId="479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01.698" v="1"/>
        <pc:sldMkLst>
          <pc:docMk/>
          <pc:sldMk cId="2044361748" sldId="480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59.105" v="14"/>
        <pc:sldMkLst>
          <pc:docMk/>
          <pc:sldMk cId="3392550395" sldId="481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58.636" v="13"/>
        <pc:sldMkLst>
          <pc:docMk/>
          <pc:sldMk cId="1169774743" sldId="483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7:00.215" v="16"/>
        <pc:sldMkLst>
          <pc:docMk/>
          <pc:sldMk cId="197354797" sldId="484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59.511" v="15"/>
        <pc:sldMkLst>
          <pc:docMk/>
          <pc:sldMk cId="860766852" sldId="485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58.043" v="12"/>
        <pc:sldMkLst>
          <pc:docMk/>
          <pc:sldMk cId="44146960" sldId="486"/>
        </pc:sldMkLst>
      </pc:sldChg>
      <pc:sldChg chg="del">
        <pc:chgData name="Hill,Jordan (DSHS)" userId="S::jordan.hill@dshs.texas.gov::1afcdffa-d068-4ece-aa53-24c4dfc62f31" providerId="AD" clId="Web-{DCF5FCE2-64AF-41BD-A992-2372ED14232E}" dt="2021-04-27T19:46:02.682" v="3"/>
        <pc:sldMkLst>
          <pc:docMk/>
          <pc:sldMk cId="214414210" sldId="489"/>
        </pc:sldMkLst>
      </pc:sldChg>
      <pc:sldChg chg="delSp">
        <pc:chgData name="Hill,Jordan (DSHS)" userId="S::jordan.hill@dshs.texas.gov::1afcdffa-d068-4ece-aa53-24c4dfc62f31" providerId="AD" clId="Web-{DCF5FCE2-64AF-41BD-A992-2372ED14232E}" dt="2021-04-27T19:45:58.776" v="0"/>
        <pc:sldMkLst>
          <pc:docMk/>
          <pc:sldMk cId="1792279753" sldId="492"/>
        </pc:sldMkLst>
        <pc:picChg chg="del">
          <ac:chgData name="Hill,Jordan (DSHS)" userId="S::jordan.hill@dshs.texas.gov::1afcdffa-d068-4ece-aa53-24c4dfc62f31" providerId="AD" clId="Web-{DCF5FCE2-64AF-41BD-A992-2372ED14232E}" dt="2021-04-27T19:45:58.776" v="0"/>
          <ac:picMkLst>
            <pc:docMk/>
            <pc:sldMk cId="1792279753" sldId="492"/>
            <ac:picMk id="6" creationId="{53CADDBB-8F0D-4A56-9429-693DAFC7B96E}"/>
          </ac:picMkLst>
        </pc:picChg>
      </pc:sldChg>
      <pc:sldChg chg="add ord replId">
        <pc:chgData name="Hill,Jordan (DSHS)" userId="S::jordan.hill@dshs.texas.gov::1afcdffa-d068-4ece-aa53-24c4dfc62f31" providerId="AD" clId="Web-{DCF5FCE2-64AF-41BD-A992-2372ED14232E}" dt="2021-04-27T19:46:50.355" v="8"/>
        <pc:sldMkLst>
          <pc:docMk/>
          <pc:sldMk cId="476330745" sldId="494"/>
        </pc:sldMkLst>
      </pc:sldChg>
      <pc:sldChg chg="add ord replId">
        <pc:chgData name="Hill,Jordan (DSHS)" userId="S::jordan.hill@dshs.texas.gov::1afcdffa-d068-4ece-aa53-24c4dfc62f31" providerId="AD" clId="Web-{DCF5FCE2-64AF-41BD-A992-2372ED14232E}" dt="2021-04-27T19:46:50.355" v="9"/>
        <pc:sldMkLst>
          <pc:docMk/>
          <pc:sldMk cId="3710910447" sldId="495"/>
        </pc:sldMkLst>
      </pc:sldChg>
      <pc:sldChg chg="add ord replId">
        <pc:chgData name="Hill,Jordan (DSHS)" userId="S::jordan.hill@dshs.texas.gov::1afcdffa-d068-4ece-aa53-24c4dfc62f31" providerId="AD" clId="Web-{DCF5FCE2-64AF-41BD-A992-2372ED14232E}" dt="2021-04-27T19:46:50.355" v="10"/>
        <pc:sldMkLst>
          <pc:docMk/>
          <pc:sldMk cId="1697340058" sldId="496"/>
        </pc:sldMkLst>
      </pc:sldChg>
      <pc:sldChg chg="add ord replId">
        <pc:chgData name="Hill,Jordan (DSHS)" userId="S::jordan.hill@dshs.texas.gov::1afcdffa-d068-4ece-aa53-24c4dfc62f31" providerId="AD" clId="Web-{DCF5FCE2-64AF-41BD-A992-2372ED14232E}" dt="2021-04-27T19:46:50.355" v="11"/>
        <pc:sldMkLst>
          <pc:docMk/>
          <pc:sldMk cId="2680342860" sldId="497"/>
        </pc:sldMkLst>
      </pc:sldChg>
    </pc:docChg>
  </pc:docChgLst>
  <pc:docChgLst>
    <pc:chgData name="Hill,Jordan (DSHS)" userId="S::jordan.hill@dshs.texas.gov::1afcdffa-d068-4ece-aa53-24c4dfc62f31" providerId="AD" clId="Web-{FF2A856D-7301-4CD4-A75F-56C90B590A34}"/>
    <pc:docChg chg="modSld">
      <pc:chgData name="Hill,Jordan (DSHS)" userId="S::jordan.hill@dshs.texas.gov::1afcdffa-d068-4ece-aa53-24c4dfc62f31" providerId="AD" clId="Web-{FF2A856D-7301-4CD4-A75F-56C90B590A34}" dt="2021-05-14T16:27:23.415" v="3" actId="20577"/>
      <pc:docMkLst>
        <pc:docMk/>
      </pc:docMkLst>
      <pc:sldChg chg="modSp">
        <pc:chgData name="Hill,Jordan (DSHS)" userId="S::jordan.hill@dshs.texas.gov::1afcdffa-d068-4ece-aa53-24c4dfc62f31" providerId="AD" clId="Web-{FF2A856D-7301-4CD4-A75F-56C90B590A34}" dt="2021-05-14T16:27:23.415" v="3" actId="20577"/>
        <pc:sldMkLst>
          <pc:docMk/>
          <pc:sldMk cId="422047303" sldId="528"/>
        </pc:sldMkLst>
        <pc:spChg chg="mod">
          <ac:chgData name="Hill,Jordan (DSHS)" userId="S::jordan.hill@dshs.texas.gov::1afcdffa-d068-4ece-aa53-24c4dfc62f31" providerId="AD" clId="Web-{FF2A856D-7301-4CD4-A75F-56C90B590A34}" dt="2021-05-14T16:27:23.415" v="3" actId="20577"/>
          <ac:spMkLst>
            <pc:docMk/>
            <pc:sldMk cId="422047303" sldId="528"/>
            <ac:spMk id="2" creationId="{25812C29-EC76-48DD-B5AD-49798DBC2F45}"/>
          </ac:spMkLst>
        </pc:spChg>
      </pc:sldChg>
    </pc:docChg>
  </pc:docChgLst>
  <pc:docChgLst>
    <pc:chgData name="Spahn,Mackenzie L (DSHS)" userId="S::mackenzie.spahn@dshs.texas.gov::7ab22ca3-4670-4815-8d96-f639ee0885ed" providerId="AD" clId="Web-{64A46008-7B01-4BDC-B8DA-F25D32E96584}"/>
    <pc:docChg chg="modSld">
      <pc:chgData name="Spahn,Mackenzie L (DSHS)" userId="S::mackenzie.spahn@dshs.texas.gov::7ab22ca3-4670-4815-8d96-f639ee0885ed" providerId="AD" clId="Web-{64A46008-7B01-4BDC-B8DA-F25D32E96584}" dt="2021-04-16T16:25:33.928" v="343"/>
      <pc:docMkLst>
        <pc:docMk/>
      </pc:docMkLst>
      <pc:sldChg chg="modSp">
        <pc:chgData name="Spahn,Mackenzie L (DSHS)" userId="S::mackenzie.spahn@dshs.texas.gov::7ab22ca3-4670-4815-8d96-f639ee0885ed" providerId="AD" clId="Web-{64A46008-7B01-4BDC-B8DA-F25D32E96584}" dt="2021-04-16T16:25:33.928" v="343"/>
        <pc:sldMkLst>
          <pc:docMk/>
          <pc:sldMk cId="3270391972" sldId="429"/>
        </pc:sldMkLst>
        <pc:graphicFrameChg chg="mod modGraphic">
          <ac:chgData name="Spahn,Mackenzie L (DSHS)" userId="S::mackenzie.spahn@dshs.texas.gov::7ab22ca3-4670-4815-8d96-f639ee0885ed" providerId="AD" clId="Web-{64A46008-7B01-4BDC-B8DA-F25D32E96584}" dt="2021-04-16T16:25:06.475" v="203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64A46008-7B01-4BDC-B8DA-F25D32E96584}" dt="2021-04-16T16:25:33.928" v="343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1800380C-E993-4EF3-B54F-EFD0E6E7DA06}"/>
    <pc:docChg chg="addSld delSld modSld sldOrd modSection">
      <pc:chgData name="Flores,Zachary (DSHS)" userId="S::zachary.flores@dshs.texas.gov::e619b1a4-ff3c-48b2-8d1c-f798fc25283a" providerId="AD" clId="Web-{1800380C-E993-4EF3-B54F-EFD0E6E7DA06}" dt="2021-04-23T18:38:21.541" v="4"/>
      <pc:docMkLst>
        <pc:docMk/>
      </pc:docMkLst>
      <pc:sldChg chg="new del">
        <pc:chgData name="Flores,Zachary (DSHS)" userId="S::zachary.flores@dshs.texas.gov::e619b1a4-ff3c-48b2-8d1c-f798fc25283a" providerId="AD" clId="Web-{1800380C-E993-4EF3-B54F-EFD0E6E7DA06}" dt="2021-04-23T18:37:57.447" v="1"/>
        <pc:sldMkLst>
          <pc:docMk/>
          <pc:sldMk cId="928680822" sldId="487"/>
        </pc:sldMkLst>
      </pc:sldChg>
      <pc:sldChg chg="delSp add ord replId">
        <pc:chgData name="Flores,Zachary (DSHS)" userId="S::zachary.flores@dshs.texas.gov::e619b1a4-ff3c-48b2-8d1c-f798fc25283a" providerId="AD" clId="Web-{1800380C-E993-4EF3-B54F-EFD0E6E7DA06}" dt="2021-04-23T18:38:21.541" v="4"/>
        <pc:sldMkLst>
          <pc:docMk/>
          <pc:sldMk cId="3217590566" sldId="487"/>
        </pc:sldMkLst>
        <pc:picChg chg="del">
          <ac:chgData name="Flores,Zachary (DSHS)" userId="S::zachary.flores@dshs.texas.gov::e619b1a4-ff3c-48b2-8d1c-f798fc25283a" providerId="AD" clId="Web-{1800380C-E993-4EF3-B54F-EFD0E6E7DA06}" dt="2021-04-23T18:38:21.541" v="4"/>
          <ac:picMkLst>
            <pc:docMk/>
            <pc:sldMk cId="3217590566" sldId="487"/>
            <ac:picMk id="2" creationId="{8FDCABCB-CE86-4536-9FA5-B7EA02987D36}"/>
          </ac:picMkLst>
        </pc:picChg>
      </pc:sldChg>
    </pc:docChg>
  </pc:docChgLst>
  <pc:docChgLst>
    <pc:chgData name="Hill,Jordan (DSHS)" userId="S::jordan.hill@dshs.texas.gov::1afcdffa-d068-4ece-aa53-24c4dfc62f31" providerId="AD" clId="Web-{0AB97E87-D183-4DBD-B0A9-23571D10AA52}"/>
    <pc:docChg chg="addSld delSld modSld modSection">
      <pc:chgData name="Hill,Jordan (DSHS)" userId="S::jordan.hill@dshs.texas.gov::1afcdffa-d068-4ece-aa53-24c4dfc62f31" providerId="AD" clId="Web-{0AB97E87-D183-4DBD-B0A9-23571D10AA52}" dt="2021-04-02T14:52:53.344" v="1839"/>
      <pc:docMkLst>
        <pc:docMk/>
      </pc:docMkLst>
      <pc:sldChg chg="del">
        <pc:chgData name="Hill,Jordan (DSHS)" userId="S::jordan.hill@dshs.texas.gov::1afcdffa-d068-4ece-aa53-24c4dfc62f31" providerId="AD" clId="Web-{0AB97E87-D183-4DBD-B0A9-23571D10AA52}" dt="2021-04-02T14:36:53.082" v="0"/>
        <pc:sldMkLst>
          <pc:docMk/>
          <pc:sldMk cId="1828753596" sldId="352"/>
        </pc:sldMkLst>
      </pc:sldChg>
      <pc:sldChg chg="modSp">
        <pc:chgData name="Hill,Jordan (DSHS)" userId="S::jordan.hill@dshs.texas.gov::1afcdffa-d068-4ece-aa53-24c4dfc62f31" providerId="AD" clId="Web-{0AB97E87-D183-4DBD-B0A9-23571D10AA52}" dt="2021-04-02T14:49:19.769" v="1501"/>
        <pc:sldMkLst>
          <pc:docMk/>
          <pc:sldMk cId="3508514457" sldId="422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49:19.769" v="1501"/>
          <ac:graphicFrameMkLst>
            <pc:docMk/>
            <pc:sldMk cId="3508514457" sldId="422"/>
            <ac:graphicFrameMk id="4" creationId="{31A1B39E-0F93-421B-834F-20D38158C9BB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49:36.020" v="1509"/>
        <pc:sldMkLst>
          <pc:docMk/>
          <pc:sldMk cId="2972947644" sldId="423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49:36.020" v="1509"/>
          <ac:graphicFrameMkLst>
            <pc:docMk/>
            <pc:sldMk cId="2972947644" sldId="423"/>
            <ac:graphicFrameMk id="4" creationId="{31A1B39E-0F93-421B-834F-20D38158C9BB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37:17.677" v="3" actId="20577"/>
        <pc:sldMkLst>
          <pc:docMk/>
          <pc:sldMk cId="3637222501" sldId="432"/>
        </pc:sldMkLst>
        <pc:spChg chg="mod">
          <ac:chgData name="Hill,Jordan (DSHS)" userId="S::jordan.hill@dshs.texas.gov::1afcdffa-d068-4ece-aa53-24c4dfc62f31" providerId="AD" clId="Web-{0AB97E87-D183-4DBD-B0A9-23571D10AA52}" dt="2021-04-02T14:37:17.677" v="3" actId="20577"/>
          <ac:spMkLst>
            <pc:docMk/>
            <pc:sldMk cId="3637222501" sldId="432"/>
            <ac:spMk id="3" creationId="{50CF7C3C-FDBE-49B2-9911-425ED3099D30}"/>
          </ac:spMkLst>
        </pc:spChg>
      </pc:sldChg>
      <pc:sldChg chg="modSp">
        <pc:chgData name="Hill,Jordan (DSHS)" userId="S::jordan.hill@dshs.texas.gov::1afcdffa-d068-4ece-aa53-24c4dfc62f31" providerId="AD" clId="Web-{0AB97E87-D183-4DBD-B0A9-23571D10AA52}" dt="2021-04-02T14:37:26.725" v="19"/>
        <pc:sldMkLst>
          <pc:docMk/>
          <pc:sldMk cId="1630593146" sldId="442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37:26.725" v="19"/>
          <ac:graphicFrameMkLst>
            <pc:docMk/>
            <pc:sldMk cId="1630593146" sldId="442"/>
            <ac:graphicFrameMk id="6" creationId="{FBCD2741-CF9A-44AA-A122-3822BF62CFAF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37:49.429" v="27"/>
        <pc:sldMkLst>
          <pc:docMk/>
          <pc:sldMk cId="1344878815" sldId="444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37:49.429" v="27"/>
          <ac:graphicFrameMkLst>
            <pc:docMk/>
            <pc:sldMk cId="1344878815" sldId="444"/>
            <ac:graphicFrameMk id="6" creationId="{FBCD2741-CF9A-44AA-A122-3822BF62CFAF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52:53.344" v="1839"/>
        <pc:sldMkLst>
          <pc:docMk/>
          <pc:sldMk cId="2324299022" sldId="446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52:53.344" v="1839"/>
          <ac:graphicFrameMkLst>
            <pc:docMk/>
            <pc:sldMk cId="2324299022" sldId="446"/>
            <ac:graphicFrameMk id="6" creationId="{FBCD2741-CF9A-44AA-A122-3822BF62CFAF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37:39.679" v="23"/>
        <pc:sldMkLst>
          <pc:docMk/>
          <pc:sldMk cId="1304700830" sldId="447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37:39.679" v="23"/>
          <ac:graphicFrameMkLst>
            <pc:docMk/>
            <pc:sldMk cId="1304700830" sldId="447"/>
            <ac:graphicFrameMk id="6" creationId="{FBCD2741-CF9A-44AA-A122-3822BF62CFAF}"/>
          </ac:graphicFrameMkLst>
        </pc:graphicFrameChg>
      </pc:sldChg>
      <pc:sldChg chg="modSp">
        <pc:chgData name="Hill,Jordan (DSHS)" userId="S::jordan.hill@dshs.texas.gov::1afcdffa-d068-4ece-aa53-24c4dfc62f31" providerId="AD" clId="Web-{0AB97E87-D183-4DBD-B0A9-23571D10AA52}" dt="2021-04-02T14:37:42.992" v="25"/>
        <pc:sldMkLst>
          <pc:docMk/>
          <pc:sldMk cId="2372485844" sldId="448"/>
        </pc:sldMkLst>
        <pc:graphicFrameChg chg="mod modGraphic">
          <ac:chgData name="Hill,Jordan (DSHS)" userId="S::jordan.hill@dshs.texas.gov::1afcdffa-d068-4ece-aa53-24c4dfc62f31" providerId="AD" clId="Web-{0AB97E87-D183-4DBD-B0A9-23571D10AA52}" dt="2021-04-02T14:37:42.992" v="25"/>
          <ac:graphicFrameMkLst>
            <pc:docMk/>
            <pc:sldMk cId="2372485844" sldId="448"/>
            <ac:graphicFrameMk id="6" creationId="{FBCD2741-CF9A-44AA-A122-3822BF62CFAF}"/>
          </ac:graphicFrameMkLst>
        </pc:graphicFrameChg>
      </pc:sldChg>
      <pc:sldChg chg="addSp modSp add replId">
        <pc:chgData name="Hill,Jordan (DSHS)" userId="S::jordan.hill@dshs.texas.gov::1afcdffa-d068-4ece-aa53-24c4dfc62f31" providerId="AD" clId="Web-{0AB97E87-D183-4DBD-B0A9-23571D10AA52}" dt="2021-04-02T14:47:53.795" v="1496" actId="1076"/>
        <pc:sldMkLst>
          <pc:docMk/>
          <pc:sldMk cId="3563460416" sldId="449"/>
        </pc:sldMkLst>
        <pc:spChg chg="mod">
          <ac:chgData name="Hill,Jordan (DSHS)" userId="S::jordan.hill@dshs.texas.gov::1afcdffa-d068-4ece-aa53-24c4dfc62f31" providerId="AD" clId="Web-{0AB97E87-D183-4DBD-B0A9-23571D10AA52}" dt="2021-04-02T14:39:56.765" v="52" actId="20577"/>
          <ac:spMkLst>
            <pc:docMk/>
            <pc:sldMk cId="3563460416" sldId="449"/>
            <ac:spMk id="2" creationId="{AA176048-1C17-4C77-B0EF-9F2E283CB55D}"/>
          </ac:spMkLst>
        </pc:spChg>
        <pc:spChg chg="mod">
          <ac:chgData name="Hill,Jordan (DSHS)" userId="S::jordan.hill@dshs.texas.gov::1afcdffa-d068-4ece-aa53-24c4dfc62f31" providerId="AD" clId="Web-{0AB97E87-D183-4DBD-B0A9-23571D10AA52}" dt="2021-04-02T14:39:59.250" v="53" actId="20577"/>
          <ac:spMkLst>
            <pc:docMk/>
            <pc:sldMk cId="3563460416" sldId="449"/>
            <ac:spMk id="3" creationId="{50CF7C3C-FDBE-49B2-9911-425ED3099D30}"/>
          </ac:spMkLst>
        </pc:spChg>
        <pc:graphicFrameChg chg="add mod modGraphic">
          <ac:chgData name="Hill,Jordan (DSHS)" userId="S::jordan.hill@dshs.texas.gov::1afcdffa-d068-4ece-aa53-24c4dfc62f31" providerId="AD" clId="Web-{0AB97E87-D183-4DBD-B0A9-23571D10AA52}" dt="2021-04-02T14:47:53.795" v="1496" actId="1076"/>
          <ac:graphicFrameMkLst>
            <pc:docMk/>
            <pc:sldMk cId="3563460416" sldId="449"/>
            <ac:graphicFrameMk id="4" creationId="{F4B996D8-69B1-4095-803E-7F04C8838087}"/>
          </ac:graphicFrameMkLst>
        </pc:graphicFrameChg>
      </pc:sldChg>
    </pc:docChg>
  </pc:docChgLst>
  <pc:docChgLst>
    <pc:chgData name="Sheikh,Taj (DSHS)" userId="S::taj.sheikh@dshs.texas.gov::5de65ed6-b571-440f-88e7-6c9ca6a7fa1a" providerId="AD" clId="Web-{299AB39F-C0F6-0000-76B8-28A91D134A38}"/>
    <pc:docChg chg="modSld">
      <pc:chgData name="Sheikh,Taj (DSHS)" userId="S::taj.sheikh@dshs.texas.gov::5de65ed6-b571-440f-88e7-6c9ca6a7fa1a" providerId="AD" clId="Web-{299AB39F-C0F6-0000-76B8-28A91D134A38}" dt="2021-03-12T17:34:51.290" v="74" actId="20577"/>
      <pc:docMkLst>
        <pc:docMk/>
      </pc:docMkLst>
      <pc:sldChg chg="modSp">
        <pc:chgData name="Sheikh,Taj (DSHS)" userId="S::taj.sheikh@dshs.texas.gov::5de65ed6-b571-440f-88e7-6c9ca6a7fa1a" providerId="AD" clId="Web-{299AB39F-C0F6-0000-76B8-28A91D134A38}" dt="2021-03-12T17:33:32.600" v="34" actId="20577"/>
        <pc:sldMkLst>
          <pc:docMk/>
          <pc:sldMk cId="2067493864" sldId="368"/>
        </pc:sldMkLst>
        <pc:spChg chg="mod">
          <ac:chgData name="Sheikh,Taj (DSHS)" userId="S::taj.sheikh@dshs.texas.gov::5de65ed6-b571-440f-88e7-6c9ca6a7fa1a" providerId="AD" clId="Web-{299AB39F-C0F6-0000-76B8-28A91D134A38}" dt="2021-03-12T17:33:32.600" v="34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 addCm">
        <pc:chgData name="Sheikh,Taj (DSHS)" userId="S::taj.sheikh@dshs.texas.gov::5de65ed6-b571-440f-88e7-6c9ca6a7fa1a" providerId="AD" clId="Web-{299AB39F-C0F6-0000-76B8-28A91D134A38}" dt="2021-03-12T17:34:51.290" v="74" actId="20577"/>
        <pc:sldMkLst>
          <pc:docMk/>
          <pc:sldMk cId="1231419048" sldId="394"/>
        </pc:sldMkLst>
        <pc:spChg chg="mod">
          <ac:chgData name="Sheikh,Taj (DSHS)" userId="S::taj.sheikh@dshs.texas.gov::5de65ed6-b571-440f-88e7-6c9ca6a7fa1a" providerId="AD" clId="Web-{299AB39F-C0F6-0000-76B8-28A91D134A38}" dt="2021-03-12T17:34:51.290" v="74" actId="20577"/>
          <ac:spMkLst>
            <pc:docMk/>
            <pc:sldMk cId="1231419048" sldId="394"/>
            <ac:spMk id="3" creationId="{75238FFF-EC99-410C-8B8A-E7A900FF2D2D}"/>
          </ac:spMkLst>
        </pc:spChg>
      </pc:sldChg>
    </pc:docChg>
  </pc:docChgLst>
  <pc:docChgLst>
    <pc:chgData name="Hill,Jordan (DSHS)" userId="S::jordan.hill@dshs.texas.gov::1afcdffa-d068-4ece-aa53-24c4dfc62f31" providerId="AD" clId="Web-{115E557D-F7A6-4940-8CD4-6F2359B5C81E}"/>
    <pc:docChg chg="addSld delSld modSld sldOrd modSection">
      <pc:chgData name="Hill,Jordan (DSHS)" userId="S::jordan.hill@dshs.texas.gov::1afcdffa-d068-4ece-aa53-24c4dfc62f31" providerId="AD" clId="Web-{115E557D-F7A6-4940-8CD4-6F2359B5C81E}" dt="2021-03-12T20:49:39.133" v="1833" actId="20577"/>
      <pc:docMkLst>
        <pc:docMk/>
      </pc:docMkLst>
      <pc:sldChg chg="modSp">
        <pc:chgData name="Hill,Jordan (DSHS)" userId="S::jordan.hill@dshs.texas.gov::1afcdffa-d068-4ece-aa53-24c4dfc62f31" providerId="AD" clId="Web-{115E557D-F7A6-4940-8CD4-6F2359B5C81E}" dt="2021-03-12T20:43:12.070" v="1260" actId="20577"/>
        <pc:sldMkLst>
          <pc:docMk/>
          <pc:sldMk cId="4001478338" sldId="380"/>
        </pc:sldMkLst>
        <pc:spChg chg="mod">
          <ac:chgData name="Hill,Jordan (DSHS)" userId="S::jordan.hill@dshs.texas.gov::1afcdffa-d068-4ece-aa53-24c4dfc62f31" providerId="AD" clId="Web-{115E557D-F7A6-4940-8CD4-6F2359B5C81E}" dt="2021-03-12T20:43:12.070" v="1260" actId="20577"/>
          <ac:spMkLst>
            <pc:docMk/>
            <pc:sldMk cId="4001478338" sldId="380"/>
            <ac:spMk id="5" creationId="{75979176-C85D-4B01-9FCC-251A48BD6CFD}"/>
          </ac:spMkLst>
        </pc:spChg>
      </pc:sldChg>
      <pc:sldChg chg="modSp">
        <pc:chgData name="Hill,Jordan (DSHS)" userId="S::jordan.hill@dshs.texas.gov::1afcdffa-d068-4ece-aa53-24c4dfc62f31" providerId="AD" clId="Web-{115E557D-F7A6-4940-8CD4-6F2359B5C81E}" dt="2021-03-12T20:24:46.959" v="32" actId="20577"/>
        <pc:sldMkLst>
          <pc:docMk/>
          <pc:sldMk cId="4157926983" sldId="393"/>
        </pc:sldMkLst>
        <pc:spChg chg="mod">
          <ac:chgData name="Hill,Jordan (DSHS)" userId="S::jordan.hill@dshs.texas.gov::1afcdffa-d068-4ece-aa53-24c4dfc62f31" providerId="AD" clId="Web-{115E557D-F7A6-4940-8CD4-6F2359B5C81E}" dt="2021-03-12T20:24:46.959" v="32" actId="20577"/>
          <ac:spMkLst>
            <pc:docMk/>
            <pc:sldMk cId="4157926983" sldId="393"/>
            <ac:spMk id="9" creationId="{B85346D9-554E-41EF-9B60-2F3596A61E63}"/>
          </ac:spMkLst>
        </pc:spChg>
      </pc:sldChg>
      <pc:sldChg chg="modSp">
        <pc:chgData name="Hill,Jordan (DSHS)" userId="S::jordan.hill@dshs.texas.gov::1afcdffa-d068-4ece-aa53-24c4dfc62f31" providerId="AD" clId="Web-{115E557D-F7A6-4940-8CD4-6F2359B5C81E}" dt="2021-03-12T20:29:27.085" v="53" actId="20577"/>
        <pc:sldMkLst>
          <pc:docMk/>
          <pc:sldMk cId="2344693026" sldId="397"/>
        </pc:sldMkLst>
        <pc:spChg chg="mod">
          <ac:chgData name="Hill,Jordan (DSHS)" userId="S::jordan.hill@dshs.texas.gov::1afcdffa-d068-4ece-aa53-24c4dfc62f31" providerId="AD" clId="Web-{115E557D-F7A6-4940-8CD4-6F2359B5C81E}" dt="2021-03-12T20:29:27.085" v="53" actId="20577"/>
          <ac:spMkLst>
            <pc:docMk/>
            <pc:sldMk cId="2344693026" sldId="397"/>
            <ac:spMk id="3" creationId="{037BD68B-B04F-4F97-B373-37CBBA54DA9F}"/>
          </ac:spMkLst>
        </pc:spChg>
      </pc:sldChg>
      <pc:sldChg chg="modSp mod modClrScheme modShow chgLayout">
        <pc:chgData name="Hill,Jordan (DSHS)" userId="S::jordan.hill@dshs.texas.gov::1afcdffa-d068-4ece-aa53-24c4dfc62f31" providerId="AD" clId="Web-{115E557D-F7A6-4940-8CD4-6F2359B5C81E}" dt="2021-03-12T20:49:19.555" v="1828"/>
        <pc:sldMkLst>
          <pc:docMk/>
          <pc:sldMk cId="2372041669" sldId="398"/>
        </pc:sldMkLst>
        <pc:spChg chg="mod ord">
          <ac:chgData name="Hill,Jordan (DSHS)" userId="S::jordan.hill@dshs.texas.gov::1afcdffa-d068-4ece-aa53-24c4dfc62f31" providerId="AD" clId="Web-{115E557D-F7A6-4940-8CD4-6F2359B5C81E}" dt="2021-03-12T20:25:06.194" v="33"/>
          <ac:spMkLst>
            <pc:docMk/>
            <pc:sldMk cId="2372041669" sldId="398"/>
            <ac:spMk id="2" creationId="{D5DCD162-1868-4A71-AD5B-88E87C618E44}"/>
          </ac:spMkLst>
        </pc:spChg>
        <pc:spChg chg="mod ord">
          <ac:chgData name="Hill,Jordan (DSHS)" userId="S::jordan.hill@dshs.texas.gov::1afcdffa-d068-4ece-aa53-24c4dfc62f31" providerId="AD" clId="Web-{115E557D-F7A6-4940-8CD4-6F2359B5C81E}" dt="2021-03-12T20:26:03.162" v="42" actId="20577"/>
          <ac:spMkLst>
            <pc:docMk/>
            <pc:sldMk cId="2372041669" sldId="398"/>
            <ac:spMk id="3" creationId="{037BD68B-B04F-4F97-B373-37CBBA54DA9F}"/>
          </ac:spMkLst>
        </pc:spChg>
        <pc:picChg chg="mod">
          <ac:chgData name="Hill,Jordan (DSHS)" userId="S::jordan.hill@dshs.texas.gov::1afcdffa-d068-4ece-aa53-24c4dfc62f31" providerId="AD" clId="Web-{115E557D-F7A6-4940-8CD4-6F2359B5C81E}" dt="2021-03-12T20:25:17.897" v="35" actId="1076"/>
          <ac:picMkLst>
            <pc:docMk/>
            <pc:sldMk cId="2372041669" sldId="398"/>
            <ac:picMk id="4" creationId="{185539C5-CD61-4D8C-BDAE-51D4FC58C9D0}"/>
          </ac:picMkLst>
        </pc:picChg>
      </pc:sldChg>
      <pc:sldChg chg="delSp modSp new del mod modClrScheme chgLayout">
        <pc:chgData name="Hill,Jordan (DSHS)" userId="S::jordan.hill@dshs.texas.gov::1afcdffa-d068-4ece-aa53-24c4dfc62f31" providerId="AD" clId="Web-{115E557D-F7A6-4940-8CD4-6F2359B5C81E}" dt="2021-03-12T20:41:47.429" v="1226"/>
        <pc:sldMkLst>
          <pc:docMk/>
          <pc:sldMk cId="382028911" sldId="400"/>
        </pc:sldMkLst>
        <pc:spChg chg="mod ord">
          <ac:chgData name="Hill,Jordan (DSHS)" userId="S::jordan.hill@dshs.texas.gov::1afcdffa-d068-4ece-aa53-24c4dfc62f31" providerId="AD" clId="Web-{115E557D-F7A6-4940-8CD4-6F2359B5C81E}" dt="2021-03-12T20:31:29.241" v="74" actId="20577"/>
          <ac:spMkLst>
            <pc:docMk/>
            <pc:sldMk cId="382028911" sldId="400"/>
            <ac:spMk id="2" creationId="{258E1C95-7B22-4451-B551-1F0BC77D69E2}"/>
          </ac:spMkLst>
        </pc:spChg>
        <pc:spChg chg="mod ord">
          <ac:chgData name="Hill,Jordan (DSHS)" userId="S::jordan.hill@dshs.texas.gov::1afcdffa-d068-4ece-aa53-24c4dfc62f31" providerId="AD" clId="Web-{115E557D-F7A6-4940-8CD4-6F2359B5C81E}" dt="2021-03-12T20:38:50.132" v="1192" actId="20577"/>
          <ac:spMkLst>
            <pc:docMk/>
            <pc:sldMk cId="382028911" sldId="400"/>
            <ac:spMk id="3" creationId="{3F0AEFB6-51E0-458E-91A6-4BA1C83B6AB1}"/>
          </ac:spMkLst>
        </pc:spChg>
        <pc:spChg chg="del">
          <ac:chgData name="Hill,Jordan (DSHS)" userId="S::jordan.hill@dshs.texas.gov::1afcdffa-d068-4ece-aa53-24c4dfc62f31" providerId="AD" clId="Web-{115E557D-F7A6-4940-8CD4-6F2359B5C81E}" dt="2021-03-12T20:31:22.319" v="55"/>
          <ac:spMkLst>
            <pc:docMk/>
            <pc:sldMk cId="382028911" sldId="400"/>
            <ac:spMk id="4" creationId="{AEE8DB23-D1FB-418E-9AFC-38323B50136C}"/>
          </ac:spMkLst>
        </pc:spChg>
      </pc:sldChg>
      <pc:sldChg chg="modSp add replId">
        <pc:chgData name="Hill,Jordan (DSHS)" userId="S::jordan.hill@dshs.texas.gov::1afcdffa-d068-4ece-aa53-24c4dfc62f31" providerId="AD" clId="Web-{115E557D-F7A6-4940-8CD4-6F2359B5C81E}" dt="2021-03-12T20:41:13.242" v="1225" actId="20577"/>
        <pc:sldMkLst>
          <pc:docMk/>
          <pc:sldMk cId="2268639528" sldId="401"/>
        </pc:sldMkLst>
        <pc:spChg chg="mod">
          <ac:chgData name="Hill,Jordan (DSHS)" userId="S::jordan.hill@dshs.texas.gov::1afcdffa-d068-4ece-aa53-24c4dfc62f31" providerId="AD" clId="Web-{115E557D-F7A6-4940-8CD4-6F2359B5C81E}" dt="2021-03-12T20:39:02.664" v="1194" actId="20577"/>
          <ac:spMkLst>
            <pc:docMk/>
            <pc:sldMk cId="2268639528" sldId="401"/>
            <ac:spMk id="2" creationId="{D5DCD162-1868-4A71-AD5B-88E87C618E44}"/>
          </ac:spMkLst>
        </pc:spChg>
        <pc:spChg chg="mod">
          <ac:chgData name="Hill,Jordan (DSHS)" userId="S::jordan.hill@dshs.texas.gov::1afcdffa-d068-4ece-aa53-24c4dfc62f31" providerId="AD" clId="Web-{115E557D-F7A6-4940-8CD4-6F2359B5C81E}" dt="2021-03-12T20:41:13.242" v="1225" actId="20577"/>
          <ac:spMkLst>
            <pc:docMk/>
            <pc:sldMk cId="2268639528" sldId="401"/>
            <ac:spMk id="3" creationId="{037BD68B-B04F-4F97-B373-37CBBA54DA9F}"/>
          </ac:spMkLst>
        </pc:spChg>
      </pc:sldChg>
      <pc:sldChg chg="delSp modSp new mod ord modClrScheme chgLayout">
        <pc:chgData name="Hill,Jordan (DSHS)" userId="S::jordan.hill@dshs.texas.gov::1afcdffa-d068-4ece-aa53-24c4dfc62f31" providerId="AD" clId="Web-{115E557D-F7A6-4940-8CD4-6F2359B5C81E}" dt="2021-03-12T20:48:06.649" v="1827" actId="20577"/>
        <pc:sldMkLst>
          <pc:docMk/>
          <pc:sldMk cId="2958868462" sldId="402"/>
        </pc:sldMkLst>
        <pc:spChg chg="mod ord">
          <ac:chgData name="Hill,Jordan (DSHS)" userId="S::jordan.hill@dshs.texas.gov::1afcdffa-d068-4ece-aa53-24c4dfc62f31" providerId="AD" clId="Web-{115E557D-F7A6-4940-8CD4-6F2359B5C81E}" dt="2021-03-12T20:43:34.945" v="1283"/>
          <ac:spMkLst>
            <pc:docMk/>
            <pc:sldMk cId="2958868462" sldId="402"/>
            <ac:spMk id="2" creationId="{A2E36AB9-0BD6-47F7-BD56-AAC2817DD2D0}"/>
          </ac:spMkLst>
        </pc:spChg>
        <pc:spChg chg="mod ord">
          <ac:chgData name="Hill,Jordan (DSHS)" userId="S::jordan.hill@dshs.texas.gov::1afcdffa-d068-4ece-aa53-24c4dfc62f31" providerId="AD" clId="Web-{115E557D-F7A6-4940-8CD4-6F2359B5C81E}" dt="2021-03-12T20:48:06.649" v="1827" actId="20577"/>
          <ac:spMkLst>
            <pc:docMk/>
            <pc:sldMk cId="2958868462" sldId="402"/>
            <ac:spMk id="3" creationId="{09DEA09C-9FD6-43CE-9876-343BA71601D2}"/>
          </ac:spMkLst>
        </pc:spChg>
        <pc:spChg chg="del">
          <ac:chgData name="Hill,Jordan (DSHS)" userId="S::jordan.hill@dshs.texas.gov::1afcdffa-d068-4ece-aa53-24c4dfc62f31" providerId="AD" clId="Web-{115E557D-F7A6-4940-8CD4-6F2359B5C81E}" dt="2021-03-12T20:43:34.945" v="1283"/>
          <ac:spMkLst>
            <pc:docMk/>
            <pc:sldMk cId="2958868462" sldId="402"/>
            <ac:spMk id="4" creationId="{A56AA4DA-A103-4010-9BC1-BD3908427748}"/>
          </ac:spMkLst>
        </pc:spChg>
      </pc:sldChg>
      <pc:sldChg chg="modSp new mod ord modClrScheme chgLayout">
        <pc:chgData name="Hill,Jordan (DSHS)" userId="S::jordan.hill@dshs.texas.gov::1afcdffa-d068-4ece-aa53-24c4dfc62f31" providerId="AD" clId="Web-{115E557D-F7A6-4940-8CD4-6F2359B5C81E}" dt="2021-03-12T20:49:39.133" v="1833" actId="20577"/>
        <pc:sldMkLst>
          <pc:docMk/>
          <pc:sldMk cId="83418260" sldId="403"/>
        </pc:sldMkLst>
        <pc:spChg chg="mod ord">
          <ac:chgData name="Hill,Jordan (DSHS)" userId="S::jordan.hill@dshs.texas.gov::1afcdffa-d068-4ece-aa53-24c4dfc62f31" providerId="AD" clId="Web-{115E557D-F7A6-4940-8CD4-6F2359B5C81E}" dt="2021-03-12T20:49:39.133" v="1833" actId="20577"/>
          <ac:spMkLst>
            <pc:docMk/>
            <pc:sldMk cId="83418260" sldId="403"/>
            <ac:spMk id="2" creationId="{2EEABEEE-A883-4D66-8E77-D967D73DC5C2}"/>
          </ac:spMkLst>
        </pc:spChg>
        <pc:spChg chg="mod ord">
          <ac:chgData name="Hill,Jordan (DSHS)" userId="S::jordan.hill@dshs.texas.gov::1afcdffa-d068-4ece-aa53-24c4dfc62f31" providerId="AD" clId="Web-{115E557D-F7A6-4940-8CD4-6F2359B5C81E}" dt="2021-03-12T20:49:35.899" v="1831"/>
          <ac:spMkLst>
            <pc:docMk/>
            <pc:sldMk cId="83418260" sldId="403"/>
            <ac:spMk id="3" creationId="{C4325AAC-898F-450B-8F52-761C654A4B41}"/>
          </ac:spMkLst>
        </pc:spChg>
      </pc:sldChg>
    </pc:docChg>
  </pc:docChgLst>
  <pc:docChgLst>
    <pc:chgData name="Flores,Zachary (DSHS)" userId="S::zachary.flores@dshs.texas.gov::e619b1a4-ff3c-48b2-8d1c-f798fc25283a" providerId="AD" clId="Web-{37E05E8F-D072-4B9A-B0E9-D699D5058964}"/>
    <pc:docChg chg="modSld">
      <pc:chgData name="Flores,Zachary (DSHS)" userId="S::zachary.flores@dshs.texas.gov::e619b1a4-ff3c-48b2-8d1c-f798fc25283a" providerId="AD" clId="Web-{37E05E8F-D072-4B9A-B0E9-D699D5058964}" dt="2021-03-12T19:26:11.225" v="437" actId="20577"/>
      <pc:docMkLst>
        <pc:docMk/>
      </pc:docMkLst>
      <pc:sldChg chg="modSp delCm">
        <pc:chgData name="Flores,Zachary (DSHS)" userId="S::zachary.flores@dshs.texas.gov::e619b1a4-ff3c-48b2-8d1c-f798fc25283a" providerId="AD" clId="Web-{37E05E8F-D072-4B9A-B0E9-D699D5058964}" dt="2021-03-12T19:26:11.225" v="437" actId="20577"/>
        <pc:sldMkLst>
          <pc:docMk/>
          <pc:sldMk cId="2067493864" sldId="368"/>
        </pc:sldMkLst>
        <pc:spChg chg="mod">
          <ac:chgData name="Flores,Zachary (DSHS)" userId="S::zachary.flores@dshs.texas.gov::e619b1a4-ff3c-48b2-8d1c-f798fc25283a" providerId="AD" clId="Web-{37E05E8F-D072-4B9A-B0E9-D699D5058964}" dt="2021-03-12T19:26:11.225" v="437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Flores,Zachary (DSHS)" userId="S::zachary.flores@dshs.texas.gov::e619b1a4-ff3c-48b2-8d1c-f798fc25283a" providerId="AD" clId="Web-{37E05E8F-D072-4B9A-B0E9-D699D5058964}" dt="2021-03-12T19:20:54.633" v="418" actId="20577"/>
        <pc:sldMkLst>
          <pc:docMk/>
          <pc:sldMk cId="1231419048" sldId="394"/>
        </pc:sldMkLst>
        <pc:spChg chg="mod">
          <ac:chgData name="Flores,Zachary (DSHS)" userId="S::zachary.flores@dshs.texas.gov::e619b1a4-ff3c-48b2-8d1c-f798fc25283a" providerId="AD" clId="Web-{37E05E8F-D072-4B9A-B0E9-D699D5058964}" dt="2021-03-12T19:20:54.633" v="418" actId="20577"/>
          <ac:spMkLst>
            <pc:docMk/>
            <pc:sldMk cId="1231419048" sldId="394"/>
            <ac:spMk id="3" creationId="{75238FFF-EC99-410C-8B8A-E7A900FF2D2D}"/>
          </ac:spMkLst>
        </pc:spChg>
      </pc:sldChg>
    </pc:docChg>
  </pc:docChgLst>
  <pc:docChgLst>
    <pc:chgData name="Spahn,Mackenzie L (DSHS)" userId="S::mackenzie.spahn@dshs.texas.gov::7ab22ca3-4670-4815-8d96-f639ee0885ed" providerId="AD" clId="Web-{B85C1EA5-56B0-4807-AF62-9A2D2B1B01CD}"/>
    <pc:docChg chg="modSld">
      <pc:chgData name="Spahn,Mackenzie L (DSHS)" userId="S::mackenzie.spahn@dshs.texas.gov::7ab22ca3-4670-4815-8d96-f639ee0885ed" providerId="AD" clId="Web-{B85C1EA5-56B0-4807-AF62-9A2D2B1B01CD}" dt="2021-04-23T15:20:48.492" v="2" actId="20577"/>
      <pc:docMkLst>
        <pc:docMk/>
      </pc:docMkLst>
      <pc:sldChg chg="modSp">
        <pc:chgData name="Spahn,Mackenzie L (DSHS)" userId="S::mackenzie.spahn@dshs.texas.gov::7ab22ca3-4670-4815-8d96-f639ee0885ed" providerId="AD" clId="Web-{B85C1EA5-56B0-4807-AF62-9A2D2B1B01CD}" dt="2021-04-23T15:20:48.492" v="2" actId="20577"/>
        <pc:sldMkLst>
          <pc:docMk/>
          <pc:sldMk cId="497868448" sldId="274"/>
        </pc:sldMkLst>
        <pc:spChg chg="mod">
          <ac:chgData name="Spahn,Mackenzie L (DSHS)" userId="S::mackenzie.spahn@dshs.texas.gov::7ab22ca3-4670-4815-8d96-f639ee0885ed" providerId="AD" clId="Web-{B85C1EA5-56B0-4807-AF62-9A2D2B1B01CD}" dt="2021-04-23T15:20:48.492" v="2" actId="20577"/>
          <ac:spMkLst>
            <pc:docMk/>
            <pc:sldMk cId="497868448" sldId="274"/>
            <ac:spMk id="2" creationId="{00000000-0000-0000-0000-000000000000}"/>
          </ac:spMkLst>
        </pc:spChg>
      </pc:sldChg>
    </pc:docChg>
  </pc:docChgLst>
  <pc:docChgLst>
    <pc:chgData name="Hill,Jordan (DSHS)" userId="S::jordan.hill@dshs.texas.gov::1afcdffa-d068-4ece-aa53-24c4dfc62f31" providerId="AD" clId="Web-{AEC52771-F20C-45D4-865B-34FD871D19C8}"/>
    <pc:docChg chg="addSld modSld modSection">
      <pc:chgData name="Hill,Jordan (DSHS)" userId="S::jordan.hill@dshs.texas.gov::1afcdffa-d068-4ece-aa53-24c4dfc62f31" providerId="AD" clId="Web-{AEC52771-F20C-45D4-865B-34FD871D19C8}" dt="2021-04-01T00:18:43.670" v="611" actId="20577"/>
      <pc:docMkLst>
        <pc:docMk/>
      </pc:docMkLst>
      <pc:sldChg chg="modSp">
        <pc:chgData name="Hill,Jordan (DSHS)" userId="S::jordan.hill@dshs.texas.gov::1afcdffa-d068-4ece-aa53-24c4dfc62f31" providerId="AD" clId="Web-{AEC52771-F20C-45D4-865B-34FD871D19C8}" dt="2021-04-01T00:06:23.142" v="356" actId="20577"/>
        <pc:sldMkLst>
          <pc:docMk/>
          <pc:sldMk cId="3923001845" sldId="411"/>
        </pc:sldMkLst>
        <pc:spChg chg="mod">
          <ac:chgData name="Hill,Jordan (DSHS)" userId="S::jordan.hill@dshs.texas.gov::1afcdffa-d068-4ece-aa53-24c4dfc62f31" providerId="AD" clId="Web-{AEC52771-F20C-45D4-865B-34FD871D19C8}" dt="2021-04-01T00:06:23.142" v="356" actId="20577"/>
          <ac:spMkLst>
            <pc:docMk/>
            <pc:sldMk cId="3923001845" sldId="411"/>
            <ac:spMk id="3" creationId="{29736DA7-A172-479A-A922-D7FA6F40A5E6}"/>
          </ac:spMkLst>
        </pc:spChg>
      </pc:sldChg>
      <pc:sldChg chg="addSp delSp modSp">
        <pc:chgData name="Hill,Jordan (DSHS)" userId="S::jordan.hill@dshs.texas.gov::1afcdffa-d068-4ece-aa53-24c4dfc62f31" providerId="AD" clId="Web-{AEC52771-F20C-45D4-865B-34FD871D19C8}" dt="2021-04-01T00:05:44.062" v="351"/>
        <pc:sldMkLst>
          <pc:docMk/>
          <pc:sldMk cId="3135197269" sldId="426"/>
        </pc:sldMkLst>
        <pc:spChg chg="del">
          <ac:chgData name="Hill,Jordan (DSHS)" userId="S::jordan.hill@dshs.texas.gov::1afcdffa-d068-4ece-aa53-24c4dfc62f31" providerId="AD" clId="Web-{AEC52771-F20C-45D4-865B-34FD871D19C8}" dt="2021-04-01T00:01:31.813" v="0"/>
          <ac:spMkLst>
            <pc:docMk/>
            <pc:sldMk cId="3135197269" sldId="426"/>
            <ac:spMk id="3" creationId="{EF59B69D-4374-4DD9-8E11-16B388998A26}"/>
          </ac:spMkLst>
        </pc:spChg>
        <pc:spChg chg="add del mod">
          <ac:chgData name="Hill,Jordan (DSHS)" userId="S::jordan.hill@dshs.texas.gov::1afcdffa-d068-4ece-aa53-24c4dfc62f31" providerId="AD" clId="Web-{AEC52771-F20C-45D4-865B-34FD871D19C8}" dt="2021-04-01T00:01:32.907" v="1"/>
          <ac:spMkLst>
            <pc:docMk/>
            <pc:sldMk cId="3135197269" sldId="426"/>
            <ac:spMk id="5" creationId="{04D89BD5-7A57-45D7-A3A4-99822758C979}"/>
          </ac:spMkLst>
        </pc:spChg>
        <pc:graphicFrameChg chg="add mod ord modGraphic">
          <ac:chgData name="Hill,Jordan (DSHS)" userId="S::jordan.hill@dshs.texas.gov::1afcdffa-d068-4ece-aa53-24c4dfc62f31" providerId="AD" clId="Web-{AEC52771-F20C-45D4-865B-34FD871D19C8}" dt="2021-04-01T00:05:44.062" v="351"/>
          <ac:graphicFrameMkLst>
            <pc:docMk/>
            <pc:sldMk cId="3135197269" sldId="426"/>
            <ac:graphicFrameMk id="7" creationId="{CB29C960-B1F5-4673-B8FB-1B2C42889955}"/>
          </ac:graphicFrameMkLst>
        </pc:graphicFrameChg>
      </pc:sldChg>
      <pc:sldChg chg="modSp">
        <pc:chgData name="Hill,Jordan (DSHS)" userId="S::jordan.hill@dshs.texas.gov::1afcdffa-d068-4ece-aa53-24c4dfc62f31" providerId="AD" clId="Web-{AEC52771-F20C-45D4-865B-34FD871D19C8}" dt="2021-04-01T00:18:43.670" v="611" actId="20577"/>
        <pc:sldMkLst>
          <pc:docMk/>
          <pc:sldMk cId="1132340592" sldId="430"/>
        </pc:sldMkLst>
        <pc:spChg chg="mod">
          <ac:chgData name="Hill,Jordan (DSHS)" userId="S::jordan.hill@dshs.texas.gov::1afcdffa-d068-4ece-aa53-24c4dfc62f31" providerId="AD" clId="Web-{AEC52771-F20C-45D4-865B-34FD871D19C8}" dt="2021-04-01T00:17:43.354" v="556" actId="20577"/>
          <ac:spMkLst>
            <pc:docMk/>
            <pc:sldMk cId="1132340592" sldId="430"/>
            <ac:spMk id="2" creationId="{E5685835-18A7-4952-9482-B1C02FA31C95}"/>
          </ac:spMkLst>
        </pc:spChg>
        <pc:spChg chg="mod">
          <ac:chgData name="Hill,Jordan (DSHS)" userId="S::jordan.hill@dshs.texas.gov::1afcdffa-d068-4ece-aa53-24c4dfc62f31" providerId="AD" clId="Web-{AEC52771-F20C-45D4-865B-34FD871D19C8}" dt="2021-04-01T00:18:43.670" v="611" actId="20577"/>
          <ac:spMkLst>
            <pc:docMk/>
            <pc:sldMk cId="1132340592" sldId="430"/>
            <ac:spMk id="3" creationId="{16DC5EF6-411C-4E85-ADFF-9D5CF4867B19}"/>
          </ac:spMkLst>
        </pc:spChg>
      </pc:sldChg>
      <pc:sldChg chg="addSp delSp modSp add replId">
        <pc:chgData name="Hill,Jordan (DSHS)" userId="S::jordan.hill@dshs.texas.gov::1afcdffa-d068-4ece-aa53-24c4dfc62f31" providerId="AD" clId="Web-{AEC52771-F20C-45D4-865B-34FD871D19C8}" dt="2021-04-01T00:04:48.668" v="200"/>
        <pc:sldMkLst>
          <pc:docMk/>
          <pc:sldMk cId="2431729317" sldId="438"/>
        </pc:sldMkLst>
        <pc:spChg chg="add del mod">
          <ac:chgData name="Hill,Jordan (DSHS)" userId="S::jordan.hill@dshs.texas.gov::1afcdffa-d068-4ece-aa53-24c4dfc62f31" providerId="AD" clId="Web-{AEC52771-F20C-45D4-865B-34FD871D19C8}" dt="2021-04-01T00:03:29.195" v="77"/>
          <ac:spMkLst>
            <pc:docMk/>
            <pc:sldMk cId="2431729317" sldId="438"/>
            <ac:spMk id="6" creationId="{D7D9B076-55D7-4BBE-8A71-7D0100EDA071}"/>
          </ac:spMkLst>
        </pc:spChg>
        <pc:graphicFrameChg chg="add del mod">
          <ac:chgData name="Hill,Jordan (DSHS)" userId="S::jordan.hill@dshs.texas.gov::1afcdffa-d068-4ece-aa53-24c4dfc62f31" providerId="AD" clId="Web-{AEC52771-F20C-45D4-865B-34FD871D19C8}" dt="2021-04-01T00:03:32.914" v="78"/>
          <ac:graphicFrameMkLst>
            <pc:docMk/>
            <pc:sldMk cId="2431729317" sldId="438"/>
            <ac:graphicFrameMk id="4" creationId="{A9B558F6-5B87-4108-AB7D-E136AA0F2618}"/>
          </ac:graphicFrameMkLst>
        </pc:graphicFrameChg>
        <pc:graphicFrameChg chg="del">
          <ac:chgData name="Hill,Jordan (DSHS)" userId="S::jordan.hill@dshs.texas.gov::1afcdffa-d068-4ece-aa53-24c4dfc62f31" providerId="AD" clId="Web-{AEC52771-F20C-45D4-865B-34FD871D19C8}" dt="2021-04-01T00:03:19.100" v="75"/>
          <ac:graphicFrameMkLst>
            <pc:docMk/>
            <pc:sldMk cId="2431729317" sldId="438"/>
            <ac:graphicFrameMk id="7" creationId="{CB29C960-B1F5-4673-B8FB-1B2C42889955}"/>
          </ac:graphicFrameMkLst>
        </pc:graphicFrameChg>
        <pc:graphicFrameChg chg="add mod modGraphic">
          <ac:chgData name="Hill,Jordan (DSHS)" userId="S::jordan.hill@dshs.texas.gov::1afcdffa-d068-4ece-aa53-24c4dfc62f31" providerId="AD" clId="Web-{AEC52771-F20C-45D4-865B-34FD871D19C8}" dt="2021-04-01T00:04:48.668" v="200"/>
          <ac:graphicFrameMkLst>
            <pc:docMk/>
            <pc:sldMk cId="2431729317" sldId="438"/>
            <ac:graphicFrameMk id="9" creationId="{EE6FA278-D841-47D8-BD5B-DB4D36AA9BFF}"/>
          </ac:graphicFrameMkLst>
        </pc:graphicFrameChg>
      </pc:sldChg>
      <pc:sldChg chg="addSp delSp modSp add mod replId modClrScheme chgLayout">
        <pc:chgData name="Hill,Jordan (DSHS)" userId="S::jordan.hill@dshs.texas.gov::1afcdffa-d068-4ece-aa53-24c4dfc62f31" providerId="AD" clId="Web-{AEC52771-F20C-45D4-865B-34FD871D19C8}" dt="2021-04-01T00:13:22.980" v="544"/>
        <pc:sldMkLst>
          <pc:docMk/>
          <pc:sldMk cId="2200154302" sldId="439"/>
        </pc:sldMkLst>
        <pc:spChg chg="del mod ord">
          <ac:chgData name="Hill,Jordan (DSHS)" userId="S::jordan.hill@dshs.texas.gov::1afcdffa-d068-4ece-aa53-24c4dfc62f31" providerId="AD" clId="Web-{AEC52771-F20C-45D4-865B-34FD871D19C8}" dt="2021-04-01T00:07:29.146" v="361"/>
          <ac:spMkLst>
            <pc:docMk/>
            <pc:sldMk cId="2200154302" sldId="439"/>
            <ac:spMk id="2" creationId="{9933550F-0084-4009-BB8D-3C5A5FD211A7}"/>
          </ac:spMkLst>
        </pc:spChg>
        <pc:spChg chg="add del mod ord">
          <ac:chgData name="Hill,Jordan (DSHS)" userId="S::jordan.hill@dshs.texas.gov::1afcdffa-d068-4ece-aa53-24c4dfc62f31" providerId="AD" clId="Web-{AEC52771-F20C-45D4-865B-34FD871D19C8}" dt="2021-04-01T00:08:09.648" v="369"/>
          <ac:spMkLst>
            <pc:docMk/>
            <pc:sldMk cId="2200154302" sldId="439"/>
            <ac:spMk id="5" creationId="{48C8634F-C2DD-4276-9D98-7669FE51FB9E}"/>
          </ac:spMkLst>
        </pc:spChg>
        <pc:spChg chg="add del mod">
          <ac:chgData name="Hill,Jordan (DSHS)" userId="S::jordan.hill@dshs.texas.gov::1afcdffa-d068-4ece-aa53-24c4dfc62f31" providerId="AD" clId="Web-{AEC52771-F20C-45D4-865B-34FD871D19C8}" dt="2021-04-01T00:07:45.803" v="367"/>
          <ac:spMkLst>
            <pc:docMk/>
            <pc:sldMk cId="2200154302" sldId="439"/>
            <ac:spMk id="8" creationId="{44ABDBDD-FBE9-447A-A594-387FF2E2274D}"/>
          </ac:spMkLst>
        </pc:spChg>
        <pc:spChg chg="add mod">
          <ac:chgData name="Hill,Jordan (DSHS)" userId="S::jordan.hill@dshs.texas.gov::1afcdffa-d068-4ece-aa53-24c4dfc62f31" providerId="AD" clId="Web-{AEC52771-F20C-45D4-865B-34FD871D19C8}" dt="2021-04-01T00:08:18.570" v="373" actId="1076"/>
          <ac:spMkLst>
            <pc:docMk/>
            <pc:sldMk cId="2200154302" sldId="439"/>
            <ac:spMk id="12" creationId="{123373A0-C284-4AFF-9BAD-4E100D6AC72C}"/>
          </ac:spMkLst>
        </pc:spChg>
        <pc:graphicFrameChg chg="add mod modGraphic">
          <ac:chgData name="Hill,Jordan (DSHS)" userId="S::jordan.hill@dshs.texas.gov::1afcdffa-d068-4ece-aa53-24c4dfc62f31" providerId="AD" clId="Web-{AEC52771-F20C-45D4-865B-34FD871D19C8}" dt="2021-04-01T00:12:25.304" v="540"/>
          <ac:graphicFrameMkLst>
            <pc:docMk/>
            <pc:sldMk cId="2200154302" sldId="439"/>
            <ac:graphicFrameMk id="4" creationId="{EF3150F0-499F-4A0B-A5EC-90F9E64E6433}"/>
          </ac:graphicFrameMkLst>
        </pc:graphicFrameChg>
        <pc:graphicFrameChg chg="add del mod ord modGraphic">
          <ac:chgData name="Hill,Jordan (DSHS)" userId="S::jordan.hill@dshs.texas.gov::1afcdffa-d068-4ece-aa53-24c4dfc62f31" providerId="AD" clId="Web-{AEC52771-F20C-45D4-865B-34FD871D19C8}" dt="2021-04-01T00:07:45.803" v="368"/>
          <ac:graphicFrameMkLst>
            <pc:docMk/>
            <pc:sldMk cId="2200154302" sldId="439"/>
            <ac:graphicFrameMk id="7" creationId="{C687570E-164C-4ED5-B42F-8E2B68A829ED}"/>
          </ac:graphicFrameMkLst>
        </pc:graphicFrameChg>
        <pc:graphicFrameChg chg="del">
          <ac:chgData name="Hill,Jordan (DSHS)" userId="S::jordan.hill@dshs.texas.gov::1afcdffa-d068-4ece-aa53-24c4dfc62f31" providerId="AD" clId="Web-{AEC52771-F20C-45D4-865B-34FD871D19C8}" dt="2021-04-01T00:06:37.502" v="358"/>
          <ac:graphicFrameMkLst>
            <pc:docMk/>
            <pc:sldMk cId="2200154302" sldId="439"/>
            <ac:graphicFrameMk id="9" creationId="{EE6FA278-D841-47D8-BD5B-DB4D36AA9BFF}"/>
          </ac:graphicFrameMkLst>
        </pc:graphicFrameChg>
        <pc:graphicFrameChg chg="add mod ord modGraphic">
          <ac:chgData name="Hill,Jordan (DSHS)" userId="S::jordan.hill@dshs.texas.gov::1afcdffa-d068-4ece-aa53-24c4dfc62f31" providerId="AD" clId="Web-{AEC52771-F20C-45D4-865B-34FD871D19C8}" dt="2021-04-01T00:13:22.980" v="544"/>
          <ac:graphicFrameMkLst>
            <pc:docMk/>
            <pc:sldMk cId="2200154302" sldId="439"/>
            <ac:graphicFrameMk id="11" creationId="{F3ACC6C0-5B79-46D0-8BF3-48A1AFDB3A30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200AE113-12E4-4A2D-B280-EB4C18EF6169}"/>
    <pc:docChg chg="addSld delSld modSld sldOrd modSection">
      <pc:chgData name="Hill,Jordan (DSHS)" userId="S::jordan.hill@dshs.texas.gov::1afcdffa-d068-4ece-aa53-24c4dfc62f31" providerId="AD" clId="Web-{200AE113-12E4-4A2D-B280-EB4C18EF6169}" dt="2021-04-09T19:58:18.419" v="1688" actId="1076"/>
      <pc:docMkLst>
        <pc:docMk/>
      </pc:docMkLst>
      <pc:sldChg chg="addSp modSp ord">
        <pc:chgData name="Hill,Jordan (DSHS)" userId="S::jordan.hill@dshs.texas.gov::1afcdffa-d068-4ece-aa53-24c4dfc62f31" providerId="AD" clId="Web-{200AE113-12E4-4A2D-B280-EB4C18EF6169}" dt="2021-04-09T19:58:18.419" v="1688" actId="1076"/>
        <pc:sldMkLst>
          <pc:docMk/>
          <pc:sldMk cId="2198252228" sldId="386"/>
        </pc:sldMkLst>
        <pc:spChg chg="mod">
          <ac:chgData name="Hill,Jordan (DSHS)" userId="S::jordan.hill@dshs.texas.gov::1afcdffa-d068-4ece-aa53-24c4dfc62f31" providerId="AD" clId="Web-{200AE113-12E4-4A2D-B280-EB4C18EF6169}" dt="2021-04-09T19:58:17.216" v="1687" actId="20577"/>
          <ac:spMkLst>
            <pc:docMk/>
            <pc:sldMk cId="2198252228" sldId="386"/>
            <ac:spMk id="3" creationId="{553798B8-69A6-4E0D-B3C9-8DBF8448D4F9}"/>
          </ac:spMkLst>
        </pc:spChg>
        <pc:picChg chg="add mod">
          <ac:chgData name="Hill,Jordan (DSHS)" userId="S::jordan.hill@dshs.texas.gov::1afcdffa-d068-4ece-aa53-24c4dfc62f31" providerId="AD" clId="Web-{200AE113-12E4-4A2D-B280-EB4C18EF6169}" dt="2021-04-09T19:56:19.083" v="1603" actId="1076"/>
          <ac:picMkLst>
            <pc:docMk/>
            <pc:sldMk cId="2198252228" sldId="386"/>
            <ac:picMk id="4" creationId="{258283F1-0F26-4C0C-A1D5-B8A8329A9182}"/>
          </ac:picMkLst>
        </pc:picChg>
        <pc:picChg chg="add mod">
          <ac:chgData name="Hill,Jordan (DSHS)" userId="S::jordan.hill@dshs.texas.gov::1afcdffa-d068-4ece-aa53-24c4dfc62f31" providerId="AD" clId="Web-{200AE113-12E4-4A2D-B280-EB4C18EF6169}" dt="2021-04-09T19:58:18.419" v="1688" actId="1076"/>
          <ac:picMkLst>
            <pc:docMk/>
            <pc:sldMk cId="2198252228" sldId="386"/>
            <ac:picMk id="5" creationId="{B4D72F65-1CFB-4927-9BAE-FBF44CEB6D91}"/>
          </ac:picMkLst>
        </pc:picChg>
      </pc:sldChg>
      <pc:sldChg chg="modSp">
        <pc:chgData name="Hill,Jordan (DSHS)" userId="S::jordan.hill@dshs.texas.gov::1afcdffa-d068-4ece-aa53-24c4dfc62f31" providerId="AD" clId="Web-{200AE113-12E4-4A2D-B280-EB4C18EF6169}" dt="2021-04-09T19:52:16.928" v="1471" actId="20577"/>
        <pc:sldMkLst>
          <pc:docMk/>
          <pc:sldMk cId="83418260" sldId="403"/>
        </pc:sldMkLst>
        <pc:spChg chg="mod">
          <ac:chgData name="Hill,Jordan (DSHS)" userId="S::jordan.hill@dshs.texas.gov::1afcdffa-d068-4ece-aa53-24c4dfc62f31" providerId="AD" clId="Web-{200AE113-12E4-4A2D-B280-EB4C18EF6169}" dt="2021-04-09T19:52:16.928" v="1471" actId="20577"/>
          <ac:spMkLst>
            <pc:docMk/>
            <pc:sldMk cId="83418260" sldId="403"/>
            <ac:spMk id="5" creationId="{3BDB615F-C5FC-4C88-880B-714EF7FDE3F5}"/>
          </ac:spMkLst>
        </pc:spChg>
      </pc:sldChg>
      <pc:sldChg chg="modSp mod modClrScheme chgLayout">
        <pc:chgData name="Hill,Jordan (DSHS)" userId="S::jordan.hill@dshs.texas.gov::1afcdffa-d068-4ece-aa53-24c4dfc62f31" providerId="AD" clId="Web-{200AE113-12E4-4A2D-B280-EB4C18EF6169}" dt="2021-04-09T19:53:53.543" v="1586"/>
        <pc:sldMkLst>
          <pc:docMk/>
          <pc:sldMk cId="2661476795" sldId="433"/>
        </pc:sldMkLst>
        <pc:spChg chg="mod ord">
          <ac:chgData name="Hill,Jordan (DSHS)" userId="S::jordan.hill@dshs.texas.gov::1afcdffa-d068-4ece-aa53-24c4dfc62f31" providerId="AD" clId="Web-{200AE113-12E4-4A2D-B280-EB4C18EF6169}" dt="2021-04-09T19:53:53.543" v="1586"/>
          <ac:spMkLst>
            <pc:docMk/>
            <pc:sldMk cId="2661476795" sldId="433"/>
            <ac:spMk id="2" creationId="{74680A88-9CE1-4981-8679-58017179AF64}"/>
          </ac:spMkLst>
        </pc:spChg>
        <pc:spChg chg="mod ord">
          <ac:chgData name="Hill,Jordan (DSHS)" userId="S::jordan.hill@dshs.texas.gov::1afcdffa-d068-4ece-aa53-24c4dfc62f31" providerId="AD" clId="Web-{200AE113-12E4-4A2D-B280-EB4C18EF6169}" dt="2021-04-09T19:53:53.543" v="1586"/>
          <ac:spMkLst>
            <pc:docMk/>
            <pc:sldMk cId="2661476795" sldId="433"/>
            <ac:spMk id="3" creationId="{99D32A33-EAC4-48CE-BA19-E8E0EEDA4310}"/>
          </ac:spMkLst>
        </pc:spChg>
      </pc:sldChg>
      <pc:sldChg chg="modSp">
        <pc:chgData name="Hill,Jordan (DSHS)" userId="S::jordan.hill@dshs.texas.gov::1afcdffa-d068-4ece-aa53-24c4dfc62f31" providerId="AD" clId="Web-{200AE113-12E4-4A2D-B280-EB4C18EF6169}" dt="2021-04-09T19:48:39.164" v="1467"/>
        <pc:sldMkLst>
          <pc:docMk/>
          <pc:sldMk cId="4219971879" sldId="440"/>
        </pc:sldMkLst>
        <pc:graphicFrameChg chg="mod modGraphic">
          <ac:chgData name="Hill,Jordan (DSHS)" userId="S::jordan.hill@dshs.texas.gov::1afcdffa-d068-4ece-aa53-24c4dfc62f31" providerId="AD" clId="Web-{200AE113-12E4-4A2D-B280-EB4C18EF6169}" dt="2021-04-09T19:48:39.164" v="1467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modSp">
        <pc:chgData name="Hill,Jordan (DSHS)" userId="S::jordan.hill@dshs.texas.gov::1afcdffa-d068-4ece-aa53-24c4dfc62f31" providerId="AD" clId="Web-{200AE113-12E4-4A2D-B280-EB4C18EF6169}" dt="2021-04-09T19:48:54.540" v="1469" actId="1076"/>
        <pc:sldMkLst>
          <pc:docMk/>
          <pc:sldMk cId="2066983663" sldId="445"/>
        </pc:sldMkLst>
        <pc:graphicFrameChg chg="mod">
          <ac:chgData name="Hill,Jordan (DSHS)" userId="S::jordan.hill@dshs.texas.gov::1afcdffa-d068-4ece-aa53-24c4dfc62f31" providerId="AD" clId="Web-{200AE113-12E4-4A2D-B280-EB4C18EF6169}" dt="2021-04-09T19:48:54.478" v="1468" actId="1076"/>
          <ac:graphicFrameMkLst>
            <pc:docMk/>
            <pc:sldMk cId="2066983663" sldId="445"/>
            <ac:graphicFrameMk id="10" creationId="{8C2A966F-7FAE-47B3-804B-E4E12D3B7BDA}"/>
          </ac:graphicFrameMkLst>
        </pc:graphicFrameChg>
        <pc:graphicFrameChg chg="mod">
          <ac:chgData name="Hill,Jordan (DSHS)" userId="S::jordan.hill@dshs.texas.gov::1afcdffa-d068-4ece-aa53-24c4dfc62f31" providerId="AD" clId="Web-{200AE113-12E4-4A2D-B280-EB4C18EF6169}" dt="2021-04-09T19:48:54.540" v="1469" actId="1076"/>
          <ac:graphicFrameMkLst>
            <pc:docMk/>
            <pc:sldMk cId="2066983663" sldId="445"/>
            <ac:graphicFrameMk id="12" creationId="{E20DF776-F706-4373-9256-798DA4D1448A}"/>
          </ac:graphicFrameMkLst>
        </pc:graphicFrameChg>
      </pc:sldChg>
      <pc:sldChg chg="addSp delSp modSp new ord">
        <pc:chgData name="Hill,Jordan (DSHS)" userId="S::jordan.hill@dshs.texas.gov::1afcdffa-d068-4ece-aa53-24c4dfc62f31" providerId="AD" clId="Web-{200AE113-12E4-4A2D-B280-EB4C18EF6169}" dt="2021-04-09T19:47:37.707" v="1461"/>
        <pc:sldMkLst>
          <pc:docMk/>
          <pc:sldMk cId="959984434" sldId="454"/>
        </pc:sldMkLst>
        <pc:spChg chg="mod">
          <ac:chgData name="Hill,Jordan (DSHS)" userId="S::jordan.hill@dshs.texas.gov::1afcdffa-d068-4ece-aa53-24c4dfc62f31" providerId="AD" clId="Web-{200AE113-12E4-4A2D-B280-EB4C18EF6169}" dt="2021-04-09T19:35:17.709" v="48" actId="20577"/>
          <ac:spMkLst>
            <pc:docMk/>
            <pc:sldMk cId="959984434" sldId="454"/>
            <ac:spMk id="2" creationId="{C27A6719-89E5-4B6D-9D9B-D16013EAC617}"/>
          </ac:spMkLst>
        </pc:spChg>
        <pc:spChg chg="del mod">
          <ac:chgData name="Hill,Jordan (DSHS)" userId="S::jordan.hill@dshs.texas.gov::1afcdffa-d068-4ece-aa53-24c4dfc62f31" providerId="AD" clId="Web-{200AE113-12E4-4A2D-B280-EB4C18EF6169}" dt="2021-04-09T19:37:43.046" v="80"/>
          <ac:spMkLst>
            <pc:docMk/>
            <pc:sldMk cId="959984434" sldId="454"/>
            <ac:spMk id="3" creationId="{F8535990-EA53-425D-A99C-5461A2A3C6C2}"/>
          </ac:spMkLst>
        </pc:spChg>
        <pc:graphicFrameChg chg="add mod ord modGraphic">
          <ac:chgData name="Hill,Jordan (DSHS)" userId="S::jordan.hill@dshs.texas.gov::1afcdffa-d068-4ece-aa53-24c4dfc62f31" providerId="AD" clId="Web-{200AE113-12E4-4A2D-B280-EB4C18EF6169}" dt="2021-04-09T19:47:37.707" v="1461"/>
          <ac:graphicFrameMkLst>
            <pc:docMk/>
            <pc:sldMk cId="959984434" sldId="454"/>
            <ac:graphicFrameMk id="4" creationId="{8D813A49-D9D7-4CD0-AB11-A886C9924BE5}"/>
          </ac:graphicFrameMkLst>
        </pc:graphicFrameChg>
      </pc:sldChg>
      <pc:sldChg chg="modSp add replId">
        <pc:chgData name="Hill,Jordan (DSHS)" userId="S::jordan.hill@dshs.texas.gov::1afcdffa-d068-4ece-aa53-24c4dfc62f31" providerId="AD" clId="Web-{200AE113-12E4-4A2D-B280-EB4C18EF6169}" dt="2021-04-09T19:47:44.427" v="1463"/>
        <pc:sldMkLst>
          <pc:docMk/>
          <pc:sldMk cId="3752453013" sldId="455"/>
        </pc:sldMkLst>
        <pc:graphicFrameChg chg="mod modGraphic">
          <ac:chgData name="Hill,Jordan (DSHS)" userId="S::jordan.hill@dshs.texas.gov::1afcdffa-d068-4ece-aa53-24c4dfc62f31" providerId="AD" clId="Web-{200AE113-12E4-4A2D-B280-EB4C18EF6169}" dt="2021-04-09T19:47:44.427" v="1463"/>
          <ac:graphicFrameMkLst>
            <pc:docMk/>
            <pc:sldMk cId="3752453013" sldId="455"/>
            <ac:graphicFrameMk id="4" creationId="{8D813A49-D9D7-4CD0-AB11-A886C9924BE5}"/>
          </ac:graphicFrameMkLst>
        </pc:graphicFrameChg>
      </pc:sldChg>
      <pc:sldChg chg="delSp modSp new mod modClrScheme chgLayout">
        <pc:chgData name="Hill,Jordan (DSHS)" userId="S::jordan.hill@dshs.texas.gov::1afcdffa-d068-4ece-aa53-24c4dfc62f31" providerId="AD" clId="Web-{200AE113-12E4-4A2D-B280-EB4C18EF6169}" dt="2021-04-09T19:53:21.791" v="1584" actId="20577"/>
        <pc:sldMkLst>
          <pc:docMk/>
          <pc:sldMk cId="3118628717" sldId="456"/>
        </pc:sldMkLst>
        <pc:spChg chg="mod ord">
          <ac:chgData name="Hill,Jordan (DSHS)" userId="S::jordan.hill@dshs.texas.gov::1afcdffa-d068-4ece-aa53-24c4dfc62f31" providerId="AD" clId="Web-{200AE113-12E4-4A2D-B280-EB4C18EF6169}" dt="2021-04-09T19:53:06.321" v="1581"/>
          <ac:spMkLst>
            <pc:docMk/>
            <pc:sldMk cId="3118628717" sldId="456"/>
            <ac:spMk id="2" creationId="{CF730154-1DBD-4D9E-A988-2ED453EA019C}"/>
          </ac:spMkLst>
        </pc:spChg>
        <pc:spChg chg="mod ord">
          <ac:chgData name="Hill,Jordan (DSHS)" userId="S::jordan.hill@dshs.texas.gov::1afcdffa-d068-4ece-aa53-24c4dfc62f31" providerId="AD" clId="Web-{200AE113-12E4-4A2D-B280-EB4C18EF6169}" dt="2021-04-09T19:53:21.791" v="1584" actId="20577"/>
          <ac:spMkLst>
            <pc:docMk/>
            <pc:sldMk cId="3118628717" sldId="456"/>
            <ac:spMk id="3" creationId="{8A704C3E-A0FD-41B3-8D96-FBD364A8C220}"/>
          </ac:spMkLst>
        </pc:spChg>
        <pc:spChg chg="del">
          <ac:chgData name="Hill,Jordan (DSHS)" userId="S::jordan.hill@dshs.texas.gov::1afcdffa-d068-4ece-aa53-24c4dfc62f31" providerId="AD" clId="Web-{200AE113-12E4-4A2D-B280-EB4C18EF6169}" dt="2021-04-09T19:53:06.321" v="1581"/>
          <ac:spMkLst>
            <pc:docMk/>
            <pc:sldMk cId="3118628717" sldId="456"/>
            <ac:spMk id="4" creationId="{44CC98A2-4D89-4664-9630-83C19FFFA079}"/>
          </ac:spMkLst>
        </pc:spChg>
      </pc:sldChg>
      <pc:sldChg chg="addSp delSp modSp new del mod modClrScheme chgLayout">
        <pc:chgData name="Hill,Jordan (DSHS)" userId="S::jordan.hill@dshs.texas.gov::1afcdffa-d068-4ece-aa53-24c4dfc62f31" providerId="AD" clId="Web-{200AE113-12E4-4A2D-B280-EB4C18EF6169}" dt="2021-04-09T19:56:23.349" v="1605"/>
        <pc:sldMkLst>
          <pc:docMk/>
          <pc:sldMk cId="2671905117" sldId="457"/>
        </pc:sldMkLst>
        <pc:spChg chg="mod ord">
          <ac:chgData name="Hill,Jordan (DSHS)" userId="S::jordan.hill@dshs.texas.gov::1afcdffa-d068-4ece-aa53-24c4dfc62f31" providerId="AD" clId="Web-{200AE113-12E4-4A2D-B280-EB4C18EF6169}" dt="2021-04-09T19:55:02.032" v="1588"/>
          <ac:spMkLst>
            <pc:docMk/>
            <pc:sldMk cId="2671905117" sldId="457"/>
            <ac:spMk id="2" creationId="{069285FD-6B04-49B9-9885-92A893851DD1}"/>
          </ac:spMkLst>
        </pc:spChg>
        <pc:spChg chg="mod ord">
          <ac:chgData name="Hill,Jordan (DSHS)" userId="S::jordan.hill@dshs.texas.gov::1afcdffa-d068-4ece-aa53-24c4dfc62f31" providerId="AD" clId="Web-{200AE113-12E4-4A2D-B280-EB4C18EF6169}" dt="2021-04-09T19:55:02.032" v="1588"/>
          <ac:spMkLst>
            <pc:docMk/>
            <pc:sldMk cId="2671905117" sldId="457"/>
            <ac:spMk id="3" creationId="{182DCF91-47B4-4CE5-95A4-C29CAFF004C4}"/>
          </ac:spMkLst>
        </pc:spChg>
        <pc:spChg chg="add del mod ord">
          <ac:chgData name="Hill,Jordan (DSHS)" userId="S::jordan.hill@dshs.texas.gov::1afcdffa-d068-4ece-aa53-24c4dfc62f31" providerId="AD" clId="Web-{200AE113-12E4-4A2D-B280-EB4C18EF6169}" dt="2021-04-09T19:55:26.393" v="1589"/>
          <ac:spMkLst>
            <pc:docMk/>
            <pc:sldMk cId="2671905117" sldId="457"/>
            <ac:spMk id="4" creationId="{A58D08E8-DC4B-4AFE-8765-0573A8BB4F25}"/>
          </ac:spMkLst>
        </pc:spChg>
        <pc:spChg chg="add del mod">
          <ac:chgData name="Hill,Jordan (DSHS)" userId="S::jordan.hill@dshs.texas.gov::1afcdffa-d068-4ece-aa53-24c4dfc62f31" providerId="AD" clId="Web-{200AE113-12E4-4A2D-B280-EB4C18EF6169}" dt="2021-04-09T19:55:36.721" v="1591"/>
          <ac:spMkLst>
            <pc:docMk/>
            <pc:sldMk cId="2671905117" sldId="457"/>
            <ac:spMk id="7" creationId="{12AEA926-1460-48E1-8EC8-7FE84B0918C0}"/>
          </ac:spMkLst>
        </pc:spChg>
        <pc:spChg chg="add del mod">
          <ac:chgData name="Hill,Jordan (DSHS)" userId="S::jordan.hill@dshs.texas.gov::1afcdffa-d068-4ece-aa53-24c4dfc62f31" providerId="AD" clId="Web-{200AE113-12E4-4A2D-B280-EB4C18EF6169}" dt="2021-04-09T19:55:42.065" v="1595"/>
          <ac:spMkLst>
            <pc:docMk/>
            <pc:sldMk cId="2671905117" sldId="457"/>
            <ac:spMk id="8" creationId="{67F0ABE7-8E31-4570-8641-55E59E947CE3}"/>
          </ac:spMkLst>
        </pc:spChg>
        <pc:picChg chg="add del mod ord modCrop">
          <ac:chgData name="Hill,Jordan (DSHS)" userId="S::jordan.hill@dshs.texas.gov::1afcdffa-d068-4ece-aa53-24c4dfc62f31" providerId="AD" clId="Web-{200AE113-12E4-4A2D-B280-EB4C18EF6169}" dt="2021-04-09T19:55:34.346" v="1590"/>
          <ac:picMkLst>
            <pc:docMk/>
            <pc:sldMk cId="2671905117" sldId="457"/>
            <ac:picMk id="5" creationId="{BC398533-6217-4C46-BD7A-054FA3C37B19}"/>
          </ac:picMkLst>
        </pc:picChg>
        <pc:picChg chg="add del mod">
          <ac:chgData name="Hill,Jordan (DSHS)" userId="S::jordan.hill@dshs.texas.gov::1afcdffa-d068-4ece-aa53-24c4dfc62f31" providerId="AD" clId="Web-{200AE113-12E4-4A2D-B280-EB4C18EF6169}" dt="2021-04-09T19:56:08.833" v="1600"/>
          <ac:picMkLst>
            <pc:docMk/>
            <pc:sldMk cId="2671905117" sldId="457"/>
            <ac:picMk id="9" creationId="{B05B9401-73D7-4D79-9BA3-E98FF4E69F2A}"/>
          </ac:picMkLst>
        </pc:picChg>
      </pc:sldChg>
    </pc:docChg>
  </pc:docChgLst>
  <pc:docChgLst>
    <pc:chgData name="Flores,Zachary (DSHS)" userId="S::zachary.flores@dshs.texas.gov::e619b1a4-ff3c-48b2-8d1c-f798fc25283a" providerId="AD" clId="Web-{F61B1045-9EE3-493E-A071-25C7799BE1CE}"/>
    <pc:docChg chg="delSld modSld modSection">
      <pc:chgData name="Flores,Zachary (DSHS)" userId="S::zachary.flores@dshs.texas.gov::e619b1a4-ff3c-48b2-8d1c-f798fc25283a" providerId="AD" clId="Web-{F61B1045-9EE3-493E-A071-25C7799BE1CE}" dt="2021-05-07T19:23:47.210" v="461"/>
      <pc:docMkLst>
        <pc:docMk/>
      </pc:docMkLst>
      <pc:sldChg chg="addSp delSp modSp">
        <pc:chgData name="Flores,Zachary (DSHS)" userId="S::zachary.flores@dshs.texas.gov::e619b1a4-ff3c-48b2-8d1c-f798fc25283a" providerId="AD" clId="Web-{F61B1045-9EE3-493E-A071-25C7799BE1CE}" dt="2021-05-07T19:23:47.210" v="461"/>
        <pc:sldMkLst>
          <pc:docMk/>
          <pc:sldMk cId="4219971879" sldId="440"/>
        </pc:sldMkLst>
        <pc:graphicFrameChg chg="add del mod modGraphic">
          <ac:chgData name="Flores,Zachary (DSHS)" userId="S::zachary.flores@dshs.texas.gov::e619b1a4-ff3c-48b2-8d1c-f798fc25283a" providerId="AD" clId="Web-{F61B1045-9EE3-493E-A071-25C7799BE1CE}" dt="2021-05-07T19:23:47.210" v="461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  <pc:sldChg chg="del">
        <pc:chgData name="Flores,Zachary (DSHS)" userId="S::zachary.flores@dshs.texas.gov::e619b1a4-ff3c-48b2-8d1c-f798fc25283a" providerId="AD" clId="Web-{F61B1045-9EE3-493E-A071-25C7799BE1CE}" dt="2021-05-07T19:12:58.612" v="0"/>
        <pc:sldMkLst>
          <pc:docMk/>
          <pc:sldMk cId="18112855" sldId="508"/>
        </pc:sldMkLst>
      </pc:sldChg>
    </pc:docChg>
  </pc:docChgLst>
  <pc:docChgLst>
    <pc:chgData clId="Web-{9AE9FAD9-BDD8-4E07-A6DE-092F27C8F752}"/>
    <pc:docChg chg="modSld">
      <pc:chgData name="" userId="" providerId="" clId="Web-{9AE9FAD9-BDD8-4E07-A6DE-092F27C8F752}" dt="2021-02-05T19:06:55.405" v="10" actId="20577"/>
      <pc:docMkLst>
        <pc:docMk/>
      </pc:docMkLst>
      <pc:sldChg chg="modSp">
        <pc:chgData name="" userId="" providerId="" clId="Web-{9AE9FAD9-BDD8-4E07-A6DE-092F27C8F752}" dt="2021-02-05T19:06:55.405" v="10" actId="20577"/>
        <pc:sldMkLst>
          <pc:docMk/>
          <pc:sldMk cId="2385795401" sldId="362"/>
        </pc:sldMkLst>
        <pc:spChg chg="mod">
          <ac:chgData name="" userId="" providerId="" clId="Web-{9AE9FAD9-BDD8-4E07-A6DE-092F27C8F752}" dt="2021-02-05T19:06:55.405" v="10" actId="20577"/>
          <ac:spMkLst>
            <pc:docMk/>
            <pc:sldMk cId="2385795401" sldId="362"/>
            <ac:spMk id="2" creationId="{03CB5DE2-0755-459B-8445-4F183E19837A}"/>
          </ac:spMkLst>
        </pc:spChg>
      </pc:sldChg>
    </pc:docChg>
  </pc:docChgLst>
  <pc:docChgLst>
    <pc:chgData name="Hill,Jordan (DSHS)" userId="S::jordan.hill@dshs.texas.gov::1afcdffa-d068-4ece-aa53-24c4dfc62f31" providerId="AD" clId="Web-{195DEB8B-26B0-4C00-8D27-E4A2268429EE}"/>
    <pc:docChg chg="addSld modSld sldOrd modSection">
      <pc:chgData name="Hill,Jordan (DSHS)" userId="S::jordan.hill@dshs.texas.gov::1afcdffa-d068-4ece-aa53-24c4dfc62f31" providerId="AD" clId="Web-{195DEB8B-26B0-4C00-8D27-E4A2268429EE}" dt="2020-12-18T20:52:36.853" v="2924" actId="20577"/>
      <pc:docMkLst>
        <pc:docMk/>
      </pc:docMkLst>
      <pc:sldChg chg="modSp">
        <pc:chgData name="Hill,Jordan (DSHS)" userId="S::jordan.hill@dshs.texas.gov::1afcdffa-d068-4ece-aa53-24c4dfc62f31" providerId="AD" clId="Web-{195DEB8B-26B0-4C00-8D27-E4A2268429EE}" dt="2020-12-18T20:52:36.837" v="2923" actId="20577"/>
        <pc:sldMkLst>
          <pc:docMk/>
          <pc:sldMk cId="213501160" sldId="324"/>
        </pc:sldMkLst>
        <pc:spChg chg="mod">
          <ac:chgData name="Hill,Jordan (DSHS)" userId="S::jordan.hill@dshs.texas.gov::1afcdffa-d068-4ece-aa53-24c4dfc62f31" providerId="AD" clId="Web-{195DEB8B-26B0-4C00-8D27-E4A2268429EE}" dt="2020-12-18T20:52:36.837" v="2923" actId="20577"/>
          <ac:spMkLst>
            <pc:docMk/>
            <pc:sldMk cId="213501160" sldId="324"/>
            <ac:spMk id="5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195DEB8B-26B0-4C00-8D27-E4A2268429EE}" dt="2020-12-18T20:51:57.133" v="2916" actId="20577"/>
        <pc:sldMkLst>
          <pc:docMk/>
          <pc:sldMk cId="1970564605" sldId="325"/>
        </pc:sldMkLst>
        <pc:spChg chg="mod">
          <ac:chgData name="Hill,Jordan (DSHS)" userId="S::jordan.hill@dshs.texas.gov::1afcdffa-d068-4ece-aa53-24c4dfc62f31" providerId="AD" clId="Web-{195DEB8B-26B0-4C00-8D27-E4A2268429EE}" dt="2020-12-18T20:51:57.133" v="2916" actId="20577"/>
          <ac:spMkLst>
            <pc:docMk/>
            <pc:sldMk cId="1970564605" sldId="325"/>
            <ac:spMk id="3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195DEB8B-26B0-4C00-8D27-E4A2268429EE}" dt="2020-12-18T19:52:47.514" v="1078" actId="20577"/>
        <pc:sldMkLst>
          <pc:docMk/>
          <pc:sldMk cId="976472930" sldId="327"/>
        </pc:sldMkLst>
        <pc:spChg chg="mod">
          <ac:chgData name="Hill,Jordan (DSHS)" userId="S::jordan.hill@dshs.texas.gov::1afcdffa-d068-4ece-aa53-24c4dfc62f31" providerId="AD" clId="Web-{195DEB8B-26B0-4C00-8D27-E4A2268429EE}" dt="2020-12-18T19:46:17.898" v="16" actId="20577"/>
          <ac:spMkLst>
            <pc:docMk/>
            <pc:sldMk cId="976472930" sldId="327"/>
            <ac:spMk id="2" creationId="{00000000-0000-0000-0000-000000000000}"/>
          </ac:spMkLst>
        </pc:spChg>
        <pc:spChg chg="mod">
          <ac:chgData name="Hill,Jordan (DSHS)" userId="S::jordan.hill@dshs.texas.gov::1afcdffa-d068-4ece-aa53-24c4dfc62f31" providerId="AD" clId="Web-{195DEB8B-26B0-4C00-8D27-E4A2268429EE}" dt="2020-12-18T19:52:47.514" v="1078" actId="20577"/>
          <ac:spMkLst>
            <pc:docMk/>
            <pc:sldMk cId="976472930" sldId="327"/>
            <ac:spMk id="3" creationId="{00000000-0000-0000-0000-000000000000}"/>
          </ac:spMkLst>
        </pc:spChg>
      </pc:sldChg>
      <pc:sldChg chg="modSp add ord replId">
        <pc:chgData name="Hill,Jordan (DSHS)" userId="S::jordan.hill@dshs.texas.gov::1afcdffa-d068-4ece-aa53-24c4dfc62f31" providerId="AD" clId="Web-{195DEB8B-26B0-4C00-8D27-E4A2268429EE}" dt="2020-12-18T20:02:29.556" v="2670" actId="20577"/>
        <pc:sldMkLst>
          <pc:docMk/>
          <pc:sldMk cId="1232131898" sldId="328"/>
        </pc:sldMkLst>
        <pc:spChg chg="mod">
          <ac:chgData name="Hill,Jordan (DSHS)" userId="S::jordan.hill@dshs.texas.gov::1afcdffa-d068-4ece-aa53-24c4dfc62f31" providerId="AD" clId="Web-{195DEB8B-26B0-4C00-8D27-E4A2268429EE}" dt="2020-12-18T19:57:23.910" v="2007" actId="20577"/>
          <ac:spMkLst>
            <pc:docMk/>
            <pc:sldMk cId="1232131898" sldId="328"/>
            <ac:spMk id="2" creationId="{00000000-0000-0000-0000-000000000000}"/>
          </ac:spMkLst>
        </pc:spChg>
        <pc:spChg chg="mod">
          <ac:chgData name="Hill,Jordan (DSHS)" userId="S::jordan.hill@dshs.texas.gov::1afcdffa-d068-4ece-aa53-24c4dfc62f31" providerId="AD" clId="Web-{195DEB8B-26B0-4C00-8D27-E4A2268429EE}" dt="2020-12-18T20:02:29.556" v="2670" actId="20577"/>
          <ac:spMkLst>
            <pc:docMk/>
            <pc:sldMk cId="1232131898" sldId="328"/>
            <ac:spMk id="3" creationId="{00000000-0000-0000-0000-000000000000}"/>
          </ac:spMkLst>
        </pc:spChg>
      </pc:sldChg>
      <pc:sldChg chg="modSp new">
        <pc:chgData name="Hill,Jordan (DSHS)" userId="S::jordan.hill@dshs.texas.gov::1afcdffa-d068-4ece-aa53-24c4dfc62f31" providerId="AD" clId="Web-{195DEB8B-26B0-4C00-8D27-E4A2268429EE}" dt="2020-12-18T19:53:27.609" v="1139" actId="20577"/>
        <pc:sldMkLst>
          <pc:docMk/>
          <pc:sldMk cId="1862517170" sldId="329"/>
        </pc:sldMkLst>
        <pc:spChg chg="mod">
          <ac:chgData name="Hill,Jordan (DSHS)" userId="S::jordan.hill@dshs.texas.gov::1afcdffa-d068-4ece-aa53-24c4dfc62f31" providerId="AD" clId="Web-{195DEB8B-26B0-4C00-8D27-E4A2268429EE}" dt="2020-12-18T19:53:22.327" v="1122" actId="20577"/>
          <ac:spMkLst>
            <pc:docMk/>
            <pc:sldMk cId="1862517170" sldId="329"/>
            <ac:spMk id="2" creationId="{33938186-DAC5-49C6-813E-7556D2FA67BC}"/>
          </ac:spMkLst>
        </pc:spChg>
        <pc:spChg chg="mod">
          <ac:chgData name="Hill,Jordan (DSHS)" userId="S::jordan.hill@dshs.texas.gov::1afcdffa-d068-4ece-aa53-24c4dfc62f31" providerId="AD" clId="Web-{195DEB8B-26B0-4C00-8D27-E4A2268429EE}" dt="2020-12-18T19:53:27.609" v="1139" actId="20577"/>
          <ac:spMkLst>
            <pc:docMk/>
            <pc:sldMk cId="1862517170" sldId="329"/>
            <ac:spMk id="3" creationId="{551819B2-6D90-4799-B422-B71FBD60E0AD}"/>
          </ac:spMkLst>
        </pc:spChg>
      </pc:sldChg>
      <pc:sldChg chg="modSp new mod modClrScheme chgLayout">
        <pc:chgData name="Hill,Jordan (DSHS)" userId="S::jordan.hill@dshs.texas.gov::1afcdffa-d068-4ece-aa53-24c4dfc62f31" providerId="AD" clId="Web-{195DEB8B-26B0-4C00-8D27-E4A2268429EE}" dt="2020-12-18T20:05:09.559" v="2913" actId="20577"/>
        <pc:sldMkLst>
          <pc:docMk/>
          <pc:sldMk cId="2946835537" sldId="330"/>
        </pc:sldMkLst>
        <pc:spChg chg="mod ord">
          <ac:chgData name="Hill,Jordan (DSHS)" userId="S::jordan.hill@dshs.texas.gov::1afcdffa-d068-4ece-aa53-24c4dfc62f31" providerId="AD" clId="Web-{195DEB8B-26B0-4C00-8D27-E4A2268429EE}" dt="2020-12-18T20:03:02.806" v="2709"/>
          <ac:spMkLst>
            <pc:docMk/>
            <pc:sldMk cId="2946835537" sldId="330"/>
            <ac:spMk id="2" creationId="{A2874F4A-0D57-4498-8130-895CD72C154A}"/>
          </ac:spMkLst>
        </pc:spChg>
        <pc:spChg chg="mod ord">
          <ac:chgData name="Hill,Jordan (DSHS)" userId="S::jordan.hill@dshs.texas.gov::1afcdffa-d068-4ece-aa53-24c4dfc62f31" providerId="AD" clId="Web-{195DEB8B-26B0-4C00-8D27-E4A2268429EE}" dt="2020-12-18T20:04:57.636" v="2888" actId="20577"/>
          <ac:spMkLst>
            <pc:docMk/>
            <pc:sldMk cId="2946835537" sldId="330"/>
            <ac:spMk id="3" creationId="{758C3102-E269-466B-ACB2-713E4245E0B6}"/>
          </ac:spMkLst>
        </pc:spChg>
        <pc:spChg chg="mod ord">
          <ac:chgData name="Hill,Jordan (DSHS)" userId="S::jordan.hill@dshs.texas.gov::1afcdffa-d068-4ece-aa53-24c4dfc62f31" providerId="AD" clId="Web-{195DEB8B-26B0-4C00-8D27-E4A2268429EE}" dt="2020-12-18T20:05:09.559" v="2913" actId="20577"/>
          <ac:spMkLst>
            <pc:docMk/>
            <pc:sldMk cId="2946835537" sldId="330"/>
            <ac:spMk id="4" creationId="{D162346E-4030-4F2A-AB8B-CB3F6F5710C9}"/>
          </ac:spMkLst>
        </pc:spChg>
      </pc:sldChg>
      <pc:sldChg chg="modSp add replId">
        <pc:chgData name="Hill,Jordan (DSHS)" userId="S::jordan.hill@dshs.texas.gov::1afcdffa-d068-4ece-aa53-24c4dfc62f31" providerId="AD" clId="Web-{195DEB8B-26B0-4C00-8D27-E4A2268429EE}" dt="2020-12-18T20:04:43.449" v="2875" actId="20577"/>
        <pc:sldMkLst>
          <pc:docMk/>
          <pc:sldMk cId="1227214163" sldId="331"/>
        </pc:sldMkLst>
        <pc:spChg chg="mod">
          <ac:chgData name="Hill,Jordan (DSHS)" userId="S::jordan.hill@dshs.texas.gov::1afcdffa-d068-4ece-aa53-24c4dfc62f31" providerId="AD" clId="Web-{195DEB8B-26B0-4C00-8D27-E4A2268429EE}" dt="2020-12-18T20:04:43.449" v="2875" actId="20577"/>
          <ac:spMkLst>
            <pc:docMk/>
            <pc:sldMk cId="1227214163" sldId="331"/>
            <ac:spMk id="3" creationId="{758C3102-E269-466B-ACB2-713E4245E0B6}"/>
          </ac:spMkLst>
        </pc:spChg>
        <pc:spChg chg="mod">
          <ac:chgData name="Hill,Jordan (DSHS)" userId="S::jordan.hill@dshs.texas.gov::1afcdffa-d068-4ece-aa53-24c4dfc62f31" providerId="AD" clId="Web-{195DEB8B-26B0-4C00-8D27-E4A2268429EE}" dt="2020-12-18T20:04:37.480" v="2870" actId="20577"/>
          <ac:spMkLst>
            <pc:docMk/>
            <pc:sldMk cId="1227214163" sldId="331"/>
            <ac:spMk id="4" creationId="{D162346E-4030-4F2A-AB8B-CB3F6F5710C9}"/>
          </ac:spMkLst>
        </pc:spChg>
      </pc:sldChg>
    </pc:docChg>
  </pc:docChgLst>
  <pc:docChgLst>
    <pc:chgData name="Hill,Jordan (DSHS)" userId="1afcdffa-d068-4ece-aa53-24c4dfc62f31" providerId="ADAL" clId="{C0D17F99-C0D8-4124-AC02-71027B4BC295}"/>
    <pc:docChg chg="undo custSel addSld delSld modSld sldOrd modSection">
      <pc:chgData name="Hill,Jordan (DSHS)" userId="1afcdffa-d068-4ece-aa53-24c4dfc62f31" providerId="ADAL" clId="{C0D17F99-C0D8-4124-AC02-71027B4BC295}" dt="2021-04-23T20:20:05.396" v="2765" actId="207"/>
      <pc:docMkLst>
        <pc:docMk/>
      </pc:docMkLst>
      <pc:sldChg chg="modSp">
        <pc:chgData name="Hill,Jordan (DSHS)" userId="1afcdffa-d068-4ece-aa53-24c4dfc62f31" providerId="ADAL" clId="{C0D17F99-C0D8-4124-AC02-71027B4BC295}" dt="2021-04-23T19:21:36.243" v="2363" actId="20577"/>
        <pc:sldMkLst>
          <pc:docMk/>
          <pc:sldMk cId="3603847803" sldId="275"/>
        </pc:sldMkLst>
        <pc:spChg chg="mod">
          <ac:chgData name="Hill,Jordan (DSHS)" userId="1afcdffa-d068-4ece-aa53-24c4dfc62f31" providerId="ADAL" clId="{C0D17F99-C0D8-4124-AC02-71027B4BC295}" dt="2021-04-23T19:21:36.243" v="2363" actId="20577"/>
          <ac:spMkLst>
            <pc:docMk/>
            <pc:sldMk cId="3603847803" sldId="275"/>
            <ac:spMk id="2" creationId="{00000000-0000-0000-0000-000000000000}"/>
          </ac:spMkLst>
        </pc:spChg>
      </pc:sldChg>
      <pc:sldChg chg="modSp">
        <pc:chgData name="Hill,Jordan (DSHS)" userId="1afcdffa-d068-4ece-aa53-24c4dfc62f31" providerId="ADAL" clId="{C0D17F99-C0D8-4124-AC02-71027B4BC295}" dt="2021-04-23T19:56:47.339" v="2677" actId="13219"/>
        <pc:sldMkLst>
          <pc:docMk/>
          <pc:sldMk cId="1754620259" sldId="297"/>
        </pc:sldMkLst>
        <pc:graphicFrameChg chg="mod modGraphic">
          <ac:chgData name="Hill,Jordan (DSHS)" userId="1afcdffa-d068-4ece-aa53-24c4dfc62f31" providerId="ADAL" clId="{C0D17F99-C0D8-4124-AC02-71027B4BC295}" dt="2021-04-23T19:56:47.339" v="2677" actId="13219"/>
          <ac:graphicFrameMkLst>
            <pc:docMk/>
            <pc:sldMk cId="1754620259" sldId="297"/>
            <ac:graphicFrameMk id="3" creationId="{3DB00B70-5900-429B-B255-2058956DA170}"/>
          </ac:graphicFrameMkLst>
        </pc:graphicFrameChg>
      </pc:sldChg>
      <pc:sldChg chg="modSp">
        <pc:chgData name="Hill,Jordan (DSHS)" userId="1afcdffa-d068-4ece-aa53-24c4dfc62f31" providerId="ADAL" clId="{C0D17F99-C0D8-4124-AC02-71027B4BC295}" dt="2021-04-23T19:04:31.939" v="2079" actId="6549"/>
        <pc:sldMkLst>
          <pc:docMk/>
          <pc:sldMk cId="3617220568" sldId="377"/>
        </pc:sldMkLst>
        <pc:spChg chg="mod">
          <ac:chgData name="Hill,Jordan (DSHS)" userId="1afcdffa-d068-4ece-aa53-24c4dfc62f31" providerId="ADAL" clId="{C0D17F99-C0D8-4124-AC02-71027B4BC295}" dt="2021-04-23T19:04:31.939" v="2079" actId="6549"/>
          <ac:spMkLst>
            <pc:docMk/>
            <pc:sldMk cId="3617220568" sldId="377"/>
            <ac:spMk id="3" creationId="{D6A5A192-AEDB-4B5E-B189-35E2B17085E2}"/>
          </ac:spMkLst>
        </pc:spChg>
      </pc:sldChg>
      <pc:sldChg chg="addSp delSp modSp">
        <pc:chgData name="Hill,Jordan (DSHS)" userId="1afcdffa-d068-4ece-aa53-24c4dfc62f31" providerId="ADAL" clId="{C0D17F99-C0D8-4124-AC02-71027B4BC295}" dt="2021-04-23T18:25:50.587" v="1952" actId="20577"/>
        <pc:sldMkLst>
          <pc:docMk/>
          <pc:sldMk cId="2198252228" sldId="386"/>
        </pc:sldMkLst>
        <pc:spChg chg="mod">
          <ac:chgData name="Hill,Jordan (DSHS)" userId="1afcdffa-d068-4ece-aa53-24c4dfc62f31" providerId="ADAL" clId="{C0D17F99-C0D8-4124-AC02-71027B4BC295}" dt="2021-04-23T18:25:50.587" v="1952" actId="20577"/>
          <ac:spMkLst>
            <pc:docMk/>
            <pc:sldMk cId="2198252228" sldId="386"/>
            <ac:spMk id="3" creationId="{553798B8-69A6-4E0D-B3C9-8DBF8448D4F9}"/>
          </ac:spMkLst>
        </pc:spChg>
        <pc:picChg chg="add mod">
          <ac:chgData name="Hill,Jordan (DSHS)" userId="1afcdffa-d068-4ece-aa53-24c4dfc62f31" providerId="ADAL" clId="{C0D17F99-C0D8-4124-AC02-71027B4BC295}" dt="2021-04-23T18:13:31.080" v="1935" actId="1076"/>
          <ac:picMkLst>
            <pc:docMk/>
            <pc:sldMk cId="2198252228" sldId="386"/>
            <ac:picMk id="5" creationId="{8D801323-3A2B-4FD3-AA0A-6EB054E611F1}"/>
          </ac:picMkLst>
        </pc:picChg>
        <pc:picChg chg="del">
          <ac:chgData name="Hill,Jordan (DSHS)" userId="1afcdffa-d068-4ece-aa53-24c4dfc62f31" providerId="ADAL" clId="{C0D17F99-C0D8-4124-AC02-71027B4BC295}" dt="2021-04-23T18:13:25.233" v="1933" actId="478"/>
          <ac:picMkLst>
            <pc:docMk/>
            <pc:sldMk cId="2198252228" sldId="386"/>
            <ac:picMk id="6" creationId="{5099EB48-29D4-4745-9D6D-0AC558BCCBE3}"/>
          </ac:picMkLst>
        </pc:picChg>
      </pc:sldChg>
      <pc:sldChg chg="modSp">
        <pc:chgData name="Hill,Jordan (DSHS)" userId="1afcdffa-d068-4ece-aa53-24c4dfc62f31" providerId="ADAL" clId="{C0D17F99-C0D8-4124-AC02-71027B4BC295}" dt="2021-04-23T19:03:28.363" v="2020" actId="20577"/>
        <pc:sldMkLst>
          <pc:docMk/>
          <pc:sldMk cId="2661476795" sldId="433"/>
        </pc:sldMkLst>
        <pc:spChg chg="mod">
          <ac:chgData name="Hill,Jordan (DSHS)" userId="1afcdffa-d068-4ece-aa53-24c4dfc62f31" providerId="ADAL" clId="{C0D17F99-C0D8-4124-AC02-71027B4BC295}" dt="2021-04-23T19:03:28.363" v="2020" actId="20577"/>
          <ac:spMkLst>
            <pc:docMk/>
            <pc:sldMk cId="2661476795" sldId="433"/>
            <ac:spMk id="2" creationId="{74680A88-9CE1-4981-8679-58017179AF64}"/>
          </ac:spMkLst>
        </pc:spChg>
      </pc:sldChg>
      <pc:sldChg chg="del">
        <pc:chgData name="Hill,Jordan (DSHS)" userId="1afcdffa-d068-4ece-aa53-24c4dfc62f31" providerId="ADAL" clId="{C0D17F99-C0D8-4124-AC02-71027B4BC295}" dt="2021-04-23T19:04:49.333" v="2081" actId="2696"/>
        <pc:sldMkLst>
          <pc:docMk/>
          <pc:sldMk cId="2658073187" sldId="457"/>
        </pc:sldMkLst>
      </pc:sldChg>
      <pc:sldChg chg="del">
        <pc:chgData name="Hill,Jordan (DSHS)" userId="1afcdffa-d068-4ece-aa53-24c4dfc62f31" providerId="ADAL" clId="{C0D17F99-C0D8-4124-AC02-71027B4BC295}" dt="2021-04-23T18:12:28.719" v="1926" actId="2696"/>
        <pc:sldMkLst>
          <pc:docMk/>
          <pc:sldMk cId="3078302193" sldId="464"/>
        </pc:sldMkLst>
      </pc:sldChg>
      <pc:sldChg chg="modSp">
        <pc:chgData name="Hill,Jordan (DSHS)" userId="1afcdffa-d068-4ece-aa53-24c4dfc62f31" providerId="ADAL" clId="{C0D17F99-C0D8-4124-AC02-71027B4BC295}" dt="2021-04-23T20:20:05.396" v="2765" actId="207"/>
        <pc:sldMkLst>
          <pc:docMk/>
          <pc:sldMk cId="1116794158" sldId="465"/>
        </pc:sldMkLst>
        <pc:graphicFrameChg chg="modGraphic">
          <ac:chgData name="Hill,Jordan (DSHS)" userId="1afcdffa-d068-4ece-aa53-24c4dfc62f31" providerId="ADAL" clId="{C0D17F99-C0D8-4124-AC02-71027B4BC295}" dt="2021-04-23T20:20:05.396" v="2765" actId="207"/>
          <ac:graphicFrameMkLst>
            <pc:docMk/>
            <pc:sldMk cId="1116794158" sldId="465"/>
            <ac:graphicFrameMk id="5" creationId="{92B4FA26-00B5-4EC4-BB9C-7BEF57A87079}"/>
          </ac:graphicFrameMkLst>
        </pc:graphicFrameChg>
      </pc:sldChg>
      <pc:sldChg chg="del">
        <pc:chgData name="Hill,Jordan (DSHS)" userId="1afcdffa-d068-4ece-aa53-24c4dfc62f31" providerId="ADAL" clId="{C0D17F99-C0D8-4124-AC02-71027B4BC295}" dt="2021-04-23T18:12:29.519" v="1927" actId="2696"/>
        <pc:sldMkLst>
          <pc:docMk/>
          <pc:sldMk cId="2158245802" sldId="466"/>
        </pc:sldMkLst>
      </pc:sldChg>
      <pc:sldChg chg="del">
        <pc:chgData name="Hill,Jordan (DSHS)" userId="1afcdffa-d068-4ece-aa53-24c4dfc62f31" providerId="ADAL" clId="{C0D17F99-C0D8-4124-AC02-71027B4BC295}" dt="2021-04-23T18:12:30.168" v="1928" actId="2696"/>
        <pc:sldMkLst>
          <pc:docMk/>
          <pc:sldMk cId="3214079711" sldId="467"/>
        </pc:sldMkLst>
      </pc:sldChg>
      <pc:sldChg chg="del">
        <pc:chgData name="Hill,Jordan (DSHS)" userId="1afcdffa-d068-4ece-aa53-24c4dfc62f31" providerId="ADAL" clId="{C0D17F99-C0D8-4124-AC02-71027B4BC295}" dt="2021-04-23T18:12:46.644" v="1932" actId="2696"/>
        <pc:sldMkLst>
          <pc:docMk/>
          <pc:sldMk cId="3342618417" sldId="470"/>
        </pc:sldMkLst>
      </pc:sldChg>
      <pc:sldChg chg="del">
        <pc:chgData name="Hill,Jordan (DSHS)" userId="1afcdffa-d068-4ece-aa53-24c4dfc62f31" providerId="ADAL" clId="{C0D17F99-C0D8-4124-AC02-71027B4BC295}" dt="2021-04-23T18:12:35.035" v="1929" actId="2696"/>
        <pc:sldMkLst>
          <pc:docMk/>
          <pc:sldMk cId="2768323004" sldId="471"/>
        </pc:sldMkLst>
      </pc:sldChg>
      <pc:sldChg chg="del">
        <pc:chgData name="Hill,Jordan (DSHS)" userId="1afcdffa-d068-4ece-aa53-24c4dfc62f31" providerId="ADAL" clId="{C0D17F99-C0D8-4124-AC02-71027B4BC295}" dt="2021-04-23T18:12:36.247" v="1930" actId="2696"/>
        <pc:sldMkLst>
          <pc:docMk/>
          <pc:sldMk cId="3983817628" sldId="472"/>
        </pc:sldMkLst>
      </pc:sldChg>
      <pc:sldChg chg="del">
        <pc:chgData name="Hill,Jordan (DSHS)" userId="1afcdffa-d068-4ece-aa53-24c4dfc62f31" providerId="ADAL" clId="{C0D17F99-C0D8-4124-AC02-71027B4BC295}" dt="2021-04-23T18:12:37.032" v="1931" actId="2696"/>
        <pc:sldMkLst>
          <pc:docMk/>
          <pc:sldMk cId="796020148" sldId="476"/>
        </pc:sldMkLst>
      </pc:sldChg>
      <pc:sldChg chg="del">
        <pc:chgData name="Hill,Jordan (DSHS)" userId="1afcdffa-d068-4ece-aa53-24c4dfc62f31" providerId="ADAL" clId="{C0D17F99-C0D8-4124-AC02-71027B4BC295}" dt="2021-04-23T19:04:39.367" v="2080" actId="2696"/>
        <pc:sldMkLst>
          <pc:docMk/>
          <pc:sldMk cId="1488075130" sldId="477"/>
        </pc:sldMkLst>
      </pc:sldChg>
      <pc:sldChg chg="addSp delSp modSp ord">
        <pc:chgData name="Hill,Jordan (DSHS)" userId="1afcdffa-d068-4ece-aa53-24c4dfc62f31" providerId="ADAL" clId="{C0D17F99-C0D8-4124-AC02-71027B4BC295}" dt="2021-04-23T18:00:20.911" v="1103" actId="20577"/>
        <pc:sldMkLst>
          <pc:docMk/>
          <pc:sldMk cId="3392550395" sldId="481"/>
        </pc:sldMkLst>
        <pc:spChg chg="del">
          <ac:chgData name="Hill,Jordan (DSHS)" userId="1afcdffa-d068-4ece-aa53-24c4dfc62f31" providerId="ADAL" clId="{C0D17F99-C0D8-4124-AC02-71027B4BC295}" dt="2021-04-23T17:29:38.104" v="0" actId="3680"/>
          <ac:spMkLst>
            <pc:docMk/>
            <pc:sldMk cId="3392550395" sldId="481"/>
            <ac:spMk id="2" creationId="{9B1E853F-16BF-43C3-AA3C-018257461E31}"/>
          </ac:spMkLst>
        </pc:spChg>
        <pc:spChg chg="add mod">
          <ac:chgData name="Hill,Jordan (DSHS)" userId="1afcdffa-d068-4ece-aa53-24c4dfc62f31" providerId="ADAL" clId="{C0D17F99-C0D8-4124-AC02-71027B4BC295}" dt="2021-04-23T17:30:31.277" v="65" actId="27636"/>
          <ac:spMkLst>
            <pc:docMk/>
            <pc:sldMk cId="3392550395" sldId="481"/>
            <ac:spMk id="5" creationId="{32EEFF50-B8FB-47D5-8CE4-876E498F904B}"/>
          </ac:spMkLst>
        </pc:spChg>
        <pc:graphicFrameChg chg="add mod ord modGraphic">
          <ac:chgData name="Hill,Jordan (DSHS)" userId="1afcdffa-d068-4ece-aa53-24c4dfc62f31" providerId="ADAL" clId="{C0D17F99-C0D8-4124-AC02-71027B4BC295}" dt="2021-04-23T18:00:20.911" v="1103" actId="20577"/>
          <ac:graphicFrameMkLst>
            <pc:docMk/>
            <pc:sldMk cId="3392550395" sldId="481"/>
            <ac:graphicFrameMk id="3" creationId="{5EABC4BB-B195-48BB-B10E-8B7267F877CA}"/>
          </ac:graphicFrameMkLst>
        </pc:graphicFrameChg>
      </pc:sldChg>
      <pc:sldChg chg="modSp add">
        <pc:chgData name="Hill,Jordan (DSHS)" userId="1afcdffa-d068-4ece-aa53-24c4dfc62f31" providerId="ADAL" clId="{C0D17F99-C0D8-4124-AC02-71027B4BC295}" dt="2021-04-23T17:42:15.950" v="820" actId="20577"/>
        <pc:sldMkLst>
          <pc:docMk/>
          <pc:sldMk cId="1169774743" sldId="483"/>
        </pc:sldMkLst>
        <pc:graphicFrameChg chg="mod modGraphic">
          <ac:chgData name="Hill,Jordan (DSHS)" userId="1afcdffa-d068-4ece-aa53-24c4dfc62f31" providerId="ADAL" clId="{C0D17F99-C0D8-4124-AC02-71027B4BC295}" dt="2021-04-23T17:42:15.950" v="820" actId="20577"/>
          <ac:graphicFrameMkLst>
            <pc:docMk/>
            <pc:sldMk cId="1169774743" sldId="483"/>
            <ac:graphicFrameMk id="3" creationId="{5EABC4BB-B195-48BB-B10E-8B7267F877CA}"/>
          </ac:graphicFrameMkLst>
        </pc:graphicFrameChg>
      </pc:sldChg>
      <pc:sldChg chg="modSp add">
        <pc:chgData name="Hill,Jordan (DSHS)" userId="1afcdffa-d068-4ece-aa53-24c4dfc62f31" providerId="ADAL" clId="{C0D17F99-C0D8-4124-AC02-71027B4BC295}" dt="2021-04-23T18:12:01.241" v="1925" actId="20577"/>
        <pc:sldMkLst>
          <pc:docMk/>
          <pc:sldMk cId="197354797" sldId="484"/>
        </pc:sldMkLst>
        <pc:spChg chg="mod">
          <ac:chgData name="Hill,Jordan (DSHS)" userId="1afcdffa-d068-4ece-aa53-24c4dfc62f31" providerId="ADAL" clId="{C0D17F99-C0D8-4124-AC02-71027B4BC295}" dt="2021-04-23T18:12:01.241" v="1925" actId="20577"/>
          <ac:spMkLst>
            <pc:docMk/>
            <pc:sldMk cId="197354797" sldId="484"/>
            <ac:spMk id="5" creationId="{32EEFF50-B8FB-47D5-8CE4-876E498F904B}"/>
          </ac:spMkLst>
        </pc:spChg>
        <pc:graphicFrameChg chg="mod modGraphic">
          <ac:chgData name="Hill,Jordan (DSHS)" userId="1afcdffa-d068-4ece-aa53-24c4dfc62f31" providerId="ADAL" clId="{C0D17F99-C0D8-4124-AC02-71027B4BC295}" dt="2021-04-23T18:10:01.045" v="1770" actId="20577"/>
          <ac:graphicFrameMkLst>
            <pc:docMk/>
            <pc:sldMk cId="197354797" sldId="484"/>
            <ac:graphicFrameMk id="3" creationId="{5EABC4BB-B195-48BB-B10E-8B7267F877CA}"/>
          </ac:graphicFrameMkLst>
        </pc:graphicFrameChg>
      </pc:sldChg>
      <pc:sldChg chg="modSp add">
        <pc:chgData name="Hill,Jordan (DSHS)" userId="1afcdffa-d068-4ece-aa53-24c4dfc62f31" providerId="ADAL" clId="{C0D17F99-C0D8-4124-AC02-71027B4BC295}" dt="2021-04-23T17:59:42.887" v="1071" actId="14734"/>
        <pc:sldMkLst>
          <pc:docMk/>
          <pc:sldMk cId="860766852" sldId="485"/>
        </pc:sldMkLst>
        <pc:graphicFrameChg chg="mod modGraphic">
          <ac:chgData name="Hill,Jordan (DSHS)" userId="1afcdffa-d068-4ece-aa53-24c4dfc62f31" providerId="ADAL" clId="{C0D17F99-C0D8-4124-AC02-71027B4BC295}" dt="2021-04-23T17:59:42.887" v="1071" actId="14734"/>
          <ac:graphicFrameMkLst>
            <pc:docMk/>
            <pc:sldMk cId="860766852" sldId="485"/>
            <ac:graphicFrameMk id="3" creationId="{5EABC4BB-B195-48BB-B10E-8B7267F877CA}"/>
          </ac:graphicFrameMkLst>
        </pc:graphicFrameChg>
      </pc:sldChg>
      <pc:sldChg chg="modSp modTransition">
        <pc:chgData name="Hill,Jordan (DSHS)" userId="1afcdffa-d068-4ece-aa53-24c4dfc62f31" providerId="ADAL" clId="{C0D17F99-C0D8-4124-AC02-71027B4BC295}" dt="2021-04-23T18:58:32.840" v="1955" actId="1076"/>
        <pc:sldMkLst>
          <pc:docMk/>
          <pc:sldMk cId="44146960" sldId="486"/>
        </pc:sldMkLst>
        <pc:picChg chg="mod">
          <ac:chgData name="Hill,Jordan (DSHS)" userId="1afcdffa-d068-4ece-aa53-24c4dfc62f31" providerId="ADAL" clId="{C0D17F99-C0D8-4124-AC02-71027B4BC295}" dt="2021-04-23T18:58:32.840" v="1955" actId="1076"/>
          <ac:picMkLst>
            <pc:docMk/>
            <pc:sldMk cId="44146960" sldId="486"/>
            <ac:picMk id="2" creationId="{8FDCABCB-CE86-4536-9FA5-B7EA02987D36}"/>
          </ac:picMkLst>
        </pc:picChg>
      </pc:sldChg>
      <pc:sldChg chg="modSp add del">
        <pc:chgData name="Hill,Jordan (DSHS)" userId="1afcdffa-d068-4ece-aa53-24c4dfc62f31" providerId="ADAL" clId="{C0D17F99-C0D8-4124-AC02-71027B4BC295}" dt="2021-04-23T18:11:53.622" v="1900" actId="2696"/>
        <pc:sldMkLst>
          <pc:docMk/>
          <pc:sldMk cId="4129340662" sldId="486"/>
        </pc:sldMkLst>
        <pc:graphicFrameChg chg="mod modGraphic">
          <ac:chgData name="Hill,Jordan (DSHS)" userId="1afcdffa-d068-4ece-aa53-24c4dfc62f31" providerId="ADAL" clId="{C0D17F99-C0D8-4124-AC02-71027B4BC295}" dt="2021-04-23T18:11:39.807" v="1899" actId="20577"/>
          <ac:graphicFrameMkLst>
            <pc:docMk/>
            <pc:sldMk cId="4129340662" sldId="486"/>
            <ac:graphicFrameMk id="3" creationId="{5EABC4BB-B195-48BB-B10E-8B7267F877CA}"/>
          </ac:graphicFrameMkLst>
        </pc:graphicFrameChg>
      </pc:sldChg>
      <pc:sldChg chg="modSp add">
        <pc:chgData name="Hill,Jordan (DSHS)" userId="1afcdffa-d068-4ece-aa53-24c4dfc62f31" providerId="ADAL" clId="{C0D17F99-C0D8-4124-AC02-71027B4BC295}" dt="2021-04-23T19:20:43.815" v="2304" actId="403"/>
        <pc:sldMkLst>
          <pc:docMk/>
          <pc:sldMk cId="214414210" sldId="489"/>
        </pc:sldMkLst>
        <pc:graphicFrameChg chg="mod modGraphic">
          <ac:chgData name="Hill,Jordan (DSHS)" userId="1afcdffa-d068-4ece-aa53-24c4dfc62f31" providerId="ADAL" clId="{C0D17F99-C0D8-4124-AC02-71027B4BC295}" dt="2021-04-23T19:20:43.815" v="2304" actId="403"/>
          <ac:graphicFrameMkLst>
            <pc:docMk/>
            <pc:sldMk cId="214414210" sldId="489"/>
            <ac:graphicFrameMk id="3" creationId="{5B369F0F-CF7B-49BC-A369-FC7F49DA61EB}"/>
          </ac:graphicFrameMkLst>
        </pc:graphicFrameChg>
      </pc:sldChg>
      <pc:sldChg chg="add del">
        <pc:chgData name="Hill,Jordan (DSHS)" userId="1afcdffa-d068-4ece-aa53-24c4dfc62f31" providerId="ADAL" clId="{C0D17F99-C0D8-4124-AC02-71027B4BC295}" dt="2021-04-23T19:05:45.373" v="2083"/>
        <pc:sldMkLst>
          <pc:docMk/>
          <pc:sldMk cId="1695536625" sldId="489"/>
        </pc:sldMkLst>
      </pc:sldChg>
      <pc:sldChg chg="addSp delSp modSp add">
        <pc:chgData name="Hill,Jordan (DSHS)" userId="1afcdffa-d068-4ece-aa53-24c4dfc62f31" providerId="ADAL" clId="{C0D17F99-C0D8-4124-AC02-71027B4BC295}" dt="2021-04-23T19:14:11.015" v="2292" actId="1076"/>
        <pc:sldMkLst>
          <pc:docMk/>
          <pc:sldMk cId="732212861" sldId="490"/>
        </pc:sldMkLst>
        <pc:spChg chg="mod">
          <ac:chgData name="Hill,Jordan (DSHS)" userId="1afcdffa-d068-4ece-aa53-24c4dfc62f31" providerId="ADAL" clId="{C0D17F99-C0D8-4124-AC02-71027B4BC295}" dt="2021-04-23T19:11:44.555" v="2121" actId="1076"/>
          <ac:spMkLst>
            <pc:docMk/>
            <pc:sldMk cId="732212861" sldId="490"/>
            <ac:spMk id="2" creationId="{23645460-0296-494C-A665-CE0C86CA6847}"/>
          </ac:spMkLst>
        </pc:spChg>
        <pc:spChg chg="add mod">
          <ac:chgData name="Hill,Jordan (DSHS)" userId="1afcdffa-d068-4ece-aa53-24c4dfc62f31" providerId="ADAL" clId="{C0D17F99-C0D8-4124-AC02-71027B4BC295}" dt="2021-04-23T19:14:07.920" v="2291" actId="14100"/>
          <ac:spMkLst>
            <pc:docMk/>
            <pc:sldMk cId="732212861" sldId="490"/>
            <ac:spMk id="5" creationId="{008EE269-46AD-4500-9A69-CA99856BDC37}"/>
          </ac:spMkLst>
        </pc:spChg>
        <pc:graphicFrameChg chg="del">
          <ac:chgData name="Hill,Jordan (DSHS)" userId="1afcdffa-d068-4ece-aa53-24c4dfc62f31" providerId="ADAL" clId="{C0D17F99-C0D8-4124-AC02-71027B4BC295}" dt="2021-04-23T19:11:42.555" v="2119" actId="478"/>
          <ac:graphicFrameMkLst>
            <pc:docMk/>
            <pc:sldMk cId="732212861" sldId="490"/>
            <ac:graphicFrameMk id="3" creationId="{5B369F0F-CF7B-49BC-A369-FC7F49DA61EB}"/>
          </ac:graphicFrameMkLst>
        </pc:graphicFrameChg>
        <pc:picChg chg="add mod">
          <ac:chgData name="Hill,Jordan (DSHS)" userId="1afcdffa-d068-4ece-aa53-24c4dfc62f31" providerId="ADAL" clId="{C0D17F99-C0D8-4124-AC02-71027B4BC295}" dt="2021-04-23T19:14:11.015" v="2292" actId="1076"/>
          <ac:picMkLst>
            <pc:docMk/>
            <pc:sldMk cId="732212861" sldId="490"/>
            <ac:picMk id="8" creationId="{1CB3472A-6F15-48DA-8ABE-89C943EF0484}"/>
          </ac:picMkLst>
        </pc:picChg>
        <pc:picChg chg="add del mod">
          <ac:chgData name="Hill,Jordan (DSHS)" userId="1afcdffa-d068-4ece-aa53-24c4dfc62f31" providerId="ADAL" clId="{C0D17F99-C0D8-4124-AC02-71027B4BC295}" dt="2021-04-23T19:13:27.451" v="2276" actId="478"/>
          <ac:picMkLst>
            <pc:docMk/>
            <pc:sldMk cId="732212861" sldId="490"/>
            <ac:picMk id="1026" creationId="{4111E7E5-8F2A-4B4D-9C26-9DFAE1DC5EDC}"/>
          </ac:picMkLst>
        </pc:picChg>
      </pc:sldChg>
      <pc:sldChg chg="modSp add del">
        <pc:chgData name="Hill,Jordan (DSHS)" userId="1afcdffa-d068-4ece-aa53-24c4dfc62f31" providerId="ADAL" clId="{C0D17F99-C0D8-4124-AC02-71027B4BC295}" dt="2021-04-23T19:46:08.726" v="2418" actId="2696"/>
        <pc:sldMkLst>
          <pc:docMk/>
          <pc:sldMk cId="813532849" sldId="491"/>
        </pc:sldMkLst>
        <pc:spChg chg="mod">
          <ac:chgData name="Hill,Jordan (DSHS)" userId="1afcdffa-d068-4ece-aa53-24c4dfc62f31" providerId="ADAL" clId="{C0D17F99-C0D8-4124-AC02-71027B4BC295}" dt="2021-04-23T19:46:05.564" v="2417" actId="20577"/>
          <ac:spMkLst>
            <pc:docMk/>
            <pc:sldMk cId="813532849" sldId="491"/>
            <ac:spMk id="2" creationId="{23645460-0296-494C-A665-CE0C86CA6847}"/>
          </ac:spMkLst>
        </pc:spChg>
      </pc:sldChg>
      <pc:sldChg chg="addSp delSp modSp add ord">
        <pc:chgData name="Hill,Jordan (DSHS)" userId="1afcdffa-d068-4ece-aa53-24c4dfc62f31" providerId="ADAL" clId="{C0D17F99-C0D8-4124-AC02-71027B4BC295}" dt="2021-04-23T19:45:52.420" v="2408" actId="20577"/>
        <pc:sldMkLst>
          <pc:docMk/>
          <pc:sldMk cId="1792279753" sldId="492"/>
        </pc:sldMkLst>
        <pc:spChg chg="del mod">
          <ac:chgData name="Hill,Jordan (DSHS)" userId="1afcdffa-d068-4ece-aa53-24c4dfc62f31" providerId="ADAL" clId="{C0D17F99-C0D8-4124-AC02-71027B4BC295}" dt="2021-04-23T19:45:42.892" v="2396"/>
          <ac:spMkLst>
            <pc:docMk/>
            <pc:sldMk cId="1792279753" sldId="492"/>
            <ac:spMk id="2" creationId="{23645460-0296-494C-A665-CE0C86CA6847}"/>
          </ac:spMkLst>
        </pc:spChg>
        <pc:spChg chg="del">
          <ac:chgData name="Hill,Jordan (DSHS)" userId="1afcdffa-d068-4ece-aa53-24c4dfc62f31" providerId="ADAL" clId="{C0D17F99-C0D8-4124-AC02-71027B4BC295}" dt="2021-04-23T19:41:30.692" v="2367" actId="478"/>
          <ac:spMkLst>
            <pc:docMk/>
            <pc:sldMk cId="1792279753" sldId="492"/>
            <ac:spMk id="4" creationId="{84E88B4D-7A76-4AC1-91B5-0B7CA8EFA1C6}"/>
          </ac:spMkLst>
        </pc:spChg>
        <pc:spChg chg="add mod">
          <ac:chgData name="Hill,Jordan (DSHS)" userId="1afcdffa-d068-4ece-aa53-24c4dfc62f31" providerId="ADAL" clId="{C0D17F99-C0D8-4124-AC02-71027B4BC295}" dt="2021-04-23T19:45:52.420" v="2408" actId="20577"/>
          <ac:spMkLst>
            <pc:docMk/>
            <pc:sldMk cId="1792279753" sldId="492"/>
            <ac:spMk id="8" creationId="{2A087F77-E15B-4899-B383-7ABBB649A954}"/>
          </ac:spMkLst>
        </pc:spChg>
        <pc:graphicFrameChg chg="del">
          <ac:chgData name="Hill,Jordan (DSHS)" userId="1afcdffa-d068-4ece-aa53-24c4dfc62f31" providerId="ADAL" clId="{C0D17F99-C0D8-4124-AC02-71027B4BC295}" dt="2021-04-23T19:41:32.484" v="2368" actId="478"/>
          <ac:graphicFrameMkLst>
            <pc:docMk/>
            <pc:sldMk cId="1792279753" sldId="492"/>
            <ac:graphicFrameMk id="3" creationId="{5B369F0F-CF7B-49BC-A369-FC7F49DA61EB}"/>
          </ac:graphicFrameMkLst>
        </pc:graphicFrameChg>
        <pc:picChg chg="add mod">
          <ac:chgData name="Hill,Jordan (DSHS)" userId="1afcdffa-d068-4ece-aa53-24c4dfc62f31" providerId="ADAL" clId="{C0D17F99-C0D8-4124-AC02-71027B4BC295}" dt="2021-04-23T19:45:49.864" v="2398" actId="1076"/>
          <ac:picMkLst>
            <pc:docMk/>
            <pc:sldMk cId="1792279753" sldId="492"/>
            <ac:picMk id="6" creationId="{53CADDBB-8F0D-4A56-9429-693DAFC7B96E}"/>
          </ac:picMkLst>
        </pc:picChg>
        <pc:picChg chg="add del">
          <ac:chgData name="Hill,Jordan (DSHS)" userId="1afcdffa-d068-4ece-aa53-24c4dfc62f31" providerId="ADAL" clId="{C0D17F99-C0D8-4124-AC02-71027B4BC295}" dt="2021-04-23T19:45:09.485" v="2380" actId="478"/>
          <ac:picMkLst>
            <pc:docMk/>
            <pc:sldMk cId="1792279753" sldId="492"/>
            <ac:picMk id="2050" creationId="{E5DD055B-8809-47C2-B766-7942466B839F}"/>
          </ac:picMkLst>
        </pc:picChg>
      </pc:sldChg>
      <pc:sldChg chg="addSp delSp modSp add ord modNotesTx">
        <pc:chgData name="Hill,Jordan (DSHS)" userId="1afcdffa-d068-4ece-aa53-24c4dfc62f31" providerId="ADAL" clId="{C0D17F99-C0D8-4124-AC02-71027B4BC295}" dt="2021-04-23T19:57:30.668" v="2763" actId="113"/>
        <pc:sldMkLst>
          <pc:docMk/>
          <pc:sldMk cId="3253958661" sldId="493"/>
        </pc:sldMkLst>
        <pc:spChg chg="del">
          <ac:chgData name="Hill,Jordan (DSHS)" userId="1afcdffa-d068-4ece-aa53-24c4dfc62f31" providerId="ADAL" clId="{C0D17F99-C0D8-4124-AC02-71027B4BC295}" dt="2021-04-23T19:46:17.659" v="2421"/>
          <ac:spMkLst>
            <pc:docMk/>
            <pc:sldMk cId="3253958661" sldId="493"/>
            <ac:spMk id="2" creationId="{AE4D232E-54EB-405D-8A71-D7F69E021071}"/>
          </ac:spMkLst>
        </pc:spChg>
        <pc:spChg chg="del">
          <ac:chgData name="Hill,Jordan (DSHS)" userId="1afcdffa-d068-4ece-aa53-24c4dfc62f31" providerId="ADAL" clId="{C0D17F99-C0D8-4124-AC02-71027B4BC295}" dt="2021-04-23T19:46:17.659" v="2421"/>
          <ac:spMkLst>
            <pc:docMk/>
            <pc:sldMk cId="3253958661" sldId="493"/>
            <ac:spMk id="3" creationId="{C7826E7B-FBD4-43DF-95FC-B05ADBBAB810}"/>
          </ac:spMkLst>
        </pc:spChg>
        <pc:spChg chg="add mod">
          <ac:chgData name="Hill,Jordan (DSHS)" userId="1afcdffa-d068-4ece-aa53-24c4dfc62f31" providerId="ADAL" clId="{C0D17F99-C0D8-4124-AC02-71027B4BC295}" dt="2021-04-23T19:46:26.523" v="2445" actId="20577"/>
          <ac:spMkLst>
            <pc:docMk/>
            <pc:sldMk cId="3253958661" sldId="493"/>
            <ac:spMk id="4" creationId="{6D528BB1-D2BB-4C1E-9AB4-20B643BE2295}"/>
          </ac:spMkLst>
        </pc:spChg>
        <pc:spChg chg="add mod">
          <ac:chgData name="Hill,Jordan (DSHS)" userId="1afcdffa-d068-4ece-aa53-24c4dfc62f31" providerId="ADAL" clId="{C0D17F99-C0D8-4124-AC02-71027B4BC295}" dt="2021-04-23T19:57:30.668" v="2763" actId="113"/>
          <ac:spMkLst>
            <pc:docMk/>
            <pc:sldMk cId="3253958661" sldId="493"/>
            <ac:spMk id="5" creationId="{ABF1B941-FF79-4775-9E54-BDFEB463140A}"/>
          </ac:spMkLst>
        </pc:spChg>
      </pc:sldChg>
    </pc:docChg>
  </pc:docChgLst>
  <pc:docChgLst>
    <pc:chgData name="Flores,Zachary (DSHS)" userId="S::zachary.flores@dshs.texas.gov::e619b1a4-ff3c-48b2-8d1c-f798fc25283a" providerId="AD" clId="Web-{772FA61F-0FAE-4D07-B9B7-B0130521F874}"/>
    <pc:docChg chg="modSld">
      <pc:chgData name="Flores,Zachary (DSHS)" userId="S::zachary.flores@dshs.texas.gov::e619b1a4-ff3c-48b2-8d1c-f798fc25283a" providerId="AD" clId="Web-{772FA61F-0FAE-4D07-B9B7-B0130521F874}" dt="2021-03-31T17:13:55.800" v="94"/>
      <pc:docMkLst>
        <pc:docMk/>
      </pc:docMkLst>
      <pc:sldChg chg="modSp">
        <pc:chgData name="Flores,Zachary (DSHS)" userId="S::zachary.flores@dshs.texas.gov::e619b1a4-ff3c-48b2-8d1c-f798fc25283a" providerId="AD" clId="Web-{772FA61F-0FAE-4D07-B9B7-B0130521F874}" dt="2021-03-31T17:12:39.317" v="16"/>
        <pc:sldMkLst>
          <pc:docMk/>
          <pc:sldMk cId="1754620259" sldId="297"/>
        </pc:sldMkLst>
        <pc:graphicFrameChg chg="mod modGraphic">
          <ac:chgData name="Flores,Zachary (DSHS)" userId="S::zachary.flores@dshs.texas.gov::e619b1a4-ff3c-48b2-8d1c-f798fc25283a" providerId="AD" clId="Web-{772FA61F-0FAE-4D07-B9B7-B0130521F874}" dt="2021-03-31T17:12:39.317" v="16"/>
          <ac:graphicFrameMkLst>
            <pc:docMk/>
            <pc:sldMk cId="1754620259" sldId="297"/>
            <ac:graphicFrameMk id="10" creationId="{8C2A966F-7FAE-47B3-804B-E4E12D3B7BDA}"/>
          </ac:graphicFrameMkLst>
        </pc:graphicFrameChg>
      </pc:sldChg>
      <pc:sldChg chg="addSp delSp modSp">
        <pc:chgData name="Flores,Zachary (DSHS)" userId="S::zachary.flores@dshs.texas.gov::e619b1a4-ff3c-48b2-8d1c-f798fc25283a" providerId="AD" clId="Web-{772FA61F-0FAE-4D07-B9B7-B0130521F874}" dt="2021-03-31T17:13:55.800" v="94"/>
        <pc:sldMkLst>
          <pc:docMk/>
          <pc:sldMk cId="3710088869" sldId="434"/>
        </pc:sldMkLst>
        <pc:spChg chg="del mod">
          <ac:chgData name="Flores,Zachary (DSHS)" userId="S::zachary.flores@dshs.texas.gov::e619b1a4-ff3c-48b2-8d1c-f798fc25283a" providerId="AD" clId="Web-{772FA61F-0FAE-4D07-B9B7-B0130521F874}" dt="2021-03-31T17:12:52.285" v="18"/>
          <ac:spMkLst>
            <pc:docMk/>
            <pc:sldMk cId="3710088869" sldId="434"/>
            <ac:spMk id="3" creationId="{DB9DE4DE-9A5A-457F-9038-A4F4BD2A3033}"/>
          </ac:spMkLst>
        </pc:spChg>
        <pc:graphicFrameChg chg="add mod modGraphic">
          <ac:chgData name="Flores,Zachary (DSHS)" userId="S::zachary.flores@dshs.texas.gov::e619b1a4-ff3c-48b2-8d1c-f798fc25283a" providerId="AD" clId="Web-{772FA61F-0FAE-4D07-B9B7-B0130521F874}" dt="2021-03-31T17:13:55.800" v="94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Sheikh,Taj (DSHS)" userId="S::taj.sheikh@dshs.texas.gov::5de65ed6-b571-440f-88e7-6c9ca6a7fa1a" providerId="AD" clId="Web-{267096B4-A2E0-4478-A60A-1571FC36A846}"/>
    <pc:docChg chg="modSld">
      <pc:chgData name="Sheikh,Taj (DSHS)" userId="S::taj.sheikh@dshs.texas.gov::5de65ed6-b571-440f-88e7-6c9ca6a7fa1a" providerId="AD" clId="Web-{267096B4-A2E0-4478-A60A-1571FC36A846}" dt="2021-05-07T19:23:41.798" v="65" actId="20577"/>
      <pc:docMkLst>
        <pc:docMk/>
      </pc:docMkLst>
      <pc:sldChg chg="modSp">
        <pc:chgData name="Sheikh,Taj (DSHS)" userId="S::taj.sheikh@dshs.texas.gov::5de65ed6-b571-440f-88e7-6c9ca6a7fa1a" providerId="AD" clId="Web-{267096B4-A2E0-4478-A60A-1571FC36A846}" dt="2021-05-07T19:23:41.798" v="65" actId="20577"/>
        <pc:sldMkLst>
          <pc:docMk/>
          <pc:sldMk cId="3318551952" sldId="510"/>
        </pc:sldMkLst>
        <pc:spChg chg="mod">
          <ac:chgData name="Sheikh,Taj (DSHS)" userId="S::taj.sheikh@dshs.texas.gov::5de65ed6-b571-440f-88e7-6c9ca6a7fa1a" providerId="AD" clId="Web-{267096B4-A2E0-4478-A60A-1571FC36A846}" dt="2021-05-07T19:23:41.798" v="65" actId="20577"/>
          <ac:spMkLst>
            <pc:docMk/>
            <pc:sldMk cId="3318551952" sldId="510"/>
            <ac:spMk id="3" creationId="{994D5B16-3700-4E3E-AF59-26444088F29A}"/>
          </ac:spMkLst>
        </pc:spChg>
      </pc:sldChg>
    </pc:docChg>
  </pc:docChgLst>
  <pc:docChgLst>
    <pc:chgData name="Flores,Zachary (DSHS)" userId="S::zachary.flores@dshs.texas.gov::e619b1a4-ff3c-48b2-8d1c-f798fc25283a" providerId="AD" clId="Web-{4116E879-02D9-4705-A2BE-A6CA71A91661}"/>
    <pc:docChg chg="modSld">
      <pc:chgData name="Flores,Zachary (DSHS)" userId="S::zachary.flores@dshs.texas.gov::e619b1a4-ff3c-48b2-8d1c-f798fc25283a" providerId="AD" clId="Web-{4116E879-02D9-4705-A2BE-A6CA71A91661}" dt="2021-05-14T18:01:53.050" v="5" actId="1076"/>
      <pc:docMkLst>
        <pc:docMk/>
      </pc:docMkLst>
      <pc:sldChg chg="addSp delSp modSp">
        <pc:chgData name="Flores,Zachary (DSHS)" userId="S::zachary.flores@dshs.texas.gov::e619b1a4-ff3c-48b2-8d1c-f798fc25283a" providerId="AD" clId="Web-{4116E879-02D9-4705-A2BE-A6CA71A91661}" dt="2021-05-14T18:01:53.050" v="5" actId="1076"/>
        <pc:sldMkLst>
          <pc:docMk/>
          <pc:sldMk cId="3710088869" sldId="434"/>
        </pc:sldMkLst>
        <pc:graphicFrameChg chg="add del mod modGraphic">
          <ac:chgData name="Flores,Zachary (DSHS)" userId="S::zachary.flores@dshs.texas.gov::e619b1a4-ff3c-48b2-8d1c-f798fc25283a" providerId="AD" clId="Web-{4116E879-02D9-4705-A2BE-A6CA71A91661}" dt="2021-05-14T18:01:53.050" v="5" actId="1076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AA83F798-56C8-4477-A28E-21A7EB956606}"/>
    <pc:docChg chg="delSld modSld modSection">
      <pc:chgData name="Hill,Jordan (DSHS)" userId="S::jordan.hill@dshs.texas.gov::1afcdffa-d068-4ece-aa53-24c4dfc62f31" providerId="AD" clId="Web-{AA83F798-56C8-4477-A28E-21A7EB956606}" dt="2021-04-22T14:31:03.289" v="50"/>
      <pc:docMkLst>
        <pc:docMk/>
      </pc:docMkLst>
      <pc:sldChg chg="modSp">
        <pc:chgData name="Hill,Jordan (DSHS)" userId="S::jordan.hill@dshs.texas.gov::1afcdffa-d068-4ece-aa53-24c4dfc62f31" providerId="AD" clId="Web-{AA83F798-56C8-4477-A28E-21A7EB956606}" dt="2021-04-22T14:28:45.690" v="4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AA83F798-56C8-4477-A28E-21A7EB956606}" dt="2021-04-22T14:28:45.690" v="4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AA83F798-56C8-4477-A28E-21A7EB956606}" dt="2021-04-22T14:31:03.289" v="50"/>
        <pc:sldMkLst>
          <pc:docMk/>
          <pc:sldMk cId="1754620259" sldId="297"/>
        </pc:sldMkLst>
        <pc:graphicFrameChg chg="mod modGraphic">
          <ac:chgData name="Hill,Jordan (DSHS)" userId="S::jordan.hill@dshs.texas.gov::1afcdffa-d068-4ece-aa53-24c4dfc62f31" providerId="AD" clId="Web-{AA83F798-56C8-4477-A28E-21A7EB956606}" dt="2021-04-22T14:31:03.289" v="50"/>
          <ac:graphicFrameMkLst>
            <pc:docMk/>
            <pc:sldMk cId="1754620259" sldId="297"/>
            <ac:graphicFrameMk id="3" creationId="{3DB00B70-5900-429B-B255-2058956DA170}"/>
          </ac:graphicFrameMkLst>
        </pc:graphicFrameChg>
      </pc:sldChg>
      <pc:sldChg chg="modSp">
        <pc:chgData name="Hill,Jordan (DSHS)" userId="S::jordan.hill@dshs.texas.gov::1afcdffa-d068-4ece-aa53-24c4dfc62f31" providerId="AD" clId="Web-{AA83F798-56C8-4477-A28E-21A7EB956606}" dt="2021-04-22T14:29:19.582" v="8" actId="20577"/>
        <pc:sldMkLst>
          <pc:docMk/>
          <pc:sldMk cId="2066983663" sldId="445"/>
        </pc:sldMkLst>
        <pc:spChg chg="mod">
          <ac:chgData name="Hill,Jordan (DSHS)" userId="S::jordan.hill@dshs.texas.gov::1afcdffa-d068-4ece-aa53-24c4dfc62f31" providerId="AD" clId="Web-{AA83F798-56C8-4477-A28E-21A7EB956606}" dt="2021-04-22T14:29:19.582" v="8" actId="20577"/>
          <ac:spMkLst>
            <pc:docMk/>
            <pc:sldMk cId="2066983663" sldId="445"/>
            <ac:spMk id="2" creationId="{00000000-0000-0000-0000-000000000000}"/>
          </ac:spMkLst>
        </pc:spChg>
      </pc:sldChg>
      <pc:sldChg chg="addSp delSp modSp delAnim">
        <pc:chgData name="Hill,Jordan (DSHS)" userId="S::jordan.hill@dshs.texas.gov::1afcdffa-d068-4ece-aa53-24c4dfc62f31" providerId="AD" clId="Web-{AA83F798-56C8-4477-A28E-21A7EB956606}" dt="2021-04-22T14:29:04.550" v="6"/>
        <pc:sldMkLst>
          <pc:docMk/>
          <pc:sldMk cId="3768798760" sldId="459"/>
        </pc:sldMkLst>
        <pc:spChg chg="add mod">
          <ac:chgData name="Hill,Jordan (DSHS)" userId="S::jordan.hill@dshs.texas.gov::1afcdffa-d068-4ece-aa53-24c4dfc62f31" providerId="AD" clId="Web-{AA83F798-56C8-4477-A28E-21A7EB956606}" dt="2021-04-22T14:29:04.550" v="6"/>
          <ac:spMkLst>
            <pc:docMk/>
            <pc:sldMk cId="3768798760" sldId="459"/>
            <ac:spMk id="3" creationId="{C74FD98A-9314-4BE4-B74D-4D6E8463E446}"/>
          </ac:spMkLst>
        </pc:spChg>
        <pc:picChg chg="del">
          <ac:chgData name="Hill,Jordan (DSHS)" userId="S::jordan.hill@dshs.texas.gov::1afcdffa-d068-4ece-aa53-24c4dfc62f31" providerId="AD" clId="Web-{AA83F798-56C8-4477-A28E-21A7EB956606}" dt="2021-04-22T14:29:04.550" v="6"/>
          <ac:picMkLst>
            <pc:docMk/>
            <pc:sldMk cId="3768798760" sldId="459"/>
            <ac:picMk id="5" creationId="{E07831A5-51DF-435D-89EE-1E690304EB48}"/>
          </ac:picMkLst>
        </pc:picChg>
      </pc:sldChg>
      <pc:sldChg chg="del">
        <pc:chgData name="Hill,Jordan (DSHS)" userId="S::jordan.hill@dshs.texas.gov::1afcdffa-d068-4ece-aa53-24c4dfc62f31" providerId="AD" clId="Web-{AA83F798-56C8-4477-A28E-21A7EB956606}" dt="2021-04-22T14:28:55.269" v="5"/>
        <pc:sldMkLst>
          <pc:docMk/>
          <pc:sldMk cId="3535221260" sldId="468"/>
        </pc:sldMkLst>
      </pc:sldChg>
    </pc:docChg>
  </pc:docChgLst>
  <pc:docChgLst>
    <pc:chgData name="Spahn,Mackenzie L (DSHS)" userId="S::mackenzie.spahn@dshs.texas.gov::7ab22ca3-4670-4815-8d96-f639ee0885ed" providerId="AD" clId="Web-{DA224794-D7B2-4BF1-B70A-2AE9DC26D3D1}"/>
    <pc:docChg chg="addSld modSld sldOrd modSection">
      <pc:chgData name="Spahn,Mackenzie L (DSHS)" userId="S::mackenzie.spahn@dshs.texas.gov::7ab22ca3-4670-4815-8d96-f639ee0885ed" providerId="AD" clId="Web-{DA224794-D7B2-4BF1-B70A-2AE9DC26D3D1}" dt="2021-04-23T15:23:24.090" v="16" actId="20577"/>
      <pc:docMkLst>
        <pc:docMk/>
      </pc:docMkLst>
      <pc:sldChg chg="modSp ord">
        <pc:chgData name="Spahn,Mackenzie L (DSHS)" userId="S::mackenzie.spahn@dshs.texas.gov::7ab22ca3-4670-4815-8d96-f639ee0885ed" providerId="AD" clId="Web-{DA224794-D7B2-4BF1-B70A-2AE9DC26D3D1}" dt="2021-04-23T15:23:18.590" v="14" actId="20577"/>
        <pc:sldMkLst>
          <pc:docMk/>
          <pc:sldMk cId="2658073187" sldId="457"/>
        </pc:sldMkLst>
        <pc:spChg chg="mod">
          <ac:chgData name="Spahn,Mackenzie L (DSHS)" userId="S::mackenzie.spahn@dshs.texas.gov::7ab22ca3-4670-4815-8d96-f639ee0885ed" providerId="AD" clId="Web-{DA224794-D7B2-4BF1-B70A-2AE9DC26D3D1}" dt="2021-04-23T15:23:18.590" v="14" actId="20577"/>
          <ac:spMkLst>
            <pc:docMk/>
            <pc:sldMk cId="2658073187" sldId="457"/>
            <ac:spMk id="2" creationId="{23645460-0296-494C-A665-CE0C86CA6847}"/>
          </ac:spMkLst>
        </pc:spChg>
      </pc:sldChg>
      <pc:sldChg chg="modSp add ord replId">
        <pc:chgData name="Spahn,Mackenzie L (DSHS)" userId="S::mackenzie.spahn@dshs.texas.gov::7ab22ca3-4670-4815-8d96-f639ee0885ed" providerId="AD" clId="Web-{DA224794-D7B2-4BF1-B70A-2AE9DC26D3D1}" dt="2021-04-23T15:23:05.919" v="10" actId="20577"/>
        <pc:sldMkLst>
          <pc:docMk/>
          <pc:sldMk cId="1488075130" sldId="477"/>
        </pc:sldMkLst>
        <pc:spChg chg="mod">
          <ac:chgData name="Spahn,Mackenzie L (DSHS)" userId="S::mackenzie.spahn@dshs.texas.gov::7ab22ca3-4670-4815-8d96-f639ee0885ed" providerId="AD" clId="Web-{DA224794-D7B2-4BF1-B70A-2AE9DC26D3D1}" dt="2021-04-23T15:23:05.919" v="10" actId="20577"/>
          <ac:spMkLst>
            <pc:docMk/>
            <pc:sldMk cId="1488075130" sldId="477"/>
            <ac:spMk id="2" creationId="{23645460-0296-494C-A665-CE0C86CA6847}"/>
          </ac:spMkLst>
        </pc:spChg>
      </pc:sldChg>
      <pc:sldChg chg="add replId">
        <pc:chgData name="Spahn,Mackenzie L (DSHS)" userId="S::mackenzie.spahn@dshs.texas.gov::7ab22ca3-4670-4815-8d96-f639ee0885ed" providerId="AD" clId="Web-{DA224794-D7B2-4BF1-B70A-2AE9DC26D3D1}" dt="2021-04-23T15:22:05.248" v="1"/>
        <pc:sldMkLst>
          <pc:docMk/>
          <pc:sldMk cId="438848801" sldId="478"/>
        </pc:sldMkLst>
      </pc:sldChg>
      <pc:sldChg chg="modSp add ord replId">
        <pc:chgData name="Spahn,Mackenzie L (DSHS)" userId="S::mackenzie.spahn@dshs.texas.gov::7ab22ca3-4670-4815-8d96-f639ee0885ed" providerId="AD" clId="Web-{DA224794-D7B2-4BF1-B70A-2AE9DC26D3D1}" dt="2021-04-23T15:23:24.090" v="16" actId="20577"/>
        <pc:sldMkLst>
          <pc:docMk/>
          <pc:sldMk cId="295536215" sldId="479"/>
        </pc:sldMkLst>
        <pc:spChg chg="mod">
          <ac:chgData name="Spahn,Mackenzie L (DSHS)" userId="S::mackenzie.spahn@dshs.texas.gov::7ab22ca3-4670-4815-8d96-f639ee0885ed" providerId="AD" clId="Web-{DA224794-D7B2-4BF1-B70A-2AE9DC26D3D1}" dt="2021-04-23T15:23:24.090" v="16" actId="20577"/>
          <ac:spMkLst>
            <pc:docMk/>
            <pc:sldMk cId="295536215" sldId="479"/>
            <ac:spMk id="2" creationId="{23645460-0296-494C-A665-CE0C86CA6847}"/>
          </ac:spMkLst>
        </pc:spChg>
      </pc:sldChg>
      <pc:sldChg chg="modSp add ord replId">
        <pc:chgData name="Spahn,Mackenzie L (DSHS)" userId="S::mackenzie.spahn@dshs.texas.gov::7ab22ca3-4670-4815-8d96-f639ee0885ed" providerId="AD" clId="Web-{DA224794-D7B2-4BF1-B70A-2AE9DC26D3D1}" dt="2021-04-23T15:23:21.200" v="15" actId="20577"/>
        <pc:sldMkLst>
          <pc:docMk/>
          <pc:sldMk cId="2044361748" sldId="480"/>
        </pc:sldMkLst>
        <pc:spChg chg="mod">
          <ac:chgData name="Spahn,Mackenzie L (DSHS)" userId="S::mackenzie.spahn@dshs.texas.gov::7ab22ca3-4670-4815-8d96-f639ee0885ed" providerId="AD" clId="Web-{DA224794-D7B2-4BF1-B70A-2AE9DC26D3D1}" dt="2021-04-23T15:23:21.200" v="15" actId="20577"/>
          <ac:spMkLst>
            <pc:docMk/>
            <pc:sldMk cId="2044361748" sldId="480"/>
            <ac:spMk id="2" creationId="{23645460-0296-494C-A665-CE0C86CA6847}"/>
          </ac:spMkLst>
        </pc:spChg>
      </pc:sldChg>
    </pc:docChg>
  </pc:docChgLst>
  <pc:docChgLst>
    <pc:chgData name="Hill,Jordan (DSHS)" userId="S::jordan.hill@dshs.texas.gov::1afcdffa-d068-4ece-aa53-24c4dfc62f31" providerId="AD" clId="Web-{B5A3BC9F-20C1-0000-76B8-224F437C8387}"/>
    <pc:docChg chg="addSld modSld sldOrd modSection">
      <pc:chgData name="Hill,Jordan (DSHS)" userId="S::jordan.hill@dshs.texas.gov::1afcdffa-d068-4ece-aa53-24c4dfc62f31" providerId="AD" clId="Web-{B5A3BC9F-20C1-0000-76B8-224F437C8387}" dt="2021-04-09T19:33:59.497" v="605"/>
      <pc:docMkLst>
        <pc:docMk/>
      </pc:docMkLst>
      <pc:sldChg chg="delSp modSp">
        <pc:chgData name="Hill,Jordan (DSHS)" userId="S::jordan.hill@dshs.texas.gov::1afcdffa-d068-4ece-aa53-24c4dfc62f31" providerId="AD" clId="Web-{B5A3BC9F-20C1-0000-76B8-224F437C8387}" dt="2021-04-09T19:17:02.706" v="80"/>
        <pc:sldMkLst>
          <pc:docMk/>
          <pc:sldMk cId="3270391972" sldId="429"/>
        </pc:sldMkLst>
        <pc:spChg chg="del">
          <ac:chgData name="Hill,Jordan (DSHS)" userId="S::jordan.hill@dshs.texas.gov::1afcdffa-d068-4ece-aa53-24c4dfc62f31" providerId="AD" clId="Web-{B5A3BC9F-20C1-0000-76B8-224F437C8387}" dt="2021-04-09T19:15:33.516" v="30"/>
          <ac:spMkLst>
            <pc:docMk/>
            <pc:sldMk cId="3270391972" sldId="429"/>
            <ac:spMk id="16" creationId="{0C3064FA-9E1E-487D-A966-08849915D8ED}"/>
          </ac:spMkLst>
        </pc:spChg>
        <pc:graphicFrameChg chg="mod modGraphic">
          <ac:chgData name="Hill,Jordan (DSHS)" userId="S::jordan.hill@dshs.texas.gov::1afcdffa-d068-4ece-aa53-24c4dfc62f31" providerId="AD" clId="Web-{B5A3BC9F-20C1-0000-76B8-224F437C8387}" dt="2021-04-09T19:15:48.516" v="34"/>
          <ac:graphicFrameMkLst>
            <pc:docMk/>
            <pc:sldMk cId="3270391972" sldId="429"/>
            <ac:graphicFrameMk id="8" creationId="{E01F5D96-3059-4797-8D59-68A8FBBCAF54}"/>
          </ac:graphicFrameMkLst>
        </pc:graphicFrameChg>
        <pc:graphicFrameChg chg="mod modGraphic">
          <ac:chgData name="Hill,Jordan (DSHS)" userId="S::jordan.hill@dshs.texas.gov::1afcdffa-d068-4ece-aa53-24c4dfc62f31" providerId="AD" clId="Web-{B5A3BC9F-20C1-0000-76B8-224F437C8387}" dt="2021-04-09T19:16:03.267" v="70"/>
          <ac:graphicFrameMkLst>
            <pc:docMk/>
            <pc:sldMk cId="3270391972" sldId="429"/>
            <ac:graphicFrameMk id="11" creationId="{0369E7B2-2707-4EA4-BB96-A7EA6DAE9E01}"/>
          </ac:graphicFrameMkLst>
        </pc:graphicFrameChg>
        <pc:graphicFrameChg chg="mod modGraphic">
          <ac:chgData name="Hill,Jordan (DSHS)" userId="S::jordan.hill@dshs.texas.gov::1afcdffa-d068-4ece-aa53-24c4dfc62f31" providerId="AD" clId="Web-{B5A3BC9F-20C1-0000-76B8-224F437C8387}" dt="2021-04-09T19:17:02.706" v="80"/>
          <ac:graphicFrameMkLst>
            <pc:docMk/>
            <pc:sldMk cId="3270391972" sldId="429"/>
            <ac:graphicFrameMk id="15" creationId="{D3BC1363-7C4D-4DEF-873B-867A983FE68C}"/>
          </ac:graphicFrameMkLst>
        </pc:graphicFrameChg>
      </pc:sldChg>
      <pc:sldChg chg="modSp">
        <pc:chgData name="Hill,Jordan (DSHS)" userId="S::jordan.hill@dshs.texas.gov::1afcdffa-d068-4ece-aa53-24c4dfc62f31" providerId="AD" clId="Web-{B5A3BC9F-20C1-0000-76B8-224F437C8387}" dt="2021-04-09T19:33:59.497" v="605"/>
        <pc:sldMkLst>
          <pc:docMk/>
          <pc:sldMk cId="4133933399" sldId="451"/>
        </pc:sldMkLst>
        <pc:graphicFrameChg chg="mod modGraphic">
          <ac:chgData name="Hill,Jordan (DSHS)" userId="S::jordan.hill@dshs.texas.gov::1afcdffa-d068-4ece-aa53-24c4dfc62f31" providerId="AD" clId="Web-{B5A3BC9F-20C1-0000-76B8-224F437C8387}" dt="2021-04-09T19:33:59.497" v="605"/>
          <ac:graphicFrameMkLst>
            <pc:docMk/>
            <pc:sldMk cId="4133933399" sldId="451"/>
            <ac:graphicFrameMk id="5" creationId="{5DDBBBEA-D9FE-4115-8FD2-9D97F35660DD}"/>
          </ac:graphicFrameMkLst>
        </pc:graphicFrameChg>
      </pc:sldChg>
      <pc:sldChg chg="modSp">
        <pc:chgData name="Hill,Jordan (DSHS)" userId="S::jordan.hill@dshs.texas.gov::1afcdffa-d068-4ece-aa53-24c4dfc62f31" providerId="AD" clId="Web-{B5A3BC9F-20C1-0000-76B8-224F437C8387}" dt="2021-04-09T19:17:23.566" v="92"/>
        <pc:sldMkLst>
          <pc:docMk/>
          <pc:sldMk cId="1630440120" sldId="452"/>
        </pc:sldMkLst>
        <pc:graphicFrameChg chg="mod modGraphic">
          <ac:chgData name="Hill,Jordan (DSHS)" userId="S::jordan.hill@dshs.texas.gov::1afcdffa-d068-4ece-aa53-24c4dfc62f31" providerId="AD" clId="Web-{B5A3BC9F-20C1-0000-76B8-224F437C8387}" dt="2021-04-09T19:17:23.566" v="92"/>
          <ac:graphicFrameMkLst>
            <pc:docMk/>
            <pc:sldMk cId="1630440120" sldId="452"/>
            <ac:graphicFrameMk id="5" creationId="{F860DB71-7213-4C60-968F-8B57051523E8}"/>
          </ac:graphicFrameMkLst>
        </pc:graphicFrameChg>
      </pc:sldChg>
      <pc:sldChg chg="addSp delSp modSp new ord">
        <pc:chgData name="Hill,Jordan (DSHS)" userId="S::jordan.hill@dshs.texas.gov::1afcdffa-d068-4ece-aa53-24c4dfc62f31" providerId="AD" clId="Web-{B5A3BC9F-20C1-0000-76B8-224F437C8387}" dt="2021-04-09T19:33:50.372" v="603" actId="20577"/>
        <pc:sldMkLst>
          <pc:docMk/>
          <pc:sldMk cId="2212238554" sldId="453"/>
        </pc:sldMkLst>
        <pc:spChg chg="mod">
          <ac:chgData name="Hill,Jordan (DSHS)" userId="S::jordan.hill@dshs.texas.gov::1afcdffa-d068-4ece-aa53-24c4dfc62f31" providerId="AD" clId="Web-{B5A3BC9F-20C1-0000-76B8-224F437C8387}" dt="2021-04-09T19:24:53.718" v="186" actId="20577"/>
          <ac:spMkLst>
            <pc:docMk/>
            <pc:sldMk cId="2212238554" sldId="453"/>
            <ac:spMk id="2" creationId="{0D45A9A1-572A-4FFA-A04C-081C31622561}"/>
          </ac:spMkLst>
        </pc:spChg>
        <pc:spChg chg="mod">
          <ac:chgData name="Hill,Jordan (DSHS)" userId="S::jordan.hill@dshs.texas.gov::1afcdffa-d068-4ece-aa53-24c4dfc62f31" providerId="AD" clId="Web-{B5A3BC9F-20C1-0000-76B8-224F437C8387}" dt="2021-04-09T19:33:50.372" v="603" actId="20577"/>
          <ac:spMkLst>
            <pc:docMk/>
            <pc:sldMk cId="2212238554" sldId="453"/>
            <ac:spMk id="3" creationId="{7C9B3617-3A8B-492B-B641-45B93A1B9927}"/>
          </ac:spMkLst>
        </pc:spChg>
        <pc:graphicFrameChg chg="add del">
          <ac:chgData name="Hill,Jordan (DSHS)" userId="S::jordan.hill@dshs.texas.gov::1afcdffa-d068-4ece-aa53-24c4dfc62f31" providerId="AD" clId="Web-{B5A3BC9F-20C1-0000-76B8-224F437C8387}" dt="2021-04-09T19:25:02.983" v="188"/>
          <ac:graphicFrameMkLst>
            <pc:docMk/>
            <pc:sldMk cId="2212238554" sldId="453"/>
            <ac:graphicFrameMk id="5" creationId="{5BCF982A-F1E7-4B02-A2D7-5527DCAD5BCC}"/>
          </ac:graphicFrameMkLst>
        </pc:graphicFrameChg>
      </pc:sldChg>
    </pc:docChg>
  </pc:docChgLst>
  <pc:docChgLst>
    <pc:chgData name="Sheikh,Taj (DSHS)" userId="S::taj.sheikh@dshs.texas.gov::5de65ed6-b571-440f-88e7-6c9ca6a7fa1a" providerId="AD" clId="Web-{B8F676E3-CE4C-4CCC-BA48-E201D1253625}"/>
    <pc:docChg chg="addSld modSld modSection">
      <pc:chgData name="Sheikh,Taj (DSHS)" userId="S::taj.sheikh@dshs.texas.gov::5de65ed6-b571-440f-88e7-6c9ca6a7fa1a" providerId="AD" clId="Web-{B8F676E3-CE4C-4CCC-BA48-E201D1253625}" dt="2021-05-07T14:40:12.805" v="303" actId="20577"/>
      <pc:docMkLst>
        <pc:docMk/>
      </pc:docMkLst>
      <pc:sldChg chg="delSp modSp new">
        <pc:chgData name="Sheikh,Taj (DSHS)" userId="S::taj.sheikh@dshs.texas.gov::5de65ed6-b571-440f-88e7-6c9ca6a7fa1a" providerId="AD" clId="Web-{B8F676E3-CE4C-4CCC-BA48-E201D1253625}" dt="2021-05-07T14:40:12.805" v="303" actId="20577"/>
        <pc:sldMkLst>
          <pc:docMk/>
          <pc:sldMk cId="3318551952" sldId="510"/>
        </pc:sldMkLst>
        <pc:spChg chg="mod">
          <ac:chgData name="Sheikh,Taj (DSHS)" userId="S::taj.sheikh@dshs.texas.gov::5de65ed6-b571-440f-88e7-6c9ca6a7fa1a" providerId="AD" clId="Web-{B8F676E3-CE4C-4CCC-BA48-E201D1253625}" dt="2021-05-07T14:36:01.314" v="224" actId="20577"/>
          <ac:spMkLst>
            <pc:docMk/>
            <pc:sldMk cId="3318551952" sldId="510"/>
            <ac:spMk id="2" creationId="{16BA55FD-0750-4CB9-9A01-E8250F71790C}"/>
          </ac:spMkLst>
        </pc:spChg>
        <pc:spChg chg="mod">
          <ac:chgData name="Sheikh,Taj (DSHS)" userId="S::taj.sheikh@dshs.texas.gov::5de65ed6-b571-440f-88e7-6c9ca6a7fa1a" providerId="AD" clId="Web-{B8F676E3-CE4C-4CCC-BA48-E201D1253625}" dt="2021-05-07T14:40:12.805" v="303" actId="20577"/>
          <ac:spMkLst>
            <pc:docMk/>
            <pc:sldMk cId="3318551952" sldId="510"/>
            <ac:spMk id="3" creationId="{994D5B16-3700-4E3E-AF59-26444088F29A}"/>
          </ac:spMkLst>
        </pc:spChg>
        <pc:spChg chg="del">
          <ac:chgData name="Sheikh,Taj (DSHS)" userId="S::taj.sheikh@dshs.texas.gov::5de65ed6-b571-440f-88e7-6c9ca6a7fa1a" providerId="AD" clId="Web-{B8F676E3-CE4C-4CCC-BA48-E201D1253625}" dt="2021-05-07T14:25:02.140" v="6"/>
          <ac:spMkLst>
            <pc:docMk/>
            <pc:sldMk cId="3318551952" sldId="510"/>
            <ac:spMk id="4" creationId="{BA0C8A47-CA3A-49FC-A8E1-E4AA87545002}"/>
          </ac:spMkLst>
        </pc:spChg>
      </pc:sldChg>
    </pc:docChg>
  </pc:docChgLst>
  <pc:docChgLst>
    <pc:chgData name="Hill,Jordan (DSHS)" userId="S::jordan.hill@dshs.texas.gov::1afcdffa-d068-4ece-aa53-24c4dfc62f31" providerId="AD" clId="Web-{6D1273C9-17CC-4799-8B8F-F91ECCCCA75C}"/>
    <pc:docChg chg="sldOrd">
      <pc:chgData name="Hill,Jordan (DSHS)" userId="S::jordan.hill@dshs.texas.gov::1afcdffa-d068-4ece-aa53-24c4dfc62f31" providerId="AD" clId="Web-{6D1273C9-17CC-4799-8B8F-F91ECCCCA75C}" dt="2021-05-21T14:47:11.724" v="0"/>
      <pc:docMkLst>
        <pc:docMk/>
      </pc:docMkLst>
      <pc:sldChg chg="ord">
        <pc:chgData name="Hill,Jordan (DSHS)" userId="S::jordan.hill@dshs.texas.gov::1afcdffa-d068-4ece-aa53-24c4dfc62f31" providerId="AD" clId="Web-{6D1273C9-17CC-4799-8B8F-F91ECCCCA75C}" dt="2021-05-21T14:47:11.724" v="0"/>
        <pc:sldMkLst>
          <pc:docMk/>
          <pc:sldMk cId="3707468533" sldId="550"/>
        </pc:sldMkLst>
      </pc:sldChg>
    </pc:docChg>
  </pc:docChgLst>
  <pc:docChgLst>
    <pc:chgData name="Hill,Jordan (DSHS)" userId="S::jordan.hill@dshs.texas.gov::1afcdffa-d068-4ece-aa53-24c4dfc62f31" providerId="AD" clId="Web-{4157D47E-8E32-425C-93C1-5D5EAE82B8C7}"/>
    <pc:docChg chg="addSld delSld modSld sldOrd modSection">
      <pc:chgData name="Hill,Jordan (DSHS)" userId="S::jordan.hill@dshs.texas.gov::1afcdffa-d068-4ece-aa53-24c4dfc62f31" providerId="AD" clId="Web-{4157D47E-8E32-425C-93C1-5D5EAE82B8C7}" dt="2021-05-21T02:41:51.500" v="160" actId="1076"/>
      <pc:docMkLst>
        <pc:docMk/>
      </pc:docMkLst>
      <pc:sldChg chg="addSp modSp">
        <pc:chgData name="Hill,Jordan (DSHS)" userId="S::jordan.hill@dshs.texas.gov::1afcdffa-d068-4ece-aa53-24c4dfc62f31" providerId="AD" clId="Web-{4157D47E-8E32-425C-93C1-5D5EAE82B8C7}" dt="2021-05-21T02:15:54.046" v="120" actId="14100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4157D47E-8E32-425C-93C1-5D5EAE82B8C7}" dt="2021-05-21T02:15:53.312" v="117" actId="20577"/>
          <ac:spMkLst>
            <pc:docMk/>
            <pc:sldMk cId="2103228504" sldId="498"/>
            <ac:spMk id="8" creationId="{FC751D05-1B0C-488F-859B-6307B5537313}"/>
          </ac:spMkLst>
        </pc:spChg>
        <pc:picChg chg="add mod">
          <ac:chgData name="Hill,Jordan (DSHS)" userId="S::jordan.hill@dshs.texas.gov::1afcdffa-d068-4ece-aa53-24c4dfc62f31" providerId="AD" clId="Web-{4157D47E-8E32-425C-93C1-5D5EAE82B8C7}" dt="2021-05-21T02:15:54.046" v="120" actId="14100"/>
          <ac:picMkLst>
            <pc:docMk/>
            <pc:sldMk cId="2103228504" sldId="498"/>
            <ac:picMk id="3" creationId="{A5478955-F73D-4762-B9B2-090AE74C4D91}"/>
          </ac:picMkLst>
        </pc:picChg>
      </pc:sldChg>
      <pc:sldChg chg="modSp add replId">
        <pc:chgData name="Hill,Jordan (DSHS)" userId="S::jordan.hill@dshs.texas.gov::1afcdffa-d068-4ece-aa53-24c4dfc62f31" providerId="AD" clId="Web-{4157D47E-8E32-425C-93C1-5D5EAE82B8C7}" dt="2021-05-21T02:15:53.077" v="114" actId="20577"/>
        <pc:sldMkLst>
          <pc:docMk/>
          <pc:sldMk cId="3707468533" sldId="550"/>
        </pc:sldMkLst>
        <pc:spChg chg="mod">
          <ac:chgData name="Hill,Jordan (DSHS)" userId="S::jordan.hill@dshs.texas.gov::1afcdffa-d068-4ece-aa53-24c4dfc62f31" providerId="AD" clId="Web-{4157D47E-8E32-425C-93C1-5D5EAE82B8C7}" dt="2021-05-21T02:15:53.077" v="114" actId="20577"/>
          <ac:spMkLst>
            <pc:docMk/>
            <pc:sldMk cId="3707468533" sldId="550"/>
            <ac:spMk id="8" creationId="{FC751D05-1B0C-488F-859B-6307B5537313}"/>
          </ac:spMkLst>
        </pc:spChg>
      </pc:sldChg>
      <pc:sldChg chg="delSp modSp new mod modClrScheme chgLayout">
        <pc:chgData name="Hill,Jordan (DSHS)" userId="S::jordan.hill@dshs.texas.gov::1afcdffa-d068-4ece-aa53-24c4dfc62f31" providerId="AD" clId="Web-{4157D47E-8E32-425C-93C1-5D5EAE82B8C7}" dt="2021-05-21T02:19:22.278" v="125"/>
        <pc:sldMkLst>
          <pc:docMk/>
          <pc:sldMk cId="1904500512" sldId="551"/>
        </pc:sldMkLst>
        <pc:spChg chg="mod ord">
          <ac:chgData name="Hill,Jordan (DSHS)" userId="S::jordan.hill@dshs.texas.gov::1afcdffa-d068-4ece-aa53-24c4dfc62f31" providerId="AD" clId="Web-{4157D47E-8E32-425C-93C1-5D5EAE82B8C7}" dt="2021-05-21T02:19:22.278" v="125"/>
          <ac:spMkLst>
            <pc:docMk/>
            <pc:sldMk cId="1904500512" sldId="551"/>
            <ac:spMk id="2" creationId="{6E258636-EB3D-40BE-A8DE-5BB05151FD3F}"/>
          </ac:spMkLst>
        </pc:spChg>
        <pc:spChg chg="mod ord">
          <ac:chgData name="Hill,Jordan (DSHS)" userId="S::jordan.hill@dshs.texas.gov::1afcdffa-d068-4ece-aa53-24c4dfc62f31" providerId="AD" clId="Web-{4157D47E-8E32-425C-93C1-5D5EAE82B8C7}" dt="2021-05-21T02:19:22.278" v="125"/>
          <ac:spMkLst>
            <pc:docMk/>
            <pc:sldMk cId="1904500512" sldId="551"/>
            <ac:spMk id="3" creationId="{3B0D27D6-DC45-4C10-B835-BC8112525D6C}"/>
          </ac:spMkLst>
        </pc:spChg>
        <pc:spChg chg="del">
          <ac:chgData name="Hill,Jordan (DSHS)" userId="S::jordan.hill@dshs.texas.gov::1afcdffa-d068-4ece-aa53-24c4dfc62f31" providerId="AD" clId="Web-{4157D47E-8E32-425C-93C1-5D5EAE82B8C7}" dt="2021-05-21T02:19:22.278" v="125"/>
          <ac:spMkLst>
            <pc:docMk/>
            <pc:sldMk cId="1904500512" sldId="551"/>
            <ac:spMk id="4" creationId="{2CB8B6D8-62EF-4166-B867-A1A3794CB6BF}"/>
          </ac:spMkLst>
        </pc:spChg>
      </pc:sldChg>
      <pc:sldChg chg="addSp delSp modSp new ord">
        <pc:chgData name="Hill,Jordan (DSHS)" userId="S::jordan.hill@dshs.texas.gov::1afcdffa-d068-4ece-aa53-24c4dfc62f31" providerId="AD" clId="Web-{4157D47E-8E32-425C-93C1-5D5EAE82B8C7}" dt="2021-05-21T02:25:46.723" v="138" actId="14100"/>
        <pc:sldMkLst>
          <pc:docMk/>
          <pc:sldMk cId="4092115186" sldId="552"/>
        </pc:sldMkLst>
        <pc:spChg chg="del">
          <ac:chgData name="Hill,Jordan (DSHS)" userId="S::jordan.hill@dshs.texas.gov::1afcdffa-d068-4ece-aa53-24c4dfc62f31" providerId="AD" clId="Web-{4157D47E-8E32-425C-93C1-5D5EAE82B8C7}" dt="2021-05-21T02:21:49.240" v="131"/>
          <ac:spMkLst>
            <pc:docMk/>
            <pc:sldMk cId="4092115186" sldId="552"/>
            <ac:spMk id="3" creationId="{0994FD91-D516-46C6-9918-7B6B2E50A929}"/>
          </ac:spMkLst>
        </pc:spChg>
        <pc:spChg chg="add">
          <ac:chgData name="Hill,Jordan (DSHS)" userId="S::jordan.hill@dshs.texas.gov::1afcdffa-d068-4ece-aa53-24c4dfc62f31" providerId="AD" clId="Web-{4157D47E-8E32-425C-93C1-5D5EAE82B8C7}" dt="2021-05-21T02:25:40.004" v="135"/>
          <ac:spMkLst>
            <pc:docMk/>
            <pc:sldMk cId="4092115186" sldId="552"/>
            <ac:spMk id="6" creationId="{8258396F-A072-4873-8727-D7C3BCED22E7}"/>
          </ac:spMkLst>
        </pc:spChg>
        <pc:picChg chg="add mod ord">
          <ac:chgData name="Hill,Jordan (DSHS)" userId="S::jordan.hill@dshs.texas.gov::1afcdffa-d068-4ece-aa53-24c4dfc62f31" providerId="AD" clId="Web-{4157D47E-8E32-425C-93C1-5D5EAE82B8C7}" dt="2021-05-21T02:25:42.222" v="136" actId="1076"/>
          <ac:picMkLst>
            <pc:docMk/>
            <pc:sldMk cId="4092115186" sldId="552"/>
            <ac:picMk id="4" creationId="{F4ECDE7C-CE26-461E-BB54-336156CBD38F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25:46.723" v="138" actId="14100"/>
          <ac:picMkLst>
            <pc:docMk/>
            <pc:sldMk cId="4092115186" sldId="552"/>
            <ac:picMk id="5" creationId="{D38BB930-2AE6-4F67-A8EF-ED6F4822B724}"/>
          </ac:picMkLst>
        </pc:picChg>
      </pc:sldChg>
      <pc:sldChg chg="addSp delSp modSp new">
        <pc:chgData name="Hill,Jordan (DSHS)" userId="S::jordan.hill@dshs.texas.gov::1afcdffa-d068-4ece-aa53-24c4dfc62f31" providerId="AD" clId="Web-{4157D47E-8E32-425C-93C1-5D5EAE82B8C7}" dt="2021-05-21T02:41:51.500" v="160" actId="1076"/>
        <pc:sldMkLst>
          <pc:docMk/>
          <pc:sldMk cId="195786919" sldId="553"/>
        </pc:sldMkLst>
        <pc:spChg chg="del">
          <ac:chgData name="Hill,Jordan (DSHS)" userId="S::jordan.hill@dshs.texas.gov::1afcdffa-d068-4ece-aa53-24c4dfc62f31" providerId="AD" clId="Web-{4157D47E-8E32-425C-93C1-5D5EAE82B8C7}" dt="2021-05-21T02:26:17.209" v="140"/>
          <ac:spMkLst>
            <pc:docMk/>
            <pc:sldMk cId="195786919" sldId="553"/>
            <ac:spMk id="4" creationId="{754CB0A6-0248-4597-8808-1100DB93982E}"/>
          </ac:spMkLst>
        </pc:spChg>
        <pc:picChg chg="add mod ord modCrop">
          <ac:chgData name="Hill,Jordan (DSHS)" userId="S::jordan.hill@dshs.texas.gov::1afcdffa-d068-4ece-aa53-24c4dfc62f31" providerId="AD" clId="Web-{4157D47E-8E32-425C-93C1-5D5EAE82B8C7}" dt="2021-05-21T02:26:20.959" v="141" actId="1076"/>
          <ac:picMkLst>
            <pc:docMk/>
            <pc:sldMk cId="195786919" sldId="553"/>
            <ac:picMk id="5" creationId="{8F7C648B-5A36-4E6D-923E-8AD1C15AC359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26:51.774" v="144" actId="1076"/>
          <ac:picMkLst>
            <pc:docMk/>
            <pc:sldMk cId="195786919" sldId="553"/>
            <ac:picMk id="6" creationId="{F2E58954-2F80-4A9F-9815-F57DEF98CFFD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40:09.353" v="158" actId="1076"/>
          <ac:picMkLst>
            <pc:docMk/>
            <pc:sldMk cId="195786919" sldId="553"/>
            <ac:picMk id="7" creationId="{461245E4-3ADC-469E-9D85-649A739B082B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41:51.500" v="160" actId="1076"/>
          <ac:picMkLst>
            <pc:docMk/>
            <pc:sldMk cId="195786919" sldId="553"/>
            <ac:picMk id="8" creationId="{9BE52A4F-1FA2-42C8-8CE4-5955018F8970}"/>
          </ac:picMkLst>
        </pc:picChg>
      </pc:sldChg>
      <pc:sldChg chg="add del replId">
        <pc:chgData name="Hill,Jordan (DSHS)" userId="S::jordan.hill@dshs.texas.gov::1afcdffa-d068-4ece-aa53-24c4dfc62f31" providerId="AD" clId="Web-{4157D47E-8E32-425C-93C1-5D5EAE82B8C7}" dt="2021-05-21T02:21:37.864" v="130"/>
        <pc:sldMkLst>
          <pc:docMk/>
          <pc:sldMk cId="3817948788" sldId="553"/>
        </pc:sldMkLst>
      </pc:sldChg>
      <pc:sldChg chg="add del replId">
        <pc:chgData name="Hill,Jordan (DSHS)" userId="S::jordan.hill@dshs.texas.gov::1afcdffa-d068-4ece-aa53-24c4dfc62f31" providerId="AD" clId="Web-{4157D47E-8E32-425C-93C1-5D5EAE82B8C7}" dt="2021-05-21T02:21:36.504" v="129"/>
        <pc:sldMkLst>
          <pc:docMk/>
          <pc:sldMk cId="3878868605" sldId="554"/>
        </pc:sldMkLst>
      </pc:sldChg>
      <pc:sldChg chg="addSp modSp new ord">
        <pc:chgData name="Hill,Jordan (DSHS)" userId="S::jordan.hill@dshs.texas.gov::1afcdffa-d068-4ece-aa53-24c4dfc62f31" providerId="AD" clId="Web-{4157D47E-8E32-425C-93C1-5D5EAE82B8C7}" dt="2021-05-21T02:39:27.351" v="156" actId="1076"/>
        <pc:sldMkLst>
          <pc:docMk/>
          <pc:sldMk cId="3990108030" sldId="554"/>
        </pc:sldMkLst>
        <pc:picChg chg="add mod">
          <ac:chgData name="Hill,Jordan (DSHS)" userId="S::jordan.hill@dshs.texas.gov::1afcdffa-d068-4ece-aa53-24c4dfc62f31" providerId="AD" clId="Web-{4157D47E-8E32-425C-93C1-5D5EAE82B8C7}" dt="2021-05-21T02:35:49.681" v="154" actId="1076"/>
          <ac:picMkLst>
            <pc:docMk/>
            <pc:sldMk cId="3990108030" sldId="554"/>
            <ac:picMk id="3" creationId="{CF94E69F-AAFD-4363-B460-5A0376862127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32:28.435" v="149" actId="1076"/>
          <ac:picMkLst>
            <pc:docMk/>
            <pc:sldMk cId="3990108030" sldId="554"/>
            <ac:picMk id="4" creationId="{5AB35FFD-7247-4B13-AA86-51F292CE3A36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34:28.145" v="151" actId="1076"/>
          <ac:picMkLst>
            <pc:docMk/>
            <pc:sldMk cId="3990108030" sldId="554"/>
            <ac:picMk id="5" creationId="{E51DA5CF-C598-42E5-BE49-A721701E6B7B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35:45.791" v="153" actId="1076"/>
          <ac:picMkLst>
            <pc:docMk/>
            <pc:sldMk cId="3990108030" sldId="554"/>
            <ac:picMk id="6" creationId="{EE9893C4-335F-401A-BFB6-E32A09AF6733}"/>
          </ac:picMkLst>
        </pc:picChg>
        <pc:picChg chg="add mod">
          <ac:chgData name="Hill,Jordan (DSHS)" userId="S::jordan.hill@dshs.texas.gov::1afcdffa-d068-4ece-aa53-24c4dfc62f31" providerId="AD" clId="Web-{4157D47E-8E32-425C-93C1-5D5EAE82B8C7}" dt="2021-05-21T02:39:27.351" v="156" actId="1076"/>
          <ac:picMkLst>
            <pc:docMk/>
            <pc:sldMk cId="3990108030" sldId="554"/>
            <ac:picMk id="7" creationId="{EA5650AD-71B0-4F95-BF89-AEABAC92FD63}"/>
          </ac:picMkLst>
        </pc:picChg>
      </pc:sldChg>
    </pc:docChg>
  </pc:docChgLst>
  <pc:docChgLst>
    <pc:chgData name="Flores,Zachary (DSHS)" userId="S::zachary.flores@dshs.texas.gov::e619b1a4-ff3c-48b2-8d1c-f798fc25283a" providerId="AD" clId="Web-{D58DCEC8-55A0-4928-9A53-A6E57D7CADBE}"/>
    <pc:docChg chg="modSld">
      <pc:chgData name="Flores,Zachary (DSHS)" userId="S::zachary.flores@dshs.texas.gov::e619b1a4-ff3c-48b2-8d1c-f798fc25283a" providerId="AD" clId="Web-{D58DCEC8-55A0-4928-9A53-A6E57D7CADBE}" dt="2021-04-09T19:58:33.504" v="1048"/>
      <pc:docMkLst>
        <pc:docMk/>
      </pc:docMkLst>
      <pc:sldChg chg="addSp delSp modSp">
        <pc:chgData name="Flores,Zachary (DSHS)" userId="S::zachary.flores@dshs.texas.gov::e619b1a4-ff3c-48b2-8d1c-f798fc25283a" providerId="AD" clId="Web-{D58DCEC8-55A0-4928-9A53-A6E57D7CADBE}" dt="2021-04-09T19:58:33.504" v="1048"/>
        <pc:sldMkLst>
          <pc:docMk/>
          <pc:sldMk cId="3710088869" sldId="434"/>
        </pc:sldMkLst>
        <pc:graphicFrameChg chg="add del mod modGraphic">
          <ac:chgData name="Flores,Zachary (DSHS)" userId="S::zachary.flores@dshs.texas.gov::e619b1a4-ff3c-48b2-8d1c-f798fc25283a" providerId="AD" clId="Web-{D58DCEC8-55A0-4928-9A53-A6E57D7CADBE}" dt="2021-04-09T19:58:33.504" v="1048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6E6E99B7-FF53-4E70-9336-27CBE6A1607F}"/>
    <pc:docChg chg="modSld">
      <pc:chgData name="Spahn,Mackenzie L (DSHS)" userId="S::mackenzie.spahn@dshs.texas.gov::7ab22ca3-4670-4815-8d96-f639ee0885ed" providerId="AD" clId="Web-{6E6E99B7-FF53-4E70-9336-27CBE6A1607F}" dt="2021-02-26T15:26:19.508" v="3" actId="20577"/>
      <pc:docMkLst>
        <pc:docMk/>
      </pc:docMkLst>
      <pc:sldChg chg="modSp">
        <pc:chgData name="Spahn,Mackenzie L (DSHS)" userId="S::mackenzie.spahn@dshs.texas.gov::7ab22ca3-4670-4815-8d96-f639ee0885ed" providerId="AD" clId="Web-{6E6E99B7-FF53-4E70-9336-27CBE6A1607F}" dt="2021-02-26T15:26:19.508" v="3" actId="20577"/>
        <pc:sldMkLst>
          <pc:docMk/>
          <pc:sldMk cId="1457823568" sldId="375"/>
        </pc:sldMkLst>
        <pc:spChg chg="mod">
          <ac:chgData name="Spahn,Mackenzie L (DSHS)" userId="S::mackenzie.spahn@dshs.texas.gov::7ab22ca3-4670-4815-8d96-f639ee0885ed" providerId="AD" clId="Web-{6E6E99B7-FF53-4E70-9336-27CBE6A1607F}" dt="2021-02-26T15:26:19.508" v="3" actId="20577"/>
          <ac:spMkLst>
            <pc:docMk/>
            <pc:sldMk cId="1457823568" sldId="375"/>
            <ac:spMk id="3" creationId="{A835D96C-53D2-46A1-8C35-091408AFA6E8}"/>
          </ac:spMkLst>
        </pc:spChg>
      </pc:sldChg>
    </pc:docChg>
  </pc:docChgLst>
  <pc:docChgLst>
    <pc:chgData name="Flores,Zachary (DSHS)" userId="S::zachary.flores@dshs.texas.gov::e619b1a4-ff3c-48b2-8d1c-f798fc25283a" providerId="AD" clId="Web-{4247603B-BCCE-49D9-8BFE-D700B0DA9177}"/>
    <pc:docChg chg="addSld modSld sldOrd modSection">
      <pc:chgData name="Flores,Zachary (DSHS)" userId="S::zachary.flores@dshs.texas.gov::e619b1a4-ff3c-48b2-8d1c-f798fc25283a" providerId="AD" clId="Web-{4247603B-BCCE-49D9-8BFE-D700B0DA9177}" dt="2021-02-05T17:49:18.266" v="1558" actId="1076"/>
      <pc:docMkLst>
        <pc:docMk/>
      </pc:docMkLst>
      <pc:sldChg chg="modSp">
        <pc:chgData name="Flores,Zachary (DSHS)" userId="S::zachary.flores@dshs.texas.gov::e619b1a4-ff3c-48b2-8d1c-f798fc25283a" providerId="AD" clId="Web-{4247603B-BCCE-49D9-8BFE-D700B0DA9177}" dt="2021-02-05T16:44:09.469" v="7" actId="20577"/>
        <pc:sldMkLst>
          <pc:docMk/>
          <pc:sldMk cId="497868448" sldId="274"/>
        </pc:sldMkLst>
        <pc:spChg chg="mod">
          <ac:chgData name="Flores,Zachary (DSHS)" userId="S::zachary.flores@dshs.texas.gov::e619b1a4-ff3c-48b2-8d1c-f798fc25283a" providerId="AD" clId="Web-{4247603B-BCCE-49D9-8BFE-D700B0DA9177}" dt="2021-02-05T16:44:09.469" v="7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ord">
        <pc:chgData name="Flores,Zachary (DSHS)" userId="S::zachary.flores@dshs.texas.gov::e619b1a4-ff3c-48b2-8d1c-f798fc25283a" providerId="AD" clId="Web-{4247603B-BCCE-49D9-8BFE-D700B0DA9177}" dt="2021-02-05T16:45:06.064" v="64"/>
        <pc:sldMkLst>
          <pc:docMk/>
          <pc:sldMk cId="2982469430" sldId="334"/>
        </pc:sldMkLst>
      </pc:sldChg>
      <pc:sldChg chg="ord">
        <pc:chgData name="Flores,Zachary (DSHS)" userId="S::zachary.flores@dshs.texas.gov::e619b1a4-ff3c-48b2-8d1c-f798fc25283a" providerId="AD" clId="Web-{4247603B-BCCE-49D9-8BFE-D700B0DA9177}" dt="2021-02-05T16:45:10.986" v="65"/>
        <pc:sldMkLst>
          <pc:docMk/>
          <pc:sldMk cId="3364250365" sldId="356"/>
        </pc:sldMkLst>
      </pc:sldChg>
      <pc:sldChg chg="modSp new">
        <pc:chgData name="Flores,Zachary (DSHS)" userId="S::zachary.flores@dshs.texas.gov::e619b1a4-ff3c-48b2-8d1c-f798fc25283a" providerId="AD" clId="Web-{4247603B-BCCE-49D9-8BFE-D700B0DA9177}" dt="2021-02-05T16:44:53.939" v="61" actId="20577"/>
        <pc:sldMkLst>
          <pc:docMk/>
          <pc:sldMk cId="3330963575" sldId="357"/>
        </pc:sldMkLst>
        <pc:spChg chg="mod">
          <ac:chgData name="Flores,Zachary (DSHS)" userId="S::zachary.flores@dshs.texas.gov::e619b1a4-ff3c-48b2-8d1c-f798fc25283a" providerId="AD" clId="Web-{4247603B-BCCE-49D9-8BFE-D700B0DA9177}" dt="2021-02-05T16:44:53.939" v="61" actId="20577"/>
          <ac:spMkLst>
            <pc:docMk/>
            <pc:sldMk cId="3330963575" sldId="357"/>
            <ac:spMk id="2" creationId="{3720AA2E-D226-4DDA-B4DC-142A0B0B3793}"/>
          </ac:spMkLst>
        </pc:spChg>
      </pc:sldChg>
      <pc:sldChg chg="addSp delSp modSp new ord">
        <pc:chgData name="Flores,Zachary (DSHS)" userId="S::zachary.flores@dshs.texas.gov::e619b1a4-ff3c-48b2-8d1c-f798fc25283a" providerId="AD" clId="Web-{4247603B-BCCE-49D9-8BFE-D700B0DA9177}" dt="2021-02-05T17:05:13.213" v="557" actId="1076"/>
        <pc:sldMkLst>
          <pc:docMk/>
          <pc:sldMk cId="1691486680" sldId="358"/>
        </pc:sldMkLst>
        <pc:spChg chg="mod">
          <ac:chgData name="Flores,Zachary (DSHS)" userId="S::zachary.flores@dshs.texas.gov::e619b1a4-ff3c-48b2-8d1c-f798fc25283a" providerId="AD" clId="Web-{4247603B-BCCE-49D9-8BFE-D700B0DA9177}" dt="2021-02-05T16:45:22.939" v="70" actId="20577"/>
          <ac:spMkLst>
            <pc:docMk/>
            <pc:sldMk cId="1691486680" sldId="358"/>
            <ac:spMk id="2" creationId="{F665F0E0-7A78-4FE9-8826-98F73D4D1264}"/>
          </ac:spMkLst>
        </pc:spChg>
        <pc:spChg chg="mod">
          <ac:chgData name="Flores,Zachary (DSHS)" userId="S::zachary.flores@dshs.texas.gov::e619b1a4-ff3c-48b2-8d1c-f798fc25283a" providerId="AD" clId="Web-{4247603B-BCCE-49D9-8BFE-D700B0DA9177}" dt="2021-02-05T17:05:05.479" v="555" actId="1076"/>
          <ac:spMkLst>
            <pc:docMk/>
            <pc:sldMk cId="1691486680" sldId="358"/>
            <ac:spMk id="3" creationId="{7C852971-B4FC-4C15-8D60-BF420486B364}"/>
          </ac:spMkLst>
        </pc:spChg>
        <pc:spChg chg="del">
          <ac:chgData name="Flores,Zachary (DSHS)" userId="S::zachary.flores@dshs.texas.gov::e619b1a4-ff3c-48b2-8d1c-f798fc25283a" providerId="AD" clId="Web-{4247603B-BCCE-49D9-8BFE-D700B0DA9177}" dt="2021-02-05T16:55:58.015" v="226"/>
          <ac:spMkLst>
            <pc:docMk/>
            <pc:sldMk cId="1691486680" sldId="358"/>
            <ac:spMk id="4" creationId="{38963ED0-57FA-4C29-A814-6DD16BA162AD}"/>
          </ac:spMkLst>
        </pc:spChg>
        <pc:spChg chg="add del mod">
          <ac:chgData name="Flores,Zachary (DSHS)" userId="S::zachary.flores@dshs.texas.gov::e619b1a4-ff3c-48b2-8d1c-f798fc25283a" providerId="AD" clId="Web-{4247603B-BCCE-49D9-8BFE-D700B0DA9177}" dt="2021-02-05T16:58:42.252" v="252"/>
          <ac:spMkLst>
            <pc:docMk/>
            <pc:sldMk cId="1691486680" sldId="358"/>
            <ac:spMk id="6" creationId="{A6FE7D60-6E4A-4070-A37A-68935FA43D4F}"/>
          </ac:spMkLst>
        </pc:spChg>
        <pc:spChg chg="add mod">
          <ac:chgData name="Flores,Zachary (DSHS)" userId="S::zachary.flores@dshs.texas.gov::e619b1a4-ff3c-48b2-8d1c-f798fc25283a" providerId="AD" clId="Web-{4247603B-BCCE-49D9-8BFE-D700B0DA9177}" dt="2021-02-05T17:04:41.588" v="550" actId="1076"/>
          <ac:spMkLst>
            <pc:docMk/>
            <pc:sldMk cId="1691486680" sldId="358"/>
            <ac:spMk id="8" creationId="{EE4795A5-FD5A-4766-851E-C49F2E1955A1}"/>
          </ac:spMkLst>
        </pc:spChg>
        <pc:picChg chg="add mod">
          <ac:chgData name="Flores,Zachary (DSHS)" userId="S::zachary.flores@dshs.texas.gov::e619b1a4-ff3c-48b2-8d1c-f798fc25283a" providerId="AD" clId="Web-{4247603B-BCCE-49D9-8BFE-D700B0DA9177}" dt="2021-02-05T17:05:13.213" v="557" actId="1076"/>
          <ac:picMkLst>
            <pc:docMk/>
            <pc:sldMk cId="1691486680" sldId="358"/>
            <ac:picMk id="9" creationId="{B1D59481-8681-40BF-8069-B9488B6FACF4}"/>
          </ac:picMkLst>
        </pc:picChg>
      </pc:sldChg>
      <pc:sldChg chg="addSp delSp modSp new">
        <pc:chgData name="Flores,Zachary (DSHS)" userId="S::zachary.flores@dshs.texas.gov::e619b1a4-ff3c-48b2-8d1c-f798fc25283a" providerId="AD" clId="Web-{4247603B-BCCE-49D9-8BFE-D700B0DA9177}" dt="2021-02-05T17:49:18.266" v="1558" actId="1076"/>
        <pc:sldMkLst>
          <pc:docMk/>
          <pc:sldMk cId="4243540332" sldId="359"/>
        </pc:sldMkLst>
        <pc:spChg chg="mod">
          <ac:chgData name="Flores,Zachary (DSHS)" userId="S::zachary.flores@dshs.texas.gov::e619b1a4-ff3c-48b2-8d1c-f798fc25283a" providerId="AD" clId="Web-{4247603B-BCCE-49D9-8BFE-D700B0DA9177}" dt="2021-02-05T17:05:45.792" v="572" actId="20577"/>
          <ac:spMkLst>
            <pc:docMk/>
            <pc:sldMk cId="4243540332" sldId="359"/>
            <ac:spMk id="2" creationId="{73066A36-306F-4F0A-A7FF-9036D4263023}"/>
          </ac:spMkLst>
        </pc:spChg>
        <pc:spChg chg="mod">
          <ac:chgData name="Flores,Zachary (DSHS)" userId="S::zachary.flores@dshs.texas.gov::e619b1a4-ff3c-48b2-8d1c-f798fc25283a" providerId="AD" clId="Web-{4247603B-BCCE-49D9-8BFE-D700B0DA9177}" dt="2021-02-05T17:12:54.769" v="866" actId="20577"/>
          <ac:spMkLst>
            <pc:docMk/>
            <pc:sldMk cId="4243540332" sldId="359"/>
            <ac:spMk id="3" creationId="{229BAC88-7DD5-4EB1-B94D-EA44F9C67434}"/>
          </ac:spMkLst>
        </pc:spChg>
        <pc:spChg chg="add del">
          <ac:chgData name="Flores,Zachary (DSHS)" userId="S::zachary.flores@dshs.texas.gov::e619b1a4-ff3c-48b2-8d1c-f798fc25283a" providerId="AD" clId="Web-{4247603B-BCCE-49D9-8BFE-D700B0DA9177}" dt="2021-02-05T17:06:57.856" v="623"/>
          <ac:spMkLst>
            <pc:docMk/>
            <pc:sldMk cId="4243540332" sldId="359"/>
            <ac:spMk id="4" creationId="{3F915F8E-597B-4676-80C3-F68778457152}"/>
          </ac:spMkLst>
        </pc:spChg>
        <pc:spChg chg="add mod">
          <ac:chgData name="Flores,Zachary (DSHS)" userId="S::zachary.flores@dshs.texas.gov::e619b1a4-ff3c-48b2-8d1c-f798fc25283a" providerId="AD" clId="Web-{4247603B-BCCE-49D9-8BFE-D700B0DA9177}" dt="2021-02-05T17:49:18.266" v="1558" actId="1076"/>
          <ac:spMkLst>
            <pc:docMk/>
            <pc:sldMk cId="4243540332" sldId="359"/>
            <ac:spMk id="8" creationId="{636989F6-BCA0-41CB-AAAB-763BDC33114A}"/>
          </ac:spMkLst>
        </pc:spChg>
        <pc:picChg chg="add mod">
          <ac:chgData name="Flores,Zachary (DSHS)" userId="S::zachary.flores@dshs.texas.gov::e619b1a4-ff3c-48b2-8d1c-f798fc25283a" providerId="AD" clId="Web-{4247603B-BCCE-49D9-8BFE-D700B0DA9177}" dt="2021-02-05T17:13:24.989" v="869" actId="1076"/>
          <ac:picMkLst>
            <pc:docMk/>
            <pc:sldMk cId="4243540332" sldId="359"/>
            <ac:picMk id="5" creationId="{5F4EBF43-9051-4E65-A08A-35FE8ABF1287}"/>
          </ac:picMkLst>
        </pc:picChg>
        <pc:picChg chg="add mod">
          <ac:chgData name="Flores,Zachary (DSHS)" userId="S::zachary.flores@dshs.texas.gov::e619b1a4-ff3c-48b2-8d1c-f798fc25283a" providerId="AD" clId="Web-{4247603B-BCCE-49D9-8BFE-D700B0DA9177}" dt="2021-02-05T17:13:23.192" v="868" actId="1076"/>
          <ac:picMkLst>
            <pc:docMk/>
            <pc:sldMk cId="4243540332" sldId="359"/>
            <ac:picMk id="6" creationId="{45C06C99-8CAC-44BB-90F4-733978679311}"/>
          </ac:picMkLst>
        </pc:picChg>
      </pc:sldChg>
      <pc:sldChg chg="addSp delSp modSp add replId">
        <pc:chgData name="Flores,Zachary (DSHS)" userId="S::zachary.flores@dshs.texas.gov::e619b1a4-ff3c-48b2-8d1c-f798fc25283a" providerId="AD" clId="Web-{4247603B-BCCE-49D9-8BFE-D700B0DA9177}" dt="2021-02-05T17:33:10.669" v="1187" actId="20577"/>
        <pc:sldMkLst>
          <pc:docMk/>
          <pc:sldMk cId="319569050" sldId="360"/>
        </pc:sldMkLst>
        <pc:spChg chg="mod">
          <ac:chgData name="Flores,Zachary (DSHS)" userId="S::zachary.flores@dshs.texas.gov::e619b1a4-ff3c-48b2-8d1c-f798fc25283a" providerId="AD" clId="Web-{4247603B-BCCE-49D9-8BFE-D700B0DA9177}" dt="2021-02-05T17:29:17.227" v="1129" actId="20577"/>
          <ac:spMkLst>
            <pc:docMk/>
            <pc:sldMk cId="319569050" sldId="360"/>
            <ac:spMk id="3" creationId="{229BAC88-7DD5-4EB1-B94D-EA44F9C67434}"/>
          </ac:spMkLst>
        </pc:spChg>
        <pc:spChg chg="mod">
          <ac:chgData name="Flores,Zachary (DSHS)" userId="S::zachary.flores@dshs.texas.gov::e619b1a4-ff3c-48b2-8d1c-f798fc25283a" providerId="AD" clId="Web-{4247603B-BCCE-49D9-8BFE-D700B0DA9177}" dt="2021-02-05T17:33:10.669" v="1187" actId="20577"/>
          <ac:spMkLst>
            <pc:docMk/>
            <pc:sldMk cId="319569050" sldId="360"/>
            <ac:spMk id="8" creationId="{636989F6-BCA0-41CB-AAAB-763BDC33114A}"/>
          </ac:spMkLst>
        </pc:spChg>
        <pc:picChg chg="add mod">
          <ac:chgData name="Flores,Zachary (DSHS)" userId="S::zachary.flores@dshs.texas.gov::e619b1a4-ff3c-48b2-8d1c-f798fc25283a" providerId="AD" clId="Web-{4247603B-BCCE-49D9-8BFE-D700B0DA9177}" dt="2021-02-05T17:26:38.927" v="1067" actId="1076"/>
          <ac:picMkLst>
            <pc:docMk/>
            <pc:sldMk cId="319569050" sldId="360"/>
            <ac:picMk id="4" creationId="{CE2DCEF3-7123-4AFE-922D-55CCDF05E0CD}"/>
          </ac:picMkLst>
        </pc:picChg>
        <pc:picChg chg="del">
          <ac:chgData name="Flores,Zachary (DSHS)" userId="S::zachary.flores@dshs.texas.gov::e619b1a4-ff3c-48b2-8d1c-f798fc25283a" providerId="AD" clId="Web-{4247603B-BCCE-49D9-8BFE-D700B0DA9177}" dt="2021-02-05T17:26:36.958" v="1066"/>
          <ac:picMkLst>
            <pc:docMk/>
            <pc:sldMk cId="319569050" sldId="360"/>
            <ac:picMk id="5" creationId="{5F4EBF43-9051-4E65-A08A-35FE8ABF1287}"/>
          </ac:picMkLst>
        </pc:picChg>
        <pc:picChg chg="del">
          <ac:chgData name="Flores,Zachary (DSHS)" userId="S::zachary.flores@dshs.texas.gov::e619b1a4-ff3c-48b2-8d1c-f798fc25283a" providerId="AD" clId="Web-{4247603B-BCCE-49D9-8BFE-D700B0DA9177}" dt="2021-02-05T17:27:24.787" v="1071"/>
          <ac:picMkLst>
            <pc:docMk/>
            <pc:sldMk cId="319569050" sldId="360"/>
            <ac:picMk id="6" creationId="{45C06C99-8CAC-44BB-90F4-733978679311}"/>
          </ac:picMkLst>
        </pc:picChg>
        <pc:picChg chg="add mod">
          <ac:chgData name="Flores,Zachary (DSHS)" userId="S::zachary.flores@dshs.texas.gov::e619b1a4-ff3c-48b2-8d1c-f798fc25283a" providerId="AD" clId="Web-{4247603B-BCCE-49D9-8BFE-D700B0DA9177}" dt="2021-02-05T17:27:26.521" v="1072" actId="1076"/>
          <ac:picMkLst>
            <pc:docMk/>
            <pc:sldMk cId="319569050" sldId="360"/>
            <ac:picMk id="7" creationId="{0E160974-ACF9-45D0-BCA8-40EFA9457D96}"/>
          </ac:picMkLst>
        </pc:picChg>
      </pc:sldChg>
      <pc:sldChg chg="addSp delSp modSp new">
        <pc:chgData name="Flores,Zachary (DSHS)" userId="S::zachary.flores@dshs.texas.gov::e619b1a4-ff3c-48b2-8d1c-f798fc25283a" providerId="AD" clId="Web-{4247603B-BCCE-49D9-8BFE-D700B0DA9177}" dt="2021-02-05T17:48:19.875" v="1557" actId="1076"/>
        <pc:sldMkLst>
          <pc:docMk/>
          <pc:sldMk cId="803019980" sldId="361"/>
        </pc:sldMkLst>
        <pc:spChg chg="mod">
          <ac:chgData name="Flores,Zachary (DSHS)" userId="S::zachary.flores@dshs.texas.gov::e619b1a4-ff3c-48b2-8d1c-f798fc25283a" providerId="AD" clId="Web-{4247603B-BCCE-49D9-8BFE-D700B0DA9177}" dt="2021-02-05T17:33:39.467" v="1209" actId="20577"/>
          <ac:spMkLst>
            <pc:docMk/>
            <pc:sldMk cId="803019980" sldId="361"/>
            <ac:spMk id="2" creationId="{482E4A30-3C03-455D-BBC2-C067615A7D61}"/>
          </ac:spMkLst>
        </pc:spChg>
        <pc:spChg chg="mod">
          <ac:chgData name="Flores,Zachary (DSHS)" userId="S::zachary.flores@dshs.texas.gov::e619b1a4-ff3c-48b2-8d1c-f798fc25283a" providerId="AD" clId="Web-{4247603B-BCCE-49D9-8BFE-D700B0DA9177}" dt="2021-02-05T17:48:02.343" v="1553" actId="1076"/>
          <ac:spMkLst>
            <pc:docMk/>
            <pc:sldMk cId="803019980" sldId="361"/>
            <ac:spMk id="3" creationId="{D99C9820-4938-49FF-95BC-07A2740CED1E}"/>
          </ac:spMkLst>
        </pc:spChg>
        <pc:spChg chg="del">
          <ac:chgData name="Flores,Zachary (DSHS)" userId="S::zachary.flores@dshs.texas.gov::e619b1a4-ff3c-48b2-8d1c-f798fc25283a" providerId="AD" clId="Web-{4247603B-BCCE-49D9-8BFE-D700B0DA9177}" dt="2021-02-05T17:44:33.058" v="1488"/>
          <ac:spMkLst>
            <pc:docMk/>
            <pc:sldMk cId="803019980" sldId="361"/>
            <ac:spMk id="4" creationId="{7AAC5245-D859-48CE-A506-732D7966919E}"/>
          </ac:spMkLst>
        </pc:spChg>
        <pc:picChg chg="add mod">
          <ac:chgData name="Flores,Zachary (DSHS)" userId="S::zachary.flores@dshs.texas.gov::e619b1a4-ff3c-48b2-8d1c-f798fc25283a" providerId="AD" clId="Web-{4247603B-BCCE-49D9-8BFE-D700B0DA9177}" dt="2021-02-05T17:48:02.593" v="1554" actId="1076"/>
          <ac:picMkLst>
            <pc:docMk/>
            <pc:sldMk cId="803019980" sldId="361"/>
            <ac:picMk id="5" creationId="{74119DA2-978D-4160-B829-A7879B79B6AA}"/>
          </ac:picMkLst>
        </pc:picChg>
        <pc:picChg chg="add del mod">
          <ac:chgData name="Flores,Zachary (DSHS)" userId="S::zachary.flores@dshs.texas.gov::e619b1a4-ff3c-48b2-8d1c-f798fc25283a" providerId="AD" clId="Web-{4247603B-BCCE-49D9-8BFE-D700B0DA9177}" dt="2021-02-05T17:47:38.889" v="1548"/>
          <ac:picMkLst>
            <pc:docMk/>
            <pc:sldMk cId="803019980" sldId="361"/>
            <ac:picMk id="6" creationId="{D47417C1-2709-4C75-9691-C4E29E67FCA0}"/>
          </ac:picMkLst>
        </pc:picChg>
        <pc:picChg chg="add mod">
          <ac:chgData name="Flores,Zachary (DSHS)" userId="S::zachary.flores@dshs.texas.gov::e619b1a4-ff3c-48b2-8d1c-f798fc25283a" providerId="AD" clId="Web-{4247603B-BCCE-49D9-8BFE-D700B0DA9177}" dt="2021-02-05T17:48:05.703" v="1555" actId="1076"/>
          <ac:picMkLst>
            <pc:docMk/>
            <pc:sldMk cId="803019980" sldId="361"/>
            <ac:picMk id="7" creationId="{6E5B378C-A4F2-45B7-83CB-A62B8025312D}"/>
          </ac:picMkLst>
        </pc:picChg>
        <pc:picChg chg="add mod">
          <ac:chgData name="Flores,Zachary (DSHS)" userId="S::zachary.flores@dshs.texas.gov::e619b1a4-ff3c-48b2-8d1c-f798fc25283a" providerId="AD" clId="Web-{4247603B-BCCE-49D9-8BFE-D700B0DA9177}" dt="2021-02-05T17:48:19.875" v="1557" actId="1076"/>
          <ac:picMkLst>
            <pc:docMk/>
            <pc:sldMk cId="803019980" sldId="361"/>
            <ac:picMk id="8" creationId="{9E3CE9C8-B95E-4C6A-A324-5F4FA6A0B432}"/>
          </ac:picMkLst>
        </pc:picChg>
      </pc:sldChg>
    </pc:docChg>
  </pc:docChgLst>
  <pc:docChgLst>
    <pc:chgData name="Hill,Jordan (DSHS)" userId="S::jordan.hill@dshs.texas.gov::1afcdffa-d068-4ece-aa53-24c4dfc62f31" providerId="AD" clId="Web-{E0FCE12D-049E-440F-B6C3-E529FF319E25}"/>
    <pc:docChg chg="addSld modSld modSection">
      <pc:chgData name="Hill,Jordan (DSHS)" userId="S::jordan.hill@dshs.texas.gov::1afcdffa-d068-4ece-aa53-24c4dfc62f31" providerId="AD" clId="Web-{E0FCE12D-049E-440F-B6C3-E529FF319E25}" dt="2021-01-13T16:24:04.631" v="18" actId="20577"/>
      <pc:docMkLst>
        <pc:docMk/>
      </pc:docMkLst>
      <pc:sldChg chg="modSp new">
        <pc:chgData name="Hill,Jordan (DSHS)" userId="S::jordan.hill@dshs.texas.gov::1afcdffa-d068-4ece-aa53-24c4dfc62f31" providerId="AD" clId="Web-{E0FCE12D-049E-440F-B6C3-E529FF319E25}" dt="2021-01-13T16:24:04.631" v="18" actId="20577"/>
        <pc:sldMkLst>
          <pc:docMk/>
          <pc:sldMk cId="2565862613" sldId="345"/>
        </pc:sldMkLst>
        <pc:spChg chg="mod">
          <ac:chgData name="Hill,Jordan (DSHS)" userId="S::jordan.hill@dshs.texas.gov::1afcdffa-d068-4ece-aa53-24c4dfc62f31" providerId="AD" clId="Web-{E0FCE12D-049E-440F-B6C3-E529FF319E25}" dt="2021-01-13T16:23:45.130" v="3" actId="20577"/>
          <ac:spMkLst>
            <pc:docMk/>
            <pc:sldMk cId="2565862613" sldId="345"/>
            <ac:spMk id="2" creationId="{1AAD091F-2F14-4437-934B-DC4FA0A3BAD8}"/>
          </ac:spMkLst>
        </pc:spChg>
        <pc:spChg chg="mod">
          <ac:chgData name="Hill,Jordan (DSHS)" userId="S::jordan.hill@dshs.texas.gov::1afcdffa-d068-4ece-aa53-24c4dfc62f31" providerId="AD" clId="Web-{E0FCE12D-049E-440F-B6C3-E529FF319E25}" dt="2021-01-13T16:24:04.631" v="18" actId="20577"/>
          <ac:spMkLst>
            <pc:docMk/>
            <pc:sldMk cId="2565862613" sldId="345"/>
            <ac:spMk id="3" creationId="{4982F00D-68BA-478C-B708-B70FC28845C1}"/>
          </ac:spMkLst>
        </pc:spChg>
      </pc:sldChg>
    </pc:docChg>
  </pc:docChgLst>
  <pc:docChgLst>
    <pc:chgData name="Spahn,Mackenzie L (DSHS)" userId="S::mackenzie.spahn@dshs.texas.gov::7ab22ca3-4670-4815-8d96-f639ee0885ed" providerId="AD" clId="Web-{5BB6DD71-11CF-1DA1-6459-83EF44710DBE}"/>
    <pc:docChg chg="modSld">
      <pc:chgData name="Spahn,Mackenzie L (DSHS)" userId="S::mackenzie.spahn@dshs.texas.gov::7ab22ca3-4670-4815-8d96-f639ee0885ed" providerId="AD" clId="Web-{5BB6DD71-11CF-1DA1-6459-83EF44710DBE}" dt="2021-06-07T16:39:31.745" v="360" actId="20577"/>
      <pc:docMkLst>
        <pc:docMk/>
      </pc:docMkLst>
      <pc:sldChg chg="modSp">
        <pc:chgData name="Spahn,Mackenzie L (DSHS)" userId="S::mackenzie.spahn@dshs.texas.gov::7ab22ca3-4670-4815-8d96-f639ee0885ed" providerId="AD" clId="Web-{5BB6DD71-11CF-1DA1-6459-83EF44710DBE}" dt="2021-06-07T16:39:31.745" v="360" actId="20577"/>
        <pc:sldMkLst>
          <pc:docMk/>
          <pc:sldMk cId="116966573" sldId="617"/>
        </pc:sldMkLst>
        <pc:spChg chg="mod">
          <ac:chgData name="Spahn,Mackenzie L (DSHS)" userId="S::mackenzie.spahn@dshs.texas.gov::7ab22ca3-4670-4815-8d96-f639ee0885ed" providerId="AD" clId="Web-{5BB6DD71-11CF-1DA1-6459-83EF44710DBE}" dt="2021-06-07T16:39:31.745" v="360" actId="20577"/>
          <ac:spMkLst>
            <pc:docMk/>
            <pc:sldMk cId="116966573" sldId="617"/>
            <ac:spMk id="3" creationId="{C8BB85AC-9BF2-4BE2-97A7-336DA99F9461}"/>
          </ac:spMkLst>
        </pc:spChg>
      </pc:sldChg>
    </pc:docChg>
  </pc:docChgLst>
  <pc:docChgLst>
    <pc:chgData name="Flores,Zachary (DSHS)" userId="S::zachary.flores@dshs.texas.gov::e619b1a4-ff3c-48b2-8d1c-f798fc25283a" providerId="AD" clId="Web-{337E39CA-E947-4640-A514-14500713363F}"/>
    <pc:docChg chg="modSld">
      <pc:chgData name="Flores,Zachary (DSHS)" userId="S::zachary.flores@dshs.texas.gov::e619b1a4-ff3c-48b2-8d1c-f798fc25283a" providerId="AD" clId="Web-{337E39CA-E947-4640-A514-14500713363F}" dt="2021-04-02T15:23:20.253" v="91"/>
      <pc:docMkLst>
        <pc:docMk/>
      </pc:docMkLst>
      <pc:sldChg chg="modSp">
        <pc:chgData name="Flores,Zachary (DSHS)" userId="S::zachary.flores@dshs.texas.gov::e619b1a4-ff3c-48b2-8d1c-f798fc25283a" providerId="AD" clId="Web-{337E39CA-E947-4640-A514-14500713363F}" dt="2021-04-02T15:23:20.253" v="91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337E39CA-E947-4640-A514-14500713363F}" dt="2021-04-02T15:23:20.253" v="91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15919DC0-7EDD-4880-8F6C-66E42324A589}"/>
    <pc:docChg chg="addSld modSld modSection">
      <pc:chgData name="Flores,Zachary (DSHS)" userId="S::zachary.flores@dshs.texas.gov::e619b1a4-ff3c-48b2-8d1c-f798fc25283a" providerId="AD" clId="Web-{15919DC0-7EDD-4880-8F6C-66E42324A589}" dt="2021-03-12T03:08:30.659" v="370" actId="20577"/>
      <pc:docMkLst>
        <pc:docMk/>
      </pc:docMkLst>
      <pc:sldChg chg="modSp">
        <pc:chgData name="Flores,Zachary (DSHS)" userId="S::zachary.flores@dshs.texas.gov::e619b1a4-ff3c-48b2-8d1c-f798fc25283a" providerId="AD" clId="Web-{15919DC0-7EDD-4880-8F6C-66E42324A589}" dt="2021-03-12T02:48:52.013" v="12" actId="20577"/>
        <pc:sldMkLst>
          <pc:docMk/>
          <pc:sldMk cId="2198252228" sldId="386"/>
        </pc:sldMkLst>
        <pc:spChg chg="mod">
          <ac:chgData name="Flores,Zachary (DSHS)" userId="S::zachary.flores@dshs.texas.gov::e619b1a4-ff3c-48b2-8d1c-f798fc25283a" providerId="AD" clId="Web-{15919DC0-7EDD-4880-8F6C-66E42324A589}" dt="2021-03-12T02:48:52.013" v="12" actId="20577"/>
          <ac:spMkLst>
            <pc:docMk/>
            <pc:sldMk cId="2198252228" sldId="386"/>
            <ac:spMk id="3" creationId="{553798B8-69A6-4E0D-B3C9-8DBF8448D4F9}"/>
          </ac:spMkLst>
        </pc:spChg>
      </pc:sldChg>
      <pc:sldChg chg="delSp modSp new">
        <pc:chgData name="Flores,Zachary (DSHS)" userId="S::zachary.flores@dshs.texas.gov::e619b1a4-ff3c-48b2-8d1c-f798fc25283a" providerId="AD" clId="Web-{15919DC0-7EDD-4880-8F6C-66E42324A589}" dt="2021-03-12T03:08:30.659" v="370" actId="20577"/>
        <pc:sldMkLst>
          <pc:docMk/>
          <pc:sldMk cId="2344693026" sldId="397"/>
        </pc:sldMkLst>
        <pc:spChg chg="mod">
          <ac:chgData name="Flores,Zachary (DSHS)" userId="S::zachary.flores@dshs.texas.gov::e619b1a4-ff3c-48b2-8d1c-f798fc25283a" providerId="AD" clId="Web-{15919DC0-7EDD-4880-8F6C-66E42324A589}" dt="2021-03-12T02:50:26.940" v="29" actId="1076"/>
          <ac:spMkLst>
            <pc:docMk/>
            <pc:sldMk cId="2344693026" sldId="397"/>
            <ac:spMk id="2" creationId="{D5DCD162-1868-4A71-AD5B-88E87C618E44}"/>
          </ac:spMkLst>
        </pc:spChg>
        <pc:spChg chg="mod">
          <ac:chgData name="Flores,Zachary (DSHS)" userId="S::zachary.flores@dshs.texas.gov::e619b1a4-ff3c-48b2-8d1c-f798fc25283a" providerId="AD" clId="Web-{15919DC0-7EDD-4880-8F6C-66E42324A589}" dt="2021-03-12T03:08:30.659" v="370" actId="20577"/>
          <ac:spMkLst>
            <pc:docMk/>
            <pc:sldMk cId="2344693026" sldId="397"/>
            <ac:spMk id="3" creationId="{037BD68B-B04F-4F97-B373-37CBBA54DA9F}"/>
          </ac:spMkLst>
        </pc:spChg>
        <pc:spChg chg="del">
          <ac:chgData name="Flores,Zachary (DSHS)" userId="S::zachary.flores@dshs.texas.gov::e619b1a4-ff3c-48b2-8d1c-f798fc25283a" providerId="AD" clId="Web-{15919DC0-7EDD-4880-8F6C-66E42324A589}" dt="2021-03-12T02:54:06.844" v="30"/>
          <ac:spMkLst>
            <pc:docMk/>
            <pc:sldMk cId="2344693026" sldId="397"/>
            <ac:spMk id="4" creationId="{30C13E5D-AF0D-4F5F-A880-D9BA615231F5}"/>
          </ac:spMkLst>
        </pc:spChg>
      </pc:sldChg>
    </pc:docChg>
  </pc:docChgLst>
  <pc:docChgLst>
    <pc:chgData name="Hill,Jordan (DSHS)" userId="S::jordan.hill@dshs.texas.gov::1afcdffa-d068-4ece-aa53-24c4dfc62f31" providerId="AD" clId="Web-{27F5A568-04B9-41D8-B2B4-BA2179CFB686}"/>
    <pc:docChg chg="modSld">
      <pc:chgData name="Hill,Jordan (DSHS)" userId="S::jordan.hill@dshs.texas.gov::1afcdffa-d068-4ece-aa53-24c4dfc62f31" providerId="AD" clId="Web-{27F5A568-04B9-41D8-B2B4-BA2179CFB686}" dt="2021-03-05T20:43:42.726" v="446" actId="20577"/>
      <pc:docMkLst>
        <pc:docMk/>
      </pc:docMkLst>
      <pc:sldChg chg="modSp">
        <pc:chgData name="Hill,Jordan (DSHS)" userId="S::jordan.hill@dshs.texas.gov::1afcdffa-d068-4ece-aa53-24c4dfc62f31" providerId="AD" clId="Web-{27F5A568-04B9-41D8-B2B4-BA2179CFB686}" dt="2021-03-05T20:38:25.242" v="65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27F5A568-04B9-41D8-B2B4-BA2179CFB686}" dt="2021-03-05T20:38:25.242" v="65" actId="20577"/>
          <ac:spMkLst>
            <pc:docMk/>
            <pc:sldMk cId="2067493864" sldId="368"/>
            <ac:spMk id="3" creationId="{75238FFF-EC99-410C-8B8A-E7A900FF2D2D}"/>
          </ac:spMkLst>
        </pc:spChg>
      </pc:sldChg>
      <pc:sldChg chg="modSp">
        <pc:chgData name="Hill,Jordan (DSHS)" userId="S::jordan.hill@dshs.texas.gov::1afcdffa-d068-4ece-aa53-24c4dfc62f31" providerId="AD" clId="Web-{27F5A568-04B9-41D8-B2B4-BA2179CFB686}" dt="2021-03-05T20:43:42.726" v="446" actId="20577"/>
        <pc:sldMkLst>
          <pc:docMk/>
          <pc:sldMk cId="91271557" sldId="392"/>
        </pc:sldMkLst>
        <pc:spChg chg="mod">
          <ac:chgData name="Hill,Jordan (DSHS)" userId="S::jordan.hill@dshs.texas.gov::1afcdffa-d068-4ece-aa53-24c4dfc62f31" providerId="AD" clId="Web-{27F5A568-04B9-41D8-B2B4-BA2179CFB686}" dt="2021-03-05T20:43:42.726" v="446" actId="20577"/>
          <ac:spMkLst>
            <pc:docMk/>
            <pc:sldMk cId="91271557" sldId="392"/>
            <ac:spMk id="3" creationId="{05C5D1D7-6F63-475C-92DD-55F09DCB9847}"/>
          </ac:spMkLst>
        </pc:spChg>
      </pc:sldChg>
      <pc:sldChg chg="modSp">
        <pc:chgData name="Hill,Jordan (DSHS)" userId="S::jordan.hill@dshs.texas.gov::1afcdffa-d068-4ece-aa53-24c4dfc62f31" providerId="AD" clId="Web-{27F5A568-04B9-41D8-B2B4-BA2179CFB686}" dt="2021-03-05T20:43:26.132" v="442" actId="20577"/>
        <pc:sldMkLst>
          <pc:docMk/>
          <pc:sldMk cId="4157926983" sldId="393"/>
        </pc:sldMkLst>
        <pc:spChg chg="mod">
          <ac:chgData name="Hill,Jordan (DSHS)" userId="S::jordan.hill@dshs.texas.gov::1afcdffa-d068-4ece-aa53-24c4dfc62f31" providerId="AD" clId="Web-{27F5A568-04B9-41D8-B2B4-BA2179CFB686}" dt="2021-03-05T20:43:26.132" v="442" actId="20577"/>
          <ac:spMkLst>
            <pc:docMk/>
            <pc:sldMk cId="4157926983" sldId="393"/>
            <ac:spMk id="3" creationId="{B3DC15E1-23FA-45C6-A891-CC72DF2A8344}"/>
          </ac:spMkLst>
        </pc:spChg>
      </pc:sldChg>
    </pc:docChg>
  </pc:docChgLst>
  <pc:docChgLst>
    <pc:chgData name="Spahn,Mackenzie L (DSHS)" userId="S::mackenzie.spahn@dshs.texas.gov::7ab22ca3-4670-4815-8d96-f639ee0885ed" providerId="AD" clId="Web-{1D66C6AD-4BC4-4F58-8FCB-DB13E9BA28B1}"/>
    <pc:docChg chg="modSld">
      <pc:chgData name="Spahn,Mackenzie L (DSHS)" userId="S::mackenzie.spahn@dshs.texas.gov::7ab22ca3-4670-4815-8d96-f639ee0885ed" providerId="AD" clId="Web-{1D66C6AD-4BC4-4F58-8FCB-DB13E9BA28B1}" dt="2021-05-21T17:10:28.316" v="0"/>
      <pc:docMkLst>
        <pc:docMk/>
      </pc:docMkLst>
      <pc:sldChg chg="addSp">
        <pc:chgData name="Spahn,Mackenzie L (DSHS)" userId="S::mackenzie.spahn@dshs.texas.gov::7ab22ca3-4670-4815-8d96-f639ee0885ed" providerId="AD" clId="Web-{1D66C6AD-4BC4-4F58-8FCB-DB13E9BA28B1}" dt="2021-05-21T17:10:28.316" v="0"/>
        <pc:sldMkLst>
          <pc:docMk/>
          <pc:sldMk cId="310470502" sldId="518"/>
        </pc:sldMkLst>
        <pc:spChg chg="add">
          <ac:chgData name="Spahn,Mackenzie L (DSHS)" userId="S::mackenzie.spahn@dshs.texas.gov::7ab22ca3-4670-4815-8d96-f639ee0885ed" providerId="AD" clId="Web-{1D66C6AD-4BC4-4F58-8FCB-DB13E9BA28B1}" dt="2021-05-21T17:10:28.316" v="0"/>
          <ac:spMkLst>
            <pc:docMk/>
            <pc:sldMk cId="310470502" sldId="518"/>
            <ac:spMk id="4" creationId="{723FCF21-EB2F-4971-9FE4-BAA69D9CC7AE}"/>
          </ac:spMkLst>
        </pc:spChg>
      </pc:sldChg>
    </pc:docChg>
  </pc:docChgLst>
  <pc:docChgLst>
    <pc:chgData name="Spahn,Mackenzie L (DSHS)" userId="S::mackenzie.spahn@dshs.texas.gov::7ab22ca3-4670-4815-8d96-f639ee0885ed" providerId="AD" clId="Web-{0E713DF0-8D0E-43CA-B2FF-7D66C97F9E8B}"/>
    <pc:docChg chg="modSld">
      <pc:chgData name="Spahn,Mackenzie L (DSHS)" userId="S::mackenzie.spahn@dshs.texas.gov::7ab22ca3-4670-4815-8d96-f639ee0885ed" providerId="AD" clId="Web-{0E713DF0-8D0E-43CA-B2FF-7D66C97F9E8B}" dt="2021-04-16T16:08:57.765" v="175"/>
      <pc:docMkLst>
        <pc:docMk/>
      </pc:docMkLst>
      <pc:sldChg chg="modSp">
        <pc:chgData name="Spahn,Mackenzie L (DSHS)" userId="S::mackenzie.spahn@dshs.texas.gov::7ab22ca3-4670-4815-8d96-f639ee0885ed" providerId="AD" clId="Web-{0E713DF0-8D0E-43CA-B2FF-7D66C97F9E8B}" dt="2021-04-16T16:08:57.765" v="175"/>
        <pc:sldMkLst>
          <pc:docMk/>
          <pc:sldMk cId="3270391972" sldId="429"/>
        </pc:sldMkLst>
        <pc:graphicFrameChg chg="mod modGraphic">
          <ac:chgData name="Spahn,Mackenzie L (DSHS)" userId="S::mackenzie.spahn@dshs.texas.gov::7ab22ca3-4670-4815-8d96-f639ee0885ed" providerId="AD" clId="Web-{0E713DF0-8D0E-43CA-B2FF-7D66C97F9E8B}" dt="2021-04-16T16:08:57.765" v="175"/>
          <ac:graphicFrameMkLst>
            <pc:docMk/>
            <pc:sldMk cId="3270391972" sldId="429"/>
            <ac:graphicFrameMk id="8" creationId="{E01F5D96-3059-4797-8D59-68A8FBBCAF54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71408D29-3C11-47FF-8D90-610D89224127}"/>
    <pc:docChg chg="modSld">
      <pc:chgData name="Spahn,Mackenzie L (DSHS)" userId="S::mackenzie.spahn@dshs.texas.gov::7ab22ca3-4670-4815-8d96-f639ee0885ed" providerId="AD" clId="Web-{71408D29-3C11-47FF-8D90-610D89224127}" dt="2021-02-12T20:03:20.458" v="974" actId="20577"/>
      <pc:docMkLst>
        <pc:docMk/>
      </pc:docMkLst>
      <pc:sldChg chg="modSp">
        <pc:chgData name="Spahn,Mackenzie L (DSHS)" userId="S::mackenzie.spahn@dshs.texas.gov::7ab22ca3-4670-4815-8d96-f639ee0885ed" providerId="AD" clId="Web-{71408D29-3C11-47FF-8D90-610D89224127}" dt="2021-02-12T20:03:20.458" v="974" actId="20577"/>
        <pc:sldMkLst>
          <pc:docMk/>
          <pc:sldMk cId="1457823568" sldId="375"/>
        </pc:sldMkLst>
        <pc:spChg chg="mod">
          <ac:chgData name="Spahn,Mackenzie L (DSHS)" userId="S::mackenzie.spahn@dshs.texas.gov::7ab22ca3-4670-4815-8d96-f639ee0885ed" providerId="AD" clId="Web-{71408D29-3C11-47FF-8D90-610D89224127}" dt="2021-02-12T19:14:34.833" v="239" actId="20577"/>
          <ac:spMkLst>
            <pc:docMk/>
            <pc:sldMk cId="1457823568" sldId="375"/>
            <ac:spMk id="2" creationId="{67E03A31-6440-45C4-87E9-E38B3F38B90A}"/>
          </ac:spMkLst>
        </pc:spChg>
        <pc:spChg chg="mod">
          <ac:chgData name="Spahn,Mackenzie L (DSHS)" userId="S::mackenzie.spahn@dshs.texas.gov::7ab22ca3-4670-4815-8d96-f639ee0885ed" providerId="AD" clId="Web-{71408D29-3C11-47FF-8D90-610D89224127}" dt="2021-02-12T20:03:20.458" v="974" actId="20577"/>
          <ac:spMkLst>
            <pc:docMk/>
            <pc:sldMk cId="1457823568" sldId="375"/>
            <ac:spMk id="3" creationId="{A835D96C-53D2-46A1-8C35-091408AFA6E8}"/>
          </ac:spMkLst>
        </pc:spChg>
      </pc:sldChg>
    </pc:docChg>
  </pc:docChgLst>
  <pc:docChgLst>
    <pc:chgData name="Hill,Jordan (DSHS)" userId="S::jordan.hill@dshs.texas.gov::1afcdffa-d068-4ece-aa53-24c4dfc62f31" providerId="AD" clId="Web-{DB1A6837-BEB1-4347-BC76-780BAD072083}"/>
    <pc:docChg chg="modSld">
      <pc:chgData name="Hill,Jordan (DSHS)" userId="S::jordan.hill@dshs.texas.gov::1afcdffa-d068-4ece-aa53-24c4dfc62f31" providerId="AD" clId="Web-{DB1A6837-BEB1-4347-BC76-780BAD072083}" dt="2021-05-05T22:01:15.093" v="97" actId="20577"/>
      <pc:docMkLst>
        <pc:docMk/>
      </pc:docMkLst>
      <pc:sldChg chg="modSp delCm">
        <pc:chgData name="Hill,Jordan (DSHS)" userId="S::jordan.hill@dshs.texas.gov::1afcdffa-d068-4ece-aa53-24c4dfc62f31" providerId="AD" clId="Web-{DB1A6837-BEB1-4347-BC76-780BAD072083}" dt="2021-05-05T22:01:15.093" v="97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DB1A6837-BEB1-4347-BC76-780BAD072083}" dt="2021-05-05T22:01:15.093" v="97" actId="20577"/>
          <ac:spMkLst>
            <pc:docMk/>
            <pc:sldMk cId="2103228504" sldId="498"/>
            <ac:spMk id="8" creationId="{FC751D05-1B0C-488F-859B-6307B5537313}"/>
          </ac:spMkLst>
        </pc:spChg>
      </pc:sldChg>
    </pc:docChg>
  </pc:docChgLst>
  <pc:docChgLst>
    <pc:chgData name="Flores,Zachary (DSHS)" userId="S::zachary.flores@dshs.texas.gov::e619b1a4-ff3c-48b2-8d1c-f798fc25283a" providerId="AD" clId="Web-{4F53FD82-4D26-44A8-9D07-A67C509E25CF}"/>
    <pc:docChg chg="modSld">
      <pc:chgData name="Flores,Zachary (DSHS)" userId="S::zachary.flores@dshs.texas.gov::e619b1a4-ff3c-48b2-8d1c-f798fc25283a" providerId="AD" clId="Web-{4F53FD82-4D26-44A8-9D07-A67C509E25CF}" dt="2021-04-23T19:25:28.177" v="265"/>
      <pc:docMkLst>
        <pc:docMk/>
      </pc:docMkLst>
      <pc:sldChg chg="modSp">
        <pc:chgData name="Flores,Zachary (DSHS)" userId="S::zachary.flores@dshs.texas.gov::e619b1a4-ff3c-48b2-8d1c-f798fc25283a" providerId="AD" clId="Web-{4F53FD82-4D26-44A8-9D07-A67C509E25CF}" dt="2021-04-23T19:25:28.177" v="265"/>
        <pc:sldMkLst>
          <pc:docMk/>
          <pc:sldMk cId="3710088869" sldId="434"/>
        </pc:sldMkLst>
        <pc:graphicFrameChg chg="mod modGraphic">
          <ac:chgData name="Flores,Zachary (DSHS)" userId="S::zachary.flores@dshs.texas.gov::e619b1a4-ff3c-48b2-8d1c-f798fc25283a" providerId="AD" clId="Web-{4F53FD82-4D26-44A8-9D07-A67C509E25CF}" dt="2021-04-23T19:25:28.177" v="26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138E1FA0-E6DF-4316-938B-B361B0B78A62}"/>
    <pc:docChg chg="addSld modSld modSection">
      <pc:chgData name="Hill,Jordan (DSHS)" userId="S::jordan.hill@dshs.texas.gov::1afcdffa-d068-4ece-aa53-24c4dfc62f31" providerId="AD" clId="Web-{138E1FA0-E6DF-4316-938B-B361B0B78A62}" dt="2021-02-05T19:01:57.604" v="15"/>
      <pc:docMkLst>
        <pc:docMk/>
      </pc:docMkLst>
      <pc:sldChg chg="modSp">
        <pc:chgData name="Hill,Jordan (DSHS)" userId="S::jordan.hill@dshs.texas.gov::1afcdffa-d068-4ece-aa53-24c4dfc62f31" providerId="AD" clId="Web-{138E1FA0-E6DF-4316-938B-B361B0B78A62}" dt="2021-02-05T18:53:22.892" v="3" actId="20577"/>
        <pc:sldMkLst>
          <pc:docMk/>
          <pc:sldMk cId="4243540332" sldId="359"/>
        </pc:sldMkLst>
        <pc:spChg chg="mod">
          <ac:chgData name="Hill,Jordan (DSHS)" userId="S::jordan.hill@dshs.texas.gov::1afcdffa-d068-4ece-aa53-24c4dfc62f31" providerId="AD" clId="Web-{138E1FA0-E6DF-4316-938B-B361B0B78A62}" dt="2021-02-05T18:53:22.892" v="3" actId="20577"/>
          <ac:spMkLst>
            <pc:docMk/>
            <pc:sldMk cId="4243540332" sldId="359"/>
            <ac:spMk id="3" creationId="{229BAC88-7DD5-4EB1-B94D-EA44F9C67434}"/>
          </ac:spMkLst>
        </pc:spChg>
      </pc:sldChg>
      <pc:sldChg chg="modSp">
        <pc:chgData name="Hill,Jordan (DSHS)" userId="S::jordan.hill@dshs.texas.gov::1afcdffa-d068-4ece-aa53-24c4dfc62f31" providerId="AD" clId="Web-{138E1FA0-E6DF-4316-938B-B361B0B78A62}" dt="2021-02-05T18:55:35.926" v="14" actId="1076"/>
        <pc:sldMkLst>
          <pc:docMk/>
          <pc:sldMk cId="319569050" sldId="360"/>
        </pc:sldMkLst>
        <pc:spChg chg="mod">
          <ac:chgData name="Hill,Jordan (DSHS)" userId="S::jordan.hill@dshs.texas.gov::1afcdffa-d068-4ece-aa53-24c4dfc62f31" providerId="AD" clId="Web-{138E1FA0-E6DF-4316-938B-B361B0B78A62}" dt="2021-02-05T18:55:35.926" v="14" actId="1076"/>
          <ac:spMkLst>
            <pc:docMk/>
            <pc:sldMk cId="319569050" sldId="360"/>
            <ac:spMk id="8" creationId="{636989F6-BCA0-41CB-AAAB-763BDC33114A}"/>
          </ac:spMkLst>
        </pc:spChg>
        <pc:picChg chg="mod">
          <ac:chgData name="Hill,Jordan (DSHS)" userId="S::jordan.hill@dshs.texas.gov::1afcdffa-d068-4ece-aa53-24c4dfc62f31" providerId="AD" clId="Web-{138E1FA0-E6DF-4316-938B-B361B0B78A62}" dt="2021-02-05T18:53:28.845" v="4" actId="1076"/>
          <ac:picMkLst>
            <pc:docMk/>
            <pc:sldMk cId="319569050" sldId="360"/>
            <ac:picMk id="4" creationId="{CE2DCEF3-7123-4AFE-922D-55CCDF05E0CD}"/>
          </ac:picMkLst>
        </pc:picChg>
        <pc:picChg chg="mod">
          <ac:chgData name="Hill,Jordan (DSHS)" userId="S::jordan.hill@dshs.texas.gov::1afcdffa-d068-4ece-aa53-24c4dfc62f31" providerId="AD" clId="Web-{138E1FA0-E6DF-4316-938B-B361B0B78A62}" dt="2021-02-05T18:53:32.205" v="5" actId="1076"/>
          <ac:picMkLst>
            <pc:docMk/>
            <pc:sldMk cId="319569050" sldId="360"/>
            <ac:picMk id="7" creationId="{0E160974-ACF9-45D0-BCA8-40EFA9457D96}"/>
          </ac:picMkLst>
        </pc:picChg>
      </pc:sldChg>
      <pc:sldChg chg="new">
        <pc:chgData name="Hill,Jordan (DSHS)" userId="S::jordan.hill@dshs.texas.gov::1afcdffa-d068-4ece-aa53-24c4dfc62f31" providerId="AD" clId="Web-{138E1FA0-E6DF-4316-938B-B361B0B78A62}" dt="2021-02-05T19:01:57.604" v="15"/>
        <pc:sldMkLst>
          <pc:docMk/>
          <pc:sldMk cId="2385795401" sldId="362"/>
        </pc:sldMkLst>
      </pc:sldChg>
    </pc:docChg>
  </pc:docChgLst>
  <pc:docChgLst>
    <pc:chgData name="Hill,Jordan (DSHS)" userId="S::jordan.hill@dshs.texas.gov::1afcdffa-d068-4ece-aa53-24c4dfc62f31" providerId="AD" clId="Web-{54859293-7BDB-4DF5-8AD7-BAFDB01333B6}"/>
    <pc:docChg chg="addSld modSld sldOrd modSection">
      <pc:chgData name="Hill,Jordan (DSHS)" userId="S::jordan.hill@dshs.texas.gov::1afcdffa-d068-4ece-aa53-24c4dfc62f31" providerId="AD" clId="Web-{54859293-7BDB-4DF5-8AD7-BAFDB01333B6}" dt="2021-05-14T17:39:05.955" v="84" actId="20577"/>
      <pc:docMkLst>
        <pc:docMk/>
      </pc:docMkLst>
      <pc:sldChg chg="modSp">
        <pc:chgData name="Hill,Jordan (DSHS)" userId="S::jordan.hill@dshs.texas.gov::1afcdffa-d068-4ece-aa53-24c4dfc62f31" providerId="AD" clId="Web-{54859293-7BDB-4DF5-8AD7-BAFDB01333B6}" dt="2021-05-14T17:38:44.672" v="52" actId="20577"/>
        <pc:sldMkLst>
          <pc:docMk/>
          <pc:sldMk cId="2103228504" sldId="498"/>
        </pc:sldMkLst>
        <pc:spChg chg="mod">
          <ac:chgData name="Hill,Jordan (DSHS)" userId="S::jordan.hill@dshs.texas.gov::1afcdffa-d068-4ece-aa53-24c4dfc62f31" providerId="AD" clId="Web-{54859293-7BDB-4DF5-8AD7-BAFDB01333B6}" dt="2021-05-14T17:38:44.672" v="52" actId="20577"/>
          <ac:spMkLst>
            <pc:docMk/>
            <pc:sldMk cId="2103228504" sldId="498"/>
            <ac:spMk id="8" creationId="{FC751D05-1B0C-488F-859B-6307B5537313}"/>
          </ac:spMkLst>
        </pc:spChg>
      </pc:sldChg>
      <pc:sldChg chg="modSp new mod ord modClrScheme chgLayout">
        <pc:chgData name="Hill,Jordan (DSHS)" userId="S::jordan.hill@dshs.texas.gov::1afcdffa-d068-4ece-aa53-24c4dfc62f31" providerId="AD" clId="Web-{54859293-7BDB-4DF5-8AD7-BAFDB01333B6}" dt="2021-05-14T17:39:05.955" v="84" actId="20577"/>
        <pc:sldMkLst>
          <pc:docMk/>
          <pc:sldMk cId="3457972475" sldId="531"/>
        </pc:sldMkLst>
        <pc:spChg chg="mod ord">
          <ac:chgData name="Hill,Jordan (DSHS)" userId="S::jordan.hill@dshs.texas.gov::1afcdffa-d068-4ece-aa53-24c4dfc62f31" providerId="AD" clId="Web-{54859293-7BDB-4DF5-8AD7-BAFDB01333B6}" dt="2021-05-14T17:39:05.955" v="84" actId="20577"/>
          <ac:spMkLst>
            <pc:docMk/>
            <pc:sldMk cId="3457972475" sldId="531"/>
            <ac:spMk id="2" creationId="{79CBE556-4444-4407-889D-9AF2314D6045}"/>
          </ac:spMkLst>
        </pc:spChg>
        <pc:spChg chg="mod ord">
          <ac:chgData name="Hill,Jordan (DSHS)" userId="S::jordan.hill@dshs.texas.gov::1afcdffa-d068-4ece-aa53-24c4dfc62f31" providerId="AD" clId="Web-{54859293-7BDB-4DF5-8AD7-BAFDB01333B6}" dt="2021-05-14T17:38:55.907" v="55"/>
          <ac:spMkLst>
            <pc:docMk/>
            <pc:sldMk cId="3457972475" sldId="531"/>
            <ac:spMk id="3" creationId="{25B6E325-C975-425B-967E-063F9A93BEE1}"/>
          </ac:spMkLst>
        </pc:spChg>
      </pc:sldChg>
    </pc:docChg>
  </pc:docChgLst>
  <pc:docChgLst>
    <pc:chgData name="Spahn,Mackenzie L (DSHS)" userId="S::mackenzie.spahn@dshs.texas.gov::7ab22ca3-4670-4815-8d96-f639ee0885ed" providerId="AD" clId="Web-{D424FFFF-4B90-44A9-92E2-12692908CC63}"/>
    <pc:docChg chg="modSld">
      <pc:chgData name="Spahn,Mackenzie L (DSHS)" userId="S::mackenzie.spahn@dshs.texas.gov::7ab22ca3-4670-4815-8d96-f639ee0885ed" providerId="AD" clId="Web-{D424FFFF-4B90-44A9-92E2-12692908CC63}" dt="2021-06-02T17:51:09.322" v="77" actId="20577"/>
      <pc:docMkLst>
        <pc:docMk/>
      </pc:docMkLst>
      <pc:sldChg chg="modSp">
        <pc:chgData name="Spahn,Mackenzie L (DSHS)" userId="S::mackenzie.spahn@dshs.texas.gov::7ab22ca3-4670-4815-8d96-f639ee0885ed" providerId="AD" clId="Web-{D424FFFF-4B90-44A9-92E2-12692908CC63}" dt="2021-06-02T17:50:17.289" v="75" actId="20577"/>
        <pc:sldMkLst>
          <pc:docMk/>
          <pc:sldMk cId="3205559725" sldId="613"/>
        </pc:sldMkLst>
        <pc:spChg chg="mod">
          <ac:chgData name="Spahn,Mackenzie L (DSHS)" userId="S::mackenzie.spahn@dshs.texas.gov::7ab22ca3-4670-4815-8d96-f639ee0885ed" providerId="AD" clId="Web-{D424FFFF-4B90-44A9-92E2-12692908CC63}" dt="2021-06-02T17:49:15.038" v="74" actId="20577"/>
          <ac:spMkLst>
            <pc:docMk/>
            <pc:sldMk cId="3205559725" sldId="613"/>
            <ac:spMk id="2" creationId="{A6B17792-F2A9-4FEB-9A44-CAD5435D58A2}"/>
          </ac:spMkLst>
        </pc:spChg>
        <pc:spChg chg="mod">
          <ac:chgData name="Spahn,Mackenzie L (DSHS)" userId="S::mackenzie.spahn@dshs.texas.gov::7ab22ca3-4670-4815-8d96-f639ee0885ed" providerId="AD" clId="Web-{D424FFFF-4B90-44A9-92E2-12692908CC63}" dt="2021-06-02T17:50:17.289" v="75" actId="20577"/>
          <ac:spMkLst>
            <pc:docMk/>
            <pc:sldMk cId="3205559725" sldId="613"/>
            <ac:spMk id="3" creationId="{1D317A21-4D4C-4C8D-B982-662459A1B1E1}"/>
          </ac:spMkLst>
        </pc:spChg>
      </pc:sldChg>
      <pc:sldChg chg="modSp">
        <pc:chgData name="Spahn,Mackenzie L (DSHS)" userId="S::mackenzie.spahn@dshs.texas.gov::7ab22ca3-4670-4815-8d96-f639ee0885ed" providerId="AD" clId="Web-{D424FFFF-4B90-44A9-92E2-12692908CC63}" dt="2021-06-02T17:51:09.322" v="77" actId="20577"/>
        <pc:sldMkLst>
          <pc:docMk/>
          <pc:sldMk cId="116966573" sldId="617"/>
        </pc:sldMkLst>
        <pc:spChg chg="mod">
          <ac:chgData name="Spahn,Mackenzie L (DSHS)" userId="S::mackenzie.spahn@dshs.texas.gov::7ab22ca3-4670-4815-8d96-f639ee0885ed" providerId="AD" clId="Web-{D424FFFF-4B90-44A9-92E2-12692908CC63}" dt="2021-06-02T17:51:09.322" v="77" actId="20577"/>
          <ac:spMkLst>
            <pc:docMk/>
            <pc:sldMk cId="116966573" sldId="617"/>
            <ac:spMk id="3" creationId="{C8BB85AC-9BF2-4BE2-97A7-336DA99F9461}"/>
          </ac:spMkLst>
        </pc:spChg>
      </pc:sldChg>
    </pc:docChg>
  </pc:docChgLst>
  <pc:docChgLst>
    <pc:chgData name="Flores,Zachary (DSHS)" userId="S::zachary.flores@dshs.texas.gov::e619b1a4-ff3c-48b2-8d1c-f798fc25283a" providerId="AD" clId="Web-{7DEFFA1B-451E-40C9-BFC4-513A468D50F6}"/>
    <pc:docChg chg="modSld">
      <pc:chgData name="Flores,Zachary (DSHS)" userId="S::zachary.flores@dshs.texas.gov::e619b1a4-ff3c-48b2-8d1c-f798fc25283a" providerId="AD" clId="Web-{7DEFFA1B-451E-40C9-BFC4-513A468D50F6}" dt="2021-04-23T19:52:46.986" v="65"/>
      <pc:docMkLst>
        <pc:docMk/>
      </pc:docMkLst>
      <pc:sldChg chg="modSp">
        <pc:chgData name="Flores,Zachary (DSHS)" userId="S::zachary.flores@dshs.texas.gov::e619b1a4-ff3c-48b2-8d1c-f798fc25283a" providerId="AD" clId="Web-{7DEFFA1B-451E-40C9-BFC4-513A468D50F6}" dt="2021-04-23T19:52:46.986" v="65"/>
        <pc:sldMkLst>
          <pc:docMk/>
          <pc:sldMk cId="3710088869" sldId="434"/>
        </pc:sldMkLst>
        <pc:spChg chg="mod">
          <ac:chgData name="Flores,Zachary (DSHS)" userId="S::zachary.flores@dshs.texas.gov::e619b1a4-ff3c-48b2-8d1c-f798fc25283a" providerId="AD" clId="Web-{7DEFFA1B-451E-40C9-BFC4-513A468D50F6}" dt="2021-04-23T19:52:09.469" v="48" actId="1076"/>
          <ac:spMkLst>
            <pc:docMk/>
            <pc:sldMk cId="3710088869" sldId="434"/>
            <ac:spMk id="2" creationId="{DF323ABC-CFD6-4031-BF13-C3DAC770A606}"/>
          </ac:spMkLst>
        </pc:spChg>
        <pc:graphicFrameChg chg="mod modGraphic">
          <ac:chgData name="Flores,Zachary (DSHS)" userId="S::zachary.flores@dshs.texas.gov::e619b1a4-ff3c-48b2-8d1c-f798fc25283a" providerId="AD" clId="Web-{7DEFFA1B-451E-40C9-BFC4-513A468D50F6}" dt="2021-04-23T19:52:46.986" v="65"/>
          <ac:graphicFrameMkLst>
            <pc:docMk/>
            <pc:sldMk cId="3710088869" sldId="434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37C057CA-886D-4DCE-B913-5C7255BD4F5D}"/>
    <pc:docChg chg="delSld modSld modSection">
      <pc:chgData name="Hill,Jordan (DSHS)" userId="S::jordan.hill@dshs.texas.gov::1afcdffa-d068-4ece-aa53-24c4dfc62f31" providerId="AD" clId="Web-{37C057CA-886D-4DCE-B913-5C7255BD4F5D}" dt="2021-01-26T20:16:57.555" v="10" actId="20577"/>
      <pc:docMkLst>
        <pc:docMk/>
      </pc:docMkLst>
      <pc:sldChg chg="modSp">
        <pc:chgData name="Hill,Jordan (DSHS)" userId="S::jordan.hill@dshs.texas.gov::1afcdffa-d068-4ece-aa53-24c4dfc62f31" providerId="AD" clId="Web-{37C057CA-886D-4DCE-B913-5C7255BD4F5D}" dt="2021-01-26T20:16:45.023" v="7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37C057CA-886D-4DCE-B913-5C7255BD4F5D}" dt="2021-01-26T20:16:45.023" v="7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Sp">
        <pc:chgData name="Hill,Jordan (DSHS)" userId="S::jordan.hill@dshs.texas.gov::1afcdffa-d068-4ece-aa53-24c4dfc62f31" providerId="AD" clId="Web-{37C057CA-886D-4DCE-B913-5C7255BD4F5D}" dt="2021-01-26T20:16:57.555" v="10" actId="20577"/>
        <pc:sldMkLst>
          <pc:docMk/>
          <pc:sldMk cId="1754620259" sldId="297"/>
        </pc:sldMkLst>
        <pc:spChg chg="mod">
          <ac:chgData name="Hill,Jordan (DSHS)" userId="S::jordan.hill@dshs.texas.gov::1afcdffa-d068-4ece-aa53-24c4dfc62f31" providerId="AD" clId="Web-{37C057CA-886D-4DCE-B913-5C7255BD4F5D}" dt="2021-01-26T20:16:57.555" v="10" actId="20577"/>
          <ac:spMkLst>
            <pc:docMk/>
            <pc:sldMk cId="1754620259" sldId="297"/>
            <ac:spMk id="2" creationId="{00000000-0000-0000-0000-000000000000}"/>
          </ac:spMkLst>
        </pc:spChg>
      </pc:sldChg>
      <pc:sldChg chg="del">
        <pc:chgData name="Hill,Jordan (DSHS)" userId="S::jordan.hill@dshs.texas.gov::1afcdffa-d068-4ece-aa53-24c4dfc62f31" providerId="AD" clId="Web-{37C057CA-886D-4DCE-B913-5C7255BD4F5D}" dt="2021-01-26T20:16:50.398" v="8"/>
        <pc:sldMkLst>
          <pc:docMk/>
          <pc:sldMk cId="3507419062" sldId="354"/>
        </pc:sldMkLst>
      </pc:sldChg>
      <pc:sldChg chg="del">
        <pc:chgData name="Hill,Jordan (DSHS)" userId="S::jordan.hill@dshs.texas.gov::1afcdffa-d068-4ece-aa53-24c4dfc62f31" providerId="AD" clId="Web-{37C057CA-886D-4DCE-B913-5C7255BD4F5D}" dt="2021-01-26T20:16:51.320" v="9"/>
        <pc:sldMkLst>
          <pc:docMk/>
          <pc:sldMk cId="196256212" sldId="355"/>
        </pc:sldMkLst>
      </pc:sldChg>
    </pc:docChg>
  </pc:docChgLst>
  <pc:docChgLst>
    <pc:chgData name="Flores,Zachary (DSHS)" userId="S::zachary.flores@dshs.texas.gov::e619b1a4-ff3c-48b2-8d1c-f798fc25283a" providerId="AD" clId="Web-{F877B114-B141-4154-8B8D-67B762C0F10E}"/>
    <pc:docChg chg="modSld">
      <pc:chgData name="Flores,Zachary (DSHS)" userId="S::zachary.flores@dshs.texas.gov::e619b1a4-ff3c-48b2-8d1c-f798fc25283a" providerId="AD" clId="Web-{F877B114-B141-4154-8B8D-67B762C0F10E}" dt="2021-05-07T19:02:13.259" v="1776"/>
      <pc:docMkLst>
        <pc:docMk/>
      </pc:docMkLst>
      <pc:sldChg chg="addSp delSp modSp">
        <pc:chgData name="Flores,Zachary (DSHS)" userId="S::zachary.flores@dshs.texas.gov::e619b1a4-ff3c-48b2-8d1c-f798fc25283a" providerId="AD" clId="Web-{F877B114-B141-4154-8B8D-67B762C0F10E}" dt="2021-05-07T18:44:22.528" v="660" actId="1076"/>
        <pc:sldMkLst>
          <pc:docMk/>
          <pc:sldMk cId="3710088869" sldId="434"/>
        </pc:sldMkLst>
        <pc:graphicFrameChg chg="add del mod">
          <ac:chgData name="Flores,Zachary (DSHS)" userId="S::zachary.flores@dshs.texas.gov::e619b1a4-ff3c-48b2-8d1c-f798fc25283a" providerId="AD" clId="Web-{F877B114-B141-4154-8B8D-67B762C0F10E}" dt="2021-05-07T18:30:32.194" v="107"/>
          <ac:graphicFrameMkLst>
            <pc:docMk/>
            <pc:sldMk cId="3710088869" sldId="434"/>
            <ac:graphicFrameMk id="4" creationId="{C15C70C0-3E15-4272-87BA-A0F75503CBFE}"/>
          </ac:graphicFrameMkLst>
        </pc:graphicFrameChg>
        <pc:graphicFrameChg chg="add del mod modGraphic">
          <ac:chgData name="Flores,Zachary (DSHS)" userId="S::zachary.flores@dshs.texas.gov::e619b1a4-ff3c-48b2-8d1c-f798fc25283a" providerId="AD" clId="Web-{F877B114-B141-4154-8B8D-67B762C0F10E}" dt="2021-05-07T18:30:38.023" v="108"/>
          <ac:graphicFrameMkLst>
            <pc:docMk/>
            <pc:sldMk cId="3710088869" sldId="434"/>
            <ac:graphicFrameMk id="5" creationId="{92B4FA26-00B5-4EC4-BB9C-7BEF57A87079}"/>
          </ac:graphicFrameMkLst>
        </pc:graphicFrameChg>
        <pc:graphicFrameChg chg="add del mod modGraphic">
          <ac:chgData name="Flores,Zachary (DSHS)" userId="S::zachary.flores@dshs.texas.gov::e619b1a4-ff3c-48b2-8d1c-f798fc25283a" providerId="AD" clId="Web-{F877B114-B141-4154-8B8D-67B762C0F10E}" dt="2021-05-07T18:42:03.743" v="382"/>
          <ac:graphicFrameMkLst>
            <pc:docMk/>
            <pc:sldMk cId="3710088869" sldId="434"/>
            <ac:graphicFrameMk id="7" creationId="{8B934525-63C8-416A-B96F-DE53F2E2CC39}"/>
          </ac:graphicFrameMkLst>
        </pc:graphicFrameChg>
        <pc:graphicFrameChg chg="add mod modGraphic">
          <ac:chgData name="Flores,Zachary (DSHS)" userId="S::zachary.flores@dshs.texas.gov::e619b1a4-ff3c-48b2-8d1c-f798fc25283a" providerId="AD" clId="Web-{F877B114-B141-4154-8B8D-67B762C0F10E}" dt="2021-05-07T18:44:22.528" v="660" actId="1076"/>
          <ac:graphicFrameMkLst>
            <pc:docMk/>
            <pc:sldMk cId="3710088869" sldId="434"/>
            <ac:graphicFrameMk id="9" creationId="{94ACD59A-D7C6-4A02-BF2F-A7B165B575DC}"/>
          </ac:graphicFrameMkLst>
        </pc:graphicFrameChg>
      </pc:sldChg>
      <pc:sldChg chg="modSp">
        <pc:chgData name="Flores,Zachary (DSHS)" userId="S::zachary.flores@dshs.texas.gov::e619b1a4-ff3c-48b2-8d1c-f798fc25283a" providerId="AD" clId="Web-{F877B114-B141-4154-8B8D-67B762C0F10E}" dt="2021-05-07T19:02:13.259" v="1776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F877B114-B141-4154-8B8D-67B762C0F10E}" dt="2021-05-07T19:02:13.259" v="1776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Spahn,Mackenzie L (DSHS)" userId="S::mackenzie.spahn@dshs.texas.gov::7ab22ca3-4670-4815-8d96-f639ee0885ed" providerId="AD" clId="Web-{7333D7EF-FA29-4C44-AB8F-007447DF1FF9}"/>
    <pc:docChg chg="addSld delSld modSld modSection">
      <pc:chgData name="Spahn,Mackenzie L (DSHS)" userId="S::mackenzie.spahn@dshs.texas.gov::7ab22ca3-4670-4815-8d96-f639ee0885ed" providerId="AD" clId="Web-{7333D7EF-FA29-4C44-AB8F-007447DF1FF9}" dt="2021-05-07T18:12:01.354" v="713"/>
      <pc:docMkLst>
        <pc:docMk/>
      </pc:docMkLst>
      <pc:sldChg chg="del">
        <pc:chgData name="Spahn,Mackenzie L (DSHS)" userId="S::mackenzie.spahn@dshs.texas.gov::7ab22ca3-4670-4815-8d96-f639ee0885ed" providerId="AD" clId="Web-{7333D7EF-FA29-4C44-AB8F-007447DF1FF9}" dt="2021-05-07T18:00:31.450" v="606"/>
        <pc:sldMkLst>
          <pc:docMk/>
          <pc:sldMk cId="1754620259" sldId="297"/>
        </pc:sldMkLst>
      </pc:sldChg>
      <pc:sldChg chg="delSp modSp">
        <pc:chgData name="Spahn,Mackenzie L (DSHS)" userId="S::mackenzie.spahn@dshs.texas.gov::7ab22ca3-4670-4815-8d96-f639ee0885ed" providerId="AD" clId="Web-{7333D7EF-FA29-4C44-AB8F-007447DF1FF9}" dt="2021-05-07T17:58:27.161" v="577"/>
        <pc:sldMkLst>
          <pc:docMk/>
          <pc:sldMk cId="1697340058" sldId="496"/>
        </pc:sldMkLst>
        <pc:spChg chg="mod">
          <ac:chgData name="Spahn,Mackenzie L (DSHS)" userId="S::mackenzie.spahn@dshs.texas.gov::7ab22ca3-4670-4815-8d96-f639ee0885ed" providerId="AD" clId="Web-{7333D7EF-FA29-4C44-AB8F-007447DF1FF9}" dt="2021-05-07T17:57:54.987" v="566" actId="20577"/>
          <ac:spMkLst>
            <pc:docMk/>
            <pc:sldMk cId="1697340058" sldId="496"/>
            <ac:spMk id="4" creationId="{84E88B4D-7A76-4AC1-91B5-0B7CA8EFA1C6}"/>
          </ac:spMkLst>
        </pc:spChg>
        <pc:graphicFrameChg chg="mod modGraphic">
          <ac:chgData name="Spahn,Mackenzie L (DSHS)" userId="S::mackenzie.spahn@dshs.texas.gov::7ab22ca3-4670-4815-8d96-f639ee0885ed" providerId="AD" clId="Web-{7333D7EF-FA29-4C44-AB8F-007447DF1FF9}" dt="2021-05-07T17:58:27.161" v="577"/>
          <ac:graphicFrameMkLst>
            <pc:docMk/>
            <pc:sldMk cId="1697340058" sldId="496"/>
            <ac:graphicFrameMk id="3" creationId="{5B369F0F-CF7B-49BC-A369-FC7F49DA61EB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333D7EF-FA29-4C44-AB8F-007447DF1FF9}" dt="2021-05-07T17:58:06.581" v="570"/>
          <ac:graphicFrameMkLst>
            <pc:docMk/>
            <pc:sldMk cId="1697340058" sldId="496"/>
            <ac:graphicFrameMk id="6" creationId="{D29B03EB-0E66-45D0-AE90-D4A3CA336E64}"/>
          </ac:graphicFrameMkLst>
        </pc:graphicFrameChg>
        <pc:graphicFrameChg chg="del">
          <ac:chgData name="Spahn,Mackenzie L (DSHS)" userId="S::mackenzie.spahn@dshs.texas.gov::7ab22ca3-4670-4815-8d96-f639ee0885ed" providerId="AD" clId="Web-{7333D7EF-FA29-4C44-AB8F-007447DF1FF9}" dt="2021-05-07T17:58:03.315" v="568"/>
          <ac:graphicFrameMkLst>
            <pc:docMk/>
            <pc:sldMk cId="1697340058" sldId="496"/>
            <ac:graphicFrameMk id="8" creationId="{921FD5AD-F853-41EE-8235-57C471BC7EFA}"/>
          </ac:graphicFrameMkLst>
        </pc:graphicFrameChg>
      </pc:sldChg>
      <pc:sldChg chg="delSp modSp">
        <pc:chgData name="Spahn,Mackenzie L (DSHS)" userId="S::mackenzie.spahn@dshs.texas.gov::7ab22ca3-4670-4815-8d96-f639ee0885ed" providerId="AD" clId="Web-{7333D7EF-FA29-4C44-AB8F-007447DF1FF9}" dt="2021-05-07T17:55:13.226" v="564"/>
        <pc:sldMkLst>
          <pc:docMk/>
          <pc:sldMk cId="2680342860" sldId="497"/>
        </pc:sldMkLst>
        <pc:spChg chg="mod">
          <ac:chgData name="Spahn,Mackenzie L (DSHS)" userId="S::mackenzie.spahn@dshs.texas.gov::7ab22ca3-4670-4815-8d96-f639ee0885ed" providerId="AD" clId="Web-{7333D7EF-FA29-4C44-AB8F-007447DF1FF9}" dt="2021-05-07T17:54:17.488" v="557" actId="20577"/>
          <ac:spMkLst>
            <pc:docMk/>
            <pc:sldMk cId="2680342860" sldId="497"/>
            <ac:spMk id="3" creationId="{75238FFF-EC99-410C-8B8A-E7A900FF2D2D}"/>
          </ac:spMkLst>
        </pc:spChg>
        <pc:graphicFrameChg chg="del mod modGraphic">
          <ac:chgData name="Spahn,Mackenzie L (DSHS)" userId="S::mackenzie.spahn@dshs.texas.gov::7ab22ca3-4670-4815-8d96-f639ee0885ed" providerId="AD" clId="Web-{7333D7EF-FA29-4C44-AB8F-007447DF1FF9}" dt="2021-05-07T17:52:47.732" v="540"/>
          <ac:graphicFrameMkLst>
            <pc:docMk/>
            <pc:sldMk cId="2680342860" sldId="497"/>
            <ac:graphicFrameMk id="4" creationId="{F40C79F3-624B-46A9-B4F6-FB65B9237BC2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333D7EF-FA29-4C44-AB8F-007447DF1FF9}" dt="2021-05-07T17:55:13.226" v="564"/>
          <ac:graphicFrameMkLst>
            <pc:docMk/>
            <pc:sldMk cId="2680342860" sldId="497"/>
            <ac:graphicFrameMk id="6" creationId="{430E01C0-5C90-4C91-A83A-9882DF2A9D7C}"/>
          </ac:graphicFrameMkLst>
        </pc:graphicFrameChg>
        <pc:graphicFrameChg chg="del mod modGraphic">
          <ac:chgData name="Spahn,Mackenzie L (DSHS)" userId="S::mackenzie.spahn@dshs.texas.gov::7ab22ca3-4670-4815-8d96-f639ee0885ed" providerId="AD" clId="Web-{7333D7EF-FA29-4C44-AB8F-007447DF1FF9}" dt="2021-05-07T17:53:55.081" v="552"/>
          <ac:graphicFrameMkLst>
            <pc:docMk/>
            <pc:sldMk cId="2680342860" sldId="497"/>
            <ac:graphicFrameMk id="7" creationId="{7529A5A6-6DBD-48EA-B5B2-DE038317E7DE}"/>
          </ac:graphicFrameMkLst>
        </pc:graphicFrameChg>
        <pc:graphicFrameChg chg="mod modGraphic">
          <ac:chgData name="Spahn,Mackenzie L (DSHS)" userId="S::mackenzie.spahn@dshs.texas.gov::7ab22ca3-4670-4815-8d96-f639ee0885ed" providerId="AD" clId="Web-{7333D7EF-FA29-4C44-AB8F-007447DF1FF9}" dt="2021-05-07T17:54:15.051" v="556" actId="1076"/>
          <ac:graphicFrameMkLst>
            <pc:docMk/>
            <pc:sldMk cId="2680342860" sldId="497"/>
            <ac:graphicFrameMk id="8" creationId="{E01F5D96-3059-4797-8D59-68A8FBBCAF54}"/>
          </ac:graphicFrameMkLst>
        </pc:graphicFrameChg>
      </pc:sldChg>
      <pc:sldChg chg="modSp">
        <pc:chgData name="Spahn,Mackenzie L (DSHS)" userId="S::mackenzie.spahn@dshs.texas.gov::7ab22ca3-4670-4815-8d96-f639ee0885ed" providerId="AD" clId="Web-{7333D7EF-FA29-4C44-AB8F-007447DF1FF9}" dt="2021-05-07T17:46:22.692" v="443"/>
        <pc:sldMkLst>
          <pc:docMk/>
          <pc:sldMk cId="2838010834" sldId="500"/>
        </pc:sldMkLst>
        <pc:spChg chg="mod">
          <ac:chgData name="Spahn,Mackenzie L (DSHS)" userId="S::mackenzie.spahn@dshs.texas.gov::7ab22ca3-4670-4815-8d96-f639ee0885ed" providerId="AD" clId="Web-{7333D7EF-FA29-4C44-AB8F-007447DF1FF9}" dt="2021-05-07T17:45:41.064" v="435" actId="20577"/>
          <ac:spMkLst>
            <pc:docMk/>
            <pc:sldMk cId="2838010834" sldId="500"/>
            <ac:spMk id="2" creationId="{00000000-0000-0000-0000-000000000000}"/>
          </ac:spMkLst>
        </pc:spChg>
        <pc:graphicFrameChg chg="mod modGraphic">
          <ac:chgData name="Spahn,Mackenzie L (DSHS)" userId="S::mackenzie.spahn@dshs.texas.gov::7ab22ca3-4670-4815-8d96-f639ee0885ed" providerId="AD" clId="Web-{7333D7EF-FA29-4C44-AB8F-007447DF1FF9}" dt="2021-05-07T17:46:22.692" v="443"/>
          <ac:graphicFrameMkLst>
            <pc:docMk/>
            <pc:sldMk cId="2838010834" sldId="500"/>
            <ac:graphicFrameMk id="8" creationId="{84C071A2-71B7-4CA1-B338-0E37F5ADE0DC}"/>
          </ac:graphicFrameMkLst>
        </pc:graphicFrameChg>
      </pc:sldChg>
      <pc:sldChg chg="addSp delSp modSp del">
        <pc:chgData name="Spahn,Mackenzie L (DSHS)" userId="S::mackenzie.spahn@dshs.texas.gov::7ab22ca3-4670-4815-8d96-f639ee0885ed" providerId="AD" clId="Web-{7333D7EF-FA29-4C44-AB8F-007447DF1FF9}" dt="2021-05-07T18:00:19.996" v="605"/>
        <pc:sldMkLst>
          <pc:docMk/>
          <pc:sldMk cId="1629840253" sldId="501"/>
        </pc:sldMkLst>
        <pc:graphicFrameChg chg="add del">
          <ac:chgData name="Spahn,Mackenzie L (DSHS)" userId="S::mackenzie.spahn@dshs.texas.gov::7ab22ca3-4670-4815-8d96-f639ee0885ed" providerId="AD" clId="Web-{7333D7EF-FA29-4C44-AB8F-007447DF1FF9}" dt="2021-05-07T17:18:19.693" v="103"/>
          <ac:graphicFrameMkLst>
            <pc:docMk/>
            <pc:sldMk cId="1629840253" sldId="501"/>
            <ac:graphicFrameMk id="2" creationId="{2B45001F-63E6-45DF-85CC-01EBD848B593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7333D7EF-FA29-4C44-AB8F-007447DF1FF9}" dt="2021-05-07T17:59:23.227" v="587"/>
          <ac:graphicFrameMkLst>
            <pc:docMk/>
            <pc:sldMk cId="1629840253" sldId="501"/>
            <ac:graphicFrameMk id="3" creationId="{D3D6674A-3477-414A-A71F-7DEEFB82DF4D}"/>
          </ac:graphicFrameMkLst>
        </pc:graphicFrameChg>
        <pc:graphicFrameChg chg="add del mod modGraphic">
          <ac:chgData name="Spahn,Mackenzie L (DSHS)" userId="S::mackenzie.spahn@dshs.texas.gov::7ab22ca3-4670-4815-8d96-f639ee0885ed" providerId="AD" clId="Web-{7333D7EF-FA29-4C44-AB8F-007447DF1FF9}" dt="2021-05-07T17:44:31.560" v="107"/>
          <ac:graphicFrameMkLst>
            <pc:docMk/>
            <pc:sldMk cId="1629840253" sldId="501"/>
            <ac:graphicFrameMk id="4" creationId="{0EE80A3F-701C-41A2-B6E5-542232B937E7}"/>
          </ac:graphicFrameMkLst>
        </pc:graphicFrameChg>
      </pc:sldChg>
      <pc:sldChg chg="addSp delSp modSp add replId">
        <pc:chgData name="Spahn,Mackenzie L (DSHS)" userId="S::mackenzie.spahn@dshs.texas.gov::7ab22ca3-4670-4815-8d96-f639ee0885ed" providerId="AD" clId="Web-{7333D7EF-FA29-4C44-AB8F-007447DF1FF9}" dt="2021-05-07T18:12:01.354" v="713"/>
        <pc:sldMkLst>
          <pc:docMk/>
          <pc:sldMk cId="891343156" sldId="511"/>
        </pc:sldMkLst>
        <pc:spChg chg="mod">
          <ac:chgData name="Spahn,Mackenzie L (DSHS)" userId="S::mackenzie.spahn@dshs.texas.gov::7ab22ca3-4670-4815-8d96-f639ee0885ed" providerId="AD" clId="Web-{7333D7EF-FA29-4C44-AB8F-007447DF1FF9}" dt="2021-05-07T18:00:04.495" v="601" actId="20577"/>
          <ac:spMkLst>
            <pc:docMk/>
            <pc:sldMk cId="891343156" sldId="511"/>
            <ac:spMk id="2" creationId="{00000000-0000-0000-0000-000000000000}"/>
          </ac:spMkLst>
        </pc:spChg>
        <pc:spChg chg="del">
          <ac:chgData name="Spahn,Mackenzie L (DSHS)" userId="S::mackenzie.spahn@dshs.texas.gov::7ab22ca3-4670-4815-8d96-f639ee0885ed" providerId="AD" clId="Web-{7333D7EF-FA29-4C44-AB8F-007447DF1FF9}" dt="2021-05-07T18:00:12.386" v="603"/>
          <ac:spMkLst>
            <pc:docMk/>
            <pc:sldMk cId="891343156" sldId="511"/>
            <ac:spMk id="13" creationId="{2A640508-580C-47E5-9F92-4F56F166FF05}"/>
          </ac:spMkLst>
        </pc:spChg>
        <pc:graphicFrameChg chg="del">
          <ac:chgData name="Spahn,Mackenzie L (DSHS)" userId="S::mackenzie.spahn@dshs.texas.gov::7ab22ca3-4670-4815-8d96-f639ee0885ed" providerId="AD" clId="Web-{7333D7EF-FA29-4C44-AB8F-007447DF1FF9}" dt="2021-05-07T18:00:10.699" v="602"/>
          <ac:graphicFrameMkLst>
            <pc:docMk/>
            <pc:sldMk cId="891343156" sldId="511"/>
            <ac:graphicFrameMk id="4" creationId="{DFDD10AE-2F48-4AB0-9888-AB46E253C3A7}"/>
          </ac:graphicFrameMkLst>
        </pc:graphicFrameChg>
        <pc:graphicFrameChg chg="add mod modGraphic">
          <ac:chgData name="Spahn,Mackenzie L (DSHS)" userId="S::mackenzie.spahn@dshs.texas.gov::7ab22ca3-4670-4815-8d96-f639ee0885ed" providerId="AD" clId="Web-{7333D7EF-FA29-4C44-AB8F-007447DF1FF9}" dt="2021-05-07T18:12:01.354" v="713"/>
          <ac:graphicFrameMkLst>
            <pc:docMk/>
            <pc:sldMk cId="891343156" sldId="511"/>
            <ac:graphicFrameMk id="5" creationId="{C49E5674-1199-4053-ADBF-669151726425}"/>
          </ac:graphicFrameMkLst>
        </pc:graphicFrameChg>
        <pc:graphicFrameChg chg="del">
          <ac:chgData name="Spahn,Mackenzie L (DSHS)" userId="S::mackenzie.spahn@dshs.texas.gov::7ab22ca3-4670-4815-8d96-f639ee0885ed" providerId="AD" clId="Web-{7333D7EF-FA29-4C44-AB8F-007447DF1FF9}" dt="2021-05-07T18:00:13.605" v="604"/>
          <ac:graphicFrameMkLst>
            <pc:docMk/>
            <pc:sldMk cId="891343156" sldId="511"/>
            <ac:graphicFrameMk id="8" creationId="{84C071A2-71B7-4CA1-B338-0E37F5ADE0DC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D9D7C979-7B7F-4004-817C-13454568C12F}"/>
    <pc:docChg chg="delSld modSld modSection">
      <pc:chgData name="Hill,Jordan (DSHS)" userId="S::jordan.hill@dshs.texas.gov::1afcdffa-d068-4ece-aa53-24c4dfc62f31" providerId="AD" clId="Web-{D9D7C979-7B7F-4004-817C-13454568C12F}" dt="2021-03-05T16:48:25.225" v="304" actId="20577"/>
      <pc:docMkLst>
        <pc:docMk/>
      </pc:docMkLst>
      <pc:sldChg chg="modSp">
        <pc:chgData name="Hill,Jordan (DSHS)" userId="S::jordan.hill@dshs.texas.gov::1afcdffa-d068-4ece-aa53-24c4dfc62f31" providerId="AD" clId="Web-{D9D7C979-7B7F-4004-817C-13454568C12F}" dt="2021-03-05T16:23:20.451" v="2" actId="20577"/>
        <pc:sldMkLst>
          <pc:docMk/>
          <pc:sldMk cId="497868448" sldId="274"/>
        </pc:sldMkLst>
        <pc:spChg chg="mod">
          <ac:chgData name="Hill,Jordan (DSHS)" userId="S::jordan.hill@dshs.texas.gov::1afcdffa-d068-4ece-aa53-24c4dfc62f31" providerId="AD" clId="Web-{D9D7C979-7B7F-4004-817C-13454568C12F}" dt="2021-03-05T16:23:20.451" v="2" actId="20577"/>
          <ac:spMkLst>
            <pc:docMk/>
            <pc:sldMk cId="497868448" sldId="274"/>
            <ac:spMk id="2" creationId="{00000000-0000-0000-0000-000000000000}"/>
          </ac:spMkLst>
        </pc:spChg>
      </pc:sldChg>
      <pc:sldChg chg="modNotes">
        <pc:chgData name="Hill,Jordan (DSHS)" userId="S::jordan.hill@dshs.texas.gov::1afcdffa-d068-4ece-aa53-24c4dfc62f31" providerId="AD" clId="Web-{D9D7C979-7B7F-4004-817C-13454568C12F}" dt="2021-03-05T16:31:33.355" v="102"/>
        <pc:sldMkLst>
          <pc:docMk/>
          <pc:sldMk cId="3603847803" sldId="275"/>
        </pc:sldMkLst>
      </pc:sldChg>
      <pc:sldChg chg="modSp">
        <pc:chgData name="Hill,Jordan (DSHS)" userId="S::jordan.hill@dshs.texas.gov::1afcdffa-d068-4ece-aa53-24c4dfc62f31" providerId="AD" clId="Web-{D9D7C979-7B7F-4004-817C-13454568C12F}" dt="2021-03-05T16:24:50.582" v="50" actId="20577"/>
        <pc:sldMkLst>
          <pc:docMk/>
          <pc:sldMk cId="1754620259" sldId="297"/>
        </pc:sldMkLst>
        <pc:spChg chg="mod">
          <ac:chgData name="Hill,Jordan (DSHS)" userId="S::jordan.hill@dshs.texas.gov::1afcdffa-d068-4ece-aa53-24c4dfc62f31" providerId="AD" clId="Web-{D9D7C979-7B7F-4004-817C-13454568C12F}" dt="2021-03-05T16:24:50.582" v="50" actId="20577"/>
          <ac:spMkLst>
            <pc:docMk/>
            <pc:sldMk cId="1754620259" sldId="297"/>
            <ac:spMk id="2" creationId="{00000000-0000-0000-0000-000000000000}"/>
          </ac:spMkLst>
        </pc:spChg>
      </pc:sldChg>
      <pc:sldChg chg="addSp delSp modSp">
        <pc:chgData name="Hill,Jordan (DSHS)" userId="S::jordan.hill@dshs.texas.gov::1afcdffa-d068-4ece-aa53-24c4dfc62f31" providerId="AD" clId="Web-{D9D7C979-7B7F-4004-817C-13454568C12F}" dt="2021-03-05T16:48:25.225" v="304" actId="20577"/>
        <pc:sldMkLst>
          <pc:docMk/>
          <pc:sldMk cId="2067493864" sldId="368"/>
        </pc:sldMkLst>
        <pc:spChg chg="mod">
          <ac:chgData name="Hill,Jordan (DSHS)" userId="S::jordan.hill@dshs.texas.gov::1afcdffa-d068-4ece-aa53-24c4dfc62f31" providerId="AD" clId="Web-{D9D7C979-7B7F-4004-817C-13454568C12F}" dt="2021-03-05T16:48:25.225" v="304" actId="20577"/>
          <ac:spMkLst>
            <pc:docMk/>
            <pc:sldMk cId="2067493864" sldId="368"/>
            <ac:spMk id="3" creationId="{75238FFF-EC99-410C-8B8A-E7A900FF2D2D}"/>
          </ac:spMkLst>
        </pc:spChg>
        <pc:spChg chg="add del mod">
          <ac:chgData name="Hill,Jordan (DSHS)" userId="S::jordan.hill@dshs.texas.gov::1afcdffa-d068-4ece-aa53-24c4dfc62f31" providerId="AD" clId="Web-{D9D7C979-7B7F-4004-817C-13454568C12F}" dt="2021-03-05T16:38:51.755" v="208"/>
          <ac:spMkLst>
            <pc:docMk/>
            <pc:sldMk cId="2067493864" sldId="368"/>
            <ac:spMk id="6" creationId="{5794C5AC-16C4-4F0A-ADA9-FD23329DED56}"/>
          </ac:spMkLst>
        </pc:spChg>
        <pc:graphicFrameChg chg="add del mod">
          <ac:chgData name="Hill,Jordan (DSHS)" userId="S::jordan.hill@dshs.texas.gov::1afcdffa-d068-4ece-aa53-24c4dfc62f31" providerId="AD" clId="Web-{D9D7C979-7B7F-4004-817C-13454568C12F}" dt="2021-03-05T16:38:51.755" v="209"/>
          <ac:graphicFrameMkLst>
            <pc:docMk/>
            <pc:sldMk cId="2067493864" sldId="368"/>
            <ac:graphicFrameMk id="5" creationId="{67F5AD94-A934-482F-B1E6-D746221F4DC1}"/>
          </ac:graphicFrameMkLst>
        </pc:graphicFrameChg>
      </pc:sldChg>
      <pc:sldChg chg="modSp">
        <pc:chgData name="Hill,Jordan (DSHS)" userId="S::jordan.hill@dshs.texas.gov::1afcdffa-d068-4ece-aa53-24c4dfc62f31" providerId="AD" clId="Web-{D9D7C979-7B7F-4004-817C-13454568C12F}" dt="2021-03-05T16:32:03.247" v="116" actId="20577"/>
        <pc:sldMkLst>
          <pc:docMk/>
          <pc:sldMk cId="2227480567" sldId="373"/>
        </pc:sldMkLst>
        <pc:spChg chg="mod">
          <ac:chgData name="Hill,Jordan (DSHS)" userId="S::jordan.hill@dshs.texas.gov::1afcdffa-d068-4ece-aa53-24c4dfc62f31" providerId="AD" clId="Web-{D9D7C979-7B7F-4004-817C-13454568C12F}" dt="2021-03-05T16:32:03.247" v="116" actId="20577"/>
          <ac:spMkLst>
            <pc:docMk/>
            <pc:sldMk cId="2227480567" sldId="373"/>
            <ac:spMk id="2" creationId="{5EC1298A-9F55-4B4B-B662-2D2442C25044}"/>
          </ac:spMkLst>
        </pc:spChg>
      </pc:sldChg>
      <pc:sldChg chg="del">
        <pc:chgData name="Hill,Jordan (DSHS)" userId="S::jordan.hill@dshs.texas.gov::1afcdffa-d068-4ece-aa53-24c4dfc62f31" providerId="AD" clId="Web-{D9D7C979-7B7F-4004-817C-13454568C12F}" dt="2021-03-05T16:31:35.293" v="105"/>
        <pc:sldMkLst>
          <pc:docMk/>
          <pc:sldMk cId="1457823568" sldId="375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24:38.034" v="47"/>
        <pc:sldMkLst>
          <pc:docMk/>
          <pc:sldMk cId="1122746790" sldId="376"/>
        </pc:sldMkLst>
      </pc:sldChg>
      <pc:sldChg chg="modSp">
        <pc:chgData name="Hill,Jordan (DSHS)" userId="S::jordan.hill@dshs.texas.gov::1afcdffa-d068-4ece-aa53-24c4dfc62f31" providerId="AD" clId="Web-{D9D7C979-7B7F-4004-817C-13454568C12F}" dt="2021-03-05T16:24:34.549" v="44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D9D7C979-7B7F-4004-817C-13454568C12F}" dt="2021-03-05T16:24:34.549" v="44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del">
        <pc:chgData name="Hill,Jordan (DSHS)" userId="S::jordan.hill@dshs.texas.gov::1afcdffa-d068-4ece-aa53-24c4dfc62f31" providerId="AD" clId="Web-{D9D7C979-7B7F-4004-817C-13454568C12F}" dt="2021-03-05T16:24:36.268" v="45"/>
        <pc:sldMkLst>
          <pc:docMk/>
          <pc:sldMk cId="1844418701" sldId="378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24:37.112" v="46"/>
        <pc:sldMkLst>
          <pc:docMk/>
          <pc:sldMk cId="1688300197" sldId="379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1:45.137" v="108"/>
        <pc:sldMkLst>
          <pc:docMk/>
          <pc:sldMk cId="2298431506" sldId="381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1:37.261" v="106"/>
        <pc:sldMkLst>
          <pc:docMk/>
          <pc:sldMk cId="3599376735" sldId="382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1:44.731" v="107"/>
        <pc:sldMkLst>
          <pc:docMk/>
          <pc:sldMk cId="4093142919" sldId="384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6:54.201" v="117"/>
        <pc:sldMkLst>
          <pc:docMk/>
          <pc:sldMk cId="592365750" sldId="385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1:34.074" v="103"/>
        <pc:sldMkLst>
          <pc:docMk/>
          <pc:sldMk cId="3399373659" sldId="387"/>
        </pc:sldMkLst>
      </pc:sldChg>
      <pc:sldChg chg="del">
        <pc:chgData name="Hill,Jordan (DSHS)" userId="S::jordan.hill@dshs.texas.gov::1afcdffa-d068-4ece-aa53-24c4dfc62f31" providerId="AD" clId="Web-{D9D7C979-7B7F-4004-817C-13454568C12F}" dt="2021-03-05T16:31:34.574" v="104"/>
        <pc:sldMkLst>
          <pc:docMk/>
          <pc:sldMk cId="4049995975" sldId="388"/>
        </pc:sldMkLst>
      </pc:sldChg>
    </pc:docChg>
  </pc:docChgLst>
  <pc:docChgLst>
    <pc:chgData name="Flores,Zachary (DSHS)" userId="S::zachary.flores@dshs.texas.gov::e619b1a4-ff3c-48b2-8d1c-f798fc25283a" providerId="AD" clId="Web-{2F557454-F4F9-4DA9-8911-B51EF6FF71BB}"/>
    <pc:docChg chg="addSld modSld modSection">
      <pc:chgData name="Flores,Zachary (DSHS)" userId="S::zachary.flores@dshs.texas.gov::e619b1a4-ff3c-48b2-8d1c-f798fc25283a" providerId="AD" clId="Web-{2F557454-F4F9-4DA9-8911-B51EF6FF71BB}" dt="2021-03-05T18:20:13.142" v="2" actId="20577"/>
      <pc:docMkLst>
        <pc:docMk/>
      </pc:docMkLst>
      <pc:sldChg chg="modSp add replId">
        <pc:chgData name="Flores,Zachary (DSHS)" userId="S::zachary.flores@dshs.texas.gov::e619b1a4-ff3c-48b2-8d1c-f798fc25283a" providerId="AD" clId="Web-{2F557454-F4F9-4DA9-8911-B51EF6FF71BB}" dt="2021-03-05T18:20:13.142" v="2" actId="20577"/>
        <pc:sldMkLst>
          <pc:docMk/>
          <pc:sldMk cId="91271557" sldId="392"/>
        </pc:sldMkLst>
        <pc:spChg chg="mod">
          <ac:chgData name="Flores,Zachary (DSHS)" userId="S::zachary.flores@dshs.texas.gov::e619b1a4-ff3c-48b2-8d1c-f798fc25283a" providerId="AD" clId="Web-{2F557454-F4F9-4DA9-8911-B51EF6FF71BB}" dt="2021-03-05T18:20:13.142" v="2" actId="20577"/>
          <ac:spMkLst>
            <pc:docMk/>
            <pc:sldMk cId="91271557" sldId="392"/>
            <ac:spMk id="2" creationId="{E5DEE94A-3368-44BB-93B1-2271FC544AA7}"/>
          </ac:spMkLst>
        </pc:spChg>
      </pc:sldChg>
    </pc:docChg>
  </pc:docChgLst>
  <pc:docChgLst>
    <pc:chgData name="Spahn,Mackenzie L (DSHS)" userId="S::mackenzie.spahn@dshs.texas.gov::7ab22ca3-4670-4815-8d96-f639ee0885ed" providerId="AD" clId="Web-{B59AE3A8-8D4B-4F8E-898B-1290657ACD6E}"/>
    <pc:docChg chg="modSld">
      <pc:chgData name="Spahn,Mackenzie L (DSHS)" userId="S::mackenzie.spahn@dshs.texas.gov::7ab22ca3-4670-4815-8d96-f639ee0885ed" providerId="AD" clId="Web-{B59AE3A8-8D4B-4F8E-898B-1290657ACD6E}" dt="2021-04-16T16:10:28.099" v="0"/>
      <pc:docMkLst>
        <pc:docMk/>
      </pc:docMkLst>
      <pc:sldChg chg="modSp">
        <pc:chgData name="Spahn,Mackenzie L (DSHS)" userId="S::mackenzie.spahn@dshs.texas.gov::7ab22ca3-4670-4815-8d96-f639ee0885ed" providerId="AD" clId="Web-{B59AE3A8-8D4B-4F8E-898B-1290657ACD6E}" dt="2021-04-16T16:10:28.099" v="0"/>
        <pc:sldMkLst>
          <pc:docMk/>
          <pc:sldMk cId="3270391972" sldId="429"/>
        </pc:sldMkLst>
        <pc:graphicFrameChg chg="modGraphic">
          <ac:chgData name="Spahn,Mackenzie L (DSHS)" userId="S::mackenzie.spahn@dshs.texas.gov::7ab22ca3-4670-4815-8d96-f639ee0885ed" providerId="AD" clId="Web-{B59AE3A8-8D4B-4F8E-898B-1290657ACD6E}" dt="2021-04-16T16:10:28.099" v="0"/>
          <ac:graphicFrameMkLst>
            <pc:docMk/>
            <pc:sldMk cId="3270391972" sldId="429"/>
            <ac:graphicFrameMk id="8" creationId="{E01F5D96-3059-4797-8D59-68A8FBBCAF54}"/>
          </ac:graphicFrameMkLst>
        </pc:graphicFrameChg>
      </pc:sldChg>
    </pc:docChg>
  </pc:docChgLst>
  <pc:docChgLst>
    <pc:chgData name="Flores,Zachary (DSHS)" userId="S::zachary.flores@dshs.texas.gov::e619b1a4-ff3c-48b2-8d1c-f798fc25283a" providerId="AD" clId="Web-{35AD8749-450C-42DC-8F14-2D04258638D4}"/>
    <pc:docChg chg="modSld">
      <pc:chgData name="Flores,Zachary (DSHS)" userId="S::zachary.flores@dshs.texas.gov::e619b1a4-ff3c-48b2-8d1c-f798fc25283a" providerId="AD" clId="Web-{35AD8749-450C-42DC-8F14-2D04258638D4}" dt="2021-04-02T13:33:34.543" v="29"/>
      <pc:docMkLst>
        <pc:docMk/>
      </pc:docMkLst>
      <pc:sldChg chg="modSp">
        <pc:chgData name="Flores,Zachary (DSHS)" userId="S::zachary.flores@dshs.texas.gov::e619b1a4-ff3c-48b2-8d1c-f798fc25283a" providerId="AD" clId="Web-{35AD8749-450C-42DC-8F14-2D04258638D4}" dt="2021-04-02T13:33:34.543" v="29"/>
        <pc:sldMkLst>
          <pc:docMk/>
          <pc:sldMk cId="4219971879" sldId="440"/>
        </pc:sldMkLst>
        <pc:graphicFrameChg chg="mod modGraphic">
          <ac:chgData name="Flores,Zachary (DSHS)" userId="S::zachary.flores@dshs.texas.gov::e619b1a4-ff3c-48b2-8d1c-f798fc25283a" providerId="AD" clId="Web-{35AD8749-450C-42DC-8F14-2D04258638D4}" dt="2021-04-02T13:33:34.543" v="29"/>
          <ac:graphicFrameMkLst>
            <pc:docMk/>
            <pc:sldMk cId="4219971879" sldId="440"/>
            <ac:graphicFrameMk id="5" creationId="{92B4FA26-00B5-4EC4-BB9C-7BEF57A87079}"/>
          </ac:graphicFrameMkLst>
        </pc:graphicFrameChg>
      </pc:sldChg>
    </pc:docChg>
  </pc:docChgLst>
  <pc:docChgLst>
    <pc:chgData name="Hill,Jordan (DSHS)" userId="S::jordan.hill@dshs.texas.gov::1afcdffa-d068-4ece-aa53-24c4dfc62f31" providerId="AD" clId="Web-{26512FD4-0759-4C20-9131-EDECA4318F59}"/>
    <pc:docChg chg="addSld modSld sldOrd modSection">
      <pc:chgData name="Hill,Jordan (DSHS)" userId="S::jordan.hill@dshs.texas.gov::1afcdffa-d068-4ece-aa53-24c4dfc62f31" providerId="AD" clId="Web-{26512FD4-0759-4C20-9131-EDECA4318F59}" dt="2021-02-26T17:26:12.559" v="13" actId="1076"/>
      <pc:docMkLst>
        <pc:docMk/>
      </pc:docMkLst>
      <pc:sldChg chg="modSp">
        <pc:chgData name="Hill,Jordan (DSHS)" userId="S::jordan.hill@dshs.texas.gov::1afcdffa-d068-4ece-aa53-24c4dfc62f31" providerId="AD" clId="Web-{26512FD4-0759-4C20-9131-EDECA4318F59}" dt="2021-02-26T17:23:39.669" v="11" actId="20577"/>
        <pc:sldMkLst>
          <pc:docMk/>
          <pc:sldMk cId="2227480567" sldId="373"/>
        </pc:sldMkLst>
        <pc:spChg chg="mod">
          <ac:chgData name="Hill,Jordan (DSHS)" userId="S::jordan.hill@dshs.texas.gov::1afcdffa-d068-4ece-aa53-24c4dfc62f31" providerId="AD" clId="Web-{26512FD4-0759-4C20-9131-EDECA4318F59}" dt="2021-02-26T17:23:39.669" v="11" actId="20577"/>
          <ac:spMkLst>
            <pc:docMk/>
            <pc:sldMk cId="2227480567" sldId="373"/>
            <ac:spMk id="2" creationId="{5EC1298A-9F55-4B4B-B662-2D2442C25044}"/>
          </ac:spMkLst>
        </pc:spChg>
      </pc:sldChg>
      <pc:sldChg chg="ord">
        <pc:chgData name="Hill,Jordan (DSHS)" userId="S::jordan.hill@dshs.texas.gov::1afcdffa-d068-4ece-aa53-24c4dfc62f31" providerId="AD" clId="Web-{26512FD4-0759-4C20-9131-EDECA4318F59}" dt="2021-02-26T17:23:42.513" v="12"/>
        <pc:sldMkLst>
          <pc:docMk/>
          <pc:sldMk cId="1457823568" sldId="375"/>
        </pc:sldMkLst>
      </pc:sldChg>
      <pc:sldChg chg="modSp">
        <pc:chgData name="Hill,Jordan (DSHS)" userId="S::jordan.hill@dshs.texas.gov::1afcdffa-d068-4ece-aa53-24c4dfc62f31" providerId="AD" clId="Web-{26512FD4-0759-4C20-9131-EDECA4318F59}" dt="2021-02-26T17:22:33.841" v="5" actId="20577"/>
        <pc:sldMkLst>
          <pc:docMk/>
          <pc:sldMk cId="3617220568" sldId="377"/>
        </pc:sldMkLst>
        <pc:spChg chg="mod">
          <ac:chgData name="Hill,Jordan (DSHS)" userId="S::jordan.hill@dshs.texas.gov::1afcdffa-d068-4ece-aa53-24c4dfc62f31" providerId="AD" clId="Web-{26512FD4-0759-4C20-9131-EDECA4318F59}" dt="2021-02-26T17:22:33.841" v="5" actId="20577"/>
          <ac:spMkLst>
            <pc:docMk/>
            <pc:sldMk cId="3617220568" sldId="377"/>
            <ac:spMk id="3" creationId="{D6A5A192-AEDB-4B5E-B189-35E2B17085E2}"/>
          </ac:spMkLst>
        </pc:spChg>
      </pc:sldChg>
      <pc:sldChg chg="modSp">
        <pc:chgData name="Hill,Jordan (DSHS)" userId="S::jordan.hill@dshs.texas.gov::1afcdffa-d068-4ece-aa53-24c4dfc62f31" providerId="AD" clId="Web-{26512FD4-0759-4C20-9131-EDECA4318F59}" dt="2021-02-26T17:26:12.559" v="13" actId="1076"/>
        <pc:sldMkLst>
          <pc:docMk/>
          <pc:sldMk cId="1844418701" sldId="378"/>
        </pc:sldMkLst>
        <pc:picChg chg="mod">
          <ac:chgData name="Hill,Jordan (DSHS)" userId="S::jordan.hill@dshs.texas.gov::1afcdffa-d068-4ece-aa53-24c4dfc62f31" providerId="AD" clId="Web-{26512FD4-0759-4C20-9131-EDECA4318F59}" dt="2021-02-26T17:26:12.559" v="13" actId="1076"/>
          <ac:picMkLst>
            <pc:docMk/>
            <pc:sldMk cId="1844418701" sldId="378"/>
            <ac:picMk id="7" creationId="{5480D456-2218-4F0A-876B-75DEB7E441CE}"/>
          </ac:picMkLst>
        </pc:picChg>
      </pc:sldChg>
      <pc:sldChg chg="add replId">
        <pc:chgData name="Hill,Jordan (DSHS)" userId="S::jordan.hill@dshs.texas.gov::1afcdffa-d068-4ece-aa53-24c4dfc62f31" providerId="AD" clId="Web-{26512FD4-0759-4C20-9131-EDECA4318F59}" dt="2021-02-26T17:22:37.981" v="6"/>
        <pc:sldMkLst>
          <pc:docMk/>
          <pc:sldMk cId="4093142919" sldId="3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8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148974528605925"/>
          <c:y val="0.16729338662824347"/>
          <c:w val="0.4282587175363658"/>
          <c:h val="0.59398550757892132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757-42F3-A891-7A6E26F14E7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757-42F3-A891-7A6E26F14E7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757-42F3-A891-7A6E26F14E7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757-42F3-A891-7A6E26F14E7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757-42F3-A891-7A6E26F14E7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757-42F3-A891-7A6E26F14E7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757-42F3-A891-7A6E26F14E7C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757-42F3-A891-7A6E26F14E7C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757-42F3-A891-7A6E26F14E7C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F757-42F3-A891-7A6E26F14E7C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F757-42F3-A891-7A6E26F14E7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F757-42F3-A891-7A6E26F14E7C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F757-42F3-A891-7A6E26F14E7C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F757-42F3-A891-7A6E26F14E7C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F757-42F3-A891-7A6E26F14E7C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F757-42F3-A891-7A6E26F14E7C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F757-42F3-A891-7A6E26F14E7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F757-42F3-A891-7A6E26F14E7C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F757-42F3-A891-7A6E26F14E7C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F757-42F3-A891-7A6E26F14E7C}"/>
              </c:ext>
            </c:extLst>
          </c:dPt>
          <c:dLbls>
            <c:dLbl>
              <c:idx val="6"/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757-42F3-A891-7A6E26F14E7C}"/>
                </c:ext>
              </c:extLst>
            </c:dLbl>
            <c:dLbl>
              <c:idx val="7"/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757-42F3-A891-7A6E26F14E7C}"/>
                </c:ext>
              </c:extLst>
            </c:dLbl>
            <c:dLbl>
              <c:idx val="9"/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F757-42F3-A891-7A6E26F14E7C}"/>
                </c:ext>
              </c:extLst>
            </c:dLbl>
            <c:dLbl>
              <c:idx val="10"/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F757-42F3-A891-7A6E26F14E7C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[2]Sheet1!$A$3:$A$7</c:f>
              <c:strCache>
                <c:ptCount val="5"/>
                <c:pt idx="0">
                  <c:v>Goal A: Preparedness &amp; Prevention Services</c:v>
                </c:pt>
                <c:pt idx="1">
                  <c:v>Goal B: Community Health Services</c:v>
                </c:pt>
                <c:pt idx="2">
                  <c:v>Goal C: Consumer Protection Services</c:v>
                </c:pt>
                <c:pt idx="3">
                  <c:v>Goal D: Agency Information Technology Projects</c:v>
                </c:pt>
                <c:pt idx="4">
                  <c:v>Goal E: Indirect Administration</c:v>
                </c:pt>
              </c:strCache>
            </c:strRef>
          </c:cat>
          <c:val>
            <c:numRef>
              <c:f>[2]Sheet1!$B$3:$B$7</c:f>
              <c:numCache>
                <c:formatCode>_(* #,##0_);_(* \(#,##0\);_(* "-"??_);_(@_)</c:formatCode>
                <c:ptCount val="5"/>
                <c:pt idx="0">
                  <c:v>1288616137</c:v>
                </c:pt>
                <c:pt idx="1">
                  <c:v>384732078</c:v>
                </c:pt>
                <c:pt idx="2">
                  <c:v>89003764</c:v>
                </c:pt>
                <c:pt idx="3">
                  <c:v>33263172</c:v>
                </c:pt>
                <c:pt idx="4">
                  <c:v>69914326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757-42F3-A891-7A6E26F14E7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8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148974528605925"/>
          <c:y val="0.16729338662824347"/>
          <c:w val="0.4282587175363658"/>
          <c:h val="0.59398550757892132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D4D-40BB-BDDA-28FCF5A16B2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D4D-40BB-BDDA-28FCF5A16B2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D4D-40BB-BDDA-28FCF5A16B2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D4D-40BB-BDDA-28FCF5A16B2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D4D-40BB-BDDA-28FCF5A16B2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[1]Sheet1!$A$11:$A$15</c:f>
              <c:strCache>
                <c:ptCount val="5"/>
                <c:pt idx="0">
                  <c:v>Goal A: Preparedness &amp; Prevention Services</c:v>
                </c:pt>
                <c:pt idx="1">
                  <c:v>Goal B: Community Health Services</c:v>
                </c:pt>
                <c:pt idx="2">
                  <c:v>Goal C: Consumer Protection Services</c:v>
                </c:pt>
                <c:pt idx="3">
                  <c:v>Goal D: Agency Information Technology Projects</c:v>
                </c:pt>
                <c:pt idx="4">
                  <c:v>Goal E: Indirect Administration</c:v>
                </c:pt>
              </c:strCache>
            </c:strRef>
          </c:cat>
          <c:val>
            <c:numRef>
              <c:f>[1]Sheet1!$B$11:$B$15</c:f>
              <c:numCache>
                <c:formatCode>_(* #,##0_);_(* \(#,##0\);_(* "-"??_);_(@_)</c:formatCode>
                <c:ptCount val="5"/>
                <c:pt idx="0">
                  <c:v>403141881</c:v>
                </c:pt>
                <c:pt idx="1">
                  <c:v>292581474</c:v>
                </c:pt>
                <c:pt idx="2">
                  <c:v>75578804</c:v>
                </c:pt>
                <c:pt idx="3">
                  <c:v>27353022</c:v>
                </c:pt>
                <c:pt idx="4">
                  <c:v>51881282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4D-40BB-BDDA-28FCF5A16B2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8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00652803015008"/>
          <c:y val="0.16729343258322218"/>
          <c:w val="0.4282587175363658"/>
          <c:h val="0.59398550757892132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67-45A2-A29D-5AA006D63D5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67-45A2-A29D-5AA006D63D5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B67-45A2-A29D-5AA006D63D5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B67-45A2-A29D-5AA006D63D5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B67-45A2-A29D-5AA006D63D5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B67-45A2-A29D-5AA006D63D5D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B67-45A2-A29D-5AA006D63D5D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B67-45A2-A29D-5AA006D63D5D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B67-45A2-A29D-5AA006D63D5D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defRPr>
                    </a:pPr>
                    <a:fld id="{E0224F6F-4139-4AF4-9A4D-CB3F5B8102E8}" type="CATEGORYNAM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6AD0DDBD-2E4E-4575-96EF-69BC761EC6B9}" type="PERCENTAG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EE472DF5-4371-45C4-9EFA-0ED65ABD021E}" type="VALU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67-45A2-A29D-5AA006D63D5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F2B59E3-BEB5-4871-AA4D-6722488D142A}" type="CATEGORYNAM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[CATEGORY NAME]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
</a:t>
                    </a:r>
                    <a:fld id="{88538259-1865-4316-BC3E-5CE58AB4A73D}" type="PERCENTAG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fld id="{6BC8624B-9E84-4BF9-A311-197CE9040793}" type="VALU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67-45A2-A29D-5AA006D63D5D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defRPr>
                    </a:pPr>
                    <a:fld id="{60E644E1-6E8F-4313-9453-B151DA0A4C97}" type="CATEGORYNAM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C7F4ECFA-0D8C-46BD-8283-895E4E1A180F}" type="PERCENTAG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ECFCD6C9-1F07-41C4-A247-AFFA9E3BF948}" type="VALU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67-45A2-A29D-5AA006D63D5D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defRPr>
                    </a:pPr>
                    <a:fld id="{DC64E80F-155F-4F4A-8DB0-A58B294AC856}" type="CATEGORYNAM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2C62E58E-4511-4AB4-B3BF-C5BE5DDE5AE1}" type="PERCENTAG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fld id="{3BFCA1DA-5EE5-4D86-A3C1-DAB24D3F545B}" type="VALU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67-45A2-A29D-5AA006D63D5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A7B1C1-4286-4E98-88EA-CB1D95002CD1}" type="CATEGORYNAM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[CATEGORY NAME]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fld id="{9B9246EF-013F-4E87-B92F-CE90E4BD34CD}" type="PERCENTAG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fld id="{C0641C6E-28E2-48FE-B370-C797DF553CCF}" type="VALUE">
                      <a:rPr lang="en-US" sz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67-45A2-A29D-5AA006D63D5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[1]Sheet1!$A$19:$A$22</c:f>
              <c:strCache>
                <c:ptCount val="4"/>
                <c:pt idx="0">
                  <c:v>Goal A: Preparedness &amp; Prevention Services</c:v>
                </c:pt>
                <c:pt idx="1">
                  <c:v>Goal B: Community Health Services</c:v>
                </c:pt>
                <c:pt idx="2">
                  <c:v>Goal C: Consumer Protection Services</c:v>
                </c:pt>
                <c:pt idx="3">
                  <c:v>Goal E: Indirect Administration</c:v>
                </c:pt>
              </c:strCache>
            </c:strRef>
          </c:cat>
          <c:val>
            <c:numRef>
              <c:f>[1]Sheet1!$B$19:$B$22</c:f>
              <c:numCache>
                <c:formatCode>_(* #,##0.0_);_(* \(#,##0.0\);_(* "-"??_);_(@_)</c:formatCode>
                <c:ptCount val="4"/>
                <c:pt idx="0">
                  <c:v>1973.2</c:v>
                </c:pt>
                <c:pt idx="1">
                  <c:v>563.20000000000005</c:v>
                </c:pt>
                <c:pt idx="2">
                  <c:v>578</c:v>
                </c:pt>
                <c:pt idx="3">
                  <c:v>204.5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B67-45A2-A29D-5AA006D63D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0.31608</cdr:x>
      <cdr:y>0.81536</cdr:y>
    </cdr:from>
    <cdr:to>
      <cdr:x>0.71548</cdr:x>
      <cdr:y>0.87318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80759" y="3890919"/>
          <a:ext cx="3134730" cy="275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= $1.9 Billion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0.29769</cdr:x>
      <cdr:y>0.8652</cdr:y>
    </cdr:from>
    <cdr:to>
      <cdr:x>0.70231</cdr:x>
      <cdr:y>0.93287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4434" y="3288270"/>
          <a:ext cx="300990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Total = $850.5M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0.35539</cdr:x>
      <cdr:y>0.85016</cdr:y>
    </cdr:from>
    <cdr:to>
      <cdr:x>0.67202</cdr:x>
      <cdr:y>0.91614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8054" y="3313627"/>
          <a:ext cx="2305783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Total = 3,318.9 FTEs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B4DB-07FC-48A1-8264-D20BB8A1EEF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4120D-C9D3-449C-8580-0A72EDBB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about slowed assignments – trying to make sure we're diminishing back and forth re: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4120D-C9D3-449C-8580-0A72EDBB5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4120D-C9D3-449C-8580-0A72EDBB5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4120D-C9D3-449C-8580-0A72EDBB5F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like, it’s $1.7B less than LBE but most of this is Federal.</a:t>
            </a:r>
          </a:p>
          <a:p>
            <a:r>
              <a:rPr lang="en-US" dirty="0"/>
              <a:t>$100M difference between LBE and Conference – Most is Medicaid transfer back and reduced for 5% and the rest is similar to LBE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8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 FTEs 3,347.9 and SB 1 FTE’s 3,318.9  The difference is below: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A.1.1 reduced 18 for Crisis CoAg Hurricane Harvey FTE’s ended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A.1.2 Leg removed 44 and then added 10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A.2.5 TCID increased 10 for Security Officer transfer from HHSC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C.1.1 Food and Drug increased 13 for Food Safety 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Program Shortfall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stabilizing program with $36.3 million, in addition to federal dollars awarded for this fiscal year and other cost-containing measures implemented by the program​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Safety FTEs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–$2.9 million (13 FTEs) to comply with audit findings to ensure strong inspection process. Related IT updates funded, as well ($1.2 million)​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4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Exceptional Item/Rider Highlights</a:t>
            </a:r>
          </a:p>
          <a:p>
            <a:pPr lvl="1"/>
            <a:r>
              <a:rPr lang="en-US" b="1" dirty="0">
                <a:cs typeface="Calibri"/>
              </a:rPr>
              <a:t>HIV Program Shortfall </a:t>
            </a:r>
            <a:r>
              <a:rPr lang="en-US" dirty="0">
                <a:cs typeface="Calibri"/>
              </a:rPr>
              <a:t>– stabilizing program with $36.3 million, in addition to federal dollars awarded for this fiscal year and other cost-containing measures implemented by the program</a:t>
            </a:r>
          </a:p>
          <a:p>
            <a:pPr lvl="1"/>
            <a:r>
              <a:rPr lang="en-US" b="1" dirty="0">
                <a:cs typeface="Calibri"/>
              </a:rPr>
              <a:t>Food Safety FTEs </a:t>
            </a:r>
            <a:r>
              <a:rPr lang="en-US" dirty="0">
                <a:cs typeface="Calibri"/>
              </a:rPr>
              <a:t>–$2.9 million (13 FTEs) to comply with audit findings to ensure strong inspection process. Related IT updates funded, as well ($1.2 million)</a:t>
            </a:r>
          </a:p>
          <a:p>
            <a:pPr lvl="1"/>
            <a:r>
              <a:rPr lang="en-US" b="1" dirty="0">
                <a:cs typeface="Calibri"/>
              </a:rPr>
              <a:t>Vital Statistics</a:t>
            </a:r>
            <a:r>
              <a:rPr lang="en-US" dirty="0">
                <a:cs typeface="Calibri"/>
              </a:rPr>
              <a:t> - authority to maintain additional 10 FTEs to prevent backlogs</a:t>
            </a:r>
          </a:p>
          <a:p>
            <a:pPr lvl="1"/>
            <a:r>
              <a:rPr lang="en-US" b="1" dirty="0">
                <a:cs typeface="Calibri"/>
              </a:rPr>
              <a:t>Consumable Hemp</a:t>
            </a:r>
            <a:r>
              <a:rPr lang="en-US" dirty="0">
                <a:cs typeface="Calibri"/>
              </a:rPr>
              <a:t> - ability to add additional staff tied to revenue collected</a:t>
            </a:r>
          </a:p>
          <a:p>
            <a:pPr lvl="1"/>
            <a:r>
              <a:rPr lang="en-US" b="1" dirty="0">
                <a:cs typeface="Calibri"/>
              </a:rPr>
              <a:t>Emergency Medical Task Force</a:t>
            </a:r>
            <a:r>
              <a:rPr lang="en-US" dirty="0">
                <a:cs typeface="Calibri"/>
              </a:rPr>
              <a:t> - $5 million in GR for additional support</a:t>
            </a:r>
            <a:endParaRPr lang="en-US" dirty="0"/>
          </a:p>
          <a:p>
            <a:pPr lvl="1"/>
            <a:r>
              <a:rPr lang="en-US" b="1" dirty="0">
                <a:cs typeface="Calibri"/>
              </a:rPr>
              <a:t>Children and Pregnant Women Case Management</a:t>
            </a:r>
            <a:r>
              <a:rPr lang="en-US" dirty="0">
                <a:cs typeface="Calibri"/>
              </a:rPr>
              <a:t> – will transfer to managed care beginning in FY 23 (reduction of 20.3 FTEs - House Bill 133)</a:t>
            </a:r>
          </a:p>
          <a:p>
            <a:pPr lvl="1"/>
            <a:r>
              <a:rPr lang="en-US" b="1" dirty="0">
                <a:cs typeface="Calibri"/>
              </a:rPr>
              <a:t>Maternal Mortality and Morbidity </a:t>
            </a:r>
            <a:r>
              <a:rPr lang="en-US" dirty="0">
                <a:cs typeface="Calibri"/>
              </a:rPr>
              <a:t>- continued funding of 86th session exceptional items related to supporting safety initiatives rollout, care coordination, and awareness</a:t>
            </a:r>
          </a:p>
          <a:p>
            <a:pPr lvl="1"/>
            <a:r>
              <a:rPr lang="en-US" b="1" dirty="0">
                <a:cs typeface="Calibri"/>
              </a:rPr>
              <a:t>Alzheimer's </a:t>
            </a:r>
            <a:r>
              <a:rPr lang="en-US" dirty="0">
                <a:cs typeface="Calibri"/>
              </a:rPr>
              <a:t>- continued funding of awareness campaign</a:t>
            </a:r>
          </a:p>
          <a:p>
            <a:r>
              <a:rPr lang="en-US" b="1" dirty="0">
                <a:cs typeface="Calibri"/>
              </a:rPr>
              <a:t>Working through 5% reduction process to be effective 9/1/2021</a:t>
            </a:r>
          </a:p>
          <a:p>
            <a:pPr lvl="1"/>
            <a:r>
              <a:rPr lang="en-US" dirty="0">
                <a:cs typeface="Calibri"/>
              </a:rPr>
              <a:t>Total 5% reduction identified as part of LAR Process: approximately $27 million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8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Exceptional Item/Rider Highlights</a:t>
            </a:r>
          </a:p>
          <a:p>
            <a:pPr lvl="1"/>
            <a:r>
              <a:rPr lang="en-US" b="1" dirty="0">
                <a:cs typeface="Calibri"/>
              </a:rPr>
              <a:t>HIV Program Shortfall </a:t>
            </a:r>
            <a:r>
              <a:rPr lang="en-US" dirty="0">
                <a:cs typeface="Calibri"/>
              </a:rPr>
              <a:t>– stabilizing program with $36.3 million, in addition to federal dollars awarded for this fiscal year and other cost-containing measures implemented by the program</a:t>
            </a:r>
          </a:p>
          <a:p>
            <a:pPr lvl="1"/>
            <a:r>
              <a:rPr lang="en-US" b="1" dirty="0">
                <a:cs typeface="Calibri"/>
              </a:rPr>
              <a:t>Food Safety FTEs </a:t>
            </a:r>
            <a:r>
              <a:rPr lang="en-US" dirty="0">
                <a:cs typeface="Calibri"/>
              </a:rPr>
              <a:t>–$2.9 million (13 FTEs) to comply with audit findings to ensure strong inspection process. Related IT updates funded, as well ($1.2 million)</a:t>
            </a:r>
          </a:p>
          <a:p>
            <a:pPr lvl="1"/>
            <a:r>
              <a:rPr lang="en-US" b="1" dirty="0">
                <a:cs typeface="Calibri"/>
              </a:rPr>
              <a:t>Vital Statistics</a:t>
            </a:r>
            <a:r>
              <a:rPr lang="en-US" dirty="0">
                <a:cs typeface="Calibri"/>
              </a:rPr>
              <a:t> - authority to maintain additional 10 FTEs to prevent backlogs</a:t>
            </a:r>
          </a:p>
          <a:p>
            <a:pPr lvl="1"/>
            <a:r>
              <a:rPr lang="en-US" b="1" dirty="0">
                <a:cs typeface="Calibri"/>
              </a:rPr>
              <a:t>Consumable Hemp</a:t>
            </a:r>
            <a:r>
              <a:rPr lang="en-US" dirty="0">
                <a:cs typeface="Calibri"/>
              </a:rPr>
              <a:t> - ability to add additional staff tied to revenue collected</a:t>
            </a:r>
          </a:p>
          <a:p>
            <a:pPr lvl="1"/>
            <a:r>
              <a:rPr lang="en-US" b="1" dirty="0">
                <a:cs typeface="Calibri"/>
              </a:rPr>
              <a:t>Emergency Medical Task Force</a:t>
            </a:r>
            <a:r>
              <a:rPr lang="en-US" dirty="0">
                <a:cs typeface="Calibri"/>
              </a:rPr>
              <a:t> - $5 million in GR for additional support</a:t>
            </a:r>
            <a:endParaRPr lang="en-US" dirty="0"/>
          </a:p>
          <a:p>
            <a:pPr lvl="1"/>
            <a:r>
              <a:rPr lang="en-US" b="1" dirty="0">
                <a:cs typeface="Calibri"/>
              </a:rPr>
              <a:t>Children and Pregnant Women Case Management</a:t>
            </a:r>
            <a:r>
              <a:rPr lang="en-US" dirty="0">
                <a:cs typeface="Calibri"/>
              </a:rPr>
              <a:t> – will transfer to managed care beginning in FY 23 (reduction of 20.3 FTEs - House Bill 133)</a:t>
            </a:r>
          </a:p>
          <a:p>
            <a:pPr lvl="1"/>
            <a:r>
              <a:rPr lang="en-US" b="1" dirty="0">
                <a:cs typeface="Calibri"/>
              </a:rPr>
              <a:t>Maternal Mortality and Morbidity </a:t>
            </a:r>
            <a:r>
              <a:rPr lang="en-US" dirty="0">
                <a:cs typeface="Calibri"/>
              </a:rPr>
              <a:t>- continued funding of 86th session exceptional items related to supporting safety initiatives rollout, care coordination, and awareness</a:t>
            </a:r>
          </a:p>
          <a:p>
            <a:pPr lvl="1"/>
            <a:r>
              <a:rPr lang="en-US" b="1" dirty="0">
                <a:cs typeface="Calibri"/>
              </a:rPr>
              <a:t>Alzheimer's </a:t>
            </a:r>
            <a:r>
              <a:rPr lang="en-US" dirty="0">
                <a:cs typeface="Calibri"/>
              </a:rPr>
              <a:t>- continued funding of awareness campaign</a:t>
            </a:r>
          </a:p>
          <a:p>
            <a:r>
              <a:rPr lang="en-US" b="1" dirty="0">
                <a:cs typeface="Calibri"/>
              </a:rPr>
              <a:t>Working through 5% reduction process to be effective 9/1/2021</a:t>
            </a:r>
          </a:p>
          <a:p>
            <a:pPr lvl="1"/>
            <a:r>
              <a:rPr lang="en-US" dirty="0">
                <a:cs typeface="Calibri"/>
              </a:rPr>
              <a:t>Total 5% reduction identified as part of LAR Process: approximately $27 million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3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00AD-3F08-466A-9EDF-DFD3505FAA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PHFPC-</a:t>
            </a:r>
            <a:r>
              <a:rPr lang="en-US" dirty="0" err="1"/>
              <a:t>collab</a:t>
            </a:r>
            <a:r>
              <a:rPr lang="en-US" dirty="0"/>
              <a:t>: DSHS Regions, Data Standardization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4120D-C9D3-449C-8580-0A72EDBB5F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0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6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0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20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5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3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4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7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3E18-1873-4053-A836-AACC0C46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A648-7686-494E-8BBD-43E9B01D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DCFF-E6F2-4F0D-99DA-EC64CFC8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109BB-7054-4CCA-95B6-57586200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75E6-A021-42BF-9CBA-8180F81C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1194-D343-432E-B896-316A12D0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4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84A1-1D1F-8D4E-8721-493C1842CD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09601" y="582084"/>
            <a:ext cx="10972799" cy="5543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Enter info here</a:t>
            </a:r>
          </a:p>
        </p:txBody>
      </p:sp>
    </p:spTree>
    <p:extLst>
      <p:ext uri="{BB962C8B-B14F-4D97-AF65-F5344CB8AC3E}">
        <p14:creationId xmlns:p14="http://schemas.microsoft.com/office/powerpoint/2010/main" val="745894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461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1" r:id="rId2"/>
    <p:sldLayoutId id="2147483662" r:id="rId3"/>
    <p:sldLayoutId id="2147483652" r:id="rId4"/>
    <p:sldLayoutId id="2147483672" r:id="rId5"/>
    <p:sldLayoutId id="2147483673" r:id="rId6"/>
    <p:sldLayoutId id="2147483653" r:id="rId7"/>
    <p:sldLayoutId id="2147483697" r:id="rId8"/>
    <p:sldLayoutId id="2147483674" r:id="rId9"/>
    <p:sldLayoutId id="2147483702" r:id="rId10"/>
    <p:sldLayoutId id="2147483655" r:id="rId11"/>
    <p:sldLayoutId id="214748365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8D5AF-F18F-4991-AD6F-35718ED670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582084"/>
            <a:ext cx="10972799" cy="7719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2022-2023 Biennial Budget: FTEs by Goal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F8149F-C8D1-416E-ADDE-8F0C7A05E4F6}"/>
              </a:ext>
            </a:extLst>
          </p:cNvPr>
          <p:cNvGraphicFramePr>
            <a:graphicFrameLocks/>
          </p:cNvGraphicFramePr>
          <p:nvPr/>
        </p:nvGraphicFramePr>
        <p:xfrm>
          <a:off x="1969478" y="1433146"/>
          <a:ext cx="8255976" cy="516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CB9659-2BEE-43B9-B017-DB0FF1539703}"/>
              </a:ext>
            </a:extLst>
          </p:cNvPr>
          <p:cNvSpPr txBox="1"/>
          <p:nvPr/>
        </p:nvSpPr>
        <p:spPr>
          <a:xfrm>
            <a:off x="8816535" y="6029695"/>
            <a:ext cx="3610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</a:rPr>
              <a:t>*Goal D does not have FTEs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B35D1-3B38-4BEB-B170-209BC64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84A1-1D1F-8D4E-8721-493C1842CD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7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50F-0084-4009-BB8D-3C5A5FD2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0515600" cy="1325562"/>
          </a:xfrm>
        </p:spPr>
        <p:txBody>
          <a:bodyPr/>
          <a:lstStyle/>
          <a:p>
            <a:pPr fontAlgn="ctr"/>
            <a:r>
              <a:rPr lang="en-US" dirty="0"/>
              <a:t>Exceptional Items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1C6926-8BAC-46C2-A0A1-F3191A6A679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7583445"/>
              </p:ext>
            </p:extLst>
          </p:nvPr>
        </p:nvGraphicFramePr>
        <p:xfrm>
          <a:off x="641517" y="1478440"/>
          <a:ext cx="10387083" cy="499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2105">
                  <a:extLst>
                    <a:ext uri="{9D8B030D-6E8A-4147-A177-3AD203B41FA5}">
                      <a16:colId xmlns:a16="http://schemas.microsoft.com/office/drawing/2014/main" val="263660536"/>
                    </a:ext>
                  </a:extLst>
                </a:gridCol>
                <a:gridCol w="1856415">
                  <a:extLst>
                    <a:ext uri="{9D8B030D-6E8A-4147-A177-3AD203B41FA5}">
                      <a16:colId xmlns:a16="http://schemas.microsoft.com/office/drawing/2014/main" val="3934864457"/>
                    </a:ext>
                  </a:extLst>
                </a:gridCol>
                <a:gridCol w="2140973">
                  <a:extLst>
                    <a:ext uri="{9D8B030D-6E8A-4147-A177-3AD203B41FA5}">
                      <a16:colId xmlns:a16="http://schemas.microsoft.com/office/drawing/2014/main" val="1651901393"/>
                    </a:ext>
                  </a:extLst>
                </a:gridCol>
                <a:gridCol w="1807590">
                  <a:extLst>
                    <a:ext uri="{9D8B030D-6E8A-4147-A177-3AD203B41FA5}">
                      <a16:colId xmlns:a16="http://schemas.microsoft.com/office/drawing/2014/main" val="713593956"/>
                    </a:ext>
                  </a:extLst>
                </a:gridCol>
              </a:tblGrid>
              <a:tr h="32759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EI 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Biennial Amount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Conference Committee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806442"/>
                  </a:ext>
                </a:extLst>
              </a:tr>
              <a:tr h="327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(in Mil.)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65021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1 - HIV Medications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$83.40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$36.33; Rider states Insurance addition not allowed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84705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1 - HIV Contracts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$20.00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6478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2 - Rural Clinics- 14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$8.40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Not 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73260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2 - Mobile Clinics- 3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$4.60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Not 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628919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3 - Food Safety 25 FTEs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$5.90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$2.9M 13 FTEs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919488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3 - Hemp 3.4 FTEs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$0.60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see rider 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368823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3 - RAS Licensing and Registration System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$1.20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Adopted in HB2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496731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4 - Contract and Fiscal Management 25 FTEs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$7.60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Not 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87927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4 - Data Center Services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$19.90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Adopted in HB2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100913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4 - Health Registries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$5.40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Not 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42574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$156.90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91.4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754898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6314C-563A-4498-A73C-354FA5E5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9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50F-0084-4009-BB8D-3C5A5FD2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0515600" cy="1325562"/>
          </a:xfrm>
        </p:spPr>
        <p:txBody>
          <a:bodyPr/>
          <a:lstStyle/>
          <a:p>
            <a:pPr font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Rider and Technical Adjustments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3961F0-6933-40D0-B816-E0A51BAB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39313"/>
              </p:ext>
            </p:extLst>
          </p:nvPr>
        </p:nvGraphicFramePr>
        <p:xfrm>
          <a:off x="313509" y="1419496"/>
          <a:ext cx="11582399" cy="4936854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1225723151"/>
                    </a:ext>
                  </a:extLst>
                </a:gridCol>
                <a:gridCol w="4724399">
                  <a:extLst>
                    <a:ext uri="{9D8B030D-6E8A-4147-A177-3AD203B41FA5}">
                      <a16:colId xmlns:a16="http://schemas.microsoft.com/office/drawing/2014/main" val="3739777590"/>
                    </a:ext>
                  </a:extLst>
                </a:gridCol>
              </a:tblGrid>
              <a:tr h="527435">
                <a:tc gridSpan="2">
                  <a:txBody>
                    <a:bodyPr/>
                    <a:lstStyle/>
                    <a:p>
                      <a:pPr algn="l" rtl="0" fontAlgn="ctr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991669"/>
                  </a:ext>
                </a:extLst>
              </a:tr>
              <a:tr h="443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 Committee</a:t>
                      </a: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30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Vital Statistics 10 FTEs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6900"/>
                  </a:ext>
                </a:extLst>
              </a:tr>
              <a:tr h="504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TCID Capital Authority $880K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09606"/>
                  </a:ext>
                </a:extLst>
              </a:tr>
              <a:tr h="4714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Restore funding from 5% reduction to EMS EI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 $406K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02575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Transfer 10 FTEs SASH to TCID Security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56376"/>
                  </a:ext>
                </a:extLst>
              </a:tr>
              <a:tr h="503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Transfer from HHSC CAPPS $915K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39075"/>
                  </a:ext>
                </a:extLst>
              </a:tr>
              <a:tr h="56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System-related items at HHSC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 $632K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40150"/>
                  </a:ext>
                </a:extLst>
              </a:tr>
              <a:tr h="55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Reduce General Revenue-Dedicated Account No. 524 (rider 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40022"/>
                  </a:ext>
                </a:extLst>
              </a:tr>
              <a:tr h="48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Maternal Mortality adjust Federal Funds to All Funds (rider 22)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119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75E7E-C5B1-4C24-8C3A-7C45FFD3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50F-0084-4009-BB8D-3C5A5FD2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0515600" cy="1325562"/>
          </a:xfrm>
        </p:spPr>
        <p:txBody>
          <a:bodyPr/>
          <a:lstStyle/>
          <a:p>
            <a:pPr font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Rider and Technical Adjustments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3961F0-6933-40D0-B816-E0A51BAB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89696"/>
              </p:ext>
            </p:extLst>
          </p:nvPr>
        </p:nvGraphicFramePr>
        <p:xfrm>
          <a:off x="313509" y="1419496"/>
          <a:ext cx="11582399" cy="5026725"/>
        </p:xfrm>
        <a:graphic>
          <a:graphicData uri="http://schemas.openxmlformats.org/drawingml/2006/table">
            <a:tbl>
              <a:tblPr/>
              <a:tblGrid>
                <a:gridCol w="7302500">
                  <a:extLst>
                    <a:ext uri="{9D8B030D-6E8A-4147-A177-3AD203B41FA5}">
                      <a16:colId xmlns:a16="http://schemas.microsoft.com/office/drawing/2014/main" val="1225723151"/>
                    </a:ext>
                  </a:extLst>
                </a:gridCol>
                <a:gridCol w="4279899">
                  <a:extLst>
                    <a:ext uri="{9D8B030D-6E8A-4147-A177-3AD203B41FA5}">
                      <a16:colId xmlns:a16="http://schemas.microsoft.com/office/drawing/2014/main" val="3739777590"/>
                    </a:ext>
                  </a:extLst>
                </a:gridCol>
              </a:tblGrid>
              <a:tr h="452710">
                <a:tc gridSpan="2">
                  <a:txBody>
                    <a:bodyPr/>
                    <a:lstStyle/>
                    <a:p>
                      <a:pPr algn="l" rtl="0" fontAlgn="ctr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991669"/>
                  </a:ext>
                </a:extLst>
              </a:tr>
              <a:tr h="3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Items</a:t>
                      </a: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 Committee</a:t>
                      </a: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30"/>
                  </a:ext>
                </a:extLst>
              </a:tr>
              <a:tr h="4579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Hemp 3.4 FTEs with Revenue Collections (rider 27)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497867"/>
                  </a:ext>
                </a:extLst>
              </a:tr>
              <a:tr h="7469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Emergency Medical Task Force, and $5M in General Revenue. Additional money for current activity, management functions and equipment (rider 28)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 $5M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06689"/>
                  </a:ext>
                </a:extLst>
              </a:tr>
              <a:tr h="7469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Federal Funds Reporting Requirement on Public Health Emergency Preparedness, Bioterrorism and Immunization (rider 29)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29288"/>
                  </a:ext>
                </a:extLst>
              </a:tr>
              <a:tr h="5561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Notification if DSHS expends HIV Care Formula Grants in excess of the appropriated amount (rider 30)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 as amended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91407"/>
                  </a:ext>
                </a:extLst>
              </a:tr>
              <a:tr h="378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 on Federal Public Health Funding to Local Health Entities (rider 32)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00398"/>
                  </a:ext>
                </a:extLst>
              </a:tr>
              <a:tr h="378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 on COVID-10 Immunization Distribution Equity (rider 33)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3121"/>
                  </a:ext>
                </a:extLst>
              </a:tr>
              <a:tr h="4587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Texas Center for Nursing Workforce Studies Funding Unexpended Balance Authority (rider 34)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23307"/>
                  </a:ext>
                </a:extLst>
              </a:tr>
              <a:tr h="378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Alzheimer's Disease Program (rider 35)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Adopted $1M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071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75E7E-C5B1-4C24-8C3A-7C45FFD3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6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50F-0084-4009-BB8D-3C5A5FD2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0515600" cy="1325562"/>
          </a:xfrm>
        </p:spPr>
        <p:txBody>
          <a:bodyPr/>
          <a:lstStyle/>
          <a:p>
            <a:pPr fontAlgn="ctr"/>
            <a:r>
              <a:rPr lang="en-US" dirty="0"/>
              <a:t>Contingency Rider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9EEC9-68DF-4480-940C-E105A5A9B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35202"/>
              </p:ext>
            </p:extLst>
          </p:nvPr>
        </p:nvGraphicFramePr>
        <p:xfrm>
          <a:off x="1106905" y="1619249"/>
          <a:ext cx="9892020" cy="4737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2250">
                  <a:extLst>
                    <a:ext uri="{9D8B030D-6E8A-4147-A177-3AD203B41FA5}">
                      <a16:colId xmlns:a16="http://schemas.microsoft.com/office/drawing/2014/main" val="3801065438"/>
                    </a:ext>
                  </a:extLst>
                </a:gridCol>
                <a:gridCol w="3319770">
                  <a:extLst>
                    <a:ext uri="{9D8B030D-6E8A-4147-A177-3AD203B41FA5}">
                      <a16:colId xmlns:a16="http://schemas.microsoft.com/office/drawing/2014/main" val="1819561613"/>
                    </a:ext>
                  </a:extLst>
                </a:gridCol>
              </a:tblGrid>
              <a:tr h="393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Items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Conference Committee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828922"/>
                  </a:ext>
                </a:extLst>
              </a:tr>
              <a:tr h="4507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18.09 (HB 1033) - Prescription Drug Price Disclosure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$1.3M and 3.7 FTEs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004879"/>
                  </a:ext>
                </a:extLst>
              </a:tr>
              <a:tr h="778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18.34 (SB 73) - Providing access to Local Public Health Entities and Certain Health Service Regional Offices under Medicaid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Final Version removes DSHS</a:t>
                      </a:r>
                    </a:p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$347K of this $245K is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472702"/>
                  </a:ext>
                </a:extLst>
              </a:tr>
              <a:tr h="778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18.46 (SB 968) - Public Health Disaster and Public Health Emergency Preparedness and Response; providing a civil penalty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896237"/>
                  </a:ext>
                </a:extLst>
              </a:tr>
              <a:tr h="778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18.47 (SB 969) - Reporting procedures for and information concerning Public Health Disasters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037378"/>
                  </a:ext>
                </a:extLst>
              </a:tr>
              <a:tr h="778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18.48 (SB 984) - Public Health Disaster and Public Health Emergency Preparedness and Response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Adopted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124128"/>
                  </a:ext>
                </a:extLst>
              </a:tr>
              <a:tr h="778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Sec. 18.51 (HB 133) - Children and Pregnant Women Case Management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Reduced $704K and 20.6 FTE's in FY23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02918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F9566-C776-4918-932F-0ADE8F4C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1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50F-0084-4009-BB8D-3C5A5FD2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10515600" cy="1325562"/>
          </a:xfrm>
        </p:spPr>
        <p:txBody>
          <a:bodyPr/>
          <a:lstStyle/>
          <a:p>
            <a:pPr fontAlgn="ctr"/>
            <a:r>
              <a:rPr lang="en-US" dirty="0"/>
              <a:t>Unfunded Bills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9EEC9-68DF-4480-940C-E105A5A9B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27588"/>
              </p:ext>
            </p:extLst>
          </p:nvPr>
        </p:nvGraphicFramePr>
        <p:xfrm>
          <a:off x="932734" y="1932757"/>
          <a:ext cx="9892021" cy="4423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0112">
                  <a:extLst>
                    <a:ext uri="{9D8B030D-6E8A-4147-A177-3AD203B41FA5}">
                      <a16:colId xmlns:a16="http://schemas.microsoft.com/office/drawing/2014/main" val="3801065438"/>
                    </a:ext>
                  </a:extLst>
                </a:gridCol>
                <a:gridCol w="2751909">
                  <a:extLst>
                    <a:ext uri="{9D8B030D-6E8A-4147-A177-3AD203B41FA5}">
                      <a16:colId xmlns:a16="http://schemas.microsoft.com/office/drawing/2014/main" val="1819561613"/>
                    </a:ext>
                  </a:extLst>
                </a:gridCol>
              </a:tblGrid>
              <a:tr h="500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Items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Biennial Impact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828922"/>
                  </a:ext>
                </a:extLst>
              </a:tr>
              <a:tr h="5736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HB 1011 - Expedited death certificates for religious purposes in certain counties.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$1.2M and 7 FTEs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004879"/>
                  </a:ext>
                </a:extLst>
              </a:tr>
              <a:tr h="990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SB 184 - Reports on the prevalence of eating disorders and eating disorder-related deaths in this state.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$38K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472702"/>
                  </a:ext>
                </a:extLst>
              </a:tr>
              <a:tr h="1408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SB 475 - State agency and local government information security, including establishment of the state risk and authorization management program and the Texas volunteer incident response team; authorizing fees.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$270K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896237"/>
                  </a:ext>
                </a:extLst>
              </a:tr>
              <a:tr h="950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SB 799 - Contracting procedures and requirements for governmental entities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$504K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03737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6A3BA-A979-4496-9438-FE324A4A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51E4-4848-4AC1-ACF3-18B2C864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DSHS Bills of Note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BE06-C460-49B7-B96A-2E98485F1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712F-3353-4689-83EC-49FC26A2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DSHS Bills of Note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85AC-9BF2-4BE2-97A7-336DA99F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27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cs typeface="Calibri"/>
              </a:rPr>
              <a:t>Prescription Drug Price Disclosure – HB 1033</a:t>
            </a:r>
          </a:p>
          <a:p>
            <a:pPr lvl="1"/>
            <a:r>
              <a:rPr lang="en-US" dirty="0">
                <a:cs typeface="Calibri"/>
              </a:rPr>
              <a:t>Transfers program to DSHS (from HHSC); requires a fee for reporting process to sustain program; and provides for enforcement mechanism. Reporting required for annual cost and certain price increases within the calendar year.</a:t>
            </a:r>
          </a:p>
          <a:p>
            <a:r>
              <a:rPr lang="en-US" b="1" dirty="0">
                <a:cs typeface="Calibri"/>
              </a:rPr>
              <a:t>Compassionate Use Program – HB 1535</a:t>
            </a:r>
          </a:p>
          <a:p>
            <a:pPr lvl="1"/>
            <a:r>
              <a:rPr lang="en-US" dirty="0">
                <a:cs typeface="Calibri"/>
              </a:rPr>
              <a:t>Raises level of allowable THC to 1.0%</a:t>
            </a:r>
          </a:p>
          <a:p>
            <a:pPr lvl="1"/>
            <a:r>
              <a:rPr lang="en-US" dirty="0">
                <a:cs typeface="Calibri"/>
              </a:rPr>
              <a:t>Expands applicable conditions to include post-traumatic stress disorder</a:t>
            </a:r>
          </a:p>
          <a:p>
            <a:pPr lvl="1"/>
            <a:r>
              <a:rPr lang="en-US" dirty="0">
                <a:cs typeface="Calibri"/>
              </a:rPr>
              <a:t>Additional conditions allowed if affiliated with an Institutional Review Board process – DSHS directed to establish rules by December 1, 2021</a:t>
            </a:r>
            <a:endParaRPr lang="en-US" dirty="0"/>
          </a:p>
          <a:p>
            <a:r>
              <a:rPr lang="en-US" b="1" dirty="0">
                <a:cs typeface="Calibri"/>
              </a:rPr>
              <a:t>Enhancing Levels of Care – HB 1164</a:t>
            </a:r>
          </a:p>
          <a:p>
            <a:pPr lvl="1"/>
            <a:r>
              <a:rPr lang="en-US" dirty="0">
                <a:cs typeface="Calibri"/>
              </a:rPr>
              <a:t>Requires placenta </a:t>
            </a:r>
            <a:r>
              <a:rPr lang="en-US" dirty="0" err="1">
                <a:cs typeface="Calibri"/>
              </a:rPr>
              <a:t>accreta</a:t>
            </a:r>
            <a:r>
              <a:rPr lang="en-US" dirty="0">
                <a:cs typeface="Calibri"/>
              </a:rPr>
              <a:t> care-related protocols to be incorporated into maternal levels of care facility designation process</a:t>
            </a:r>
          </a:p>
          <a:p>
            <a:r>
              <a:rPr lang="en-US" b="1" dirty="0">
                <a:ea typeface="+mn-lt"/>
                <a:cs typeface="+mn-lt"/>
              </a:rPr>
              <a:t>PHFPC composition &amp; duties – HB 1453/SB 870 (</a:t>
            </a:r>
            <a:r>
              <a:rPr lang="en-US" b="1" i="1" dirty="0">
                <a:ea typeface="+mn-lt"/>
                <a:cs typeface="+mn-lt"/>
              </a:rPr>
              <a:t>did not pass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dirty="0">
                <a:cs typeface="Calibri"/>
              </a:rPr>
              <a:t>Would have increased total members to 10, with one member from TFBHO, and required to meet jointly with the TFBHO at least once annually</a:t>
            </a:r>
          </a:p>
          <a:p>
            <a:pPr lvl="1"/>
            <a:r>
              <a:rPr lang="en-US" dirty="0">
                <a:cs typeface="Calibri"/>
              </a:rPr>
              <a:t>Terms would have been limited to 3 or 4 years for members and 2 years for presiding officer</a:t>
            </a:r>
          </a:p>
          <a:p>
            <a:pPr lvl="1"/>
            <a:r>
              <a:rPr lang="en-US" dirty="0">
                <a:cs typeface="Calibri"/>
              </a:rPr>
              <a:t>Committee duties would have been clarified pertaining to scope</a:t>
            </a:r>
          </a:p>
          <a:p>
            <a:pPr lvl="1"/>
            <a:r>
              <a:rPr lang="en-US" dirty="0">
                <a:cs typeface="Calibri"/>
              </a:rPr>
              <a:t>Formal recommendations would have been due even numbered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30A3D-F8DD-4D0C-A99F-7D8F5842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0A88-9CE1-4981-8679-58017179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Pandemic Response Bills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2A33-EAC4-48CE-BA19-E8E0EEDA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0422-E5C2-42F7-B8F1-17634C37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Pandemic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477AF-BC06-44CB-8830-E0942026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/>
              <a:t>SB 437 </a:t>
            </a:r>
            <a:r>
              <a:rPr lang="en-US" dirty="0"/>
              <a:t>– PPE reserve advisory committee (TDEM lead)</a:t>
            </a:r>
          </a:p>
          <a:p>
            <a:r>
              <a:rPr lang="en-US" b="1" dirty="0"/>
              <a:t>SB 464 </a:t>
            </a:r>
            <a:r>
              <a:rPr lang="en-US" dirty="0"/>
              <a:t>– Reporting on deaths from reportable diseases to county health authorities and LHDs</a:t>
            </a:r>
            <a:endParaRPr lang="en-US" dirty="0">
              <a:cs typeface="Calibri"/>
            </a:endParaRPr>
          </a:p>
          <a:p>
            <a:r>
              <a:rPr lang="en-US" b="1" dirty="0"/>
              <a:t>SB 930 </a:t>
            </a:r>
            <a:r>
              <a:rPr lang="en-US" dirty="0"/>
              <a:t>– Reporting occurrence of communicable diseases in residential facilities*</a:t>
            </a:r>
            <a:endParaRPr lang="en-US" dirty="0">
              <a:cs typeface="Calibri"/>
            </a:endParaRPr>
          </a:p>
          <a:p>
            <a:r>
              <a:rPr lang="en-US" b="1" dirty="0"/>
              <a:t>SB 966 </a:t>
            </a:r>
            <a:r>
              <a:rPr lang="en-US" dirty="0"/>
              <a:t>– Defining Public Health Disasters/Public Health Emergencies, legislative oversight of PHDs</a:t>
            </a:r>
            <a:endParaRPr lang="en-US" dirty="0">
              <a:cs typeface="Calibri"/>
            </a:endParaRPr>
          </a:p>
          <a:p>
            <a:r>
              <a:rPr lang="en-US" b="1" dirty="0"/>
              <a:t>SB 967 </a:t>
            </a:r>
            <a:r>
              <a:rPr lang="en-US" dirty="0"/>
              <a:t>– Length of local public health orders (15 days)</a:t>
            </a:r>
            <a:endParaRPr lang="en-US" dirty="0">
              <a:cs typeface="Calibri"/>
            </a:endParaRPr>
          </a:p>
          <a:p>
            <a:r>
              <a:rPr lang="en-US" b="1" dirty="0"/>
              <a:t>SB 968 </a:t>
            </a:r>
            <a:r>
              <a:rPr lang="en-US" dirty="0"/>
              <a:t>– Defining PHDs/PHEs, legislative oversight of PHDs, collaboration with </a:t>
            </a:r>
            <a:r>
              <a:rPr lang="en-US" dirty="0">
                <a:ea typeface="+mn-lt"/>
                <a:cs typeface="+mn-lt"/>
              </a:rPr>
              <a:t>TF on Infectious Disease</a:t>
            </a:r>
            <a:r>
              <a:rPr lang="en-US" dirty="0"/>
              <a:t> during PHDs and PHEs, COVID response study*</a:t>
            </a:r>
            <a:endParaRPr lang="en-US" dirty="0">
              <a:cs typeface="Calibri"/>
            </a:endParaRPr>
          </a:p>
          <a:p>
            <a:r>
              <a:rPr lang="en-US" b="1" dirty="0"/>
              <a:t>SB 969 </a:t>
            </a:r>
            <a:r>
              <a:rPr lang="en-US" dirty="0"/>
              <a:t>– COVID-related data bill (e.g. additional collection/reporting duties during a public health disaster)</a:t>
            </a:r>
            <a:endParaRPr lang="en-US" dirty="0">
              <a:cs typeface="Calibri"/>
            </a:endParaRPr>
          </a:p>
          <a:p>
            <a:r>
              <a:rPr lang="en-US" b="1" dirty="0"/>
              <a:t>SB 984 </a:t>
            </a:r>
            <a:r>
              <a:rPr lang="en-US" dirty="0"/>
              <a:t>– Adds Epidemiologist to TF on Infectious Disease, requires annual meetings – hospital data collection at RAC level outside a pandemic</a:t>
            </a:r>
            <a:endParaRPr lang="en-US" dirty="0">
              <a:cs typeface="Calibri"/>
            </a:endParaRPr>
          </a:p>
          <a:p>
            <a:r>
              <a:rPr lang="en-US" b="1" dirty="0"/>
              <a:t>SB 1780 </a:t>
            </a:r>
            <a:r>
              <a:rPr lang="en-US" dirty="0"/>
              <a:t>– Texas Epidemic Public Health Institute established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61063-BE2D-47FD-B67C-38DC8AB0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BCEF5-22E4-49A7-83B0-4F89FAA6F79C}"/>
              </a:ext>
            </a:extLst>
          </p:cNvPr>
          <p:cNvSpPr txBox="1"/>
          <p:nvPr/>
        </p:nvSpPr>
        <p:spPr>
          <a:xfrm>
            <a:off x="336884" y="6275943"/>
            <a:ext cx="3031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Signed by the Governor</a:t>
            </a:r>
          </a:p>
        </p:txBody>
      </p:sp>
    </p:spTree>
    <p:extLst>
      <p:ext uri="{BB962C8B-B14F-4D97-AF65-F5344CB8AC3E}">
        <p14:creationId xmlns:p14="http://schemas.microsoft.com/office/powerpoint/2010/main" val="21887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Wrap-up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Health Funding and Policy Committee – June 9,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T. Jordan Hill</a:t>
            </a:r>
          </a:p>
          <a:p>
            <a:r>
              <a:rPr lang="en-US" dirty="0"/>
              <a:t>Director, DSHS Government Affairs</a:t>
            </a:r>
          </a:p>
        </p:txBody>
      </p:sp>
    </p:spTree>
    <p:extLst>
      <p:ext uri="{BB962C8B-B14F-4D97-AF65-F5344CB8AC3E}">
        <p14:creationId xmlns:p14="http://schemas.microsoft.com/office/powerpoint/2010/main" val="49786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712F-3353-4689-83EC-49FC26A2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Powers/Functions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85AC-9BF2-4BE2-97A7-336DA99F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>
                <a:cs typeface="Calibri"/>
              </a:rPr>
              <a:t>Primary bills involved: SB 966/968/969/984</a:t>
            </a:r>
          </a:p>
          <a:p>
            <a:pPr lvl="1"/>
            <a:r>
              <a:rPr lang="en-US" dirty="0">
                <a:cs typeface="Calibri"/>
              </a:rPr>
              <a:t>Requires legislative oversight for renewing public health disasters</a:t>
            </a:r>
          </a:p>
          <a:p>
            <a:pPr lvl="1"/>
            <a:r>
              <a:rPr lang="en-US" dirty="0">
                <a:ea typeface="+mn-lt"/>
                <a:cs typeface="+mn-lt"/>
              </a:rPr>
              <a:t>Defines public health emergencies for future response needs for more limited, isolated, or emerging situations</a:t>
            </a:r>
          </a:p>
          <a:p>
            <a:pPr lvl="1"/>
            <a:r>
              <a:rPr lang="en-US" dirty="0">
                <a:cs typeface="Calibri"/>
              </a:rPr>
              <a:t>Requires legislative collaboration during public health disasters and emergencies</a:t>
            </a:r>
          </a:p>
          <a:p>
            <a:pPr lvl="1"/>
            <a:r>
              <a:rPr lang="en-US" dirty="0">
                <a:cs typeface="Calibri"/>
              </a:rPr>
              <a:t>Requires collaboration with the Task Force on Infectious Disease Preparedness &amp; Response during public health disasters and public health emergencies</a:t>
            </a:r>
          </a:p>
          <a:p>
            <a:pPr lvl="1"/>
            <a:r>
              <a:rPr lang="en-US" dirty="0">
                <a:cs typeface="Calibri"/>
              </a:rPr>
              <a:t>Codifies the Office of the Chief State Epidemiologist</a:t>
            </a:r>
          </a:p>
          <a:p>
            <a:pPr lvl="1"/>
            <a:r>
              <a:rPr lang="en-US" dirty="0">
                <a:cs typeface="Calibri"/>
              </a:rPr>
              <a:t>Requires lab/hospital reporting during a public health disaster with related public compliance reporting by DSHS</a:t>
            </a:r>
          </a:p>
          <a:p>
            <a:pPr lvl="1"/>
            <a:r>
              <a:rPr lang="en-US" dirty="0">
                <a:cs typeface="Calibri"/>
              </a:rPr>
              <a:t>Requires hospital reporting to regional advisory councils – including non-disaster situations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B2C5-F219-410A-85B5-0D000CD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712F-3353-4689-83EC-49FC26A2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Review/Reports/Studies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85AC-9BF2-4BE2-97A7-336DA99F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cs typeface="Calibri"/>
              </a:rPr>
              <a:t>Review/Study Sources – SB 966/968/969/Rider 33</a:t>
            </a:r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sz="2800" b="1" dirty="0">
                <a:ea typeface="+mn-lt"/>
                <a:cs typeface="+mn-lt"/>
              </a:rPr>
              <a:t>COVID-19 Response Review:</a:t>
            </a:r>
            <a:r>
              <a:rPr lang="en-US" sz="2800" dirty="0">
                <a:ea typeface="+mn-lt"/>
                <a:cs typeface="+mn-lt"/>
              </a:rPr>
              <a:t> by the Preparedness Coordinating Council/State Emergency Management Council</a:t>
            </a:r>
            <a:endParaRPr lang="en-US" dirty="0"/>
          </a:p>
          <a:p>
            <a:pPr lvl="1"/>
            <a:r>
              <a:rPr lang="en-US" sz="2800" b="1" dirty="0">
                <a:cs typeface="Calibri"/>
              </a:rPr>
              <a:t>Study of DSHS Regions: </a:t>
            </a:r>
            <a:r>
              <a:rPr lang="en-US" sz="2800" dirty="0">
                <a:cs typeface="Calibri"/>
              </a:rPr>
              <a:t>in collaboration with the Public Health Funding and Policy Committee and other stakeholders</a:t>
            </a:r>
          </a:p>
          <a:p>
            <a:pPr lvl="1"/>
            <a:r>
              <a:rPr lang="en-US" sz="2800" b="1" dirty="0">
                <a:cs typeface="Calibri"/>
              </a:rPr>
              <a:t>Study of Healthcare System – Planning and Response Capabilities: </a:t>
            </a:r>
            <a:r>
              <a:rPr lang="en-US" sz="2800" dirty="0">
                <a:cs typeface="Calibri"/>
              </a:rPr>
              <a:t>in collaboration with HHSC and other stakeholders</a:t>
            </a:r>
          </a:p>
          <a:p>
            <a:pPr lvl="1"/>
            <a:r>
              <a:rPr lang="en-US" sz="2800" b="1" dirty="0">
                <a:cs typeface="Calibri"/>
              </a:rPr>
              <a:t>Study of Data Standardization: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>
                <a:ea typeface="+mn-lt"/>
                <a:cs typeface="+mn-lt"/>
              </a:rPr>
              <a:t>in collaboration with the Public Health Funding and Policy Committee and other stakeholders</a:t>
            </a:r>
          </a:p>
          <a:p>
            <a:pPr lvl="1"/>
            <a:r>
              <a:rPr lang="en-US" sz="2800" b="1" dirty="0">
                <a:cs typeface="Calibri"/>
              </a:rPr>
              <a:t>COVID Immunizations Equity Report: </a:t>
            </a:r>
            <a:r>
              <a:rPr lang="en-US" sz="2800" dirty="0">
                <a:cs typeface="Calibri"/>
              </a:rPr>
              <a:t>regarding access and distribution</a:t>
            </a:r>
          </a:p>
          <a:p>
            <a:pPr lvl="1"/>
            <a:endParaRPr lang="en-US" sz="2800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898A-77A4-49EC-BE02-FF48CE1E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070B-2013-4383-9DCD-EBE085E7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5268-5AAD-49B0-B6A7-2674AB95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SB 966/968: </a:t>
            </a:r>
            <a:r>
              <a:rPr lang="en-US" dirty="0"/>
              <a:t>will be effective </a:t>
            </a:r>
            <a:r>
              <a:rPr lang="en-US" dirty="0">
                <a:ea typeface="+mn-lt"/>
                <a:cs typeface="+mn-lt"/>
              </a:rPr>
              <a:t>immediately </a:t>
            </a:r>
            <a:r>
              <a:rPr lang="en-US" dirty="0"/>
              <a:t>once the Governor signs/chooses not to veto by the end of the veto period (June 20), with important notes:</a:t>
            </a:r>
          </a:p>
          <a:p>
            <a:pPr lvl="1"/>
            <a:r>
              <a:rPr lang="en-US" dirty="0"/>
              <a:t>COVID-response report pushed to September 1, 2023 or 9 months following termination of public health disaster, whichever is earlier </a:t>
            </a:r>
            <a:endParaRPr lang="en-US" dirty="0">
              <a:cs typeface="Calibri"/>
            </a:endParaRPr>
          </a:p>
          <a:p>
            <a:r>
              <a:rPr lang="en-US" b="1" dirty="0"/>
              <a:t>SB 969: </a:t>
            </a:r>
            <a:r>
              <a:rPr lang="en-US" dirty="0"/>
              <a:t>effective September 1, 2021, with important notes: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3 Studies have September 1, 2022 due dates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Lab compliance reporting: limited to public health disasters but would be effective 9/1/2021 if a public health disaster is in effect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Hospitals/labs required to report via electronic format requirement: kicks in for disasters occurring after January 1, 2023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0E752-F936-45D9-AD1D-7A13934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6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A046-1D3D-4ADA-BE94-80A17414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work?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46CD8-BEC2-4A73-A1FB-0921DB648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Public Health Emergencies: </a:t>
            </a:r>
          </a:p>
          <a:p>
            <a:pPr lvl="1"/>
            <a:r>
              <a:rPr lang="en-US" b="1" dirty="0"/>
              <a:t>Definition: </a:t>
            </a:r>
          </a:p>
          <a:p>
            <a:pPr lvl="2"/>
            <a:r>
              <a:rPr lang="en-US" u="sng" dirty="0">
                <a:cs typeface="Calibri"/>
              </a:rPr>
              <a:t>Determination by the commissioner that there exists an immediate threat from a communicable disease, health condition, or chemical, biological, radiological, or electromagnetic exposure that:</a:t>
            </a:r>
          </a:p>
          <a:p>
            <a:pPr lvl="3"/>
            <a:r>
              <a:rPr lang="en-US" i="1" u="sng" dirty="0">
                <a:cs typeface="Calibri"/>
              </a:rPr>
              <a:t>Potentially</a:t>
            </a:r>
            <a:r>
              <a:rPr lang="en-US" u="sng" dirty="0">
                <a:cs typeface="Calibri"/>
              </a:rPr>
              <a:t> poses a risk of death or severe illness or harm to the public; and </a:t>
            </a:r>
            <a:endParaRPr lang="en-US" dirty="0">
              <a:cs typeface="Calibri"/>
            </a:endParaRPr>
          </a:p>
          <a:p>
            <a:pPr lvl="3"/>
            <a:r>
              <a:rPr lang="en-US" i="1" u="sng" dirty="0">
                <a:cs typeface="Calibri"/>
              </a:rPr>
              <a:t>Potentially</a:t>
            </a:r>
            <a:r>
              <a:rPr lang="en-US" u="sng" dirty="0">
                <a:cs typeface="Calibri"/>
              </a:rPr>
              <a:t> creates a substantial risk of harmful exposure to the public</a:t>
            </a:r>
          </a:p>
          <a:p>
            <a:pPr lvl="2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50E5D-0282-4D88-AF19-0605AD4F8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Public Health Disasters:</a:t>
            </a:r>
          </a:p>
          <a:p>
            <a:pPr lvl="1"/>
            <a:r>
              <a:rPr lang="en-US" b="1" dirty="0"/>
              <a:t>Definition: </a:t>
            </a:r>
            <a:endParaRPr lang="en-US" dirty="0"/>
          </a:p>
          <a:p>
            <a:pPr lvl="2"/>
            <a:r>
              <a:rPr lang="en-US" dirty="0">
                <a:cs typeface="Calibri"/>
              </a:rPr>
              <a:t>Declaration by the governor of a state of disaster + </a:t>
            </a:r>
          </a:p>
          <a:p>
            <a:pPr lvl="2"/>
            <a:r>
              <a:rPr lang="en-US" dirty="0">
                <a:cs typeface="Calibri"/>
              </a:rPr>
              <a:t>Determination by the commissioner that there exists an immediate threat from a communicable disease, </a:t>
            </a:r>
            <a:r>
              <a:rPr lang="en-US" u="sng" dirty="0">
                <a:cs typeface="Calibri"/>
              </a:rPr>
              <a:t>health condition, or chemical, biological, radiological, or electromagnetic exposure</a:t>
            </a:r>
            <a:r>
              <a:rPr lang="en-US" dirty="0">
                <a:cs typeface="Calibri"/>
              </a:rPr>
              <a:t> that:</a:t>
            </a:r>
          </a:p>
          <a:p>
            <a:pPr lvl="3"/>
            <a:r>
              <a:rPr lang="en-US" dirty="0">
                <a:cs typeface="Calibri"/>
              </a:rPr>
              <a:t>Poses a high risk of death or serious </a:t>
            </a:r>
            <a:r>
              <a:rPr lang="en-US" u="sng" dirty="0">
                <a:cs typeface="Calibri"/>
              </a:rPr>
              <a:t>harm</a:t>
            </a:r>
            <a:r>
              <a:rPr lang="en-US" dirty="0">
                <a:cs typeface="Calibri"/>
              </a:rPr>
              <a:t> to </a:t>
            </a:r>
            <a:r>
              <a:rPr lang="en-US" u="sng" dirty="0">
                <a:cs typeface="Calibri"/>
              </a:rPr>
              <a:t>the public</a:t>
            </a:r>
            <a:endParaRPr lang="en-US" dirty="0">
              <a:cs typeface="Calibri"/>
            </a:endParaRPr>
          </a:p>
          <a:p>
            <a:pPr lvl="3"/>
            <a:r>
              <a:rPr lang="en-US" dirty="0">
                <a:cs typeface="Calibri"/>
              </a:rPr>
              <a:t>Creates a substantial risk of </a:t>
            </a:r>
            <a:r>
              <a:rPr lang="en-US" u="sng" dirty="0">
                <a:cs typeface="Calibri"/>
              </a:rPr>
              <a:t>harmful</a:t>
            </a:r>
            <a:r>
              <a:rPr lang="en-US" dirty="0">
                <a:cs typeface="Calibri"/>
              </a:rPr>
              <a:t> public exposure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CE77-AAA0-4996-B192-8DDFC46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A046-1D3D-4ADA-BE94-80A17414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work?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46CD8-BEC2-4A73-A1FB-0921DB648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Public Health Emergencies: </a:t>
            </a:r>
          </a:p>
          <a:p>
            <a:pPr lvl="1"/>
            <a:r>
              <a:rPr lang="en-US" b="1" dirty="0"/>
              <a:t>Duration</a:t>
            </a:r>
            <a:r>
              <a:rPr lang="en-US" dirty="0"/>
              <a:t>: 30 days, renewable</a:t>
            </a:r>
          </a:p>
          <a:p>
            <a:pPr lvl="1"/>
            <a:r>
              <a:rPr lang="en-US" b="1" dirty="0"/>
              <a:t>Renewal</a:t>
            </a:r>
            <a:r>
              <a:rPr lang="en-US" dirty="0"/>
              <a:t>: Can be issued/renewed without legislative oversight</a:t>
            </a:r>
            <a:endParaRPr lang="en-US" dirty="0">
              <a:cs typeface="Calibri"/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: legislative collaboration within 7 days + TFID collaboration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50E5D-0282-4D88-AF19-0605AD4F8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Public Health Disasters:</a:t>
            </a:r>
          </a:p>
          <a:p>
            <a:pPr lvl="1"/>
            <a:r>
              <a:rPr lang="en-US" b="1" dirty="0"/>
              <a:t>Duration</a:t>
            </a:r>
            <a:r>
              <a:rPr lang="en-US" dirty="0"/>
              <a:t>: 30 days, renewable upon approval</a:t>
            </a:r>
            <a:endParaRPr lang="en-US" dirty="0">
              <a:cs typeface="Calibri"/>
            </a:endParaRPr>
          </a:p>
          <a:p>
            <a:pPr lvl="1"/>
            <a:r>
              <a:rPr lang="en-US" b="1" dirty="0"/>
              <a:t>Renewal: </a:t>
            </a:r>
            <a:r>
              <a:rPr lang="en-US" dirty="0"/>
              <a:t>Must be renewed with approval of lege oversight</a:t>
            </a:r>
            <a:endParaRPr lang="en-US" dirty="0">
              <a:cs typeface="Calibri"/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: legislative collab within 7 days + TFID collaboration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b="1" dirty="0"/>
              <a:t>Other</a:t>
            </a:r>
            <a:r>
              <a:rPr lang="en-US" dirty="0"/>
              <a:t>: requires data collection and related hospital/lab compliance reporting out on DSHS  website to be in effect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CE77-AAA0-4996-B192-8DDFC46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3BA1-9427-486E-A179-95D41F91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A192-AEDB-4B5E-B189-35E2B17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Statistics</a:t>
            </a:r>
          </a:p>
          <a:p>
            <a:r>
              <a:rPr lang="en-US" dirty="0"/>
              <a:t>Budget Highlights</a:t>
            </a:r>
          </a:p>
          <a:p>
            <a:r>
              <a:rPr lang="en-US" dirty="0"/>
              <a:t>Bills of Note</a:t>
            </a:r>
          </a:p>
          <a:p>
            <a:r>
              <a:rPr lang="en-US" dirty="0"/>
              <a:t>Pandemic Response Bills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A90D-7066-4618-A293-6451C309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7792-F2A9-4FEB-9A44-CAD5435D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Legislative Statistics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7A21-4D4C-4C8D-B982-662459A1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7,148 Bills Filed </a:t>
            </a:r>
            <a:endParaRPr lang="en-US" dirty="0"/>
          </a:p>
          <a:p>
            <a:r>
              <a:rPr lang="en-US" dirty="0">
                <a:cs typeface="Calibri"/>
              </a:rPr>
              <a:t>1,081 Bills Passed</a:t>
            </a:r>
          </a:p>
          <a:p>
            <a:r>
              <a:rPr lang="en-US" dirty="0">
                <a:cs typeface="Calibri"/>
              </a:rPr>
              <a:t>341 bills signed into law as of 6/7/2021</a:t>
            </a:r>
          </a:p>
          <a:p>
            <a:r>
              <a:rPr lang="en-US" dirty="0">
                <a:cs typeface="Calibri"/>
              </a:rPr>
              <a:t>Veto period: ends June 20th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Bills that aren't signed or vetoed by June 20th become law</a:t>
            </a:r>
          </a:p>
          <a:p>
            <a:pPr lvl="1"/>
            <a:r>
              <a:rPr lang="en-US" dirty="0">
                <a:cs typeface="Calibri"/>
              </a:rPr>
              <a:t>1 bill vetoed as of 6/7/2021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F8C19-DF42-43D5-B996-5BB351A2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7792-F2A9-4FEB-9A44-CAD5435D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DSHS Statistics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7A21-4D4C-4C8D-B982-662459A1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672 filed bills assigned for analysis/monitored</a:t>
            </a:r>
          </a:p>
          <a:p>
            <a:r>
              <a:rPr lang="en-US" dirty="0">
                <a:cs typeface="Calibri"/>
              </a:rPr>
              <a:t>49 assigned bills passed *as of 6/7/2021</a:t>
            </a:r>
          </a:p>
          <a:p>
            <a:r>
              <a:rPr lang="en-US" dirty="0">
                <a:cs typeface="Calibri"/>
              </a:rPr>
              <a:t>17 bills signed into law *as of 6/7/2021</a:t>
            </a:r>
          </a:p>
          <a:p>
            <a:r>
              <a:rPr lang="en-US" dirty="0">
                <a:cs typeface="Calibri"/>
              </a:rPr>
              <a:t>Veto period: ends June 20th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51D90-E1C9-42FD-803D-308235E0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FAC3-814D-49FE-84A6-732BA11F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Budget Highlights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37B9F-6DC6-4917-93D4-F6CAFC989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3C9328-C93A-4C0A-9E77-19DAFA69EC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2022-2023 Biennial Budget: All Funds by Goal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4BC3D3-5DF1-42F3-ADE0-845AEE2325BD}"/>
              </a:ext>
            </a:extLst>
          </p:cNvPr>
          <p:cNvGraphicFramePr>
            <a:graphicFrameLocks/>
          </p:cNvGraphicFramePr>
          <p:nvPr/>
        </p:nvGraphicFramePr>
        <p:xfrm>
          <a:off x="1924050" y="1472645"/>
          <a:ext cx="8343900" cy="513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B63A-FE94-47D4-BA13-51FBA27A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84A1-1D1F-8D4E-8721-493C1842CD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8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95D9C-6B88-4BE9-9C94-44B7156BD7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582085"/>
            <a:ext cx="10972799" cy="7807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2022-2023 Biennial Budget: General Revenue by Goal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ECAD67-26AF-481C-9442-4D7D532805FD}"/>
              </a:ext>
            </a:extLst>
          </p:cNvPr>
          <p:cNvGraphicFramePr>
            <a:graphicFrameLocks/>
          </p:cNvGraphicFramePr>
          <p:nvPr/>
        </p:nvGraphicFramePr>
        <p:xfrm>
          <a:off x="1855176" y="1433145"/>
          <a:ext cx="8845061" cy="51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E284F-49A5-4155-BCE5-29E9FE44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84A1-1D1F-8D4E-8721-493C1842CD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32635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B2FD9D0E60E4D9A540172FBC638A5" ma:contentTypeVersion="12" ma:contentTypeDescription="Create a new document." ma:contentTypeScope="" ma:versionID="62538da34839b902ba315b6121a40789">
  <xsd:schema xmlns:xsd="http://www.w3.org/2001/XMLSchema" xmlns:xs="http://www.w3.org/2001/XMLSchema" xmlns:p="http://schemas.microsoft.com/office/2006/metadata/properties" xmlns:ns2="5acf3f67-585c-462a-94f9-0e8032306a18" xmlns:ns3="160abd0e-414f-47c5-a2d7-eced7709f37f" targetNamespace="http://schemas.microsoft.com/office/2006/metadata/properties" ma:root="true" ma:fieldsID="b495610b0071b2392be33260aa2be41d" ns2:_="" ns3:_="">
    <xsd:import namespace="5acf3f67-585c-462a-94f9-0e8032306a18"/>
    <xsd:import namespace="160abd0e-414f-47c5-a2d7-eced7709f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3f67-585c-462a-94f9-0e8032306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abd0e-414f-47c5-a2d7-eced7709f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B15ECF-4476-413B-B4C2-FA73840A1712}">
  <ds:schemaRefs>
    <ds:schemaRef ds:uri="http://schemas.openxmlformats.org/package/2006/metadata/core-properties"/>
    <ds:schemaRef ds:uri="http://purl.org/dc/dcmitype/"/>
    <ds:schemaRef ds:uri="5acf3f67-585c-462a-94f9-0e8032306a18"/>
    <ds:schemaRef ds:uri="http://schemas.microsoft.com/office/2006/documentManagement/types"/>
    <ds:schemaRef ds:uri="http://schemas.microsoft.com/office/2006/metadata/properties"/>
    <ds:schemaRef ds:uri="160abd0e-414f-47c5-a2d7-eced7709f37f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7488686-3989-4C46-951E-BD07BE904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f3f67-585c-462a-94f9-0e8032306a18"/>
    <ds:schemaRef ds:uri="160abd0e-414f-47c5-a2d7-eced7709f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16B70-062E-4EB1-8361-EA00C50175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Microsoft Office PowerPoint</Application>
  <PresentationFormat>Widescreen</PresentationFormat>
  <Paragraphs>307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DSHS Slide Theme</vt:lpstr>
      <vt:lpstr>DSHS Slide Layout 2</vt:lpstr>
      <vt:lpstr>DSHS Slide Layout 3</vt:lpstr>
      <vt:lpstr>PowerPoint Presentation</vt:lpstr>
      <vt:lpstr>Session Wrap-up</vt:lpstr>
      <vt:lpstr>Outline</vt:lpstr>
      <vt:lpstr>Legislative Statistics</vt:lpstr>
      <vt:lpstr>Legislative Statistics</vt:lpstr>
      <vt:lpstr>DSHS Statistics</vt:lpstr>
      <vt:lpstr>Budget Highlights</vt:lpstr>
      <vt:lpstr>PowerPoint Presentation</vt:lpstr>
      <vt:lpstr>PowerPoint Presentation</vt:lpstr>
      <vt:lpstr>PowerPoint Presentation</vt:lpstr>
      <vt:lpstr>Exceptional Items</vt:lpstr>
      <vt:lpstr>Rider and Technical Adjustments</vt:lpstr>
      <vt:lpstr>Rider and Technical Adjustments</vt:lpstr>
      <vt:lpstr>Contingency Rider</vt:lpstr>
      <vt:lpstr>Unfunded Bills</vt:lpstr>
      <vt:lpstr>DSHS Bills of Note</vt:lpstr>
      <vt:lpstr>DSHS Bills of Note</vt:lpstr>
      <vt:lpstr>Pandemic Response Bills</vt:lpstr>
      <vt:lpstr>Highlights of Pandemic Bills</vt:lpstr>
      <vt:lpstr>Powers/Functions Addressed</vt:lpstr>
      <vt:lpstr>Review/Reports/Studies</vt:lpstr>
      <vt:lpstr>Effective Dates</vt:lpstr>
      <vt:lpstr>How do they work? </vt:lpstr>
      <vt:lpstr>How do they work?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May 28th</dc:title>
  <dc:creator>Hill,Jordan (DSHS)</dc:creator>
  <cp:lastModifiedBy>Jordan Hill</cp:lastModifiedBy>
  <cp:revision>125</cp:revision>
  <dcterms:created xsi:type="dcterms:W3CDTF">2021-05-28T19:30:29Z</dcterms:created>
  <dcterms:modified xsi:type="dcterms:W3CDTF">2021-06-07T21:01:17Z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0x0101002BCB2FD9D0E60E4D9A540172FBC638A5</vt:lpwstr>
  </property>
</Properties>
</file>