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  <p:sldMasterId id="2147483675" r:id="rId3"/>
  </p:sldMasterIdLst>
  <p:sldIdLst>
    <p:sldId id="263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81506D2-91B9-4009-A6F8-EC4347F19F69}">
          <p14:sldIdLst>
            <p14:sldId id="263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556A7E"/>
    <a:srgbClr val="005CB9"/>
    <a:srgbClr val="1F4E79"/>
    <a:srgbClr val="264780"/>
    <a:srgbClr val="0058A3"/>
    <a:srgbClr val="FFC600"/>
    <a:srgbClr val="003087"/>
    <a:srgbClr val="F2F2F2"/>
    <a:srgbClr val="3F5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23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32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3493D-3AC6-45EE-B19D-FE795223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C2881-EB4F-4F07-A241-DA76ABA6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DF5A-775D-4FC2-9C23-B06497E4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80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71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2605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8169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106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9205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2650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404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273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82944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8945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1571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3854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631405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508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D06A-407B-46FA-A0EC-F072866C22B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25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97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753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879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853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8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2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46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3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7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8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56461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6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FCCAD-7EC3-41F9-AF25-DBEBDFD2D03C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07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51" r:id="rId2"/>
    <p:sldLayoutId id="2147483662" r:id="rId3"/>
    <p:sldLayoutId id="2147483652" r:id="rId4"/>
    <p:sldLayoutId id="2147483672" r:id="rId5"/>
    <p:sldLayoutId id="2147483673" r:id="rId6"/>
    <p:sldLayoutId id="2147483653" r:id="rId7"/>
    <p:sldLayoutId id="2147483697" r:id="rId8"/>
    <p:sldLayoutId id="2147483674" r:id="rId9"/>
    <p:sldLayoutId id="2147483702" r:id="rId10"/>
    <p:sldLayoutId id="2147483655" r:id="rId11"/>
    <p:sldLayoutId id="21474836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6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91" r:id="rId3"/>
    <p:sldLayoutId id="2147483692" r:id="rId4"/>
    <p:sldLayoutId id="2147483703" r:id="rId5"/>
    <p:sldLayoutId id="2147483693" r:id="rId6"/>
    <p:sldLayoutId id="2147483694" r:id="rId7"/>
    <p:sldLayoutId id="2147483695" r:id="rId8"/>
    <p:sldLayoutId id="214748369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 userDrawn="1"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 userDrawn="1"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 userDrawn="1"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5D06A-407B-46FA-A0EC-F072866C22B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79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5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GETAC Committee Reports</a:t>
            </a:r>
            <a:br>
              <a:rPr lang="en-US" dirty="0"/>
            </a:br>
            <a:r>
              <a:rPr lang="en-US" dirty="0"/>
              <a:t>November 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2845A-EF74-496A-BB22-37F68516B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Committee Name</a:t>
            </a:r>
          </a:p>
          <a:p>
            <a:r>
              <a:rPr lang="en-US" dirty="0"/>
              <a:t>Chairperson Name</a:t>
            </a:r>
          </a:p>
        </p:txBody>
      </p:sp>
    </p:spTree>
    <p:extLst>
      <p:ext uri="{BB962C8B-B14F-4D97-AF65-F5344CB8AC3E}">
        <p14:creationId xmlns:p14="http://schemas.microsoft.com/office/powerpoint/2010/main" val="442850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31623D-D2DE-4050-AD21-6910961B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Committee Name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967E1-D374-4663-A450-3D9CD484E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954"/>
            <a:ext cx="10515600" cy="4765431"/>
          </a:xfrm>
        </p:spPr>
        <p:txBody>
          <a:bodyPr>
            <a:normAutofit lnSpcReduction="10000"/>
          </a:bodyPr>
          <a:lstStyle/>
          <a:p>
            <a:pPr marL="342900" indent="-342900">
              <a:defRPr/>
            </a:pPr>
            <a:r>
              <a:rPr lang="en-US" dirty="0"/>
              <a:t>Items needing council guidance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pPr marL="0" indent="0" fontAlgn="auto">
              <a:spcAft>
                <a:spcPts val="0"/>
              </a:spcAft>
              <a:buFont typeface="+mj-lt"/>
              <a:buNone/>
              <a:defRPr/>
            </a:pPr>
            <a:endParaRPr lang="en-US" dirty="0"/>
          </a:p>
          <a:p>
            <a:pPr marL="342900" indent="-342900">
              <a:defRPr/>
            </a:pPr>
            <a:r>
              <a:rPr lang="en-US" dirty="0"/>
              <a:t>Items referred to GETAC for future action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pPr marL="342900" indent="-342900">
              <a:defRPr/>
            </a:pPr>
            <a:endParaRPr lang="en-US" dirty="0"/>
          </a:p>
          <a:p>
            <a:pPr marL="342900" indent="-342900">
              <a:defRPr/>
            </a:pPr>
            <a:r>
              <a:rPr lang="en-US" dirty="0"/>
              <a:t>Announcements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pPr lvl="1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Item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593958"/>
      </p:ext>
    </p:extLst>
  </p:cSld>
  <p:clrMapOvr>
    <a:masterClrMapping/>
  </p:clrMapOvr>
</p:sld>
</file>

<file path=ppt/theme/theme1.xml><?xml version="1.0" encoding="utf-8"?>
<a:theme xmlns:a="http://schemas.openxmlformats.org/drawingml/2006/main" name="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2.xml><?xml version="1.0" encoding="utf-8"?>
<a:theme xmlns:a="http://schemas.openxmlformats.org/drawingml/2006/main" name="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3.xml><?xml version="1.0" encoding="utf-8"?>
<a:theme xmlns:a="http://schemas.openxmlformats.org/drawingml/2006/main" name="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DSHS-Powerpoint-Template</Template>
  <TotalTime>10</TotalTime>
  <Words>27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DSHS Slide Theme</vt:lpstr>
      <vt:lpstr>DSHS Slide Layout 2</vt:lpstr>
      <vt:lpstr>DSHS Slide Layout 3</vt:lpstr>
      <vt:lpstr>GETAC Committee Reports November 2020</vt:lpstr>
      <vt:lpstr>Committee Name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Texas Department of State Health Services</dc:creator>
  <cp:lastModifiedBy>Friedrich,Robert (DSHS)</cp:lastModifiedBy>
  <cp:revision>3</cp:revision>
  <dcterms:created xsi:type="dcterms:W3CDTF">2018-12-06T15:25:41Z</dcterms:created>
  <dcterms:modified xsi:type="dcterms:W3CDTF">2020-10-28T12:41:58Z</dcterms:modified>
</cp:coreProperties>
</file>