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45"/>
  </p:notesMasterIdLst>
  <p:handoutMasterIdLst>
    <p:handoutMasterId r:id="rId46"/>
  </p:handoutMasterIdLst>
  <p:sldIdLst>
    <p:sldId id="318" r:id="rId2"/>
    <p:sldId id="446" r:id="rId3"/>
    <p:sldId id="447" r:id="rId4"/>
    <p:sldId id="425" r:id="rId5"/>
    <p:sldId id="486" r:id="rId6"/>
    <p:sldId id="485" r:id="rId7"/>
    <p:sldId id="421" r:id="rId8"/>
    <p:sldId id="448" r:id="rId9"/>
    <p:sldId id="452" r:id="rId10"/>
    <p:sldId id="472" r:id="rId11"/>
    <p:sldId id="473" r:id="rId12"/>
    <p:sldId id="450" r:id="rId13"/>
    <p:sldId id="451" r:id="rId14"/>
    <p:sldId id="454" r:id="rId15"/>
    <p:sldId id="474" r:id="rId16"/>
    <p:sldId id="475" r:id="rId17"/>
    <p:sldId id="476" r:id="rId18"/>
    <p:sldId id="479" r:id="rId19"/>
    <p:sldId id="477" r:id="rId20"/>
    <p:sldId id="482" r:id="rId21"/>
    <p:sldId id="478" r:id="rId22"/>
    <p:sldId id="487" r:id="rId23"/>
    <p:sldId id="488" r:id="rId24"/>
    <p:sldId id="455" r:id="rId25"/>
    <p:sldId id="457" r:id="rId26"/>
    <p:sldId id="456" r:id="rId27"/>
    <p:sldId id="459" r:id="rId28"/>
    <p:sldId id="458" r:id="rId29"/>
    <p:sldId id="469" r:id="rId30"/>
    <p:sldId id="460" r:id="rId31"/>
    <p:sldId id="461" r:id="rId32"/>
    <p:sldId id="462" r:id="rId33"/>
    <p:sldId id="463" r:id="rId34"/>
    <p:sldId id="464" r:id="rId35"/>
    <p:sldId id="489" r:id="rId36"/>
    <p:sldId id="470" r:id="rId37"/>
    <p:sldId id="434" r:id="rId38"/>
    <p:sldId id="480" r:id="rId39"/>
    <p:sldId id="481" r:id="rId40"/>
    <p:sldId id="428" r:id="rId41"/>
    <p:sldId id="483" r:id="rId42"/>
    <p:sldId id="490" r:id="rId43"/>
    <p:sldId id="321" r:id="rId4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133" autoAdjust="0"/>
  </p:normalViewPr>
  <p:slideViewPr>
    <p:cSldViewPr>
      <p:cViewPr varScale="1">
        <p:scale>
          <a:sx n="60" d="100"/>
          <a:sy n="60" d="100"/>
        </p:scale>
        <p:origin x="174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xecutive:Documents:Microceph_lt_3rd_percentile_MRACE&amp;MEDUC_071516%20(version%20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7295285359802"/>
          <c:y val="7.3459715639810422E-2"/>
          <c:w val="0.85856079404466457"/>
          <c:h val="0.784360189573458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00B0F0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6"/>
                <c:pt idx="0">
                  <c:v>3.98</c:v>
                </c:pt>
                <c:pt idx="1">
                  <c:v>3.84</c:v>
                </c:pt>
                <c:pt idx="2">
                  <c:v>2.54</c:v>
                </c:pt>
                <c:pt idx="3">
                  <c:v>2.65</c:v>
                </c:pt>
                <c:pt idx="4">
                  <c:v>3.15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4-4DA0-8266-BD1C6AF88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503988960"/>
        <c:axId val="50398935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LCL</c:v>
                </c:pt>
              </c:strCache>
            </c:strRef>
          </c:tx>
          <c:spPr>
            <a:ln w="28573">
              <a:noFill/>
            </a:ln>
          </c:spPr>
          <c:marker>
            <c:symbol val="none"/>
          </c:marker>
          <c:cat>
            <c:strRef>
              <c:f>Sheet1!$B$1:$J$1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6"/>
                <c:pt idx="0">
                  <c:v>3.22</c:v>
                </c:pt>
                <c:pt idx="1">
                  <c:v>3.3</c:v>
                </c:pt>
                <c:pt idx="2">
                  <c:v>2.12</c:v>
                </c:pt>
                <c:pt idx="3">
                  <c:v>2.16</c:v>
                </c:pt>
                <c:pt idx="4">
                  <c:v>2.42</c:v>
                </c:pt>
                <c:pt idx="5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C4-4DA0-8266-BD1C6AF888B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UCL</c:v>
                </c:pt>
              </c:strCache>
            </c:strRef>
          </c:tx>
          <c:spPr>
            <a:ln w="28573">
              <a:noFill/>
            </a:ln>
          </c:spPr>
          <c:marker>
            <c:symbol val="none"/>
          </c:marker>
          <c:cat>
            <c:strRef>
              <c:f>Sheet1!$B$1:$J$1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6"/>
                <c:pt idx="0">
                  <c:v>4.8600000000000003</c:v>
                </c:pt>
                <c:pt idx="1">
                  <c:v>4.38</c:v>
                </c:pt>
                <c:pt idx="2">
                  <c:v>2.97</c:v>
                </c:pt>
                <c:pt idx="3">
                  <c:v>3.14</c:v>
                </c:pt>
                <c:pt idx="4">
                  <c:v>4.04</c:v>
                </c:pt>
                <c:pt idx="5">
                  <c:v>4.72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C4-4DA0-8266-BD1C6AF88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69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503989744"/>
        <c:axId val="503610808"/>
      </c:lineChart>
      <c:catAx>
        <c:axId val="5039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03989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3989352"/>
        <c:scaling>
          <c:orientation val="minMax"/>
          <c:max val="1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Cases per 10,000 Live Births</a:t>
                </a:r>
              </a:p>
            </c:rich>
          </c:tx>
          <c:layout>
            <c:manualLayout>
              <c:xMode val="edge"/>
              <c:yMode val="edge"/>
              <c:x val="1.3647687102695979E-2"/>
              <c:y val="0.17535543351198746"/>
            </c:manualLayout>
          </c:layout>
          <c:overlay val="0"/>
          <c:spPr>
            <a:noFill/>
            <a:ln w="2539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03988960"/>
        <c:crosses val="autoZero"/>
        <c:crossBetween val="between"/>
      </c:valAx>
      <c:catAx>
        <c:axId val="50398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610808"/>
        <c:crosses val="autoZero"/>
        <c:auto val="1"/>
        <c:lblAlgn val="ctr"/>
        <c:lblOffset val="100"/>
        <c:noMultiLvlLbl val="0"/>
      </c:catAx>
      <c:valAx>
        <c:axId val="5036108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03989744"/>
        <c:crosses val="max"/>
        <c:crossBetween val="between"/>
      </c:valAx>
      <c:spPr>
        <a:noFill/>
        <a:ln w="126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7295285359802"/>
          <c:y val="7.3459715639810422E-2"/>
          <c:w val="0.85856079404466457"/>
          <c:h val="0.7843601895734582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00B050"/>
            </a:solidFill>
            <a:ln w="12699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3"/>
                <c:pt idx="0">
                  <c:v>White NH</c:v>
                </c:pt>
                <c:pt idx="1">
                  <c:v>Black NH</c:v>
                </c:pt>
                <c:pt idx="2">
                  <c:v>Hispanic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3"/>
                <c:pt idx="0">
                  <c:v>1.89</c:v>
                </c:pt>
                <c:pt idx="1">
                  <c:v>6.21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B-4CD1-90F6-1A0489668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503611592"/>
        <c:axId val="5036119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LCL</c:v>
                </c:pt>
              </c:strCache>
            </c:strRef>
          </c:tx>
          <c:spPr>
            <a:ln w="28573">
              <a:noFill/>
            </a:ln>
          </c:spPr>
          <c:marker>
            <c:symbol val="none"/>
          </c:marker>
          <c:cat>
            <c:strRef>
              <c:f>Sheet1!$B$1:$G$1</c:f>
              <c:strCache>
                <c:ptCount val="3"/>
                <c:pt idx="0">
                  <c:v>White NH</c:v>
                </c:pt>
                <c:pt idx="1">
                  <c:v>Black NH</c:v>
                </c:pt>
                <c:pt idx="2">
                  <c:v>Hispanic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3"/>
                <c:pt idx="0">
                  <c:v>1.56</c:v>
                </c:pt>
                <c:pt idx="1">
                  <c:v>5.18</c:v>
                </c:pt>
                <c:pt idx="2">
                  <c:v>2.93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FB-4CD1-90F6-1A0489668EB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UCL</c:v>
                </c:pt>
              </c:strCache>
            </c:strRef>
          </c:tx>
          <c:spPr>
            <a:ln w="28573">
              <a:noFill/>
            </a:ln>
          </c:spPr>
          <c:marker>
            <c:symbol val="none"/>
          </c:marker>
          <c:cat>
            <c:strRef>
              <c:f>Sheet1!$B$1:$G$1</c:f>
              <c:strCache>
                <c:ptCount val="3"/>
                <c:pt idx="0">
                  <c:v>White NH</c:v>
                </c:pt>
                <c:pt idx="1">
                  <c:v>Black NH</c:v>
                </c:pt>
                <c:pt idx="2">
                  <c:v>Hispanic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3"/>
                <c:pt idx="0">
                  <c:v>2.2200000000000002</c:v>
                </c:pt>
                <c:pt idx="1">
                  <c:v>7.25</c:v>
                </c:pt>
                <c:pt idx="2">
                  <c:v>3.66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FB-4CD1-90F6-1A0489668E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699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503612376"/>
        <c:axId val="503612768"/>
      </c:lineChart>
      <c:catAx>
        <c:axId val="50361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03611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3611984"/>
        <c:scaling>
          <c:orientation val="minMax"/>
          <c:max val="1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Cases per 10,000 Live Births</a:t>
                </a:r>
              </a:p>
            </c:rich>
          </c:tx>
          <c:layout>
            <c:manualLayout>
              <c:xMode val="edge"/>
              <c:yMode val="edge"/>
              <c:x val="1.3647687102695979E-2"/>
              <c:y val="0.17535543351198746"/>
            </c:manualLayout>
          </c:layout>
          <c:overlay val="0"/>
          <c:spPr>
            <a:noFill/>
            <a:ln w="25398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03611592"/>
        <c:crosses val="autoZero"/>
        <c:crossBetween val="between"/>
      </c:valAx>
      <c:catAx>
        <c:axId val="503612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3612768"/>
        <c:crosses val="autoZero"/>
        <c:auto val="1"/>
        <c:lblAlgn val="ctr"/>
        <c:lblOffset val="100"/>
        <c:noMultiLvlLbl val="0"/>
      </c:catAx>
      <c:valAx>
        <c:axId val="5036127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03612376"/>
        <c:crosses val="max"/>
        <c:crossBetween val="between"/>
      </c:valAx>
      <c:spPr>
        <a:noFill/>
        <a:ln w="1269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64732186254507E-2"/>
          <c:y val="3.8007601918089003E-2"/>
          <c:w val="0.63130407310197301"/>
          <c:h val="0.87086195799656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Race_by_educ!$B$17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Race_by_educ!$C$21:$E$21</c:f>
                <c:numCache>
                  <c:formatCode>General</c:formatCode>
                  <c:ptCount val="3"/>
                  <c:pt idx="0">
                    <c:v>1.44</c:v>
                  </c:pt>
                  <c:pt idx="1">
                    <c:v>3.41</c:v>
                  </c:pt>
                  <c:pt idx="2">
                    <c:v>0.59499999999999997</c:v>
                  </c:pt>
                </c:numCache>
              </c:numRef>
            </c:plus>
            <c:minus>
              <c:numRef>
                <c:f>Race_by_educ!$C$21:$E$21</c:f>
                <c:numCache>
                  <c:formatCode>General</c:formatCode>
                  <c:ptCount val="3"/>
                  <c:pt idx="0">
                    <c:v>1.44</c:v>
                  </c:pt>
                  <c:pt idx="1">
                    <c:v>3.41</c:v>
                  </c:pt>
                  <c:pt idx="2">
                    <c:v>0.59499999999999997</c:v>
                  </c:pt>
                </c:numCache>
              </c:numRef>
            </c:minus>
            <c:spPr>
              <a:ln cap="flat"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strRef>
              <c:f>Race_by_educ!$C$16:$E$16</c:f>
              <c:strCache>
                <c:ptCount val="3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</c:strCache>
            </c:strRef>
          </c:cat>
          <c:val>
            <c:numRef>
              <c:f>Race_by_educ!$C$17:$E$17</c:f>
              <c:numCache>
                <c:formatCode>General</c:formatCode>
                <c:ptCount val="3"/>
                <c:pt idx="0">
                  <c:v>2.91</c:v>
                </c:pt>
                <c:pt idx="1">
                  <c:v>11.22</c:v>
                </c:pt>
                <c:pt idx="2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B-40A4-9E1A-A50D2B7E9A6C}"/>
            </c:ext>
          </c:extLst>
        </c:ser>
        <c:ser>
          <c:idx val="1"/>
          <c:order val="1"/>
          <c:tx>
            <c:strRef>
              <c:f>Race_by_educ!$B$18</c:f>
              <c:strCache>
                <c:ptCount val="1"/>
                <c:pt idx="0">
                  <c:v>High school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Race_by_educ!$C$22:$E$22</c:f>
                <c:numCache>
                  <c:formatCode>General</c:formatCode>
                  <c:ptCount val="3"/>
                  <c:pt idx="0">
                    <c:v>0.92</c:v>
                  </c:pt>
                  <c:pt idx="1">
                    <c:v>2.1150000000000002</c:v>
                  </c:pt>
                  <c:pt idx="2">
                    <c:v>0.71499999999999997</c:v>
                  </c:pt>
                </c:numCache>
              </c:numRef>
            </c:plus>
            <c:minus>
              <c:numRef>
                <c:f>Race_by_educ!$C$22:$E$22</c:f>
                <c:numCache>
                  <c:formatCode>General</c:formatCode>
                  <c:ptCount val="3"/>
                  <c:pt idx="0">
                    <c:v>0.92</c:v>
                  </c:pt>
                  <c:pt idx="1">
                    <c:v>2.1150000000000002</c:v>
                  </c:pt>
                  <c:pt idx="2">
                    <c:v>0.71499999999999997</c:v>
                  </c:pt>
                </c:numCache>
              </c:numRef>
            </c:minus>
            <c:spPr>
              <a:ln w="9525"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strRef>
              <c:f>Race_by_educ!$C$16:$E$16</c:f>
              <c:strCache>
                <c:ptCount val="3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</c:strCache>
            </c:strRef>
          </c:cat>
          <c:val>
            <c:numRef>
              <c:f>Race_by_educ!$C$18:$E$18</c:f>
              <c:numCache>
                <c:formatCode>General</c:formatCode>
                <c:ptCount val="3"/>
                <c:pt idx="0">
                  <c:v>2.96</c:v>
                </c:pt>
                <c:pt idx="1">
                  <c:v>7.58</c:v>
                </c:pt>
                <c:pt idx="2">
                  <c:v>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B-40A4-9E1A-A50D2B7E9A6C}"/>
            </c:ext>
          </c:extLst>
        </c:ser>
        <c:ser>
          <c:idx val="2"/>
          <c:order val="2"/>
          <c:tx>
            <c:strRef>
              <c:f>Race_by_educ!$B$19</c:f>
              <c:strCache>
                <c:ptCount val="1"/>
                <c:pt idx="0">
                  <c:v>Greater than high school</c:v>
                </c:pt>
              </c:strCache>
            </c:strRef>
          </c:tx>
          <c:spPr>
            <a:solidFill>
              <a:srgbClr val="FDD809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Ref>
                <c:f>Race_by_educ!$C$23:$E$23</c:f>
                <c:numCache>
                  <c:formatCode>General</c:formatCode>
                  <c:ptCount val="3"/>
                  <c:pt idx="0">
                    <c:v>0.35</c:v>
                  </c:pt>
                  <c:pt idx="1">
                    <c:v>1.1299999999999999</c:v>
                  </c:pt>
                  <c:pt idx="2">
                    <c:v>1.28</c:v>
                  </c:pt>
                </c:numCache>
              </c:numRef>
            </c:plus>
            <c:minus>
              <c:numRef>
                <c:f>Race_by_educ!$C$23:$E$23</c:f>
                <c:numCache>
                  <c:formatCode>General</c:formatCode>
                  <c:ptCount val="3"/>
                  <c:pt idx="0">
                    <c:v>0.35</c:v>
                  </c:pt>
                  <c:pt idx="1">
                    <c:v>1.1299999999999999</c:v>
                  </c:pt>
                  <c:pt idx="2">
                    <c:v>1.28</c:v>
                  </c:pt>
                </c:numCache>
              </c:numRef>
            </c:minus>
            <c:spPr>
              <a:ln>
                <a:solidFill>
                  <a:schemeClr val="bg1">
                    <a:lumMod val="50000"/>
                  </a:schemeClr>
                </a:solidFill>
              </a:ln>
            </c:spPr>
          </c:errBars>
          <c:cat>
            <c:strRef>
              <c:f>Race_by_educ!$C$16:$E$16</c:f>
              <c:strCache>
                <c:ptCount val="3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</c:strCache>
            </c:strRef>
          </c:cat>
          <c:val>
            <c:numRef>
              <c:f>Race_by_educ!$C$19:$E$19</c:f>
              <c:numCache>
                <c:formatCode>General</c:formatCode>
                <c:ptCount val="3"/>
                <c:pt idx="0">
                  <c:v>1.38</c:v>
                </c:pt>
                <c:pt idx="1">
                  <c:v>3.4</c:v>
                </c:pt>
                <c:pt idx="2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B-40A4-9E1A-A50D2B7E9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524424"/>
        <c:axId val="370204672"/>
      </c:barChart>
      <c:catAx>
        <c:axId val="370524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70204672"/>
        <c:crosses val="autoZero"/>
        <c:auto val="1"/>
        <c:lblAlgn val="ctr"/>
        <c:lblOffset val="100"/>
        <c:noMultiLvlLbl val="0"/>
      </c:catAx>
      <c:valAx>
        <c:axId val="3702046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 dirty="0"/>
                  <a:t> </a:t>
                </a:r>
                <a:r>
                  <a:rPr lang="en-US" sz="1400" b="1" dirty="0"/>
                  <a:t>Prevalence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705244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rgbClr val="0000FF"/>
                </a:solidFill>
              </a:rPr>
              <a:t>MICROCEPHALY</a:t>
            </a:r>
            <a:r>
              <a:rPr lang="en-US" sz="3600" b="1" baseline="0" dirty="0">
                <a:solidFill>
                  <a:srgbClr val="0000FF"/>
                </a:solidFill>
              </a:rPr>
              <a:t> BY YEAR AND SUBGROUP</a:t>
            </a:r>
            <a:r>
              <a:rPr lang="en-US" sz="3600" b="1" dirty="0">
                <a:solidFill>
                  <a:srgbClr val="0000FF"/>
                </a:solidFill>
              </a:rPr>
              <a:t>, TX 1999-2012</a:t>
            </a:r>
          </a:p>
        </c:rich>
      </c:tx>
      <c:layout>
        <c:manualLayout>
          <c:xMode val="edge"/>
          <c:yMode val="edge"/>
          <c:x val="0.188957397887247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43410898264582"/>
          <c:y val="0.16945753131707075"/>
          <c:w val="0.84177057625259533"/>
          <c:h val="0.66395366225550212"/>
        </c:manualLayout>
      </c:layout>
      <c:lineChart>
        <c:grouping val="standard"/>
        <c:varyColors val="0"/>
        <c:ser>
          <c:idx val="1"/>
          <c:order val="0"/>
          <c:tx>
            <c:strRef>
              <c:f>Graph!$B$3</c:f>
              <c:strCache>
                <c:ptCount val="1"/>
                <c:pt idx="0">
                  <c:v>Total Cases</c:v>
                </c:pt>
              </c:strCache>
            </c:strRef>
          </c:tx>
          <c:spPr>
            <a:ln w="34925" cap="rnd">
              <a:solidFill>
                <a:srgbClr val="213BFD"/>
              </a:solidFill>
              <a:round/>
            </a:ln>
            <a:effectLst/>
          </c:spPr>
          <c:marker>
            <c:symbol val="none"/>
          </c:marker>
          <c:cat>
            <c:numRef>
              <c:f>Graph!$A$4:$A$17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Graph!$B$4:$B$17</c:f>
              <c:numCache>
                <c:formatCode>0.00</c:formatCode>
                <c:ptCount val="14"/>
                <c:pt idx="0">
                  <c:v>6.42</c:v>
                </c:pt>
                <c:pt idx="1">
                  <c:v>7.54</c:v>
                </c:pt>
                <c:pt idx="2">
                  <c:v>6.46</c:v>
                </c:pt>
                <c:pt idx="3">
                  <c:v>7.49</c:v>
                </c:pt>
                <c:pt idx="4">
                  <c:v>8.16</c:v>
                </c:pt>
                <c:pt idx="5">
                  <c:v>9.6</c:v>
                </c:pt>
                <c:pt idx="6">
                  <c:v>9.6999999999999993</c:v>
                </c:pt>
                <c:pt idx="7">
                  <c:v>10.24</c:v>
                </c:pt>
                <c:pt idx="8">
                  <c:v>10.68</c:v>
                </c:pt>
                <c:pt idx="9">
                  <c:v>11.55</c:v>
                </c:pt>
                <c:pt idx="10">
                  <c:v>13.87</c:v>
                </c:pt>
                <c:pt idx="11">
                  <c:v>15.3</c:v>
                </c:pt>
                <c:pt idx="12">
                  <c:v>14.6</c:v>
                </c:pt>
                <c:pt idx="13">
                  <c:v>18.38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FE-4189-AC42-0117F88CBBA1}"/>
            </c:ext>
          </c:extLst>
        </c:ser>
        <c:ser>
          <c:idx val="2"/>
          <c:order val="1"/>
          <c:tx>
            <c:strRef>
              <c:f>Graph!$C$3</c:f>
              <c:strCache>
                <c:ptCount val="1"/>
                <c:pt idx="0">
                  <c:v>Unexplained Cases</c:v>
                </c:pt>
              </c:strCache>
            </c:strRef>
          </c:tx>
          <c:spPr>
            <a:ln w="38100" cap="rnd">
              <a:solidFill>
                <a:srgbClr val="0066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Graph!$A$4:$A$17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Graph!$C$4:$C$17</c:f>
              <c:numCache>
                <c:formatCode>0.00</c:formatCode>
                <c:ptCount val="14"/>
                <c:pt idx="0">
                  <c:v>3.98</c:v>
                </c:pt>
                <c:pt idx="1">
                  <c:v>4.5999999999999996</c:v>
                </c:pt>
                <c:pt idx="2">
                  <c:v>4.08</c:v>
                </c:pt>
                <c:pt idx="3">
                  <c:v>4.7300000000000004</c:v>
                </c:pt>
                <c:pt idx="4">
                  <c:v>4.88</c:v>
                </c:pt>
                <c:pt idx="5">
                  <c:v>6.45</c:v>
                </c:pt>
                <c:pt idx="6">
                  <c:v>6.48</c:v>
                </c:pt>
                <c:pt idx="7">
                  <c:v>6.69</c:v>
                </c:pt>
                <c:pt idx="8">
                  <c:v>6.99</c:v>
                </c:pt>
                <c:pt idx="9">
                  <c:v>7.33</c:v>
                </c:pt>
                <c:pt idx="10">
                  <c:v>9.69</c:v>
                </c:pt>
                <c:pt idx="11">
                  <c:v>10.76</c:v>
                </c:pt>
                <c:pt idx="12">
                  <c:v>10.23</c:v>
                </c:pt>
                <c:pt idx="13">
                  <c:v>13.75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FE-4189-AC42-0117F88CBBA1}"/>
            </c:ext>
          </c:extLst>
        </c:ser>
        <c:ser>
          <c:idx val="3"/>
          <c:order val="2"/>
          <c:tx>
            <c:strRef>
              <c:f>Graph!$D$3</c:f>
              <c:strCache>
                <c:ptCount val="1"/>
                <c:pt idx="0">
                  <c:v>Severe Microcephaly (&lt;3 Percentile)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Graph!$A$4:$A$17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Graph!$D$4:$D$17</c:f>
              <c:numCache>
                <c:formatCode>0.00</c:formatCode>
                <c:ptCount val="14"/>
                <c:pt idx="0">
                  <c:v>1.52</c:v>
                </c:pt>
                <c:pt idx="1">
                  <c:v>1.93</c:v>
                </c:pt>
                <c:pt idx="2">
                  <c:v>1.67</c:v>
                </c:pt>
                <c:pt idx="3">
                  <c:v>2.09</c:v>
                </c:pt>
                <c:pt idx="4">
                  <c:v>1.56</c:v>
                </c:pt>
                <c:pt idx="5">
                  <c:v>2.2000000000000002</c:v>
                </c:pt>
                <c:pt idx="6">
                  <c:v>2.33</c:v>
                </c:pt>
                <c:pt idx="7">
                  <c:v>2.4</c:v>
                </c:pt>
                <c:pt idx="8">
                  <c:v>1.99</c:v>
                </c:pt>
                <c:pt idx="9">
                  <c:v>2.81</c:v>
                </c:pt>
                <c:pt idx="10">
                  <c:v>2.99</c:v>
                </c:pt>
                <c:pt idx="11">
                  <c:v>3.24</c:v>
                </c:pt>
                <c:pt idx="12">
                  <c:v>3.05</c:v>
                </c:pt>
                <c:pt idx="13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FE-4189-AC42-0117F88CB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613552"/>
        <c:axId val="503613944"/>
      </c:lineChart>
      <c:catAx>
        <c:axId val="50361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0000FF"/>
                    </a:solidFill>
                  </a:rPr>
                  <a:t>Delivery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13944"/>
        <c:crosses val="autoZero"/>
        <c:auto val="0"/>
        <c:lblAlgn val="ctr"/>
        <c:lblOffset val="100"/>
        <c:noMultiLvlLbl val="0"/>
      </c:catAx>
      <c:valAx>
        <c:axId val="5036139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0000FF"/>
                    </a:solidFill>
                  </a:rPr>
                  <a:t>Prevalence (Cases/10,000 Live Births)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rgbClr val="0000FF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1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856031039598313"/>
          <c:y val="0.21652404895171237"/>
          <c:w val="0.4747459774049983"/>
          <c:h val="0.1693011415741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00F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6C7B4F8-E145-4CB4-A320-D7209B4D4A70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2424" tIns="46212" rIns="92424" bIns="462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E0CAAEE7-FC16-4CB2-A71F-9E0ACBDCA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99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153AB5-7426-4DBD-A77F-374944ECFA3E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4" tIns="46212" rIns="92424" bIns="4621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7" y="4420869"/>
            <a:ext cx="5620388" cy="4190367"/>
          </a:xfrm>
          <a:prstGeom prst="rect">
            <a:avLst/>
          </a:prstGeom>
        </p:spPr>
        <p:txBody>
          <a:bodyPr vert="horz" lIns="92424" tIns="46212" rIns="92424" bIns="4621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2424" tIns="46212" rIns="92424" bIns="462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2424" tIns="46212" rIns="92424" bIns="462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0AA921C-1D1B-471B-929E-F6DB56AD1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5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users/bmuz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adiopaedia.org/articles/microcephaly" TargetMode="External"/><Relationship Id="rId4" Type="http://schemas.openxmlformats.org/officeDocument/2006/relationships/hyperlink" Target="http://radiopaedia.org/users/radswiki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diatricneuro.com/alfonso/pg277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ejm.org/toc/nejm/374/10/" TargetMode="External"/><Relationship Id="rId4" Type="http://schemas.openxmlformats.org/officeDocument/2006/relationships/hyperlink" Target="http://i.dailymail.co.uk/i/pix/2016/02/10/23/3111A8AA00000578-3441308-The_researchers_at_the_University_Medical_Center_in_Ljublijana_n-a-31_1455146391637.jp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3200" b="1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4CB151E-D979-4946-B2CD-DCED11E2548E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1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Counties shown in yellow had Ae. </a:t>
            </a:r>
            <a:r>
              <a:rPr lang="en-US" dirty="0" err="1"/>
              <a:t>aegypti</a:t>
            </a:r>
            <a:r>
              <a:rPr lang="en-US" dirty="0"/>
              <a:t> presence records for 1 year within the specified time period, those shown in orange had 2 years of presence records within the specified time period, and those shown in red had 3 or more years of presence records within the specified time period.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Texas has had </a:t>
            </a:r>
            <a:r>
              <a:rPr lang="en-US" b="1" dirty="0"/>
              <a:t>41</a:t>
            </a:r>
            <a:r>
              <a:rPr lang="en-US" dirty="0"/>
              <a:t> reported cases of </a:t>
            </a:r>
            <a:r>
              <a:rPr lang="en-US" dirty="0" err="1"/>
              <a:t>Zika</a:t>
            </a:r>
            <a:r>
              <a:rPr lang="en-US" dirty="0"/>
              <a:t> virus disease. Of those, </a:t>
            </a:r>
            <a:r>
              <a:rPr lang="en-US" b="1" dirty="0"/>
              <a:t>40</a:t>
            </a:r>
            <a:r>
              <a:rPr lang="en-US" dirty="0"/>
              <a:t> were in travelers who were infected abroad and diagnosed after they returned home; one of those travelers was a pregnant woman. One case involved a Dallas County resident who had sexual contact with someone who acquired the </a:t>
            </a:r>
            <a:r>
              <a:rPr lang="en-US" dirty="0" err="1"/>
              <a:t>Zika</a:t>
            </a:r>
            <a:r>
              <a:rPr lang="en-US" dirty="0"/>
              <a:t> infection while traveling abroad.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http://jme.oxfordjournals.org/content/early/2016/06/07/jme.tjw072</a:t>
            </a:r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Rasmussen, S. A., Jamieson, D. J.,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A., &amp; Petersen, L. R. (2016).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virus and birth defects—reviewing the evidence for causality.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Med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(374), 1981-1987.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E19-BC7A-447B-9ABF-1F3DD9C239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1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Maps showing the reported occurrence of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aegypti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by county between 1 January 1995 and March 2016 in the United States. (A) Reported occurrence from 1 January 1995 through 1999, (B) reported occurrence from 1 January 1995 through 2004, (C) reported occurrence from 1 January 1995 through 2009, and (D) reported occurrence from 1 January 1995 through March 2016, representing the best knowledge of the current distribution of this mosquito based on collection records. Counties shown in white had no reported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aegypti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presence records within the specified time period. Counties shown in yellow had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aegypti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presence records for 1 year within the specified time period, those shown in orange had 2 years of presence records within the specified time period, and those shown in red had 3 or more years of presence records within the specified time period.</a:t>
            </a:r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Maps showing the reported occurrence of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albopictus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by county between 1 January 1995 and March 2016 in the United States. (A) Reported occurrence from 1 January 1995 through 1999, (B) reported occurrence from 1 January 1995 through 2004, (C) reported occurrence from 1 January 1995 through 2009, and (D) reported occurrence from 1 January 1995 through March 2016, representing the best knowledge of the current distribution of this mosquito based on collection records. Counties shown in white had no reported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albopictus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presence records within the specified time period. Counties shown in yellow had </a:t>
            </a:r>
            <a:r>
              <a:rPr lang="en-GB" altLang="en-US" i="1" dirty="0">
                <a:latin typeface="Arial" panose="020B0604020202020204" pitchFamily="34" charset="0"/>
                <a:ea typeface="msgothic" charset="0"/>
                <a:cs typeface="msgothic" charset="0"/>
              </a:rPr>
              <a:t>Ae. </a:t>
            </a:r>
            <a:r>
              <a:rPr lang="en-GB" altLang="en-US" i="1" dirty="0" err="1">
                <a:latin typeface="Arial" panose="020B0604020202020204" pitchFamily="34" charset="0"/>
                <a:ea typeface="msgothic" charset="0"/>
                <a:cs typeface="msgothic" charset="0"/>
              </a:rPr>
              <a:t>albopictus</a:t>
            </a:r>
            <a:r>
              <a:rPr lang="en-GB" altLang="en-US" dirty="0">
                <a:latin typeface="Arial" panose="020B0604020202020204" pitchFamily="34" charset="0"/>
                <a:ea typeface="msgothic" charset="0"/>
                <a:cs typeface="msgothic" charset="0"/>
              </a:rPr>
              <a:t> presence records for 1 year within the specified time period, those shown in orange had 2 years of presence records within the specified time period, and those shown in red had 3 or more years of presence records within the specified time period.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E19-BC7A-447B-9ABF-1F3DD9C239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68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871" indent="-2899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9802" indent="-2319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3723" indent="-2319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7644" indent="-2319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565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5485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9406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3327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4B148-776E-4BA4-99C8-37ABA5C3A1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This is a very well established maternal age pattern for Down Syndrome, in which rates increase exponentially with older age groups.</a:t>
            </a:r>
          </a:p>
        </p:txBody>
      </p:sp>
    </p:spTree>
    <p:extLst>
      <p:ext uri="{BB962C8B-B14F-4D97-AF65-F5344CB8AC3E}">
        <p14:creationId xmlns:p14="http://schemas.microsoft.com/office/powerpoint/2010/main" val="3182729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3871" indent="-28995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9802" indent="-23196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3723" indent="-23196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87644" indent="-23196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565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15485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79406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43327" indent="-231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4B148-776E-4BA4-99C8-37ABA5C3A1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This is a very well established maternal age pattern for Down Syndrome, in which rates increase exponentially with older age groups.</a:t>
            </a:r>
          </a:p>
        </p:txBody>
      </p:sp>
    </p:spTree>
    <p:extLst>
      <p:ext uri="{BB962C8B-B14F-4D97-AF65-F5344CB8AC3E}">
        <p14:creationId xmlns:p14="http://schemas.microsoft.com/office/powerpoint/2010/main" val="254130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E19-BC7A-447B-9ABF-1F3DD9C239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9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driven primarily by less sever</a:t>
            </a:r>
            <a:r>
              <a:rPr lang="en-US" baseline="0" dirty="0"/>
              <a:t>e cases (ex. small head)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3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064" indent="-286179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715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600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486" indent="-22894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2D152F1-E1FB-40CC-93CF-C7E430B99A1A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3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10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5772">
              <a:defRPr/>
            </a:pPr>
            <a:r>
              <a:rPr lang="en-US" b="1" dirty="0"/>
              <a:t>No universal accepted definition.  </a:t>
            </a:r>
            <a:r>
              <a:rPr lang="en-US" dirty="0"/>
              <a:t>Abnormal smallness of the head in relation to the weight, age, length and sex of infant.  In congenital/primary microcephaly </a:t>
            </a:r>
            <a:r>
              <a:rPr lang="en-US" b="1" dirty="0"/>
              <a:t>the defect originates from a disturbance in the cerebral cortex neurogenesis with a reduction in neuron production and/or migration into the cortex. The reduced brain volume results in a reduced skull size. </a:t>
            </a:r>
          </a:p>
          <a:p>
            <a:pPr defTabSz="915772">
              <a:defRPr/>
            </a:pPr>
            <a:r>
              <a:rPr lang="en-US" b="1" dirty="0"/>
              <a:t>Antenatal ultrasound- </a:t>
            </a:r>
            <a:r>
              <a:rPr lang="en-US" dirty="0"/>
              <a:t>detection of microcephaly usually 18-20 weeks gestation  </a:t>
            </a:r>
          </a:p>
          <a:p>
            <a:r>
              <a:rPr lang="en-US" b="1" dirty="0"/>
              <a:t>Disproportionate</a:t>
            </a:r>
            <a:r>
              <a:rPr lang="en-US" dirty="0"/>
              <a:t>-head is small and out of proportion to the weight and length</a:t>
            </a:r>
            <a:r>
              <a:rPr lang="en-US" baseline="0" dirty="0"/>
              <a:t> which may be normal for age and sex</a:t>
            </a:r>
          </a:p>
          <a:p>
            <a:r>
              <a:rPr lang="en-US" b="1" baseline="0" dirty="0"/>
              <a:t>Proportionate</a:t>
            </a:r>
            <a:r>
              <a:rPr lang="en-US" baseline="0" dirty="0"/>
              <a:t>-head size, weight and length all are small for age and sex but proportional to each other</a:t>
            </a:r>
          </a:p>
          <a:p>
            <a:r>
              <a:rPr lang="en-US" b="1" baseline="0" dirty="0"/>
              <a:t>Relative-</a:t>
            </a:r>
            <a:r>
              <a:rPr lang="en-US" baseline="0" dirty="0"/>
              <a:t>head size measures within the normal range for age and sex, but is small and out of proportion to weight and length</a:t>
            </a:r>
          </a:p>
          <a:p>
            <a:r>
              <a:rPr lang="en-US" baseline="0" dirty="0"/>
              <a:t>Definitions webinar “Surveillance of Microcephaly02182016”</a:t>
            </a:r>
            <a:endParaRPr lang="en-US" dirty="0"/>
          </a:p>
          <a:p>
            <a:pPr defTabSz="915772">
              <a:defRPr/>
            </a:pPr>
            <a:endParaRPr lang="en-US" dirty="0"/>
          </a:p>
          <a:p>
            <a:pPr defTabSz="915772">
              <a:defRPr/>
            </a:pPr>
            <a:endParaRPr lang="en-US" dirty="0"/>
          </a:p>
          <a:p>
            <a:pPr defTabSz="915772">
              <a:defRPr/>
            </a:pPr>
            <a:r>
              <a:rPr lang="en-US" dirty="0"/>
              <a:t>Definition of microcephaly ontogeny from [</a:t>
            </a:r>
            <a:r>
              <a:rPr lang="en-US" dirty="0" err="1"/>
              <a:t>Kallen</a:t>
            </a:r>
            <a:r>
              <a:rPr lang="en-US" dirty="0"/>
              <a:t> B. </a:t>
            </a:r>
            <a:r>
              <a:rPr lang="en-US" i="1" dirty="0"/>
              <a:t>Epidemiology of Human Congenital Malformations</a:t>
            </a:r>
            <a:r>
              <a:rPr lang="en-US" dirty="0"/>
              <a:t>. DOI 10.1007/978-3-319-01472-2_7. Springer International Publishing. Switzerland 2014.]   Secondary/acquired microcephaly normal continued brain development is arrested by some defined insult / event. [</a:t>
            </a:r>
            <a:r>
              <a:rPr lang="en-US" u="sng" dirty="0" err="1">
                <a:hlinkClick r:id="rId3"/>
              </a:rPr>
              <a:t>Dr</a:t>
            </a:r>
            <a:r>
              <a:rPr lang="en-US" u="sng" dirty="0">
                <a:hlinkClick r:id="rId3"/>
              </a:rPr>
              <a:t> Bruno Di </a:t>
            </a:r>
            <a:r>
              <a:rPr lang="en-US" u="sng" dirty="0" err="1">
                <a:hlinkClick r:id="rId3"/>
              </a:rPr>
              <a:t>Muzio</a:t>
            </a:r>
            <a:r>
              <a:rPr lang="en-US" dirty="0"/>
              <a:t> and </a:t>
            </a:r>
            <a:r>
              <a:rPr lang="en-US" u="sng" dirty="0" err="1">
                <a:hlinkClick r:id="rId4"/>
              </a:rPr>
              <a:t>Radswiki</a:t>
            </a:r>
            <a:r>
              <a:rPr lang="en-US" dirty="0"/>
              <a:t> et al  Microcephaly </a:t>
            </a:r>
            <a:r>
              <a:rPr lang="en-US" u="sng" dirty="0">
                <a:hlinkClick r:id="rId5"/>
              </a:rPr>
              <a:t>http://radiopaedia.org/articles/microcephaly</a:t>
            </a:r>
            <a:r>
              <a:rPr lang="en-US" dirty="0"/>
              <a:t>, Radiopaedia.org accessed 3/7/2016] </a:t>
            </a:r>
            <a:r>
              <a:rPr lang="en-US" b="1" dirty="0"/>
              <a:t>Radiopaedia.org</a:t>
            </a:r>
            <a:r>
              <a:rPr lang="en-US" dirty="0"/>
              <a:t> is a rapidly growing, open-edit radiology resource, compiled by radiologists and other health professionals from across the globe.] </a:t>
            </a:r>
          </a:p>
          <a:p>
            <a:pPr defTabSz="915772">
              <a:defRPr/>
            </a:pPr>
            <a:r>
              <a:rPr lang="en-US" dirty="0"/>
              <a:t>Image CDC Mother2Baby.org.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6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Can also be acquired after birth. Ideally head circumference ?? Hours after birth.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58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Asian type in S. America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1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Brazil the microcephaly is consistent with </a:t>
            </a:r>
            <a:r>
              <a:rPr lang="en-US" b="1" baseline="0" dirty="0"/>
              <a:t>Fetal Brain Disruption Sequence</a:t>
            </a:r>
          </a:p>
          <a:p>
            <a:r>
              <a:rPr lang="en-US" dirty="0"/>
              <a:t>Brain destruction resulting in collapse of the fetal skull, scalp </a:t>
            </a:r>
            <a:r>
              <a:rPr lang="en-US" dirty="0" err="1"/>
              <a:t>rugae</a:t>
            </a:r>
            <a:r>
              <a:rPr lang="en-US" dirty="0"/>
              <a:t> and neurologic</a:t>
            </a:r>
            <a:r>
              <a:rPr lang="en-US" baseline="0" dirty="0"/>
              <a:t>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42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US" dirty="0"/>
              <a:t>A-Classic periventricular intracranial calcifications </a:t>
            </a:r>
            <a:r>
              <a:rPr lang="en-US" baseline="0" dirty="0"/>
              <a:t>due to </a:t>
            </a:r>
            <a:r>
              <a:rPr lang="en-US" dirty="0"/>
              <a:t>CMV infection </a:t>
            </a:r>
            <a:r>
              <a:rPr lang="en-US" u="sng" dirty="0">
                <a:hlinkClick r:id="rId3"/>
              </a:rPr>
              <a:t>http://pediatricneuro.com/alfonso/pg277.htm</a:t>
            </a:r>
            <a:endParaRPr lang="en-US" dirty="0"/>
          </a:p>
          <a:p>
            <a:r>
              <a:rPr lang="en-US" dirty="0"/>
              <a:t>B-Zika diffuse intracranial calcifications </a:t>
            </a:r>
            <a:r>
              <a:rPr lang="en-US" u="sng" dirty="0">
                <a:hlinkClick r:id="rId4"/>
              </a:rPr>
              <a:t>http://i.dailymail.co.uk/i/pix/2016/02/10/23/3111A8AA00000578-3441308-The_researchers_at_the_University_Medical_Center_in_Ljublijana_n-a-31_1455146391637.jpg</a:t>
            </a:r>
            <a:r>
              <a:rPr lang="en-US" u="sng" dirty="0"/>
              <a:t>   </a:t>
            </a:r>
            <a:r>
              <a:rPr lang="en-US" b="1" dirty="0"/>
              <a:t>Zika Virus Associated with Microcephaly</a:t>
            </a:r>
          </a:p>
          <a:p>
            <a:r>
              <a:rPr lang="en-US" dirty="0" err="1"/>
              <a:t>Jernej</a:t>
            </a:r>
            <a:r>
              <a:rPr lang="en-US" dirty="0"/>
              <a:t> </a:t>
            </a:r>
            <a:r>
              <a:rPr lang="en-US" dirty="0" err="1"/>
              <a:t>Mlakar</a:t>
            </a:r>
            <a:r>
              <a:rPr lang="en-US" dirty="0"/>
              <a:t>, M.D., Misa </a:t>
            </a:r>
            <a:r>
              <a:rPr lang="en-US" dirty="0" err="1"/>
              <a:t>Korva</a:t>
            </a:r>
            <a:r>
              <a:rPr lang="en-US" dirty="0"/>
              <a:t>, Ph.D., </a:t>
            </a:r>
            <a:r>
              <a:rPr lang="en-US" dirty="0" err="1"/>
              <a:t>Nataša</a:t>
            </a:r>
            <a:r>
              <a:rPr lang="en-US" dirty="0"/>
              <a:t> </a:t>
            </a:r>
            <a:r>
              <a:rPr lang="en-US" dirty="0" err="1"/>
              <a:t>Tul</a:t>
            </a:r>
            <a:r>
              <a:rPr lang="en-US" dirty="0"/>
              <a:t>, M.D., Ph.D., Mara </a:t>
            </a:r>
            <a:r>
              <a:rPr lang="en-US" dirty="0" err="1"/>
              <a:t>Popović</a:t>
            </a:r>
            <a:r>
              <a:rPr lang="en-US" dirty="0"/>
              <a:t>, M.D., Ph.D., </a:t>
            </a:r>
            <a:r>
              <a:rPr lang="en-US" dirty="0" err="1"/>
              <a:t>Mateja</a:t>
            </a:r>
            <a:r>
              <a:rPr lang="en-US" dirty="0"/>
              <a:t> </a:t>
            </a:r>
            <a:r>
              <a:rPr lang="en-US" dirty="0" err="1"/>
              <a:t>Poljšak-Prijatelj</a:t>
            </a:r>
            <a:r>
              <a:rPr lang="en-US" dirty="0"/>
              <a:t>, Ph.D., Jerica Mraz, M.Sc., Marko </a:t>
            </a:r>
            <a:r>
              <a:rPr lang="en-US" dirty="0" err="1"/>
              <a:t>Kolenc</a:t>
            </a:r>
            <a:r>
              <a:rPr lang="en-US" dirty="0"/>
              <a:t>, M.Sc., Katarina </a:t>
            </a:r>
            <a:r>
              <a:rPr lang="en-US" dirty="0" err="1"/>
              <a:t>Resman</a:t>
            </a:r>
            <a:r>
              <a:rPr lang="en-US" dirty="0"/>
              <a:t> </a:t>
            </a:r>
            <a:r>
              <a:rPr lang="en-US" dirty="0" err="1"/>
              <a:t>Rus</a:t>
            </a:r>
            <a:r>
              <a:rPr lang="en-US" dirty="0"/>
              <a:t>, M.Sc., Tina </a:t>
            </a:r>
            <a:r>
              <a:rPr lang="en-US" dirty="0" err="1"/>
              <a:t>Vesnaver</a:t>
            </a:r>
            <a:r>
              <a:rPr lang="en-US" dirty="0"/>
              <a:t> </a:t>
            </a:r>
            <a:r>
              <a:rPr lang="en-US" dirty="0" err="1"/>
              <a:t>Vipotnik</a:t>
            </a:r>
            <a:r>
              <a:rPr lang="en-US" dirty="0"/>
              <a:t>, M.D., </a:t>
            </a:r>
            <a:r>
              <a:rPr lang="en-US" dirty="0" err="1"/>
              <a:t>Vesna</a:t>
            </a:r>
            <a:r>
              <a:rPr lang="en-US" dirty="0"/>
              <a:t> </a:t>
            </a:r>
            <a:r>
              <a:rPr lang="en-US" dirty="0" err="1"/>
              <a:t>Fabjan</a:t>
            </a:r>
            <a:r>
              <a:rPr lang="en-US" dirty="0"/>
              <a:t> </a:t>
            </a:r>
            <a:r>
              <a:rPr lang="en-US" dirty="0" err="1"/>
              <a:t>Vodušek</a:t>
            </a:r>
            <a:r>
              <a:rPr lang="en-US" dirty="0"/>
              <a:t>, M.D., </a:t>
            </a:r>
            <a:r>
              <a:rPr lang="en-US" dirty="0" err="1"/>
              <a:t>Alenka</a:t>
            </a:r>
            <a:r>
              <a:rPr lang="en-US" dirty="0"/>
              <a:t> </a:t>
            </a:r>
            <a:r>
              <a:rPr lang="en-US" dirty="0" err="1"/>
              <a:t>Vizjak</a:t>
            </a:r>
            <a:r>
              <a:rPr lang="en-US" dirty="0"/>
              <a:t>, Ph.D., </a:t>
            </a:r>
            <a:r>
              <a:rPr lang="en-US" dirty="0" err="1"/>
              <a:t>Jože</a:t>
            </a:r>
            <a:r>
              <a:rPr lang="en-US" dirty="0"/>
              <a:t> </a:t>
            </a:r>
            <a:r>
              <a:rPr lang="en-US" dirty="0" err="1"/>
              <a:t>Pižem</a:t>
            </a:r>
            <a:r>
              <a:rPr lang="en-US" dirty="0"/>
              <a:t>, M.D., Ph.D., Miroslav </a:t>
            </a:r>
            <a:r>
              <a:rPr lang="en-US" dirty="0" err="1"/>
              <a:t>Petrovec</a:t>
            </a:r>
            <a:r>
              <a:rPr lang="en-US" dirty="0"/>
              <a:t>, M.D., Ph.D., and </a:t>
            </a:r>
            <a:r>
              <a:rPr lang="en-US" dirty="0" err="1"/>
              <a:t>Tatjana</a:t>
            </a:r>
            <a:r>
              <a:rPr lang="en-US" dirty="0"/>
              <a:t> </a:t>
            </a:r>
            <a:r>
              <a:rPr lang="en-US" dirty="0" err="1"/>
              <a:t>Avšič</a:t>
            </a:r>
            <a:r>
              <a:rPr lang="en-US" dirty="0"/>
              <a:t> </a:t>
            </a:r>
            <a:r>
              <a:rPr lang="en-US" dirty="0" err="1"/>
              <a:t>Županc</a:t>
            </a:r>
            <a:r>
              <a:rPr lang="en-US" dirty="0"/>
              <a:t>, Ph.D. N </a:t>
            </a:r>
            <a:r>
              <a:rPr lang="en-US" dirty="0" err="1"/>
              <a:t>Engl</a:t>
            </a:r>
            <a:r>
              <a:rPr lang="en-US" dirty="0"/>
              <a:t> J Med 2016; 374:951-958</a:t>
            </a:r>
            <a:r>
              <a:rPr lang="en-US" dirty="0">
                <a:hlinkClick r:id="rId5"/>
              </a:rPr>
              <a:t>March 10, 2016</a:t>
            </a:r>
            <a:r>
              <a:rPr lang="en-US" dirty="0"/>
              <a:t>DOI: 10.1056/NEJMoa1600651</a:t>
            </a:r>
          </a:p>
          <a:p>
            <a:pPr defTabSz="91577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6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Brazil the microcephaly is consistent with </a:t>
            </a:r>
            <a:r>
              <a:rPr lang="en-US" b="1" baseline="0" dirty="0"/>
              <a:t>Fetal Brain Disruption Sequence</a:t>
            </a:r>
          </a:p>
          <a:p>
            <a:r>
              <a:rPr lang="en-US" dirty="0"/>
              <a:t>Brain destruction resulting in collapse of the fetal skull, scalp </a:t>
            </a:r>
            <a:r>
              <a:rPr lang="en-US" dirty="0" err="1"/>
              <a:t>rugae</a:t>
            </a:r>
            <a:r>
              <a:rPr lang="en-US" dirty="0"/>
              <a:t> and neurologic</a:t>
            </a:r>
            <a:r>
              <a:rPr lang="en-US" baseline="0" dirty="0"/>
              <a:t>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7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Brazil the microcephaly is consistent with </a:t>
            </a:r>
            <a:r>
              <a:rPr lang="en-US" b="1" baseline="0" dirty="0"/>
              <a:t>Fetal Brain Disruption Sequence</a:t>
            </a:r>
          </a:p>
          <a:p>
            <a:r>
              <a:rPr lang="en-US" dirty="0"/>
              <a:t>Brain destruction resulting in collapse of the fetal skull, scalp </a:t>
            </a:r>
            <a:r>
              <a:rPr lang="en-US" dirty="0" err="1"/>
              <a:t>rugae</a:t>
            </a:r>
            <a:r>
              <a:rPr lang="en-US" dirty="0"/>
              <a:t> and neurologic</a:t>
            </a:r>
            <a:r>
              <a:rPr lang="en-US" baseline="0" dirty="0"/>
              <a:t> impairment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A921C-1D1B-471B-929E-F6DB56AD123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4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A8DAE-2900-4EF6-B8FD-17ED7E97B016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41D5-C071-4518-8679-0F25D13CDE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28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EC60D-E512-4F1B-A62D-436B3CCB61BE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D5D02-A406-4326-847C-25EB6ED145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7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AEDAC3-3E89-47FB-94D1-A7F4DB6A850C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D9E1-B208-430E-907B-A158B02FB1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60DA9-4665-4733-8B5B-7F0E9485A405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1C2B-B518-4718-9289-42CE78BE9A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49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EA427-98E0-412B-93FA-82C588A82664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1B7B-2CF9-49B2-9FA9-E88B01B0CC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14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FFA9D-0358-4B67-BAB0-69EF8DCA65F9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26DE-6262-413C-BFCE-053EBC2CEA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8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4945F-51D8-43DE-8DD6-94D0773F5CED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8137C-0BE1-4DCC-A5C1-67DEA64F1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31CA7-3FE4-41DB-85E6-6F69D82DD75B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2108-F112-43C9-BC4C-814162F889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1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71587-4F88-4AB7-8BA0-3860B8DCDC3E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DF9CC-A803-49FB-8842-43642A3BEE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9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6D04-3DAC-401D-ADF9-4959802690A7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2ABB-DA72-4FFD-9261-6B3020CF7E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31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AD8B8-2FF5-4D9E-8ED3-F090AC35AE18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32A7-6722-4C8B-AE77-F83D6B51DF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A1365-D739-4193-9248-4363CAD1F729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49BD-6F97-416A-87A5-05FE243BF3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2133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 dirty="0">
                <a:solidFill>
                  <a:srgbClr val="0000FF"/>
                </a:solidFill>
                <a:latin typeface="+mn-lt"/>
              </a:rPr>
              <a:t>MICROCEPHALY IN TEXAS</a:t>
            </a:r>
            <a:br>
              <a:rPr lang="en-US" altLang="en-US" sz="54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5400" b="1" dirty="0">
                <a:solidFill>
                  <a:srgbClr val="0000FF"/>
                </a:solidFill>
                <a:latin typeface="+mn-lt"/>
              </a:rPr>
              <a:t>AND ZIKA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3058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Peter Langlois PhD, Lisa Marengo MS,  Mary Ethen MPH, Adrienne Hoyt MS, Mark Canfield PhD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 Birth Defects Epidemiology and Surveillance Branch,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Texas Department of State Health Services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94165"/>
            <a:ext cx="4703762" cy="101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 descr="ANENEC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200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800600" y="609600"/>
            <a:ext cx="3993356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Anencephaly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Spina Bifida</a:t>
            </a:r>
          </a:p>
        </p:txBody>
      </p:sp>
    </p:spTree>
    <p:extLst>
      <p:ext uri="{BB962C8B-B14F-4D97-AF65-F5344CB8AC3E}">
        <p14:creationId xmlns:p14="http://schemas.microsoft.com/office/powerpoint/2010/main" val="22319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G:\home\PLANGLOI\TALKS\swtu\peter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94543"/>
            <a:ext cx="45323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725" y="1219200"/>
            <a:ext cx="3993356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Holoprosencephaly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91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KNOWN CAUSES OF CONGENITAL MICROCEPHALY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</a:rPr>
              <a:t> In utero infection</a:t>
            </a:r>
          </a:p>
          <a:p>
            <a:pPr lvl="1"/>
            <a:r>
              <a:rPr lang="en-US" altLang="en-US" sz="2900" dirty="0">
                <a:solidFill>
                  <a:srgbClr val="FF0000"/>
                </a:solidFill>
              </a:rPr>
              <a:t>To</a:t>
            </a:r>
            <a:r>
              <a:rPr lang="en-US" altLang="en-US" sz="2900" dirty="0">
                <a:solidFill>
                  <a:srgbClr val="0000FF"/>
                </a:solidFill>
              </a:rPr>
              <a:t>xoplasmosis</a:t>
            </a:r>
          </a:p>
          <a:p>
            <a:pPr lvl="1"/>
            <a:r>
              <a:rPr lang="en-US" altLang="en-US" sz="2900" dirty="0">
                <a:solidFill>
                  <a:srgbClr val="FF0000"/>
                </a:solidFill>
              </a:rPr>
              <a:t>R</a:t>
            </a:r>
            <a:r>
              <a:rPr lang="en-US" altLang="en-US" sz="2900" dirty="0">
                <a:solidFill>
                  <a:srgbClr val="0000FF"/>
                </a:solidFill>
              </a:rPr>
              <a:t>ubella</a:t>
            </a:r>
          </a:p>
          <a:p>
            <a:pPr lvl="1"/>
            <a:r>
              <a:rPr lang="en-US" altLang="en-US" sz="2900" dirty="0">
                <a:solidFill>
                  <a:srgbClr val="FF0000"/>
                </a:solidFill>
              </a:rPr>
              <a:t>C</a:t>
            </a:r>
            <a:r>
              <a:rPr lang="en-US" altLang="en-US" sz="2900" dirty="0">
                <a:solidFill>
                  <a:srgbClr val="0000FF"/>
                </a:solidFill>
              </a:rPr>
              <a:t>ytomegalovirus (CMV)</a:t>
            </a:r>
          </a:p>
          <a:p>
            <a:pPr lvl="1"/>
            <a:r>
              <a:rPr lang="en-US" altLang="en-US" sz="2900" dirty="0">
                <a:solidFill>
                  <a:srgbClr val="FF0000"/>
                </a:solidFill>
              </a:rPr>
              <a:t>H</a:t>
            </a:r>
            <a:r>
              <a:rPr lang="en-US" altLang="en-US" sz="2900" dirty="0">
                <a:solidFill>
                  <a:srgbClr val="0000FF"/>
                </a:solidFill>
              </a:rPr>
              <a:t>erpes simplex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Human Immunodeficiency Virus (HIV)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Lymphocytic </a:t>
            </a:r>
            <a:r>
              <a:rPr lang="en-US" altLang="en-US" sz="2900" dirty="0" err="1">
                <a:solidFill>
                  <a:srgbClr val="0000FF"/>
                </a:solidFill>
              </a:rPr>
              <a:t>Choriomeningitis</a:t>
            </a:r>
            <a:r>
              <a:rPr lang="en-US" altLang="en-US" sz="2900" dirty="0">
                <a:solidFill>
                  <a:srgbClr val="0000FF"/>
                </a:solidFill>
              </a:rPr>
              <a:t> Virus (LCMV)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Syphilis</a:t>
            </a:r>
          </a:p>
          <a:p>
            <a:pPr lvl="1"/>
            <a:r>
              <a:rPr lang="en-US" altLang="en-US" sz="2900" dirty="0" err="1">
                <a:solidFill>
                  <a:srgbClr val="0000FF"/>
                </a:solidFill>
              </a:rPr>
              <a:t>Zika</a:t>
            </a:r>
            <a:r>
              <a:rPr lang="en-US" altLang="en-US" sz="2900" dirty="0">
                <a:solidFill>
                  <a:srgbClr val="0000FF"/>
                </a:solidFill>
              </a:rPr>
              <a:t> Virus?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2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KNOWN CAUSES OF CONGENITAL MICROCEPHALY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u="sng" dirty="0">
                <a:solidFill>
                  <a:srgbClr val="0000FF"/>
                </a:solidFill>
              </a:rPr>
              <a:t>Maternal conditions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Poorly controlled diabetes, </a:t>
            </a:r>
            <a:r>
              <a:rPr lang="en-US" altLang="en-US" sz="2900" dirty="0" err="1">
                <a:solidFill>
                  <a:srgbClr val="0000FF"/>
                </a:solidFill>
              </a:rPr>
              <a:t>hyperphenylalaninemia</a:t>
            </a:r>
            <a:endParaRPr lang="en-US" altLang="en-US" sz="2900" dirty="0">
              <a:solidFill>
                <a:srgbClr val="0000FF"/>
              </a:solidFill>
            </a:endParaRPr>
          </a:p>
          <a:p>
            <a:r>
              <a:rPr lang="en-US" altLang="en-US" sz="3200" u="sng" dirty="0">
                <a:solidFill>
                  <a:srgbClr val="0000FF"/>
                </a:solidFill>
              </a:rPr>
              <a:t>Genetic causes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Single gene disorders (syndromes)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Chromosomal abnormalities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Mitochondrial mutations</a:t>
            </a:r>
          </a:p>
          <a:p>
            <a:r>
              <a:rPr lang="en-US" altLang="en-US" sz="3200" u="sng" dirty="0">
                <a:solidFill>
                  <a:srgbClr val="0000FF"/>
                </a:solidFill>
              </a:rPr>
              <a:t>In utero ischemia/hypoxia 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Examples: placental insufficiency or abruption</a:t>
            </a:r>
          </a:p>
          <a:p>
            <a:r>
              <a:rPr lang="en-US" altLang="en-US" sz="3200" u="sng" dirty="0">
                <a:solidFill>
                  <a:srgbClr val="0000FF"/>
                </a:solidFill>
              </a:rPr>
              <a:t>Teratogens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Maternal alcohol, medications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Radiation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Mercury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4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CONSIDERING THAT IN EPIDEMIOLOGIC ANALYSES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Stratify by severity: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&lt; 3</a:t>
            </a:r>
            <a:r>
              <a:rPr lang="en-US" altLang="en-US" sz="2900" baseline="30000" dirty="0">
                <a:solidFill>
                  <a:srgbClr val="0000FF"/>
                </a:solidFill>
              </a:rPr>
              <a:t>rd</a:t>
            </a:r>
            <a:r>
              <a:rPr lang="en-US" altLang="en-US" sz="2900" dirty="0">
                <a:solidFill>
                  <a:srgbClr val="0000FF"/>
                </a:solidFill>
              </a:rPr>
              <a:t> percentile (“severe” microcephaly)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&gt; 5</a:t>
            </a:r>
            <a:r>
              <a:rPr lang="en-US" altLang="en-US" sz="2900" baseline="30000" dirty="0">
                <a:solidFill>
                  <a:srgbClr val="0000FF"/>
                </a:solidFill>
              </a:rPr>
              <a:t>th</a:t>
            </a:r>
            <a:r>
              <a:rPr lang="en-US" altLang="en-US" sz="2900" dirty="0">
                <a:solidFill>
                  <a:srgbClr val="0000FF"/>
                </a:solidFill>
              </a:rPr>
              <a:t> percentile</a:t>
            </a:r>
          </a:p>
          <a:p>
            <a:pPr lvl="1"/>
            <a:endParaRPr lang="en-US" altLang="en-US" sz="29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Stratify by cause of the microcephaly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Explained</a:t>
            </a:r>
          </a:p>
          <a:p>
            <a:pPr lvl="2"/>
            <a:r>
              <a:rPr lang="en-US" altLang="en-US" sz="2600" dirty="0">
                <a:solidFill>
                  <a:srgbClr val="0000FF"/>
                </a:solidFill>
              </a:rPr>
              <a:t>Feature of other birth defect  </a:t>
            </a:r>
          </a:p>
          <a:p>
            <a:pPr lvl="2"/>
            <a:r>
              <a:rPr lang="en-US" altLang="en-US" sz="2600" dirty="0">
                <a:solidFill>
                  <a:srgbClr val="0000FF"/>
                </a:solidFill>
              </a:rPr>
              <a:t>Documented known cause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Unexplained</a:t>
            </a: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2363"/>
            <a:ext cx="8305800" cy="20780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ZIKA VIRUS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1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ZIKA VIRUS IN BRAZIL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56357"/>
            <a:ext cx="8763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000FF"/>
                </a:solidFill>
                <a:latin typeface="+mn-lt"/>
              </a:rPr>
              <a:t>Fall 2015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:  NE Brazil reported a twenty-fold microcephaly increase that coincided with autochthonous transmission of Zika virus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000FF"/>
                </a:solidFill>
                <a:latin typeface="+mn-lt"/>
              </a:rPr>
              <a:t>11/2015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:  Brazilian authorities detect Zika in blood and tissue of a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microcephalic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newborn</a:t>
            </a:r>
          </a:p>
          <a:p>
            <a:r>
              <a:rPr lang="en-US" sz="3200" dirty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000FF"/>
                </a:solidFill>
                <a:latin typeface="+mn-lt"/>
              </a:rPr>
              <a:t>12/1/2015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:  Pan-American Health Organization Epi Alert about </a:t>
            </a:r>
            <a:r>
              <a:rPr lang="en-US" sz="3200" dirty="0" err="1">
                <a:solidFill>
                  <a:srgbClr val="0000FF"/>
                </a:solidFill>
                <a:latin typeface="+mn-lt"/>
              </a:rPr>
              <a:t>Zika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 and microcephaly</a:t>
            </a:r>
          </a:p>
          <a:p>
            <a:endParaRPr lang="en-US" sz="3200" dirty="0">
              <a:solidFill>
                <a:srgbClr val="0000FF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u="sng" dirty="0">
                <a:solidFill>
                  <a:srgbClr val="0000FF"/>
                </a:solidFill>
                <a:latin typeface="+mn-lt"/>
              </a:rPr>
              <a:t>2/1/2016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>:  World Health Organization declares Zika to be a global Emergency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85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ZIKA VIRUS IN BRAZIL – </a:t>
            </a:r>
            <a:b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WHAT WE KNOW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</a:rPr>
              <a:t>A number of positive test results for </a:t>
            </a:r>
            <a:r>
              <a:rPr lang="en-US" sz="3200" dirty="0" err="1">
                <a:solidFill>
                  <a:srgbClr val="0000FF"/>
                </a:solidFill>
              </a:rPr>
              <a:t>Zika</a:t>
            </a:r>
            <a:r>
              <a:rPr lang="en-US" sz="3200" dirty="0">
                <a:solidFill>
                  <a:srgbClr val="0000FF"/>
                </a:solidFill>
              </a:rPr>
              <a:t> virus infection in infants with microcephaly</a:t>
            </a: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</a:rPr>
              <a:t>Clinical picture: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Microcephaly cases were of the most severe types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Consistent with Fetal Brain Disruption Sequence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Often had intracranial calcifications</a:t>
            </a: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3808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196171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+mn-lt"/>
              </a:rPr>
              <a:t>Intracranial calcifications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3086100" cy="3702136"/>
          </a:xfrm>
        </p:spPr>
      </p:pic>
      <p:sp>
        <p:nvSpPr>
          <p:cNvPr id="8" name="Rectangle 7"/>
          <p:cNvSpPr/>
          <p:nvPr/>
        </p:nvSpPr>
        <p:spPr>
          <a:xfrm>
            <a:off x="1555141" y="143887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751494" cy="3702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7461" y="1438870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244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OUTLINE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0000FF"/>
                </a:solidFill>
              </a:rPr>
              <a:t> Clinical picture of microcephaly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Challenges for public health surveillance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Zika</a:t>
            </a:r>
            <a:r>
              <a:rPr lang="en-US" altLang="en-US" sz="3200" dirty="0">
                <a:solidFill>
                  <a:srgbClr val="0000FF"/>
                </a:solidFill>
              </a:rPr>
              <a:t> virus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 Conducting surveillance in Texas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 The Texas Birth Defects Registry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 Enhanced surveillance of microcephaly in Texas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 Descriptive epidemiology: Texas results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 General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 Time trend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1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ZIKA VIRUS IN BRAZIL – </a:t>
            </a:r>
            <a:b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WHAT WE KNOW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</a:rPr>
              <a:t>Prenatal infection by </a:t>
            </a:r>
            <a:r>
              <a:rPr lang="en-US" sz="3200" dirty="0" err="1">
                <a:solidFill>
                  <a:srgbClr val="0000FF"/>
                </a:solidFill>
              </a:rPr>
              <a:t>Zika</a:t>
            </a:r>
            <a:r>
              <a:rPr lang="en-US" sz="3200" dirty="0">
                <a:solidFill>
                  <a:srgbClr val="0000FF"/>
                </a:solidFill>
              </a:rPr>
              <a:t> virus causes microcephaly and other serious brain anomalies</a:t>
            </a: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</a:rPr>
              <a:t>Support: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Infection at </a:t>
            </a:r>
            <a:r>
              <a:rPr lang="en-US" sz="2900" dirty="0">
                <a:solidFill>
                  <a:srgbClr val="006600"/>
                </a:solidFill>
              </a:rPr>
              <a:t>times</a:t>
            </a:r>
            <a:r>
              <a:rPr lang="en-US" sz="2900" dirty="0">
                <a:solidFill>
                  <a:srgbClr val="0000FF"/>
                </a:solidFill>
              </a:rPr>
              <a:t> during development consistent with the observed birth defects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A </a:t>
            </a:r>
            <a:r>
              <a:rPr lang="en-US" sz="2900" dirty="0">
                <a:solidFill>
                  <a:srgbClr val="006600"/>
                </a:solidFill>
              </a:rPr>
              <a:t>specific, rare phenotype </a:t>
            </a:r>
            <a:r>
              <a:rPr lang="en-US" sz="2900" dirty="0">
                <a:solidFill>
                  <a:srgbClr val="0000FF"/>
                </a:solidFill>
              </a:rPr>
              <a:t>involving microcephaly and other brain anomalies</a:t>
            </a:r>
          </a:p>
          <a:p>
            <a:pPr lvl="1"/>
            <a:r>
              <a:rPr lang="en-US" sz="2900" dirty="0">
                <a:solidFill>
                  <a:srgbClr val="0000FF"/>
                </a:solidFill>
              </a:rPr>
              <a:t>Data that strongly support </a:t>
            </a:r>
            <a:r>
              <a:rPr lang="en-US" sz="2900" dirty="0">
                <a:solidFill>
                  <a:srgbClr val="006600"/>
                </a:solidFill>
              </a:rPr>
              <a:t>biologic plausibility</a:t>
            </a:r>
          </a:p>
          <a:p>
            <a:pPr lvl="2"/>
            <a:r>
              <a:rPr lang="en-US" sz="2600" dirty="0">
                <a:solidFill>
                  <a:srgbClr val="0000FF"/>
                </a:solidFill>
              </a:rPr>
              <a:t>Includes finding </a:t>
            </a:r>
            <a:r>
              <a:rPr lang="en-US" sz="2600" dirty="0" err="1">
                <a:solidFill>
                  <a:srgbClr val="0000FF"/>
                </a:solidFill>
              </a:rPr>
              <a:t>Zika</a:t>
            </a:r>
            <a:r>
              <a:rPr lang="en-US" sz="2600" dirty="0">
                <a:solidFill>
                  <a:srgbClr val="0000FF"/>
                </a:solidFill>
              </a:rPr>
              <a:t> in brain tissue of affected fetuses and infants</a:t>
            </a: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018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ZIKA VIRUS IN BRAZIL – </a:t>
            </a:r>
            <a:b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sz="4400" b="1" dirty="0">
                <a:solidFill>
                  <a:srgbClr val="0000FF"/>
                </a:solidFill>
                <a:latin typeface="Calibri" panose="020F0502020204030204"/>
              </a:rPr>
              <a:t>WHAT WE DON’T KNOW</a:t>
            </a:r>
            <a:endParaRPr lang="en-US" sz="36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</a:rPr>
              <a:t>Magnitude of possible risk</a:t>
            </a: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</a:rPr>
              <a:t>Full spectrum of outcomes in affected infants</a:t>
            </a: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</a:rPr>
              <a:t>Impact of timing of infection during pregnancy</a:t>
            </a: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lvl="0"/>
            <a:r>
              <a:rPr lang="en-US" sz="3200" dirty="0">
                <a:solidFill>
                  <a:srgbClr val="0000FF"/>
                </a:solidFill>
              </a:rPr>
              <a:t>Impact of severity of maternal infection</a:t>
            </a: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lvl="0"/>
            <a:endParaRPr 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567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21" y="1803079"/>
            <a:ext cx="8575222" cy="483213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Texas has had 231 reported cases of </a:t>
            </a:r>
            <a:r>
              <a:rPr lang="en-US" sz="3200" dirty="0" err="1">
                <a:solidFill>
                  <a:srgbClr val="0000FF"/>
                </a:solidFill>
              </a:rPr>
              <a:t>Zika</a:t>
            </a:r>
            <a:r>
              <a:rPr lang="en-US" sz="3200" dirty="0">
                <a:solidFill>
                  <a:srgbClr val="0000FF"/>
                </a:solidFill>
              </a:rPr>
              <a:t> virus disease as of October 17, 2016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2 cases sexually transmitted</a:t>
            </a:r>
          </a:p>
          <a:p>
            <a:pPr lvl="1"/>
            <a:r>
              <a:rPr lang="en-US" sz="3200" dirty="0">
                <a:solidFill>
                  <a:srgbClr val="0000FF"/>
                </a:solidFill>
              </a:rPr>
              <a:t>All others travel related</a:t>
            </a:r>
          </a:p>
          <a:p>
            <a:pPr lvl="2"/>
            <a:r>
              <a:rPr lang="en-US" sz="2900" dirty="0">
                <a:solidFill>
                  <a:srgbClr val="0000FF"/>
                </a:solidFill>
              </a:rPr>
              <a:t>14 confirmed </a:t>
            </a:r>
            <a:r>
              <a:rPr lang="en-US" sz="2900" dirty="0" err="1">
                <a:solidFill>
                  <a:srgbClr val="0000FF"/>
                </a:solidFill>
              </a:rPr>
              <a:t>Zika</a:t>
            </a:r>
            <a:r>
              <a:rPr lang="en-US" sz="2900" dirty="0">
                <a:solidFill>
                  <a:srgbClr val="0000FF"/>
                </a:solidFill>
              </a:rPr>
              <a:t>+ cases among pregnant women</a:t>
            </a:r>
          </a:p>
          <a:p>
            <a:pPr lvl="2"/>
            <a:r>
              <a:rPr lang="en-US" sz="2900" dirty="0">
                <a:solidFill>
                  <a:srgbClr val="0000FF"/>
                </a:solidFill>
              </a:rPr>
              <a:t>2 </a:t>
            </a:r>
            <a:r>
              <a:rPr lang="en-US" sz="2900" dirty="0" err="1">
                <a:solidFill>
                  <a:srgbClr val="0000FF"/>
                </a:solidFill>
              </a:rPr>
              <a:t>Zika</a:t>
            </a:r>
            <a:r>
              <a:rPr lang="en-US" sz="2900" dirty="0">
                <a:solidFill>
                  <a:srgbClr val="0000FF"/>
                </a:solidFill>
              </a:rPr>
              <a:t>+ neonates with microcephaly</a:t>
            </a: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Additionally, 59 pregnant women and 3 neonates with evidence of unspecified </a:t>
            </a:r>
            <a:r>
              <a:rPr lang="en-US" sz="3200" dirty="0" err="1">
                <a:solidFill>
                  <a:srgbClr val="0000FF"/>
                </a:solidFill>
              </a:rPr>
              <a:t>flavivirus</a:t>
            </a:r>
            <a:r>
              <a:rPr lang="en-US" sz="3200" dirty="0">
                <a:solidFill>
                  <a:srgbClr val="0000FF"/>
                </a:solidFill>
              </a:rPr>
              <a:t> infection</a:t>
            </a: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srgbClr val="0000FF"/>
                </a:solidFill>
              </a:rPr>
              <a:t>Zika</a:t>
            </a:r>
            <a:r>
              <a:rPr lang="en-US" sz="3200" dirty="0">
                <a:solidFill>
                  <a:srgbClr val="0000FF"/>
                </a:solidFill>
              </a:rPr>
              <a:t> virus is spread to people primarily through the bite of an infected </a:t>
            </a:r>
            <a:r>
              <a:rPr lang="en-US" sz="3200" dirty="0" err="1">
                <a:solidFill>
                  <a:srgbClr val="0000FF"/>
                </a:solidFill>
              </a:rPr>
              <a:t>Aedes</a:t>
            </a:r>
            <a:r>
              <a:rPr lang="en-US" sz="3200" dirty="0">
                <a:solidFill>
                  <a:srgbClr val="0000FF"/>
                </a:solidFill>
              </a:rPr>
              <a:t> species mosquito</a:t>
            </a: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342900" lvl="1" indent="0">
              <a:buNone/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3113" y="1011351"/>
            <a:ext cx="7886700" cy="5850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+mn-lt"/>
              </a:rPr>
              <a:t>ZIKA VIRUS AND TEXAS</a:t>
            </a:r>
          </a:p>
        </p:txBody>
      </p:sp>
    </p:spTree>
    <p:extLst>
      <p:ext uri="{BB962C8B-B14F-4D97-AF65-F5344CB8AC3E}">
        <p14:creationId xmlns:p14="http://schemas.microsoft.com/office/powerpoint/2010/main" val="2386712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051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700" dirty="0">
                <a:latin typeface="Arial" panose="020B0604020202020204" pitchFamily="34" charset="0"/>
              </a:rPr>
              <a:t>Reported occurrence of </a:t>
            </a:r>
            <a:r>
              <a:rPr lang="en-GB" altLang="en-US" sz="2700" dirty="0" err="1">
                <a:latin typeface="Arial" panose="020B0604020202020204" pitchFamily="34" charset="0"/>
              </a:rPr>
              <a:t>Aedes</a:t>
            </a:r>
            <a:r>
              <a:rPr lang="en-GB" altLang="en-US" sz="2700" dirty="0">
                <a:latin typeface="Arial" panose="020B0604020202020204" pitchFamily="34" charset="0"/>
              </a:rPr>
              <a:t> </a:t>
            </a:r>
            <a:r>
              <a:rPr lang="en-GB" altLang="en-US" sz="2700" dirty="0" err="1">
                <a:latin typeface="Arial" panose="020B0604020202020204" pitchFamily="34" charset="0"/>
              </a:rPr>
              <a:t>aegypti</a:t>
            </a:r>
            <a:r>
              <a:rPr lang="en-GB" altLang="en-US" sz="2700" dirty="0">
                <a:latin typeface="Arial" panose="020B0604020202020204" pitchFamily="34" charset="0"/>
              </a:rPr>
              <a:t> &amp; </a:t>
            </a:r>
            <a:r>
              <a:rPr lang="en-GB" altLang="en-US" sz="2700" dirty="0" err="1">
                <a:latin typeface="Arial" panose="020B0604020202020204" pitchFamily="34" charset="0"/>
              </a:rPr>
              <a:t>albopictus</a:t>
            </a:r>
            <a:r>
              <a:rPr lang="en-GB" altLang="en-US" sz="2700" dirty="0">
                <a:latin typeface="Arial" panose="020B0604020202020204" pitchFamily="34" charset="0"/>
              </a:rPr>
              <a:t> by county in the United States </a:t>
            </a:r>
            <a:br>
              <a:rPr lang="en-GB" altLang="en-US" b="1" dirty="0"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024683"/>
            <a:ext cx="4106804" cy="2820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5064174"/>
            <a:ext cx="4814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Maps showing the reported occurrence of </a:t>
            </a:r>
            <a:r>
              <a:rPr lang="en-US" i="1" dirty="0"/>
              <a:t>Ae. </a:t>
            </a:r>
            <a:r>
              <a:rPr lang="en-US" i="1" dirty="0" err="1"/>
              <a:t>aegypti</a:t>
            </a:r>
            <a:r>
              <a:rPr lang="en-US" i="1" dirty="0"/>
              <a:t> </a:t>
            </a:r>
            <a:r>
              <a:rPr lang="en-US" dirty="0"/>
              <a:t>(A) and of </a:t>
            </a:r>
            <a:r>
              <a:rPr lang="en-US" i="1" dirty="0"/>
              <a:t>Ae. </a:t>
            </a:r>
            <a:r>
              <a:rPr lang="en-US" i="1" dirty="0" err="1"/>
              <a:t>Albopictus</a:t>
            </a:r>
            <a:r>
              <a:rPr lang="en-US" i="1" dirty="0"/>
              <a:t> </a:t>
            </a:r>
            <a:r>
              <a:rPr lang="en-US" dirty="0"/>
              <a:t>(B) by county between 1 January 1995 and March 2016 in the United States.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279" y="2024682"/>
            <a:ext cx="4140419" cy="2816740"/>
          </a:xfrm>
          <a:prstGeom prst="rect">
            <a:avLst/>
          </a:prstGeom>
          <a:ln>
            <a:noFill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253433" y="5715422"/>
            <a:ext cx="2523835" cy="2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817" b="1" dirty="0">
                <a:latin typeface="Arial" panose="020B0604020202020204" pitchFamily="34" charset="0"/>
              </a:rPr>
              <a:t>Micah B. Hahn et al. J Med </a:t>
            </a:r>
            <a:r>
              <a:rPr lang="en-GB" altLang="en-US" sz="817" b="1" dirty="0" err="1">
                <a:latin typeface="Arial" panose="020B0604020202020204" pitchFamily="34" charset="0"/>
              </a:rPr>
              <a:t>Entomol</a:t>
            </a:r>
            <a:r>
              <a:rPr lang="en-GB" altLang="en-US" sz="817" b="1" dirty="0">
                <a:latin typeface="Arial" panose="020B0604020202020204" pitchFamily="34" charset="0"/>
              </a:rPr>
              <a:t> 2016;jme.tjw072</a:t>
            </a:r>
          </a:p>
        </p:txBody>
      </p:sp>
      <p:sp>
        <p:nvSpPr>
          <p:cNvPr id="11" name="Oval 10"/>
          <p:cNvSpPr/>
          <p:nvPr/>
        </p:nvSpPr>
        <p:spPr>
          <a:xfrm>
            <a:off x="4075611" y="4521381"/>
            <a:ext cx="245534" cy="2057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37605" y="4589961"/>
            <a:ext cx="205740" cy="137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618" y="4844687"/>
            <a:ext cx="1301470" cy="11623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88526" y="4451462"/>
            <a:ext cx="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21068" y="4485752"/>
            <a:ext cx="36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913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CONDUCTING SURVEILLANCE OF MICROCEPHALY</a:t>
            </a:r>
            <a:br>
              <a:rPr lang="en-US" altLang="en-US" sz="48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IN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0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THE TEXAS BIRTH DEFECTS REGISTRY:  WHAT IT IS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</a:rPr>
              <a:t>One of the largest active birth defects surveillance systems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Passive vs. active surveillance</a:t>
            </a:r>
          </a:p>
          <a:p>
            <a:pPr lvl="1"/>
            <a:endParaRPr lang="en-US" altLang="en-US" sz="29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Extensive quality control checks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Includes review of roughly 60% of records by clinical geneticists</a:t>
            </a:r>
          </a:p>
          <a:p>
            <a:pPr lvl="1"/>
            <a:endParaRPr lang="en-US" altLang="en-US" sz="29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Computerized database of infants and pregnancies affected by birth defects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9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terrie_ni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8"/>
            <a:ext cx="7543800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THE TEXAS BIRTH DEFECTS REGISTRY:  CASE DEFINITION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Infant/fetus has structural or chromosomal anomaly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Mother resident in TX at delivery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Birth defect diagnosed prenatally or within one year after delivery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Includes all pregnancy outcomes</a:t>
            </a: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8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THE TEXAS BIRTH DEFECTS REGISTRY:  </a:t>
            </a:r>
            <a:br>
              <a:rPr lang="en-US" altLang="en-US" sz="44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WHAT IT DOES WITH THE DATA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Describe occurrence of birth defects in Texas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Conduct cluster investigations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Work with others in: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Research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Prevention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Linking families to available services</a:t>
            </a: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59"/>
            <a:ext cx="8229600" cy="1183341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MICROCEPHALY-RELATED ACTIVITIES BY B.D.E.S.B.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4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Establish a consistent microcephaly </a:t>
            </a:r>
            <a:r>
              <a:rPr lang="en-US" sz="2800" u="sng" dirty="0">
                <a:solidFill>
                  <a:srgbClr val="0000FF"/>
                </a:solidFill>
              </a:rPr>
              <a:t>case definition</a:t>
            </a:r>
            <a:r>
              <a:rPr lang="en-US" sz="2800" dirty="0">
                <a:solidFill>
                  <a:srgbClr val="0000FF"/>
                </a:solidFill>
              </a:rPr>
              <a:t>: focus on unexplained severe cases (HC &lt; 3</a:t>
            </a:r>
            <a:r>
              <a:rPr lang="en-US" sz="2800" baseline="30000" dirty="0">
                <a:solidFill>
                  <a:srgbClr val="0000FF"/>
                </a:solidFill>
              </a:rPr>
              <a:t>rd</a:t>
            </a:r>
            <a:r>
              <a:rPr lang="en-US" sz="2800" dirty="0">
                <a:solidFill>
                  <a:srgbClr val="0000FF"/>
                </a:solidFill>
              </a:rPr>
              <a:t> percentile)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u="sng" dirty="0">
                <a:solidFill>
                  <a:srgbClr val="0000FF"/>
                </a:solidFill>
              </a:rPr>
              <a:t>baseline data </a:t>
            </a:r>
            <a:r>
              <a:rPr lang="en-US" sz="2800" dirty="0">
                <a:solidFill>
                  <a:srgbClr val="0000FF"/>
                </a:solidFill>
              </a:rPr>
              <a:t>so can detect any increases</a:t>
            </a:r>
          </a:p>
          <a:p>
            <a:r>
              <a:rPr lang="en-US" sz="2800" u="sng" dirty="0">
                <a:solidFill>
                  <a:srgbClr val="0000FF"/>
                </a:solidFill>
              </a:rPr>
              <a:t>Explain the current increases </a:t>
            </a:r>
            <a:r>
              <a:rPr lang="en-US" sz="2800" dirty="0">
                <a:solidFill>
                  <a:srgbClr val="0000FF"/>
                </a:solidFill>
              </a:rPr>
              <a:t>given that Zika is not in Texas yet</a:t>
            </a:r>
          </a:p>
          <a:p>
            <a:r>
              <a:rPr lang="en-US" sz="2800" u="sng" dirty="0">
                <a:solidFill>
                  <a:srgbClr val="0000FF"/>
                </a:solidFill>
              </a:rPr>
              <a:t>Collaborate</a:t>
            </a:r>
            <a:r>
              <a:rPr lang="en-US" sz="2800" dirty="0">
                <a:solidFill>
                  <a:srgbClr val="0000FF"/>
                </a:solidFill>
              </a:rPr>
              <a:t> with other programs 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Zoonosis Control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DSHS laboratory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NBDPN / CDC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Local and regional health departments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59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CLINICAL PICTURE OF MICROCEPHALY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ENHANCED SURVEILLANCE OF MICROCEPHALY IN TEXAS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lnSpcReduction="10000"/>
          </a:bodyPr>
          <a:lstStyle/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Collecting additional information for cases of microcephaly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Rapid ascertainment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In Texas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Reporting to National Birth Defects Prevention Network/CDC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100% review by clinical geneticists</a:t>
            </a: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0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2362"/>
            <a:ext cx="8305800" cy="30686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DESCRIPTIVE EPIDEMIOLOGY OF MICROCEPHALY </a:t>
            </a:r>
            <a:br>
              <a:rPr lang="en-US" altLang="en-US" sz="48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4800" b="1" dirty="0">
                <a:solidFill>
                  <a:srgbClr val="0000FF"/>
                </a:solidFill>
                <a:latin typeface="+mn-lt"/>
              </a:rPr>
              <a:t>IN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30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GENERAL PATTERNS IN TEXAS, 2008-2012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153659"/>
              </p:ext>
            </p:extLst>
          </p:nvPr>
        </p:nvGraphicFramePr>
        <p:xfrm>
          <a:off x="400050" y="1981200"/>
          <a:ext cx="8305800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379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CATEGORY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CASES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% OF 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CASES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BIRTH PREVALENCE 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(CASES/10,000 LIVE BIRTHS)</a:t>
                      </a:r>
                      <a:endParaRPr lang="en-US" sz="20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Explained Cases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856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30%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4.4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Unexplained Cases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2,013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--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Unexplained Severe Cases</a:t>
                      </a:r>
                      <a:r>
                        <a:rPr lang="en-US" sz="2000" b="1" baseline="30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615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21%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Unexplained Less Severe Cases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1,398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49%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Total Cases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2,869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  <a:endParaRPr lang="en-US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14.7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294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686800" cy="13763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Calibri" panose="020F0502020204030204"/>
              </a:rPr>
              <a:t>MICROCEPHALY BY MATERNAL AGE</a:t>
            </a:r>
            <a:br>
              <a:rPr lang="en-US" alt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Calibri" panose="020F0502020204030204"/>
              </a:rPr>
              <a:t>Severe Unexplained Cases, TX 2008-2012</a:t>
            </a:r>
            <a:endParaRPr lang="en-US" b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84352130"/>
              </p:ext>
            </p:extLst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260850" y="6172200"/>
            <a:ext cx="1498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b="1">
                <a:latin typeface="Arial" charset="0"/>
              </a:rPr>
              <a:t>Mother’s Age</a:t>
            </a:r>
          </a:p>
        </p:txBody>
      </p:sp>
    </p:spTree>
    <p:extLst>
      <p:ext uri="{BB962C8B-B14F-4D97-AF65-F5344CB8AC3E}">
        <p14:creationId xmlns:p14="http://schemas.microsoft.com/office/powerpoint/2010/main" val="40856924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686800" cy="13763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400" b="1" dirty="0">
                <a:solidFill>
                  <a:srgbClr val="0000FF"/>
                </a:solidFill>
                <a:latin typeface="Calibri" panose="020F0502020204030204"/>
              </a:rPr>
              <a:t>MICROCEPHALY BY MATERNAL RACE/ETHNICITY</a:t>
            </a:r>
            <a:br>
              <a:rPr lang="en-US" alt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Calibri" panose="020F0502020204030204"/>
              </a:rPr>
              <a:t>Severe Unexplained Cases, TX 2008-2012</a:t>
            </a:r>
            <a:endParaRPr lang="en-US" b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948334816"/>
              </p:ext>
            </p:extLst>
          </p:nvPr>
        </p:nvGraphicFramePr>
        <p:xfrm>
          <a:off x="508000" y="1651000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743495" y="6172200"/>
            <a:ext cx="2533314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b="1" dirty="0">
                <a:latin typeface="Arial" charset="0"/>
              </a:rPr>
              <a:t>Mother’s Race/Ethnicity</a:t>
            </a:r>
          </a:p>
        </p:txBody>
      </p:sp>
    </p:spTree>
    <p:extLst>
      <p:ext uri="{BB962C8B-B14F-4D97-AF65-F5344CB8AC3E}">
        <p14:creationId xmlns:p14="http://schemas.microsoft.com/office/powerpoint/2010/main" val="2436752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325563"/>
          </a:xfrm>
        </p:spPr>
        <p:txBody>
          <a:bodyPr>
            <a:no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rgbClr val="0000FF"/>
                </a:solidFill>
                <a:cs typeface="Calibri"/>
              </a:rPr>
              <a:t>MICROCEPHALY BY MATERNAL RACE/ETHNICITY AND EDUCATION</a:t>
            </a:r>
            <a:br>
              <a:rPr lang="en-US" sz="2600" dirty="0">
                <a:solidFill>
                  <a:srgbClr val="0000FF"/>
                </a:solidFill>
                <a:cs typeface="Calibri"/>
              </a:rPr>
            </a:br>
            <a:r>
              <a:rPr lang="en-US" sz="2600" dirty="0">
                <a:solidFill>
                  <a:srgbClr val="0000FF"/>
                </a:solidFill>
                <a:cs typeface="Calibri"/>
              </a:rPr>
              <a:t>Severe Unexplained Cases, TX 2008-2012</a:t>
            </a:r>
            <a:endParaRPr lang="en-US" sz="2600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007818"/>
              </p:ext>
            </p:extLst>
          </p:nvPr>
        </p:nvGraphicFramePr>
        <p:xfrm>
          <a:off x="533400" y="18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402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b="1" dirty="0">
                <a:solidFill>
                  <a:srgbClr val="0000FF"/>
                </a:solidFill>
                <a:latin typeface="Calibri" panose="020F0502020204030204"/>
              </a:rPr>
              <a:t>MICROCEPHALY BY HEALTH SERVICE REGION</a:t>
            </a:r>
            <a:br>
              <a:rPr lang="en-US" altLang="en-US" sz="4400" b="1" dirty="0">
                <a:solidFill>
                  <a:srgbClr val="0000FF"/>
                </a:solidFill>
                <a:latin typeface="Calibri" panose="020F0502020204030204"/>
              </a:rPr>
            </a:br>
            <a:r>
              <a:rPr lang="en-US" altLang="en-US" sz="3600" b="1" dirty="0">
                <a:solidFill>
                  <a:srgbClr val="0000FF"/>
                </a:solidFill>
                <a:latin typeface="Calibri" panose="020F0502020204030204"/>
              </a:rPr>
              <a:t>Severe Unexplained Cases, TX 2008-2012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1371600" y="1814836"/>
            <a:ext cx="6142039" cy="4509764"/>
            <a:chOff x="506376" y="1133475"/>
            <a:chExt cx="6954874" cy="5237163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206750" y="1133475"/>
              <a:ext cx="1350962" cy="1749425"/>
            </a:xfrm>
            <a:custGeom>
              <a:avLst/>
              <a:gdLst>
                <a:gd name="T0" fmla="*/ 2147483647 w 920"/>
                <a:gd name="T1" fmla="*/ 2147483647 h 1231"/>
                <a:gd name="T2" fmla="*/ 2147483647 w 920"/>
                <a:gd name="T3" fmla="*/ 2147483647 h 1231"/>
                <a:gd name="T4" fmla="*/ 2147483647 w 920"/>
                <a:gd name="T5" fmla="*/ 2147483647 h 1231"/>
                <a:gd name="T6" fmla="*/ 2147483647 w 920"/>
                <a:gd name="T7" fmla="*/ 2147483647 h 1231"/>
                <a:gd name="T8" fmla="*/ 2147483647 w 920"/>
                <a:gd name="T9" fmla="*/ 2147483647 h 1231"/>
                <a:gd name="T10" fmla="*/ 2147483647 w 920"/>
                <a:gd name="T11" fmla="*/ 2147483647 h 1231"/>
                <a:gd name="T12" fmla="*/ 2147483647 w 920"/>
                <a:gd name="T13" fmla="*/ 2147483647 h 1231"/>
                <a:gd name="T14" fmla="*/ 2147483647 w 920"/>
                <a:gd name="T15" fmla="*/ 2147483647 h 1231"/>
                <a:gd name="T16" fmla="*/ 2147483647 w 920"/>
                <a:gd name="T17" fmla="*/ 2147483647 h 1231"/>
                <a:gd name="T18" fmla="*/ 2147483647 w 920"/>
                <a:gd name="T19" fmla="*/ 2147483647 h 1231"/>
                <a:gd name="T20" fmla="*/ 2147483647 w 920"/>
                <a:gd name="T21" fmla="*/ 2147483647 h 1231"/>
                <a:gd name="T22" fmla="*/ 2147483647 w 920"/>
                <a:gd name="T23" fmla="*/ 2147483647 h 1231"/>
                <a:gd name="T24" fmla="*/ 2147483647 w 920"/>
                <a:gd name="T25" fmla="*/ 2147483647 h 1231"/>
                <a:gd name="T26" fmla="*/ 2147483647 w 920"/>
                <a:gd name="T27" fmla="*/ 2147483647 h 1231"/>
                <a:gd name="T28" fmla="*/ 2147483647 w 920"/>
                <a:gd name="T29" fmla="*/ 2147483647 h 1231"/>
                <a:gd name="T30" fmla="*/ 2147483647 w 920"/>
                <a:gd name="T31" fmla="*/ 2147483647 h 1231"/>
                <a:gd name="T32" fmla="*/ 2147483647 w 920"/>
                <a:gd name="T33" fmla="*/ 2147483647 h 1231"/>
                <a:gd name="T34" fmla="*/ 2147483647 w 920"/>
                <a:gd name="T35" fmla="*/ 2147483647 h 1231"/>
                <a:gd name="T36" fmla="*/ 2147483647 w 920"/>
                <a:gd name="T37" fmla="*/ 2147483647 h 1231"/>
                <a:gd name="T38" fmla="*/ 2147483647 w 920"/>
                <a:gd name="T39" fmla="*/ 2147483647 h 1231"/>
                <a:gd name="T40" fmla="*/ 2147483647 w 920"/>
                <a:gd name="T41" fmla="*/ 2147483647 h 1231"/>
                <a:gd name="T42" fmla="*/ 2147483647 w 920"/>
                <a:gd name="T43" fmla="*/ 2147483647 h 1231"/>
                <a:gd name="T44" fmla="*/ 2147483647 w 920"/>
                <a:gd name="T45" fmla="*/ 2147483647 h 1231"/>
                <a:gd name="T46" fmla="*/ 2147483647 w 920"/>
                <a:gd name="T47" fmla="*/ 2147483647 h 1231"/>
                <a:gd name="T48" fmla="*/ 2147483647 w 920"/>
                <a:gd name="T49" fmla="*/ 2147483647 h 1231"/>
                <a:gd name="T50" fmla="*/ 2147483647 w 920"/>
                <a:gd name="T51" fmla="*/ 2147483647 h 1231"/>
                <a:gd name="T52" fmla="*/ 2147483647 w 920"/>
                <a:gd name="T53" fmla="*/ 2147483647 h 1231"/>
                <a:gd name="T54" fmla="*/ 2147483647 w 920"/>
                <a:gd name="T55" fmla="*/ 2147483647 h 1231"/>
                <a:gd name="T56" fmla="*/ 2147483647 w 920"/>
                <a:gd name="T57" fmla="*/ 2147483647 h 1231"/>
                <a:gd name="T58" fmla="*/ 2147483647 w 920"/>
                <a:gd name="T59" fmla="*/ 2147483647 h 1231"/>
                <a:gd name="T60" fmla="*/ 2147483647 w 920"/>
                <a:gd name="T61" fmla="*/ 2147483647 h 1231"/>
                <a:gd name="T62" fmla="*/ 2147483647 w 920"/>
                <a:gd name="T63" fmla="*/ 2147483647 h 1231"/>
                <a:gd name="T64" fmla="*/ 2147483647 w 920"/>
                <a:gd name="T65" fmla="*/ 2147483647 h 1231"/>
                <a:gd name="T66" fmla="*/ 2147483647 w 920"/>
                <a:gd name="T67" fmla="*/ 2147483647 h 1231"/>
                <a:gd name="T68" fmla="*/ 2147483647 w 920"/>
                <a:gd name="T69" fmla="*/ 2147483647 h 1231"/>
                <a:gd name="T70" fmla="*/ 2147483647 w 920"/>
                <a:gd name="T71" fmla="*/ 2147483647 h 1231"/>
                <a:gd name="T72" fmla="*/ 2147483647 w 920"/>
                <a:gd name="T73" fmla="*/ 2147483647 h 1231"/>
                <a:gd name="T74" fmla="*/ 2147483647 w 920"/>
                <a:gd name="T75" fmla="*/ 0 h 1231"/>
                <a:gd name="T76" fmla="*/ 2147483647 w 920"/>
                <a:gd name="T77" fmla="*/ 2147483647 h 1231"/>
                <a:gd name="T78" fmla="*/ 2147483647 w 920"/>
                <a:gd name="T79" fmla="*/ 2147483647 h 1231"/>
                <a:gd name="T80" fmla="*/ 2147483647 w 920"/>
                <a:gd name="T81" fmla="*/ 2147483647 h 1231"/>
                <a:gd name="T82" fmla="*/ 2147483647 w 920"/>
                <a:gd name="T83" fmla="*/ 2147483647 h 1231"/>
                <a:gd name="T84" fmla="*/ 2147483647 w 920"/>
                <a:gd name="T85" fmla="*/ 2147483647 h 1231"/>
                <a:gd name="T86" fmla="*/ 2147483647 w 920"/>
                <a:gd name="T87" fmla="*/ 2147483647 h 1231"/>
                <a:gd name="T88" fmla="*/ 2147483647 w 920"/>
                <a:gd name="T89" fmla="*/ 2147483647 h 1231"/>
                <a:gd name="T90" fmla="*/ 2147483647 w 920"/>
                <a:gd name="T91" fmla="*/ 2147483647 h 1231"/>
                <a:gd name="T92" fmla="*/ 2147483647 w 920"/>
                <a:gd name="T93" fmla="*/ 2147483647 h 1231"/>
                <a:gd name="T94" fmla="*/ 2147483647 w 920"/>
                <a:gd name="T95" fmla="*/ 2147483647 h 1231"/>
                <a:gd name="T96" fmla="*/ 2147483647 w 920"/>
                <a:gd name="T97" fmla="*/ 2147483647 h 1231"/>
                <a:gd name="T98" fmla="*/ 2147483647 w 920"/>
                <a:gd name="T99" fmla="*/ 2147483647 h 1231"/>
                <a:gd name="T100" fmla="*/ 2147483647 w 920"/>
                <a:gd name="T101" fmla="*/ 2147483647 h 1231"/>
                <a:gd name="T102" fmla="*/ 2147483647 w 920"/>
                <a:gd name="T103" fmla="*/ 2147483647 h 1231"/>
                <a:gd name="T104" fmla="*/ 2147483647 w 920"/>
                <a:gd name="T105" fmla="*/ 2147483647 h 1231"/>
                <a:gd name="T106" fmla="*/ 2147483647 w 920"/>
                <a:gd name="T107" fmla="*/ 2147483647 h 1231"/>
                <a:gd name="T108" fmla="*/ 2147483647 w 920"/>
                <a:gd name="T109" fmla="*/ 2147483647 h 1231"/>
                <a:gd name="T110" fmla="*/ 2147483647 w 920"/>
                <a:gd name="T111" fmla="*/ 2147483647 h 1231"/>
                <a:gd name="T112" fmla="*/ 2147483647 w 920"/>
                <a:gd name="T113" fmla="*/ 2147483647 h 1231"/>
                <a:gd name="T114" fmla="*/ 2147483647 w 920"/>
                <a:gd name="T115" fmla="*/ 2147483647 h 1231"/>
                <a:gd name="T116" fmla="*/ 2147483647 w 920"/>
                <a:gd name="T117" fmla="*/ 2147483647 h 1231"/>
                <a:gd name="T118" fmla="*/ 2147483647 w 920"/>
                <a:gd name="T119" fmla="*/ 2147483647 h 1231"/>
                <a:gd name="T120" fmla="*/ 2147483647 w 920"/>
                <a:gd name="T121" fmla="*/ 2147483647 h 1231"/>
                <a:gd name="T122" fmla="*/ 2147483647 w 920"/>
                <a:gd name="T123" fmla="*/ 2147483647 h 1231"/>
                <a:gd name="T124" fmla="*/ 2147483647 w 920"/>
                <a:gd name="T125" fmla="*/ 2147483647 h 123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20"/>
                <a:gd name="T190" fmla="*/ 0 h 1231"/>
                <a:gd name="T191" fmla="*/ 920 w 920"/>
                <a:gd name="T192" fmla="*/ 1231 h 123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20" h="1231">
                  <a:moveTo>
                    <a:pt x="764" y="931"/>
                  </a:moveTo>
                  <a:lnTo>
                    <a:pt x="764" y="931"/>
                  </a:lnTo>
                  <a:lnTo>
                    <a:pt x="765" y="931"/>
                  </a:lnTo>
                  <a:lnTo>
                    <a:pt x="769" y="931"/>
                  </a:lnTo>
                  <a:lnTo>
                    <a:pt x="771" y="931"/>
                  </a:lnTo>
                  <a:lnTo>
                    <a:pt x="774" y="931"/>
                  </a:lnTo>
                  <a:lnTo>
                    <a:pt x="776" y="931"/>
                  </a:lnTo>
                  <a:lnTo>
                    <a:pt x="779" y="931"/>
                  </a:lnTo>
                  <a:lnTo>
                    <a:pt x="781" y="931"/>
                  </a:lnTo>
                  <a:lnTo>
                    <a:pt x="785" y="931"/>
                  </a:lnTo>
                  <a:lnTo>
                    <a:pt x="790" y="931"/>
                  </a:lnTo>
                  <a:lnTo>
                    <a:pt x="794" y="931"/>
                  </a:lnTo>
                  <a:lnTo>
                    <a:pt x="799" y="931"/>
                  </a:lnTo>
                  <a:lnTo>
                    <a:pt x="801" y="931"/>
                  </a:lnTo>
                  <a:lnTo>
                    <a:pt x="804" y="931"/>
                  </a:lnTo>
                  <a:lnTo>
                    <a:pt x="806" y="931"/>
                  </a:lnTo>
                  <a:lnTo>
                    <a:pt x="808" y="931"/>
                  </a:lnTo>
                  <a:lnTo>
                    <a:pt x="810" y="931"/>
                  </a:lnTo>
                  <a:lnTo>
                    <a:pt x="814" y="931"/>
                  </a:lnTo>
                  <a:lnTo>
                    <a:pt x="819" y="931"/>
                  </a:lnTo>
                  <a:lnTo>
                    <a:pt x="820" y="931"/>
                  </a:lnTo>
                  <a:lnTo>
                    <a:pt x="822" y="931"/>
                  </a:lnTo>
                  <a:lnTo>
                    <a:pt x="828" y="931"/>
                  </a:lnTo>
                  <a:lnTo>
                    <a:pt x="829" y="931"/>
                  </a:lnTo>
                  <a:lnTo>
                    <a:pt x="833" y="931"/>
                  </a:lnTo>
                  <a:lnTo>
                    <a:pt x="839" y="931"/>
                  </a:lnTo>
                  <a:lnTo>
                    <a:pt x="843" y="931"/>
                  </a:lnTo>
                  <a:lnTo>
                    <a:pt x="847" y="931"/>
                  </a:lnTo>
                  <a:lnTo>
                    <a:pt x="851" y="931"/>
                  </a:lnTo>
                  <a:lnTo>
                    <a:pt x="853" y="931"/>
                  </a:lnTo>
                  <a:lnTo>
                    <a:pt x="861" y="931"/>
                  </a:lnTo>
                  <a:lnTo>
                    <a:pt x="867" y="931"/>
                  </a:lnTo>
                  <a:lnTo>
                    <a:pt x="875" y="931"/>
                  </a:lnTo>
                  <a:lnTo>
                    <a:pt x="881" y="931"/>
                  </a:lnTo>
                  <a:lnTo>
                    <a:pt x="882" y="931"/>
                  </a:lnTo>
                  <a:lnTo>
                    <a:pt x="887" y="931"/>
                  </a:lnTo>
                  <a:lnTo>
                    <a:pt x="894" y="931"/>
                  </a:lnTo>
                  <a:lnTo>
                    <a:pt x="895" y="931"/>
                  </a:lnTo>
                  <a:lnTo>
                    <a:pt x="896" y="931"/>
                  </a:lnTo>
                  <a:lnTo>
                    <a:pt x="897" y="931"/>
                  </a:lnTo>
                  <a:lnTo>
                    <a:pt x="898" y="931"/>
                  </a:lnTo>
                  <a:lnTo>
                    <a:pt x="899" y="931"/>
                  </a:lnTo>
                  <a:lnTo>
                    <a:pt x="900" y="931"/>
                  </a:lnTo>
                  <a:lnTo>
                    <a:pt x="901" y="931"/>
                  </a:lnTo>
                  <a:lnTo>
                    <a:pt x="903" y="931"/>
                  </a:lnTo>
                  <a:lnTo>
                    <a:pt x="905" y="931"/>
                  </a:lnTo>
                  <a:lnTo>
                    <a:pt x="906" y="931"/>
                  </a:lnTo>
                  <a:lnTo>
                    <a:pt x="909" y="931"/>
                  </a:lnTo>
                  <a:lnTo>
                    <a:pt x="910" y="931"/>
                  </a:lnTo>
                  <a:lnTo>
                    <a:pt x="913" y="931"/>
                  </a:lnTo>
                  <a:lnTo>
                    <a:pt x="915" y="931"/>
                  </a:lnTo>
                  <a:lnTo>
                    <a:pt x="917" y="931"/>
                  </a:lnTo>
                  <a:lnTo>
                    <a:pt x="918" y="931"/>
                  </a:lnTo>
                  <a:lnTo>
                    <a:pt x="919" y="931"/>
                  </a:lnTo>
                  <a:lnTo>
                    <a:pt x="919" y="935"/>
                  </a:lnTo>
                  <a:lnTo>
                    <a:pt x="919" y="936"/>
                  </a:lnTo>
                  <a:lnTo>
                    <a:pt x="919" y="943"/>
                  </a:lnTo>
                  <a:lnTo>
                    <a:pt x="919" y="945"/>
                  </a:lnTo>
                  <a:lnTo>
                    <a:pt x="919" y="946"/>
                  </a:lnTo>
                  <a:lnTo>
                    <a:pt x="919" y="947"/>
                  </a:lnTo>
                  <a:lnTo>
                    <a:pt x="919" y="948"/>
                  </a:lnTo>
                  <a:lnTo>
                    <a:pt x="919" y="949"/>
                  </a:lnTo>
                  <a:lnTo>
                    <a:pt x="919" y="953"/>
                  </a:lnTo>
                  <a:lnTo>
                    <a:pt x="919" y="956"/>
                  </a:lnTo>
                  <a:lnTo>
                    <a:pt x="919" y="958"/>
                  </a:lnTo>
                  <a:lnTo>
                    <a:pt x="919" y="961"/>
                  </a:lnTo>
                  <a:lnTo>
                    <a:pt x="919" y="964"/>
                  </a:lnTo>
                  <a:lnTo>
                    <a:pt x="919" y="965"/>
                  </a:lnTo>
                  <a:lnTo>
                    <a:pt x="919" y="970"/>
                  </a:lnTo>
                  <a:lnTo>
                    <a:pt x="919" y="973"/>
                  </a:lnTo>
                  <a:lnTo>
                    <a:pt x="919" y="974"/>
                  </a:lnTo>
                  <a:lnTo>
                    <a:pt x="919" y="980"/>
                  </a:lnTo>
                  <a:lnTo>
                    <a:pt x="919" y="986"/>
                  </a:lnTo>
                  <a:lnTo>
                    <a:pt x="919" y="989"/>
                  </a:lnTo>
                  <a:lnTo>
                    <a:pt x="919" y="991"/>
                  </a:lnTo>
                  <a:lnTo>
                    <a:pt x="919" y="992"/>
                  </a:lnTo>
                  <a:lnTo>
                    <a:pt x="919" y="997"/>
                  </a:lnTo>
                  <a:lnTo>
                    <a:pt x="919" y="998"/>
                  </a:lnTo>
                  <a:lnTo>
                    <a:pt x="919" y="1000"/>
                  </a:lnTo>
                  <a:lnTo>
                    <a:pt x="919" y="1004"/>
                  </a:lnTo>
                  <a:lnTo>
                    <a:pt x="920" y="1005"/>
                  </a:lnTo>
                  <a:lnTo>
                    <a:pt x="920" y="1006"/>
                  </a:lnTo>
                  <a:lnTo>
                    <a:pt x="920" y="1009"/>
                  </a:lnTo>
                  <a:lnTo>
                    <a:pt x="920" y="1012"/>
                  </a:lnTo>
                  <a:lnTo>
                    <a:pt x="920" y="1013"/>
                  </a:lnTo>
                  <a:lnTo>
                    <a:pt x="920" y="1017"/>
                  </a:lnTo>
                  <a:lnTo>
                    <a:pt x="920" y="1018"/>
                  </a:lnTo>
                  <a:lnTo>
                    <a:pt x="920" y="1019"/>
                  </a:lnTo>
                  <a:lnTo>
                    <a:pt x="920" y="1020"/>
                  </a:lnTo>
                  <a:lnTo>
                    <a:pt x="920" y="1023"/>
                  </a:lnTo>
                  <a:lnTo>
                    <a:pt x="920" y="1025"/>
                  </a:lnTo>
                  <a:lnTo>
                    <a:pt x="920" y="1026"/>
                  </a:lnTo>
                  <a:lnTo>
                    <a:pt x="920" y="1027"/>
                  </a:lnTo>
                  <a:lnTo>
                    <a:pt x="920" y="1030"/>
                  </a:lnTo>
                  <a:lnTo>
                    <a:pt x="920" y="1031"/>
                  </a:lnTo>
                  <a:lnTo>
                    <a:pt x="920" y="1035"/>
                  </a:lnTo>
                  <a:lnTo>
                    <a:pt x="920" y="1036"/>
                  </a:lnTo>
                  <a:lnTo>
                    <a:pt x="920" y="1040"/>
                  </a:lnTo>
                  <a:lnTo>
                    <a:pt x="920" y="1043"/>
                  </a:lnTo>
                  <a:lnTo>
                    <a:pt x="920" y="1044"/>
                  </a:lnTo>
                  <a:lnTo>
                    <a:pt x="920" y="1047"/>
                  </a:lnTo>
                  <a:lnTo>
                    <a:pt x="920" y="1049"/>
                  </a:lnTo>
                  <a:lnTo>
                    <a:pt x="920" y="1058"/>
                  </a:lnTo>
                  <a:lnTo>
                    <a:pt x="920" y="1059"/>
                  </a:lnTo>
                  <a:lnTo>
                    <a:pt x="920" y="1065"/>
                  </a:lnTo>
                  <a:lnTo>
                    <a:pt x="920" y="1066"/>
                  </a:lnTo>
                  <a:lnTo>
                    <a:pt x="920" y="1067"/>
                  </a:lnTo>
                  <a:lnTo>
                    <a:pt x="920" y="1069"/>
                  </a:lnTo>
                  <a:lnTo>
                    <a:pt x="920" y="1075"/>
                  </a:lnTo>
                  <a:lnTo>
                    <a:pt x="920" y="1076"/>
                  </a:lnTo>
                  <a:lnTo>
                    <a:pt x="920" y="1077"/>
                  </a:lnTo>
                  <a:lnTo>
                    <a:pt x="920" y="1078"/>
                  </a:lnTo>
                  <a:lnTo>
                    <a:pt x="920" y="1081"/>
                  </a:lnTo>
                  <a:lnTo>
                    <a:pt x="920" y="1082"/>
                  </a:lnTo>
                  <a:lnTo>
                    <a:pt x="920" y="1083"/>
                  </a:lnTo>
                  <a:lnTo>
                    <a:pt x="919" y="1083"/>
                  </a:lnTo>
                  <a:lnTo>
                    <a:pt x="917" y="1083"/>
                  </a:lnTo>
                  <a:lnTo>
                    <a:pt x="916" y="1083"/>
                  </a:lnTo>
                  <a:lnTo>
                    <a:pt x="915" y="1083"/>
                  </a:lnTo>
                  <a:lnTo>
                    <a:pt x="913" y="1083"/>
                  </a:lnTo>
                  <a:lnTo>
                    <a:pt x="908" y="1083"/>
                  </a:lnTo>
                  <a:lnTo>
                    <a:pt x="906" y="1083"/>
                  </a:lnTo>
                  <a:lnTo>
                    <a:pt x="904" y="1083"/>
                  </a:lnTo>
                  <a:lnTo>
                    <a:pt x="902" y="1083"/>
                  </a:lnTo>
                  <a:lnTo>
                    <a:pt x="899" y="1083"/>
                  </a:lnTo>
                  <a:lnTo>
                    <a:pt x="898" y="1083"/>
                  </a:lnTo>
                  <a:lnTo>
                    <a:pt x="894" y="1083"/>
                  </a:lnTo>
                  <a:lnTo>
                    <a:pt x="892" y="1083"/>
                  </a:lnTo>
                  <a:lnTo>
                    <a:pt x="888" y="1083"/>
                  </a:lnTo>
                  <a:lnTo>
                    <a:pt x="884" y="1083"/>
                  </a:lnTo>
                  <a:lnTo>
                    <a:pt x="881" y="1083"/>
                  </a:lnTo>
                  <a:lnTo>
                    <a:pt x="874" y="1083"/>
                  </a:lnTo>
                  <a:lnTo>
                    <a:pt x="870" y="1083"/>
                  </a:lnTo>
                  <a:lnTo>
                    <a:pt x="869" y="1083"/>
                  </a:lnTo>
                  <a:lnTo>
                    <a:pt x="866" y="1083"/>
                  </a:lnTo>
                  <a:lnTo>
                    <a:pt x="863" y="1083"/>
                  </a:lnTo>
                  <a:lnTo>
                    <a:pt x="860" y="1083"/>
                  </a:lnTo>
                  <a:lnTo>
                    <a:pt x="859" y="1083"/>
                  </a:lnTo>
                  <a:lnTo>
                    <a:pt x="858" y="1083"/>
                  </a:lnTo>
                  <a:lnTo>
                    <a:pt x="857" y="1083"/>
                  </a:lnTo>
                  <a:lnTo>
                    <a:pt x="856" y="1083"/>
                  </a:lnTo>
                  <a:lnTo>
                    <a:pt x="853" y="1083"/>
                  </a:lnTo>
                  <a:lnTo>
                    <a:pt x="845" y="1083"/>
                  </a:lnTo>
                  <a:lnTo>
                    <a:pt x="843" y="1083"/>
                  </a:lnTo>
                  <a:lnTo>
                    <a:pt x="841" y="1083"/>
                  </a:lnTo>
                  <a:lnTo>
                    <a:pt x="840" y="1083"/>
                  </a:lnTo>
                  <a:lnTo>
                    <a:pt x="839" y="1083"/>
                  </a:lnTo>
                  <a:lnTo>
                    <a:pt x="829" y="1083"/>
                  </a:lnTo>
                  <a:lnTo>
                    <a:pt x="825" y="1083"/>
                  </a:lnTo>
                  <a:lnTo>
                    <a:pt x="818" y="1083"/>
                  </a:lnTo>
                  <a:lnTo>
                    <a:pt x="817" y="1083"/>
                  </a:lnTo>
                  <a:lnTo>
                    <a:pt x="816" y="1083"/>
                  </a:lnTo>
                  <a:lnTo>
                    <a:pt x="814" y="1083"/>
                  </a:lnTo>
                  <a:lnTo>
                    <a:pt x="813" y="1083"/>
                  </a:lnTo>
                  <a:lnTo>
                    <a:pt x="812" y="1083"/>
                  </a:lnTo>
                  <a:lnTo>
                    <a:pt x="806" y="1083"/>
                  </a:lnTo>
                  <a:lnTo>
                    <a:pt x="805" y="1083"/>
                  </a:lnTo>
                  <a:lnTo>
                    <a:pt x="801" y="1083"/>
                  </a:lnTo>
                  <a:lnTo>
                    <a:pt x="796" y="1083"/>
                  </a:lnTo>
                  <a:lnTo>
                    <a:pt x="794" y="1083"/>
                  </a:lnTo>
                  <a:lnTo>
                    <a:pt x="791" y="1083"/>
                  </a:lnTo>
                  <a:lnTo>
                    <a:pt x="788" y="1083"/>
                  </a:lnTo>
                  <a:lnTo>
                    <a:pt x="785" y="1083"/>
                  </a:lnTo>
                  <a:lnTo>
                    <a:pt x="782" y="1083"/>
                  </a:lnTo>
                  <a:lnTo>
                    <a:pt x="779" y="1083"/>
                  </a:lnTo>
                  <a:lnTo>
                    <a:pt x="778" y="1083"/>
                  </a:lnTo>
                  <a:lnTo>
                    <a:pt x="769" y="1083"/>
                  </a:lnTo>
                  <a:lnTo>
                    <a:pt x="767" y="1082"/>
                  </a:lnTo>
                  <a:lnTo>
                    <a:pt x="765" y="1082"/>
                  </a:lnTo>
                  <a:lnTo>
                    <a:pt x="764" y="1082"/>
                  </a:lnTo>
                  <a:lnTo>
                    <a:pt x="759" y="1082"/>
                  </a:lnTo>
                  <a:lnTo>
                    <a:pt x="750" y="1082"/>
                  </a:lnTo>
                  <a:lnTo>
                    <a:pt x="749" y="1082"/>
                  </a:lnTo>
                  <a:lnTo>
                    <a:pt x="746" y="1082"/>
                  </a:lnTo>
                  <a:lnTo>
                    <a:pt x="745" y="1082"/>
                  </a:lnTo>
                  <a:lnTo>
                    <a:pt x="744" y="1082"/>
                  </a:lnTo>
                  <a:lnTo>
                    <a:pt x="734" y="1082"/>
                  </a:lnTo>
                  <a:lnTo>
                    <a:pt x="731" y="1082"/>
                  </a:lnTo>
                  <a:lnTo>
                    <a:pt x="729" y="1082"/>
                  </a:lnTo>
                  <a:lnTo>
                    <a:pt x="725" y="1082"/>
                  </a:lnTo>
                  <a:lnTo>
                    <a:pt x="724" y="1082"/>
                  </a:lnTo>
                  <a:lnTo>
                    <a:pt x="719" y="1082"/>
                  </a:lnTo>
                  <a:lnTo>
                    <a:pt x="713" y="1082"/>
                  </a:lnTo>
                  <a:lnTo>
                    <a:pt x="712" y="1082"/>
                  </a:lnTo>
                  <a:lnTo>
                    <a:pt x="711" y="1082"/>
                  </a:lnTo>
                  <a:lnTo>
                    <a:pt x="709" y="1082"/>
                  </a:lnTo>
                  <a:lnTo>
                    <a:pt x="708" y="1082"/>
                  </a:lnTo>
                  <a:lnTo>
                    <a:pt x="707" y="1082"/>
                  </a:lnTo>
                  <a:lnTo>
                    <a:pt x="706" y="1082"/>
                  </a:lnTo>
                  <a:lnTo>
                    <a:pt x="700" y="1082"/>
                  </a:lnTo>
                  <a:lnTo>
                    <a:pt x="699" y="1082"/>
                  </a:lnTo>
                  <a:lnTo>
                    <a:pt x="694" y="1082"/>
                  </a:lnTo>
                  <a:lnTo>
                    <a:pt x="689" y="1082"/>
                  </a:lnTo>
                  <a:lnTo>
                    <a:pt x="688" y="1082"/>
                  </a:lnTo>
                  <a:lnTo>
                    <a:pt x="685" y="1082"/>
                  </a:lnTo>
                  <a:lnTo>
                    <a:pt x="682" y="1082"/>
                  </a:lnTo>
                  <a:lnTo>
                    <a:pt x="677" y="1082"/>
                  </a:lnTo>
                  <a:lnTo>
                    <a:pt x="674" y="1082"/>
                  </a:lnTo>
                  <a:lnTo>
                    <a:pt x="672" y="1082"/>
                  </a:lnTo>
                  <a:lnTo>
                    <a:pt x="667" y="1082"/>
                  </a:lnTo>
                  <a:lnTo>
                    <a:pt x="666" y="1082"/>
                  </a:lnTo>
                  <a:lnTo>
                    <a:pt x="665" y="1082"/>
                  </a:lnTo>
                  <a:lnTo>
                    <a:pt x="661" y="1082"/>
                  </a:lnTo>
                  <a:lnTo>
                    <a:pt x="656" y="1082"/>
                  </a:lnTo>
                  <a:lnTo>
                    <a:pt x="654" y="1082"/>
                  </a:lnTo>
                  <a:lnTo>
                    <a:pt x="653" y="1082"/>
                  </a:lnTo>
                  <a:lnTo>
                    <a:pt x="647" y="1082"/>
                  </a:lnTo>
                  <a:lnTo>
                    <a:pt x="646" y="1082"/>
                  </a:lnTo>
                  <a:lnTo>
                    <a:pt x="645" y="1082"/>
                  </a:lnTo>
                  <a:lnTo>
                    <a:pt x="637" y="1082"/>
                  </a:lnTo>
                  <a:lnTo>
                    <a:pt x="634" y="1082"/>
                  </a:lnTo>
                  <a:lnTo>
                    <a:pt x="629" y="1082"/>
                  </a:lnTo>
                  <a:lnTo>
                    <a:pt x="628" y="1082"/>
                  </a:lnTo>
                  <a:lnTo>
                    <a:pt x="621" y="1081"/>
                  </a:lnTo>
                  <a:lnTo>
                    <a:pt x="620" y="1082"/>
                  </a:lnTo>
                  <a:lnTo>
                    <a:pt x="619" y="1082"/>
                  </a:lnTo>
                  <a:lnTo>
                    <a:pt x="618" y="1082"/>
                  </a:lnTo>
                  <a:lnTo>
                    <a:pt x="616" y="1082"/>
                  </a:lnTo>
                  <a:lnTo>
                    <a:pt x="615" y="1082"/>
                  </a:lnTo>
                  <a:lnTo>
                    <a:pt x="608" y="1081"/>
                  </a:lnTo>
                  <a:lnTo>
                    <a:pt x="608" y="1082"/>
                  </a:lnTo>
                  <a:lnTo>
                    <a:pt x="608" y="1084"/>
                  </a:lnTo>
                  <a:lnTo>
                    <a:pt x="608" y="1087"/>
                  </a:lnTo>
                  <a:lnTo>
                    <a:pt x="608" y="1089"/>
                  </a:lnTo>
                  <a:lnTo>
                    <a:pt x="608" y="1092"/>
                  </a:lnTo>
                  <a:lnTo>
                    <a:pt x="608" y="1093"/>
                  </a:lnTo>
                  <a:lnTo>
                    <a:pt x="608" y="1094"/>
                  </a:lnTo>
                  <a:lnTo>
                    <a:pt x="608" y="1095"/>
                  </a:lnTo>
                  <a:lnTo>
                    <a:pt x="607" y="1097"/>
                  </a:lnTo>
                  <a:lnTo>
                    <a:pt x="607" y="1099"/>
                  </a:lnTo>
                  <a:lnTo>
                    <a:pt x="607" y="1102"/>
                  </a:lnTo>
                  <a:lnTo>
                    <a:pt x="607" y="1105"/>
                  </a:lnTo>
                  <a:lnTo>
                    <a:pt x="607" y="1109"/>
                  </a:lnTo>
                  <a:lnTo>
                    <a:pt x="607" y="1113"/>
                  </a:lnTo>
                  <a:lnTo>
                    <a:pt x="607" y="1114"/>
                  </a:lnTo>
                  <a:lnTo>
                    <a:pt x="607" y="1118"/>
                  </a:lnTo>
                  <a:lnTo>
                    <a:pt x="607" y="1119"/>
                  </a:lnTo>
                  <a:lnTo>
                    <a:pt x="607" y="1120"/>
                  </a:lnTo>
                  <a:lnTo>
                    <a:pt x="607" y="1122"/>
                  </a:lnTo>
                  <a:lnTo>
                    <a:pt x="607" y="1128"/>
                  </a:lnTo>
                  <a:lnTo>
                    <a:pt x="607" y="1131"/>
                  </a:lnTo>
                  <a:lnTo>
                    <a:pt x="607" y="1132"/>
                  </a:lnTo>
                  <a:lnTo>
                    <a:pt x="607" y="1133"/>
                  </a:lnTo>
                  <a:lnTo>
                    <a:pt x="607" y="1139"/>
                  </a:lnTo>
                  <a:lnTo>
                    <a:pt x="607" y="1140"/>
                  </a:lnTo>
                  <a:lnTo>
                    <a:pt x="607" y="1142"/>
                  </a:lnTo>
                  <a:lnTo>
                    <a:pt x="607" y="1143"/>
                  </a:lnTo>
                  <a:lnTo>
                    <a:pt x="607" y="1150"/>
                  </a:lnTo>
                  <a:lnTo>
                    <a:pt x="607" y="1153"/>
                  </a:lnTo>
                  <a:lnTo>
                    <a:pt x="607" y="1158"/>
                  </a:lnTo>
                  <a:lnTo>
                    <a:pt x="607" y="1168"/>
                  </a:lnTo>
                  <a:lnTo>
                    <a:pt x="607" y="1169"/>
                  </a:lnTo>
                  <a:lnTo>
                    <a:pt x="607" y="1171"/>
                  </a:lnTo>
                  <a:lnTo>
                    <a:pt x="607" y="1172"/>
                  </a:lnTo>
                  <a:lnTo>
                    <a:pt x="607" y="1173"/>
                  </a:lnTo>
                  <a:lnTo>
                    <a:pt x="607" y="1175"/>
                  </a:lnTo>
                  <a:lnTo>
                    <a:pt x="607" y="1176"/>
                  </a:lnTo>
                  <a:lnTo>
                    <a:pt x="607" y="1180"/>
                  </a:lnTo>
                  <a:lnTo>
                    <a:pt x="607" y="1184"/>
                  </a:lnTo>
                  <a:lnTo>
                    <a:pt x="607" y="1185"/>
                  </a:lnTo>
                  <a:lnTo>
                    <a:pt x="607" y="1186"/>
                  </a:lnTo>
                  <a:lnTo>
                    <a:pt x="607" y="1191"/>
                  </a:lnTo>
                  <a:lnTo>
                    <a:pt x="607" y="1192"/>
                  </a:lnTo>
                  <a:lnTo>
                    <a:pt x="607" y="1193"/>
                  </a:lnTo>
                  <a:lnTo>
                    <a:pt x="606" y="1195"/>
                  </a:lnTo>
                  <a:lnTo>
                    <a:pt x="606" y="1197"/>
                  </a:lnTo>
                  <a:lnTo>
                    <a:pt x="606" y="1199"/>
                  </a:lnTo>
                  <a:lnTo>
                    <a:pt x="606" y="1200"/>
                  </a:lnTo>
                  <a:lnTo>
                    <a:pt x="606" y="1201"/>
                  </a:lnTo>
                  <a:lnTo>
                    <a:pt x="606" y="1202"/>
                  </a:lnTo>
                  <a:lnTo>
                    <a:pt x="606" y="1207"/>
                  </a:lnTo>
                  <a:lnTo>
                    <a:pt x="606" y="1208"/>
                  </a:lnTo>
                  <a:lnTo>
                    <a:pt x="606" y="1209"/>
                  </a:lnTo>
                  <a:lnTo>
                    <a:pt x="606" y="1210"/>
                  </a:lnTo>
                  <a:lnTo>
                    <a:pt x="606" y="1213"/>
                  </a:lnTo>
                  <a:lnTo>
                    <a:pt x="606" y="1215"/>
                  </a:lnTo>
                  <a:lnTo>
                    <a:pt x="606" y="1219"/>
                  </a:lnTo>
                  <a:lnTo>
                    <a:pt x="606" y="1220"/>
                  </a:lnTo>
                  <a:lnTo>
                    <a:pt x="606" y="1225"/>
                  </a:lnTo>
                  <a:lnTo>
                    <a:pt x="606" y="1228"/>
                  </a:lnTo>
                  <a:lnTo>
                    <a:pt x="606" y="1230"/>
                  </a:lnTo>
                  <a:lnTo>
                    <a:pt x="605" y="1230"/>
                  </a:lnTo>
                  <a:lnTo>
                    <a:pt x="600" y="1230"/>
                  </a:lnTo>
                  <a:lnTo>
                    <a:pt x="596" y="1230"/>
                  </a:lnTo>
                  <a:lnTo>
                    <a:pt x="593" y="1230"/>
                  </a:lnTo>
                  <a:lnTo>
                    <a:pt x="592" y="1230"/>
                  </a:lnTo>
                  <a:lnTo>
                    <a:pt x="589" y="1230"/>
                  </a:lnTo>
                  <a:lnTo>
                    <a:pt x="588" y="1230"/>
                  </a:lnTo>
                  <a:lnTo>
                    <a:pt x="587" y="1230"/>
                  </a:lnTo>
                  <a:lnTo>
                    <a:pt x="586" y="1230"/>
                  </a:lnTo>
                  <a:lnTo>
                    <a:pt x="580" y="1230"/>
                  </a:lnTo>
                  <a:lnTo>
                    <a:pt x="577" y="1230"/>
                  </a:lnTo>
                  <a:lnTo>
                    <a:pt x="572" y="1231"/>
                  </a:lnTo>
                  <a:lnTo>
                    <a:pt x="570" y="1231"/>
                  </a:lnTo>
                  <a:lnTo>
                    <a:pt x="568" y="1231"/>
                  </a:lnTo>
                  <a:lnTo>
                    <a:pt x="566" y="1231"/>
                  </a:lnTo>
                  <a:lnTo>
                    <a:pt x="565" y="1231"/>
                  </a:lnTo>
                  <a:lnTo>
                    <a:pt x="564" y="1231"/>
                  </a:lnTo>
                  <a:lnTo>
                    <a:pt x="559" y="1231"/>
                  </a:lnTo>
                  <a:lnTo>
                    <a:pt x="558" y="1231"/>
                  </a:lnTo>
                  <a:lnTo>
                    <a:pt x="553" y="1231"/>
                  </a:lnTo>
                  <a:lnTo>
                    <a:pt x="550" y="1231"/>
                  </a:lnTo>
                  <a:lnTo>
                    <a:pt x="549" y="1231"/>
                  </a:lnTo>
                  <a:lnTo>
                    <a:pt x="544" y="1231"/>
                  </a:lnTo>
                  <a:lnTo>
                    <a:pt x="543" y="1231"/>
                  </a:lnTo>
                  <a:lnTo>
                    <a:pt x="542" y="1231"/>
                  </a:lnTo>
                  <a:lnTo>
                    <a:pt x="539" y="1231"/>
                  </a:lnTo>
                  <a:lnTo>
                    <a:pt x="538" y="1231"/>
                  </a:lnTo>
                  <a:lnTo>
                    <a:pt x="537" y="1231"/>
                  </a:lnTo>
                  <a:lnTo>
                    <a:pt x="534" y="1231"/>
                  </a:lnTo>
                  <a:lnTo>
                    <a:pt x="532" y="1231"/>
                  </a:lnTo>
                  <a:lnTo>
                    <a:pt x="531" y="1231"/>
                  </a:lnTo>
                  <a:lnTo>
                    <a:pt x="530" y="1231"/>
                  </a:lnTo>
                  <a:lnTo>
                    <a:pt x="528" y="1231"/>
                  </a:lnTo>
                  <a:lnTo>
                    <a:pt x="524" y="1231"/>
                  </a:lnTo>
                  <a:lnTo>
                    <a:pt x="523" y="1231"/>
                  </a:lnTo>
                  <a:lnTo>
                    <a:pt x="521" y="1231"/>
                  </a:lnTo>
                  <a:lnTo>
                    <a:pt x="520" y="1231"/>
                  </a:lnTo>
                  <a:lnTo>
                    <a:pt x="517" y="1231"/>
                  </a:lnTo>
                  <a:lnTo>
                    <a:pt x="516" y="1231"/>
                  </a:lnTo>
                  <a:lnTo>
                    <a:pt x="515" y="1231"/>
                  </a:lnTo>
                  <a:lnTo>
                    <a:pt x="510" y="1231"/>
                  </a:lnTo>
                  <a:lnTo>
                    <a:pt x="507" y="1231"/>
                  </a:lnTo>
                  <a:lnTo>
                    <a:pt x="506" y="1231"/>
                  </a:lnTo>
                  <a:lnTo>
                    <a:pt x="505" y="1231"/>
                  </a:lnTo>
                  <a:lnTo>
                    <a:pt x="499" y="1231"/>
                  </a:lnTo>
                  <a:lnTo>
                    <a:pt x="493" y="1231"/>
                  </a:lnTo>
                  <a:lnTo>
                    <a:pt x="492" y="1231"/>
                  </a:lnTo>
                  <a:lnTo>
                    <a:pt x="486" y="1231"/>
                  </a:lnTo>
                  <a:lnTo>
                    <a:pt x="485" y="1231"/>
                  </a:lnTo>
                  <a:lnTo>
                    <a:pt x="481" y="1231"/>
                  </a:lnTo>
                  <a:lnTo>
                    <a:pt x="480" y="1231"/>
                  </a:lnTo>
                  <a:lnTo>
                    <a:pt x="479" y="1231"/>
                  </a:lnTo>
                  <a:lnTo>
                    <a:pt x="476" y="1231"/>
                  </a:lnTo>
                  <a:lnTo>
                    <a:pt x="475" y="1231"/>
                  </a:lnTo>
                  <a:lnTo>
                    <a:pt x="474" y="1231"/>
                  </a:lnTo>
                  <a:lnTo>
                    <a:pt x="473" y="1231"/>
                  </a:lnTo>
                  <a:lnTo>
                    <a:pt x="469" y="1230"/>
                  </a:lnTo>
                  <a:lnTo>
                    <a:pt x="464" y="1230"/>
                  </a:lnTo>
                  <a:lnTo>
                    <a:pt x="462" y="1230"/>
                  </a:lnTo>
                  <a:lnTo>
                    <a:pt x="460" y="1230"/>
                  </a:lnTo>
                  <a:lnTo>
                    <a:pt x="456" y="1230"/>
                  </a:lnTo>
                  <a:lnTo>
                    <a:pt x="455" y="1230"/>
                  </a:lnTo>
                  <a:lnTo>
                    <a:pt x="454" y="1230"/>
                  </a:lnTo>
                  <a:lnTo>
                    <a:pt x="452" y="1230"/>
                  </a:lnTo>
                  <a:lnTo>
                    <a:pt x="451" y="1230"/>
                  </a:lnTo>
                  <a:lnTo>
                    <a:pt x="448" y="1230"/>
                  </a:lnTo>
                  <a:lnTo>
                    <a:pt x="442" y="1230"/>
                  </a:lnTo>
                  <a:lnTo>
                    <a:pt x="435" y="1230"/>
                  </a:lnTo>
                  <a:lnTo>
                    <a:pt x="433" y="1230"/>
                  </a:lnTo>
                  <a:lnTo>
                    <a:pt x="431" y="1230"/>
                  </a:lnTo>
                  <a:lnTo>
                    <a:pt x="428" y="1230"/>
                  </a:lnTo>
                  <a:lnTo>
                    <a:pt x="423" y="1230"/>
                  </a:lnTo>
                  <a:lnTo>
                    <a:pt x="421" y="1230"/>
                  </a:lnTo>
                  <a:lnTo>
                    <a:pt x="419" y="1230"/>
                  </a:lnTo>
                  <a:lnTo>
                    <a:pt x="414" y="1230"/>
                  </a:lnTo>
                  <a:lnTo>
                    <a:pt x="412" y="1230"/>
                  </a:lnTo>
                  <a:lnTo>
                    <a:pt x="411" y="1230"/>
                  </a:lnTo>
                  <a:lnTo>
                    <a:pt x="408" y="1230"/>
                  </a:lnTo>
                  <a:lnTo>
                    <a:pt x="406" y="1230"/>
                  </a:lnTo>
                  <a:lnTo>
                    <a:pt x="403" y="1230"/>
                  </a:lnTo>
                  <a:lnTo>
                    <a:pt x="400" y="1230"/>
                  </a:lnTo>
                  <a:lnTo>
                    <a:pt x="397" y="1230"/>
                  </a:lnTo>
                  <a:lnTo>
                    <a:pt x="394" y="1230"/>
                  </a:lnTo>
                  <a:lnTo>
                    <a:pt x="392" y="1230"/>
                  </a:lnTo>
                  <a:lnTo>
                    <a:pt x="391" y="1230"/>
                  </a:lnTo>
                  <a:lnTo>
                    <a:pt x="390" y="1230"/>
                  </a:lnTo>
                  <a:lnTo>
                    <a:pt x="389" y="1230"/>
                  </a:lnTo>
                  <a:lnTo>
                    <a:pt x="387" y="1230"/>
                  </a:lnTo>
                  <a:lnTo>
                    <a:pt x="385" y="1230"/>
                  </a:lnTo>
                  <a:lnTo>
                    <a:pt x="382" y="1230"/>
                  </a:lnTo>
                  <a:lnTo>
                    <a:pt x="380" y="1230"/>
                  </a:lnTo>
                  <a:lnTo>
                    <a:pt x="379" y="1230"/>
                  </a:lnTo>
                  <a:lnTo>
                    <a:pt x="377" y="1230"/>
                  </a:lnTo>
                  <a:lnTo>
                    <a:pt x="375" y="1230"/>
                  </a:lnTo>
                  <a:lnTo>
                    <a:pt x="374" y="1230"/>
                  </a:lnTo>
                  <a:lnTo>
                    <a:pt x="373" y="1230"/>
                  </a:lnTo>
                  <a:lnTo>
                    <a:pt x="372" y="1230"/>
                  </a:lnTo>
                  <a:lnTo>
                    <a:pt x="370" y="1230"/>
                  </a:lnTo>
                  <a:lnTo>
                    <a:pt x="369" y="1230"/>
                  </a:lnTo>
                  <a:lnTo>
                    <a:pt x="368" y="1230"/>
                  </a:lnTo>
                  <a:lnTo>
                    <a:pt x="366" y="1230"/>
                  </a:lnTo>
                  <a:lnTo>
                    <a:pt x="365" y="1230"/>
                  </a:lnTo>
                  <a:lnTo>
                    <a:pt x="364" y="1230"/>
                  </a:lnTo>
                  <a:lnTo>
                    <a:pt x="361" y="1230"/>
                  </a:lnTo>
                  <a:lnTo>
                    <a:pt x="359" y="1230"/>
                  </a:lnTo>
                  <a:lnTo>
                    <a:pt x="357" y="1230"/>
                  </a:lnTo>
                  <a:lnTo>
                    <a:pt x="356" y="1230"/>
                  </a:lnTo>
                  <a:lnTo>
                    <a:pt x="353" y="1230"/>
                  </a:lnTo>
                  <a:lnTo>
                    <a:pt x="351" y="1230"/>
                  </a:lnTo>
                  <a:lnTo>
                    <a:pt x="346" y="1230"/>
                  </a:lnTo>
                  <a:lnTo>
                    <a:pt x="345" y="1230"/>
                  </a:lnTo>
                  <a:lnTo>
                    <a:pt x="339" y="1230"/>
                  </a:lnTo>
                  <a:lnTo>
                    <a:pt x="335" y="1230"/>
                  </a:lnTo>
                  <a:lnTo>
                    <a:pt x="330" y="1229"/>
                  </a:lnTo>
                  <a:lnTo>
                    <a:pt x="329" y="1229"/>
                  </a:lnTo>
                  <a:lnTo>
                    <a:pt x="327" y="1229"/>
                  </a:lnTo>
                  <a:lnTo>
                    <a:pt x="325" y="1229"/>
                  </a:lnTo>
                  <a:lnTo>
                    <a:pt x="322" y="1229"/>
                  </a:lnTo>
                  <a:lnTo>
                    <a:pt x="320" y="1229"/>
                  </a:lnTo>
                  <a:lnTo>
                    <a:pt x="319" y="1229"/>
                  </a:lnTo>
                  <a:lnTo>
                    <a:pt x="318" y="1229"/>
                  </a:lnTo>
                  <a:lnTo>
                    <a:pt x="316" y="1229"/>
                  </a:lnTo>
                  <a:lnTo>
                    <a:pt x="315" y="1229"/>
                  </a:lnTo>
                  <a:lnTo>
                    <a:pt x="314" y="1229"/>
                  </a:lnTo>
                  <a:lnTo>
                    <a:pt x="312" y="1229"/>
                  </a:lnTo>
                  <a:lnTo>
                    <a:pt x="311" y="1229"/>
                  </a:lnTo>
                  <a:lnTo>
                    <a:pt x="309" y="1229"/>
                  </a:lnTo>
                  <a:lnTo>
                    <a:pt x="306" y="1229"/>
                  </a:lnTo>
                  <a:lnTo>
                    <a:pt x="304" y="1229"/>
                  </a:lnTo>
                  <a:lnTo>
                    <a:pt x="301" y="1229"/>
                  </a:lnTo>
                  <a:lnTo>
                    <a:pt x="298" y="1229"/>
                  </a:lnTo>
                  <a:lnTo>
                    <a:pt x="296" y="1229"/>
                  </a:lnTo>
                  <a:lnTo>
                    <a:pt x="295" y="1229"/>
                  </a:lnTo>
                  <a:lnTo>
                    <a:pt x="293" y="1229"/>
                  </a:lnTo>
                  <a:lnTo>
                    <a:pt x="289" y="1229"/>
                  </a:lnTo>
                  <a:lnTo>
                    <a:pt x="288" y="1229"/>
                  </a:lnTo>
                  <a:lnTo>
                    <a:pt x="286" y="1229"/>
                  </a:lnTo>
                  <a:lnTo>
                    <a:pt x="283" y="1229"/>
                  </a:lnTo>
                  <a:lnTo>
                    <a:pt x="282" y="1229"/>
                  </a:lnTo>
                  <a:lnTo>
                    <a:pt x="281" y="1229"/>
                  </a:lnTo>
                  <a:lnTo>
                    <a:pt x="280" y="1229"/>
                  </a:lnTo>
                  <a:lnTo>
                    <a:pt x="279" y="1229"/>
                  </a:lnTo>
                  <a:lnTo>
                    <a:pt x="277" y="1229"/>
                  </a:lnTo>
                  <a:lnTo>
                    <a:pt x="275" y="1229"/>
                  </a:lnTo>
                  <a:lnTo>
                    <a:pt x="274" y="1229"/>
                  </a:lnTo>
                  <a:lnTo>
                    <a:pt x="273" y="1229"/>
                  </a:lnTo>
                  <a:lnTo>
                    <a:pt x="272" y="1229"/>
                  </a:lnTo>
                  <a:lnTo>
                    <a:pt x="270" y="1229"/>
                  </a:lnTo>
                  <a:lnTo>
                    <a:pt x="268" y="1229"/>
                  </a:lnTo>
                  <a:lnTo>
                    <a:pt x="264" y="1229"/>
                  </a:lnTo>
                  <a:lnTo>
                    <a:pt x="262" y="1229"/>
                  </a:lnTo>
                  <a:lnTo>
                    <a:pt x="261" y="1229"/>
                  </a:lnTo>
                  <a:lnTo>
                    <a:pt x="259" y="1229"/>
                  </a:lnTo>
                  <a:lnTo>
                    <a:pt x="256" y="1228"/>
                  </a:lnTo>
                  <a:lnTo>
                    <a:pt x="251" y="1228"/>
                  </a:lnTo>
                  <a:lnTo>
                    <a:pt x="250" y="1228"/>
                  </a:lnTo>
                  <a:lnTo>
                    <a:pt x="248" y="1228"/>
                  </a:lnTo>
                  <a:lnTo>
                    <a:pt x="246" y="1228"/>
                  </a:lnTo>
                  <a:lnTo>
                    <a:pt x="245" y="1228"/>
                  </a:lnTo>
                  <a:lnTo>
                    <a:pt x="243" y="1228"/>
                  </a:lnTo>
                  <a:lnTo>
                    <a:pt x="241" y="1228"/>
                  </a:lnTo>
                  <a:lnTo>
                    <a:pt x="240" y="1228"/>
                  </a:lnTo>
                  <a:lnTo>
                    <a:pt x="235" y="1228"/>
                  </a:lnTo>
                  <a:lnTo>
                    <a:pt x="233" y="1228"/>
                  </a:lnTo>
                  <a:lnTo>
                    <a:pt x="231" y="1228"/>
                  </a:lnTo>
                  <a:lnTo>
                    <a:pt x="230" y="1228"/>
                  </a:lnTo>
                  <a:lnTo>
                    <a:pt x="225" y="1228"/>
                  </a:lnTo>
                  <a:lnTo>
                    <a:pt x="220" y="1228"/>
                  </a:lnTo>
                  <a:lnTo>
                    <a:pt x="217" y="1228"/>
                  </a:lnTo>
                  <a:lnTo>
                    <a:pt x="215" y="1228"/>
                  </a:lnTo>
                  <a:lnTo>
                    <a:pt x="207" y="1227"/>
                  </a:lnTo>
                  <a:lnTo>
                    <a:pt x="204" y="1227"/>
                  </a:lnTo>
                  <a:lnTo>
                    <a:pt x="201" y="1227"/>
                  </a:lnTo>
                  <a:lnTo>
                    <a:pt x="199" y="1227"/>
                  </a:lnTo>
                  <a:lnTo>
                    <a:pt x="197" y="1227"/>
                  </a:lnTo>
                  <a:lnTo>
                    <a:pt x="195" y="1227"/>
                  </a:lnTo>
                  <a:lnTo>
                    <a:pt x="189" y="1227"/>
                  </a:lnTo>
                  <a:lnTo>
                    <a:pt x="188" y="1227"/>
                  </a:lnTo>
                  <a:lnTo>
                    <a:pt x="179" y="1227"/>
                  </a:lnTo>
                  <a:lnTo>
                    <a:pt x="174" y="1227"/>
                  </a:lnTo>
                  <a:lnTo>
                    <a:pt x="169" y="1226"/>
                  </a:lnTo>
                  <a:lnTo>
                    <a:pt x="163" y="1226"/>
                  </a:lnTo>
                  <a:lnTo>
                    <a:pt x="158" y="1226"/>
                  </a:lnTo>
                  <a:lnTo>
                    <a:pt x="157" y="1226"/>
                  </a:lnTo>
                  <a:lnTo>
                    <a:pt x="156" y="1226"/>
                  </a:lnTo>
                  <a:lnTo>
                    <a:pt x="155" y="1226"/>
                  </a:lnTo>
                  <a:lnTo>
                    <a:pt x="153" y="1226"/>
                  </a:lnTo>
                  <a:lnTo>
                    <a:pt x="152" y="1226"/>
                  </a:lnTo>
                  <a:lnTo>
                    <a:pt x="147" y="1226"/>
                  </a:lnTo>
                  <a:lnTo>
                    <a:pt x="142" y="1226"/>
                  </a:lnTo>
                  <a:lnTo>
                    <a:pt x="140" y="1226"/>
                  </a:lnTo>
                  <a:lnTo>
                    <a:pt x="137" y="1226"/>
                  </a:lnTo>
                  <a:lnTo>
                    <a:pt x="133" y="1225"/>
                  </a:lnTo>
                  <a:lnTo>
                    <a:pt x="132" y="1225"/>
                  </a:lnTo>
                  <a:lnTo>
                    <a:pt x="125" y="1225"/>
                  </a:lnTo>
                  <a:lnTo>
                    <a:pt x="124" y="1225"/>
                  </a:lnTo>
                  <a:lnTo>
                    <a:pt x="123" y="1225"/>
                  </a:lnTo>
                  <a:lnTo>
                    <a:pt x="122" y="1225"/>
                  </a:lnTo>
                  <a:lnTo>
                    <a:pt x="117" y="1225"/>
                  </a:lnTo>
                  <a:lnTo>
                    <a:pt x="110" y="1225"/>
                  </a:lnTo>
                  <a:lnTo>
                    <a:pt x="101" y="1225"/>
                  </a:lnTo>
                  <a:lnTo>
                    <a:pt x="99" y="1225"/>
                  </a:lnTo>
                  <a:lnTo>
                    <a:pt x="98" y="1225"/>
                  </a:lnTo>
                  <a:lnTo>
                    <a:pt x="97" y="1225"/>
                  </a:lnTo>
                  <a:lnTo>
                    <a:pt x="94" y="1225"/>
                  </a:lnTo>
                  <a:lnTo>
                    <a:pt x="92" y="1225"/>
                  </a:lnTo>
                  <a:lnTo>
                    <a:pt x="89" y="1225"/>
                  </a:lnTo>
                  <a:lnTo>
                    <a:pt x="88" y="1225"/>
                  </a:lnTo>
                  <a:lnTo>
                    <a:pt x="85" y="1225"/>
                  </a:lnTo>
                  <a:lnTo>
                    <a:pt x="84" y="1225"/>
                  </a:lnTo>
                  <a:lnTo>
                    <a:pt x="81" y="1225"/>
                  </a:lnTo>
                  <a:lnTo>
                    <a:pt x="80" y="1225"/>
                  </a:lnTo>
                  <a:lnTo>
                    <a:pt x="78" y="1225"/>
                  </a:lnTo>
                  <a:lnTo>
                    <a:pt x="74" y="1225"/>
                  </a:lnTo>
                  <a:lnTo>
                    <a:pt x="72" y="1225"/>
                  </a:lnTo>
                  <a:lnTo>
                    <a:pt x="71" y="1225"/>
                  </a:lnTo>
                  <a:lnTo>
                    <a:pt x="69" y="1225"/>
                  </a:lnTo>
                  <a:lnTo>
                    <a:pt x="67" y="1225"/>
                  </a:lnTo>
                  <a:lnTo>
                    <a:pt x="66" y="1225"/>
                  </a:lnTo>
                  <a:lnTo>
                    <a:pt x="65" y="1225"/>
                  </a:lnTo>
                  <a:lnTo>
                    <a:pt x="64" y="1224"/>
                  </a:lnTo>
                  <a:lnTo>
                    <a:pt x="63" y="1224"/>
                  </a:lnTo>
                  <a:lnTo>
                    <a:pt x="62" y="1224"/>
                  </a:lnTo>
                  <a:lnTo>
                    <a:pt x="60" y="1224"/>
                  </a:lnTo>
                  <a:lnTo>
                    <a:pt x="59" y="1224"/>
                  </a:lnTo>
                  <a:lnTo>
                    <a:pt x="57" y="1224"/>
                  </a:lnTo>
                  <a:lnTo>
                    <a:pt x="53" y="1224"/>
                  </a:lnTo>
                  <a:lnTo>
                    <a:pt x="50" y="1224"/>
                  </a:lnTo>
                  <a:lnTo>
                    <a:pt x="44" y="1224"/>
                  </a:lnTo>
                  <a:lnTo>
                    <a:pt x="40" y="1224"/>
                  </a:lnTo>
                  <a:lnTo>
                    <a:pt x="38" y="1224"/>
                  </a:lnTo>
                  <a:lnTo>
                    <a:pt x="35" y="1224"/>
                  </a:lnTo>
                  <a:lnTo>
                    <a:pt x="33" y="1223"/>
                  </a:lnTo>
                  <a:lnTo>
                    <a:pt x="30" y="1223"/>
                  </a:lnTo>
                  <a:lnTo>
                    <a:pt x="27" y="1223"/>
                  </a:lnTo>
                  <a:lnTo>
                    <a:pt x="23" y="1223"/>
                  </a:lnTo>
                  <a:lnTo>
                    <a:pt x="22" y="1223"/>
                  </a:lnTo>
                  <a:lnTo>
                    <a:pt x="20" y="1223"/>
                  </a:lnTo>
                  <a:lnTo>
                    <a:pt x="19" y="1223"/>
                  </a:lnTo>
                  <a:lnTo>
                    <a:pt x="15" y="1223"/>
                  </a:lnTo>
                  <a:lnTo>
                    <a:pt x="14" y="1223"/>
                  </a:lnTo>
                  <a:lnTo>
                    <a:pt x="13" y="1223"/>
                  </a:lnTo>
                  <a:lnTo>
                    <a:pt x="11" y="1223"/>
                  </a:lnTo>
                  <a:lnTo>
                    <a:pt x="9" y="1223"/>
                  </a:lnTo>
                  <a:lnTo>
                    <a:pt x="6" y="1223"/>
                  </a:lnTo>
                  <a:lnTo>
                    <a:pt x="5" y="1223"/>
                  </a:lnTo>
                  <a:lnTo>
                    <a:pt x="2" y="1222"/>
                  </a:lnTo>
                  <a:lnTo>
                    <a:pt x="0" y="1222"/>
                  </a:lnTo>
                  <a:lnTo>
                    <a:pt x="0" y="1220"/>
                  </a:lnTo>
                  <a:lnTo>
                    <a:pt x="0" y="1219"/>
                  </a:lnTo>
                  <a:lnTo>
                    <a:pt x="0" y="1218"/>
                  </a:lnTo>
                  <a:lnTo>
                    <a:pt x="0" y="1215"/>
                  </a:lnTo>
                  <a:lnTo>
                    <a:pt x="1" y="1211"/>
                  </a:lnTo>
                  <a:lnTo>
                    <a:pt x="1" y="1210"/>
                  </a:lnTo>
                  <a:lnTo>
                    <a:pt x="1" y="1208"/>
                  </a:lnTo>
                  <a:lnTo>
                    <a:pt x="1" y="1205"/>
                  </a:lnTo>
                  <a:lnTo>
                    <a:pt x="1" y="1203"/>
                  </a:lnTo>
                  <a:lnTo>
                    <a:pt x="1" y="1200"/>
                  </a:lnTo>
                  <a:lnTo>
                    <a:pt x="1" y="1197"/>
                  </a:lnTo>
                  <a:lnTo>
                    <a:pt x="1" y="1195"/>
                  </a:lnTo>
                  <a:lnTo>
                    <a:pt x="1" y="1194"/>
                  </a:lnTo>
                  <a:lnTo>
                    <a:pt x="2" y="1191"/>
                  </a:lnTo>
                  <a:lnTo>
                    <a:pt x="2" y="1190"/>
                  </a:lnTo>
                  <a:lnTo>
                    <a:pt x="2" y="1187"/>
                  </a:lnTo>
                  <a:lnTo>
                    <a:pt x="2" y="1186"/>
                  </a:lnTo>
                  <a:lnTo>
                    <a:pt x="2" y="1185"/>
                  </a:lnTo>
                  <a:lnTo>
                    <a:pt x="2" y="1182"/>
                  </a:lnTo>
                  <a:lnTo>
                    <a:pt x="2" y="1179"/>
                  </a:lnTo>
                  <a:lnTo>
                    <a:pt x="2" y="1178"/>
                  </a:lnTo>
                  <a:lnTo>
                    <a:pt x="2" y="1177"/>
                  </a:lnTo>
                  <a:lnTo>
                    <a:pt x="2" y="1171"/>
                  </a:lnTo>
                  <a:lnTo>
                    <a:pt x="2" y="1169"/>
                  </a:lnTo>
                  <a:lnTo>
                    <a:pt x="2" y="1165"/>
                  </a:lnTo>
                  <a:lnTo>
                    <a:pt x="2" y="1159"/>
                  </a:lnTo>
                  <a:lnTo>
                    <a:pt x="3" y="1149"/>
                  </a:lnTo>
                  <a:lnTo>
                    <a:pt x="3" y="1147"/>
                  </a:lnTo>
                  <a:lnTo>
                    <a:pt x="3" y="1144"/>
                  </a:lnTo>
                  <a:lnTo>
                    <a:pt x="3" y="1141"/>
                  </a:lnTo>
                  <a:lnTo>
                    <a:pt x="3" y="1139"/>
                  </a:lnTo>
                  <a:lnTo>
                    <a:pt x="3" y="1137"/>
                  </a:lnTo>
                  <a:lnTo>
                    <a:pt x="4" y="1136"/>
                  </a:lnTo>
                  <a:lnTo>
                    <a:pt x="4" y="1132"/>
                  </a:lnTo>
                  <a:lnTo>
                    <a:pt x="4" y="1130"/>
                  </a:lnTo>
                  <a:lnTo>
                    <a:pt x="4" y="1127"/>
                  </a:lnTo>
                  <a:lnTo>
                    <a:pt x="4" y="1125"/>
                  </a:lnTo>
                  <a:lnTo>
                    <a:pt x="4" y="1122"/>
                  </a:lnTo>
                  <a:lnTo>
                    <a:pt x="4" y="1121"/>
                  </a:lnTo>
                  <a:lnTo>
                    <a:pt x="4" y="1120"/>
                  </a:lnTo>
                  <a:lnTo>
                    <a:pt x="4" y="1119"/>
                  </a:lnTo>
                  <a:lnTo>
                    <a:pt x="5" y="1117"/>
                  </a:lnTo>
                  <a:lnTo>
                    <a:pt x="5" y="1114"/>
                  </a:lnTo>
                  <a:lnTo>
                    <a:pt x="5" y="1111"/>
                  </a:lnTo>
                  <a:lnTo>
                    <a:pt x="5" y="1109"/>
                  </a:lnTo>
                  <a:lnTo>
                    <a:pt x="5" y="1102"/>
                  </a:lnTo>
                  <a:lnTo>
                    <a:pt x="6" y="1099"/>
                  </a:lnTo>
                  <a:lnTo>
                    <a:pt x="6" y="1095"/>
                  </a:lnTo>
                  <a:lnTo>
                    <a:pt x="6" y="1094"/>
                  </a:lnTo>
                  <a:lnTo>
                    <a:pt x="6" y="1087"/>
                  </a:lnTo>
                  <a:lnTo>
                    <a:pt x="6" y="1086"/>
                  </a:lnTo>
                  <a:lnTo>
                    <a:pt x="6" y="1085"/>
                  </a:lnTo>
                  <a:lnTo>
                    <a:pt x="7" y="1079"/>
                  </a:lnTo>
                  <a:lnTo>
                    <a:pt x="7" y="1077"/>
                  </a:lnTo>
                  <a:lnTo>
                    <a:pt x="7" y="1074"/>
                  </a:lnTo>
                  <a:lnTo>
                    <a:pt x="7" y="1071"/>
                  </a:lnTo>
                  <a:lnTo>
                    <a:pt x="7" y="1069"/>
                  </a:lnTo>
                  <a:lnTo>
                    <a:pt x="7" y="1068"/>
                  </a:lnTo>
                  <a:lnTo>
                    <a:pt x="7" y="1062"/>
                  </a:lnTo>
                  <a:lnTo>
                    <a:pt x="8" y="1061"/>
                  </a:lnTo>
                  <a:lnTo>
                    <a:pt x="8" y="1057"/>
                  </a:lnTo>
                  <a:lnTo>
                    <a:pt x="8" y="1054"/>
                  </a:lnTo>
                  <a:lnTo>
                    <a:pt x="8" y="1049"/>
                  </a:lnTo>
                  <a:lnTo>
                    <a:pt x="8" y="1048"/>
                  </a:lnTo>
                  <a:lnTo>
                    <a:pt x="8" y="1046"/>
                  </a:lnTo>
                  <a:lnTo>
                    <a:pt x="8" y="1043"/>
                  </a:lnTo>
                  <a:lnTo>
                    <a:pt x="9" y="1042"/>
                  </a:lnTo>
                  <a:lnTo>
                    <a:pt x="9" y="1041"/>
                  </a:lnTo>
                  <a:lnTo>
                    <a:pt x="9" y="1040"/>
                  </a:lnTo>
                  <a:lnTo>
                    <a:pt x="9" y="1038"/>
                  </a:lnTo>
                  <a:lnTo>
                    <a:pt x="9" y="1036"/>
                  </a:lnTo>
                  <a:lnTo>
                    <a:pt x="9" y="1033"/>
                  </a:lnTo>
                  <a:lnTo>
                    <a:pt x="9" y="1029"/>
                  </a:lnTo>
                  <a:lnTo>
                    <a:pt x="9" y="1028"/>
                  </a:lnTo>
                  <a:lnTo>
                    <a:pt x="9" y="1024"/>
                  </a:lnTo>
                  <a:lnTo>
                    <a:pt x="9" y="1023"/>
                  </a:lnTo>
                  <a:lnTo>
                    <a:pt x="9" y="1021"/>
                  </a:lnTo>
                  <a:lnTo>
                    <a:pt x="9" y="1020"/>
                  </a:lnTo>
                  <a:lnTo>
                    <a:pt x="9" y="1015"/>
                  </a:lnTo>
                  <a:lnTo>
                    <a:pt x="9" y="1011"/>
                  </a:lnTo>
                  <a:lnTo>
                    <a:pt x="9" y="1010"/>
                  </a:lnTo>
                  <a:lnTo>
                    <a:pt x="9" y="1008"/>
                  </a:lnTo>
                  <a:lnTo>
                    <a:pt x="10" y="1006"/>
                  </a:lnTo>
                  <a:lnTo>
                    <a:pt x="10" y="1005"/>
                  </a:lnTo>
                  <a:lnTo>
                    <a:pt x="10" y="1004"/>
                  </a:lnTo>
                  <a:lnTo>
                    <a:pt x="10" y="1003"/>
                  </a:lnTo>
                  <a:lnTo>
                    <a:pt x="10" y="1001"/>
                  </a:lnTo>
                  <a:lnTo>
                    <a:pt x="10" y="997"/>
                  </a:lnTo>
                  <a:lnTo>
                    <a:pt x="10" y="996"/>
                  </a:lnTo>
                  <a:lnTo>
                    <a:pt x="10" y="993"/>
                  </a:lnTo>
                  <a:lnTo>
                    <a:pt x="10" y="992"/>
                  </a:lnTo>
                  <a:lnTo>
                    <a:pt x="10" y="991"/>
                  </a:lnTo>
                  <a:lnTo>
                    <a:pt x="10" y="986"/>
                  </a:lnTo>
                  <a:lnTo>
                    <a:pt x="11" y="984"/>
                  </a:lnTo>
                  <a:lnTo>
                    <a:pt x="10" y="983"/>
                  </a:lnTo>
                  <a:lnTo>
                    <a:pt x="11" y="983"/>
                  </a:lnTo>
                  <a:lnTo>
                    <a:pt x="11" y="981"/>
                  </a:lnTo>
                  <a:lnTo>
                    <a:pt x="11" y="975"/>
                  </a:lnTo>
                  <a:lnTo>
                    <a:pt x="11" y="972"/>
                  </a:lnTo>
                  <a:lnTo>
                    <a:pt x="11" y="971"/>
                  </a:lnTo>
                  <a:lnTo>
                    <a:pt x="11" y="970"/>
                  </a:lnTo>
                  <a:lnTo>
                    <a:pt x="11" y="967"/>
                  </a:lnTo>
                  <a:lnTo>
                    <a:pt x="12" y="966"/>
                  </a:lnTo>
                  <a:lnTo>
                    <a:pt x="12" y="965"/>
                  </a:lnTo>
                  <a:lnTo>
                    <a:pt x="12" y="964"/>
                  </a:lnTo>
                  <a:lnTo>
                    <a:pt x="12" y="963"/>
                  </a:lnTo>
                  <a:lnTo>
                    <a:pt x="12" y="961"/>
                  </a:lnTo>
                  <a:lnTo>
                    <a:pt x="12" y="960"/>
                  </a:lnTo>
                  <a:lnTo>
                    <a:pt x="12" y="955"/>
                  </a:lnTo>
                  <a:lnTo>
                    <a:pt x="12" y="954"/>
                  </a:lnTo>
                  <a:lnTo>
                    <a:pt x="12" y="953"/>
                  </a:lnTo>
                  <a:lnTo>
                    <a:pt x="12" y="952"/>
                  </a:lnTo>
                  <a:lnTo>
                    <a:pt x="12" y="951"/>
                  </a:lnTo>
                  <a:lnTo>
                    <a:pt x="12" y="950"/>
                  </a:lnTo>
                  <a:lnTo>
                    <a:pt x="12" y="949"/>
                  </a:lnTo>
                  <a:lnTo>
                    <a:pt x="13" y="946"/>
                  </a:lnTo>
                  <a:lnTo>
                    <a:pt x="13" y="943"/>
                  </a:lnTo>
                  <a:lnTo>
                    <a:pt x="13" y="942"/>
                  </a:lnTo>
                  <a:lnTo>
                    <a:pt x="13" y="939"/>
                  </a:lnTo>
                  <a:lnTo>
                    <a:pt x="13" y="938"/>
                  </a:lnTo>
                  <a:lnTo>
                    <a:pt x="13" y="936"/>
                  </a:lnTo>
                  <a:lnTo>
                    <a:pt x="13" y="934"/>
                  </a:lnTo>
                  <a:lnTo>
                    <a:pt x="13" y="933"/>
                  </a:lnTo>
                  <a:lnTo>
                    <a:pt x="14" y="929"/>
                  </a:lnTo>
                  <a:lnTo>
                    <a:pt x="14" y="925"/>
                  </a:lnTo>
                  <a:lnTo>
                    <a:pt x="14" y="923"/>
                  </a:lnTo>
                  <a:lnTo>
                    <a:pt x="14" y="920"/>
                  </a:lnTo>
                  <a:lnTo>
                    <a:pt x="14" y="919"/>
                  </a:lnTo>
                  <a:lnTo>
                    <a:pt x="14" y="918"/>
                  </a:lnTo>
                  <a:lnTo>
                    <a:pt x="14" y="917"/>
                  </a:lnTo>
                  <a:lnTo>
                    <a:pt x="14" y="914"/>
                  </a:lnTo>
                  <a:lnTo>
                    <a:pt x="15" y="906"/>
                  </a:lnTo>
                  <a:lnTo>
                    <a:pt x="15" y="904"/>
                  </a:lnTo>
                  <a:lnTo>
                    <a:pt x="15" y="897"/>
                  </a:lnTo>
                  <a:lnTo>
                    <a:pt x="15" y="895"/>
                  </a:lnTo>
                  <a:lnTo>
                    <a:pt x="16" y="881"/>
                  </a:lnTo>
                  <a:lnTo>
                    <a:pt x="16" y="880"/>
                  </a:lnTo>
                  <a:lnTo>
                    <a:pt x="16" y="876"/>
                  </a:lnTo>
                  <a:lnTo>
                    <a:pt x="16" y="874"/>
                  </a:lnTo>
                  <a:lnTo>
                    <a:pt x="16" y="873"/>
                  </a:lnTo>
                  <a:lnTo>
                    <a:pt x="16" y="871"/>
                  </a:lnTo>
                  <a:lnTo>
                    <a:pt x="16" y="863"/>
                  </a:lnTo>
                  <a:lnTo>
                    <a:pt x="16" y="861"/>
                  </a:lnTo>
                  <a:lnTo>
                    <a:pt x="16" y="859"/>
                  </a:lnTo>
                  <a:lnTo>
                    <a:pt x="16" y="858"/>
                  </a:lnTo>
                  <a:lnTo>
                    <a:pt x="16" y="857"/>
                  </a:lnTo>
                  <a:lnTo>
                    <a:pt x="16" y="856"/>
                  </a:lnTo>
                  <a:lnTo>
                    <a:pt x="16" y="852"/>
                  </a:lnTo>
                  <a:lnTo>
                    <a:pt x="16" y="851"/>
                  </a:lnTo>
                  <a:lnTo>
                    <a:pt x="16" y="850"/>
                  </a:lnTo>
                  <a:lnTo>
                    <a:pt x="17" y="848"/>
                  </a:lnTo>
                  <a:lnTo>
                    <a:pt x="17" y="847"/>
                  </a:lnTo>
                  <a:lnTo>
                    <a:pt x="17" y="846"/>
                  </a:lnTo>
                  <a:lnTo>
                    <a:pt x="17" y="845"/>
                  </a:lnTo>
                  <a:lnTo>
                    <a:pt x="17" y="841"/>
                  </a:lnTo>
                  <a:lnTo>
                    <a:pt x="17" y="836"/>
                  </a:lnTo>
                  <a:lnTo>
                    <a:pt x="17" y="832"/>
                  </a:lnTo>
                  <a:lnTo>
                    <a:pt x="17" y="831"/>
                  </a:lnTo>
                  <a:lnTo>
                    <a:pt x="17" y="826"/>
                  </a:lnTo>
                  <a:lnTo>
                    <a:pt x="17" y="824"/>
                  </a:lnTo>
                  <a:lnTo>
                    <a:pt x="17" y="823"/>
                  </a:lnTo>
                  <a:lnTo>
                    <a:pt x="18" y="820"/>
                  </a:lnTo>
                  <a:lnTo>
                    <a:pt x="18" y="817"/>
                  </a:lnTo>
                  <a:lnTo>
                    <a:pt x="18" y="810"/>
                  </a:lnTo>
                  <a:lnTo>
                    <a:pt x="18" y="809"/>
                  </a:lnTo>
                  <a:lnTo>
                    <a:pt x="18" y="803"/>
                  </a:lnTo>
                  <a:lnTo>
                    <a:pt x="18" y="800"/>
                  </a:lnTo>
                  <a:lnTo>
                    <a:pt x="18" y="795"/>
                  </a:lnTo>
                  <a:lnTo>
                    <a:pt x="18" y="794"/>
                  </a:lnTo>
                  <a:lnTo>
                    <a:pt x="18" y="793"/>
                  </a:lnTo>
                  <a:lnTo>
                    <a:pt x="18" y="792"/>
                  </a:lnTo>
                  <a:lnTo>
                    <a:pt x="19" y="788"/>
                  </a:lnTo>
                  <a:lnTo>
                    <a:pt x="19" y="784"/>
                  </a:lnTo>
                  <a:lnTo>
                    <a:pt x="19" y="782"/>
                  </a:lnTo>
                  <a:lnTo>
                    <a:pt x="19" y="779"/>
                  </a:lnTo>
                  <a:lnTo>
                    <a:pt x="19" y="778"/>
                  </a:lnTo>
                  <a:lnTo>
                    <a:pt x="19" y="776"/>
                  </a:lnTo>
                  <a:lnTo>
                    <a:pt x="19" y="774"/>
                  </a:lnTo>
                  <a:lnTo>
                    <a:pt x="19" y="773"/>
                  </a:lnTo>
                  <a:lnTo>
                    <a:pt x="19" y="770"/>
                  </a:lnTo>
                  <a:lnTo>
                    <a:pt x="19" y="768"/>
                  </a:lnTo>
                  <a:lnTo>
                    <a:pt x="19" y="767"/>
                  </a:lnTo>
                  <a:lnTo>
                    <a:pt x="19" y="763"/>
                  </a:lnTo>
                  <a:lnTo>
                    <a:pt x="19" y="759"/>
                  </a:lnTo>
                  <a:lnTo>
                    <a:pt x="19" y="758"/>
                  </a:lnTo>
                  <a:lnTo>
                    <a:pt x="19" y="755"/>
                  </a:lnTo>
                  <a:lnTo>
                    <a:pt x="19" y="754"/>
                  </a:lnTo>
                  <a:lnTo>
                    <a:pt x="20" y="754"/>
                  </a:lnTo>
                  <a:lnTo>
                    <a:pt x="20" y="753"/>
                  </a:lnTo>
                  <a:lnTo>
                    <a:pt x="20" y="748"/>
                  </a:lnTo>
                  <a:lnTo>
                    <a:pt x="20" y="746"/>
                  </a:lnTo>
                  <a:lnTo>
                    <a:pt x="20" y="743"/>
                  </a:lnTo>
                  <a:lnTo>
                    <a:pt x="20" y="742"/>
                  </a:lnTo>
                  <a:lnTo>
                    <a:pt x="20" y="741"/>
                  </a:lnTo>
                  <a:lnTo>
                    <a:pt x="20" y="740"/>
                  </a:lnTo>
                  <a:lnTo>
                    <a:pt x="20" y="738"/>
                  </a:lnTo>
                  <a:lnTo>
                    <a:pt x="20" y="737"/>
                  </a:lnTo>
                  <a:lnTo>
                    <a:pt x="20" y="735"/>
                  </a:lnTo>
                  <a:lnTo>
                    <a:pt x="20" y="734"/>
                  </a:lnTo>
                  <a:lnTo>
                    <a:pt x="20" y="733"/>
                  </a:lnTo>
                  <a:lnTo>
                    <a:pt x="20" y="732"/>
                  </a:lnTo>
                  <a:lnTo>
                    <a:pt x="20" y="731"/>
                  </a:lnTo>
                  <a:lnTo>
                    <a:pt x="20" y="730"/>
                  </a:lnTo>
                  <a:lnTo>
                    <a:pt x="20" y="729"/>
                  </a:lnTo>
                  <a:lnTo>
                    <a:pt x="20" y="728"/>
                  </a:lnTo>
                  <a:lnTo>
                    <a:pt x="21" y="727"/>
                  </a:lnTo>
                  <a:lnTo>
                    <a:pt x="21" y="726"/>
                  </a:lnTo>
                  <a:lnTo>
                    <a:pt x="21" y="724"/>
                  </a:lnTo>
                  <a:lnTo>
                    <a:pt x="21" y="723"/>
                  </a:lnTo>
                  <a:lnTo>
                    <a:pt x="21" y="722"/>
                  </a:lnTo>
                  <a:lnTo>
                    <a:pt x="21" y="721"/>
                  </a:lnTo>
                  <a:lnTo>
                    <a:pt x="21" y="720"/>
                  </a:lnTo>
                  <a:lnTo>
                    <a:pt x="21" y="718"/>
                  </a:lnTo>
                  <a:lnTo>
                    <a:pt x="21" y="716"/>
                  </a:lnTo>
                  <a:lnTo>
                    <a:pt x="21" y="713"/>
                  </a:lnTo>
                  <a:lnTo>
                    <a:pt x="21" y="711"/>
                  </a:lnTo>
                  <a:lnTo>
                    <a:pt x="21" y="709"/>
                  </a:lnTo>
                  <a:lnTo>
                    <a:pt x="21" y="708"/>
                  </a:lnTo>
                  <a:lnTo>
                    <a:pt x="21" y="705"/>
                  </a:lnTo>
                  <a:lnTo>
                    <a:pt x="21" y="704"/>
                  </a:lnTo>
                  <a:lnTo>
                    <a:pt x="21" y="703"/>
                  </a:lnTo>
                  <a:lnTo>
                    <a:pt x="21" y="701"/>
                  </a:lnTo>
                  <a:lnTo>
                    <a:pt x="21" y="698"/>
                  </a:lnTo>
                  <a:lnTo>
                    <a:pt x="22" y="696"/>
                  </a:lnTo>
                  <a:lnTo>
                    <a:pt x="22" y="693"/>
                  </a:lnTo>
                  <a:lnTo>
                    <a:pt x="22" y="691"/>
                  </a:lnTo>
                  <a:lnTo>
                    <a:pt x="22" y="690"/>
                  </a:lnTo>
                  <a:lnTo>
                    <a:pt x="22" y="687"/>
                  </a:lnTo>
                  <a:lnTo>
                    <a:pt x="22" y="682"/>
                  </a:lnTo>
                  <a:lnTo>
                    <a:pt x="22" y="681"/>
                  </a:lnTo>
                  <a:lnTo>
                    <a:pt x="22" y="679"/>
                  </a:lnTo>
                  <a:lnTo>
                    <a:pt x="22" y="677"/>
                  </a:lnTo>
                  <a:lnTo>
                    <a:pt x="22" y="676"/>
                  </a:lnTo>
                  <a:lnTo>
                    <a:pt x="22" y="674"/>
                  </a:lnTo>
                  <a:lnTo>
                    <a:pt x="22" y="671"/>
                  </a:lnTo>
                  <a:lnTo>
                    <a:pt x="22" y="670"/>
                  </a:lnTo>
                  <a:lnTo>
                    <a:pt x="23" y="668"/>
                  </a:lnTo>
                  <a:lnTo>
                    <a:pt x="23" y="666"/>
                  </a:lnTo>
                  <a:lnTo>
                    <a:pt x="23" y="663"/>
                  </a:lnTo>
                  <a:lnTo>
                    <a:pt x="23" y="662"/>
                  </a:lnTo>
                  <a:lnTo>
                    <a:pt x="23" y="658"/>
                  </a:lnTo>
                  <a:lnTo>
                    <a:pt x="23" y="657"/>
                  </a:lnTo>
                  <a:lnTo>
                    <a:pt x="23" y="653"/>
                  </a:lnTo>
                  <a:lnTo>
                    <a:pt x="23" y="651"/>
                  </a:lnTo>
                  <a:lnTo>
                    <a:pt x="23" y="650"/>
                  </a:lnTo>
                  <a:lnTo>
                    <a:pt x="23" y="649"/>
                  </a:lnTo>
                  <a:lnTo>
                    <a:pt x="23" y="648"/>
                  </a:lnTo>
                  <a:lnTo>
                    <a:pt x="23" y="647"/>
                  </a:lnTo>
                  <a:lnTo>
                    <a:pt x="23" y="638"/>
                  </a:lnTo>
                  <a:lnTo>
                    <a:pt x="23" y="637"/>
                  </a:lnTo>
                  <a:lnTo>
                    <a:pt x="23" y="634"/>
                  </a:lnTo>
                  <a:lnTo>
                    <a:pt x="23" y="631"/>
                  </a:lnTo>
                  <a:lnTo>
                    <a:pt x="23" y="629"/>
                  </a:lnTo>
                  <a:lnTo>
                    <a:pt x="23" y="628"/>
                  </a:lnTo>
                  <a:lnTo>
                    <a:pt x="23" y="626"/>
                  </a:lnTo>
                  <a:lnTo>
                    <a:pt x="23" y="624"/>
                  </a:lnTo>
                  <a:lnTo>
                    <a:pt x="23" y="621"/>
                  </a:lnTo>
                  <a:lnTo>
                    <a:pt x="23" y="619"/>
                  </a:lnTo>
                  <a:lnTo>
                    <a:pt x="23" y="616"/>
                  </a:lnTo>
                  <a:lnTo>
                    <a:pt x="23" y="615"/>
                  </a:lnTo>
                  <a:lnTo>
                    <a:pt x="24" y="612"/>
                  </a:lnTo>
                  <a:lnTo>
                    <a:pt x="24" y="607"/>
                  </a:lnTo>
                  <a:lnTo>
                    <a:pt x="24" y="605"/>
                  </a:lnTo>
                  <a:lnTo>
                    <a:pt x="24" y="604"/>
                  </a:lnTo>
                  <a:lnTo>
                    <a:pt x="24" y="601"/>
                  </a:lnTo>
                  <a:lnTo>
                    <a:pt x="24" y="598"/>
                  </a:lnTo>
                  <a:lnTo>
                    <a:pt x="24" y="592"/>
                  </a:lnTo>
                  <a:lnTo>
                    <a:pt x="24" y="589"/>
                  </a:lnTo>
                  <a:lnTo>
                    <a:pt x="24" y="587"/>
                  </a:lnTo>
                  <a:lnTo>
                    <a:pt x="24" y="584"/>
                  </a:lnTo>
                  <a:lnTo>
                    <a:pt x="25" y="582"/>
                  </a:lnTo>
                  <a:lnTo>
                    <a:pt x="25" y="580"/>
                  </a:lnTo>
                  <a:lnTo>
                    <a:pt x="25" y="579"/>
                  </a:lnTo>
                  <a:lnTo>
                    <a:pt x="25" y="574"/>
                  </a:lnTo>
                  <a:lnTo>
                    <a:pt x="25" y="569"/>
                  </a:lnTo>
                  <a:lnTo>
                    <a:pt x="25" y="567"/>
                  </a:lnTo>
                  <a:lnTo>
                    <a:pt x="25" y="560"/>
                  </a:lnTo>
                  <a:lnTo>
                    <a:pt x="25" y="557"/>
                  </a:lnTo>
                  <a:lnTo>
                    <a:pt x="25" y="554"/>
                  </a:lnTo>
                  <a:lnTo>
                    <a:pt x="26" y="552"/>
                  </a:lnTo>
                  <a:lnTo>
                    <a:pt x="26" y="547"/>
                  </a:lnTo>
                  <a:lnTo>
                    <a:pt x="26" y="544"/>
                  </a:lnTo>
                  <a:lnTo>
                    <a:pt x="26" y="542"/>
                  </a:lnTo>
                  <a:lnTo>
                    <a:pt x="26" y="541"/>
                  </a:lnTo>
                  <a:lnTo>
                    <a:pt x="26" y="539"/>
                  </a:lnTo>
                  <a:lnTo>
                    <a:pt x="26" y="533"/>
                  </a:lnTo>
                  <a:lnTo>
                    <a:pt x="26" y="532"/>
                  </a:lnTo>
                  <a:lnTo>
                    <a:pt x="26" y="528"/>
                  </a:lnTo>
                  <a:lnTo>
                    <a:pt x="26" y="524"/>
                  </a:lnTo>
                  <a:lnTo>
                    <a:pt x="26" y="523"/>
                  </a:lnTo>
                  <a:lnTo>
                    <a:pt x="26" y="522"/>
                  </a:lnTo>
                  <a:lnTo>
                    <a:pt x="27" y="517"/>
                  </a:lnTo>
                  <a:lnTo>
                    <a:pt x="27" y="515"/>
                  </a:lnTo>
                  <a:lnTo>
                    <a:pt x="27" y="514"/>
                  </a:lnTo>
                  <a:lnTo>
                    <a:pt x="27" y="512"/>
                  </a:lnTo>
                  <a:lnTo>
                    <a:pt x="27" y="510"/>
                  </a:lnTo>
                  <a:lnTo>
                    <a:pt x="27" y="509"/>
                  </a:lnTo>
                  <a:lnTo>
                    <a:pt x="27" y="506"/>
                  </a:lnTo>
                  <a:lnTo>
                    <a:pt x="27" y="502"/>
                  </a:lnTo>
                  <a:lnTo>
                    <a:pt x="27" y="500"/>
                  </a:lnTo>
                  <a:lnTo>
                    <a:pt x="27" y="498"/>
                  </a:lnTo>
                  <a:lnTo>
                    <a:pt x="27" y="494"/>
                  </a:lnTo>
                  <a:lnTo>
                    <a:pt x="28" y="489"/>
                  </a:lnTo>
                  <a:lnTo>
                    <a:pt x="28" y="483"/>
                  </a:lnTo>
                  <a:lnTo>
                    <a:pt x="28" y="479"/>
                  </a:lnTo>
                  <a:lnTo>
                    <a:pt x="28" y="474"/>
                  </a:lnTo>
                  <a:lnTo>
                    <a:pt x="28" y="471"/>
                  </a:lnTo>
                  <a:lnTo>
                    <a:pt x="28" y="470"/>
                  </a:lnTo>
                  <a:lnTo>
                    <a:pt x="28" y="468"/>
                  </a:lnTo>
                  <a:lnTo>
                    <a:pt x="28" y="467"/>
                  </a:lnTo>
                  <a:lnTo>
                    <a:pt x="28" y="465"/>
                  </a:lnTo>
                  <a:lnTo>
                    <a:pt x="28" y="464"/>
                  </a:lnTo>
                  <a:lnTo>
                    <a:pt x="28" y="463"/>
                  </a:lnTo>
                  <a:lnTo>
                    <a:pt x="28" y="462"/>
                  </a:lnTo>
                  <a:lnTo>
                    <a:pt x="29" y="458"/>
                  </a:lnTo>
                  <a:lnTo>
                    <a:pt x="29" y="456"/>
                  </a:lnTo>
                  <a:lnTo>
                    <a:pt x="29" y="455"/>
                  </a:lnTo>
                  <a:lnTo>
                    <a:pt x="29" y="454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29" y="441"/>
                  </a:lnTo>
                  <a:lnTo>
                    <a:pt x="29" y="440"/>
                  </a:lnTo>
                  <a:lnTo>
                    <a:pt x="29" y="435"/>
                  </a:lnTo>
                  <a:lnTo>
                    <a:pt x="29" y="434"/>
                  </a:lnTo>
                  <a:lnTo>
                    <a:pt x="30" y="431"/>
                  </a:lnTo>
                  <a:lnTo>
                    <a:pt x="30" y="426"/>
                  </a:lnTo>
                  <a:lnTo>
                    <a:pt x="30" y="418"/>
                  </a:lnTo>
                  <a:lnTo>
                    <a:pt x="30" y="405"/>
                  </a:lnTo>
                  <a:lnTo>
                    <a:pt x="30" y="402"/>
                  </a:lnTo>
                  <a:lnTo>
                    <a:pt x="30" y="391"/>
                  </a:lnTo>
                  <a:lnTo>
                    <a:pt x="30" y="388"/>
                  </a:lnTo>
                  <a:lnTo>
                    <a:pt x="30" y="381"/>
                  </a:lnTo>
                  <a:lnTo>
                    <a:pt x="31" y="372"/>
                  </a:lnTo>
                  <a:lnTo>
                    <a:pt x="31" y="346"/>
                  </a:lnTo>
                  <a:lnTo>
                    <a:pt x="32" y="344"/>
                  </a:lnTo>
                  <a:lnTo>
                    <a:pt x="32" y="341"/>
                  </a:lnTo>
                  <a:lnTo>
                    <a:pt x="32" y="325"/>
                  </a:lnTo>
                  <a:lnTo>
                    <a:pt x="33" y="315"/>
                  </a:lnTo>
                  <a:lnTo>
                    <a:pt x="33" y="307"/>
                  </a:lnTo>
                  <a:lnTo>
                    <a:pt x="33" y="306"/>
                  </a:lnTo>
                  <a:lnTo>
                    <a:pt x="33" y="304"/>
                  </a:lnTo>
                  <a:lnTo>
                    <a:pt x="33" y="303"/>
                  </a:lnTo>
                  <a:lnTo>
                    <a:pt x="33" y="301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3" y="293"/>
                  </a:lnTo>
                  <a:lnTo>
                    <a:pt x="33" y="291"/>
                  </a:lnTo>
                  <a:lnTo>
                    <a:pt x="33" y="290"/>
                  </a:lnTo>
                  <a:lnTo>
                    <a:pt x="34" y="272"/>
                  </a:lnTo>
                  <a:lnTo>
                    <a:pt x="34" y="267"/>
                  </a:lnTo>
                  <a:lnTo>
                    <a:pt x="34" y="262"/>
                  </a:lnTo>
                  <a:lnTo>
                    <a:pt x="34" y="259"/>
                  </a:lnTo>
                  <a:lnTo>
                    <a:pt x="35" y="253"/>
                  </a:lnTo>
                  <a:lnTo>
                    <a:pt x="35" y="247"/>
                  </a:lnTo>
                  <a:lnTo>
                    <a:pt x="35" y="244"/>
                  </a:lnTo>
                  <a:lnTo>
                    <a:pt x="35" y="243"/>
                  </a:lnTo>
                  <a:lnTo>
                    <a:pt x="35" y="242"/>
                  </a:lnTo>
                  <a:lnTo>
                    <a:pt x="35" y="236"/>
                  </a:lnTo>
                  <a:lnTo>
                    <a:pt x="35" y="233"/>
                  </a:lnTo>
                  <a:lnTo>
                    <a:pt x="35" y="232"/>
                  </a:lnTo>
                  <a:lnTo>
                    <a:pt x="35" y="228"/>
                  </a:lnTo>
                  <a:lnTo>
                    <a:pt x="36" y="216"/>
                  </a:lnTo>
                  <a:lnTo>
                    <a:pt x="36" y="212"/>
                  </a:lnTo>
                  <a:lnTo>
                    <a:pt x="36" y="207"/>
                  </a:lnTo>
                  <a:lnTo>
                    <a:pt x="36" y="205"/>
                  </a:lnTo>
                  <a:lnTo>
                    <a:pt x="36" y="199"/>
                  </a:lnTo>
                  <a:lnTo>
                    <a:pt x="37" y="193"/>
                  </a:lnTo>
                  <a:lnTo>
                    <a:pt x="37" y="184"/>
                  </a:lnTo>
                  <a:lnTo>
                    <a:pt x="37" y="172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3"/>
                  </a:lnTo>
                  <a:lnTo>
                    <a:pt x="37" y="144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39" y="89"/>
                  </a:lnTo>
                  <a:lnTo>
                    <a:pt x="39" y="86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2"/>
                  </a:lnTo>
                  <a:lnTo>
                    <a:pt x="40" y="72"/>
                  </a:lnTo>
                  <a:lnTo>
                    <a:pt x="40" y="67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1" y="39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2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0" y="2"/>
                  </a:lnTo>
                  <a:lnTo>
                    <a:pt x="156" y="2"/>
                  </a:lnTo>
                  <a:lnTo>
                    <a:pt x="161" y="3"/>
                  </a:lnTo>
                  <a:lnTo>
                    <a:pt x="174" y="3"/>
                  </a:lnTo>
                  <a:lnTo>
                    <a:pt x="188" y="3"/>
                  </a:lnTo>
                  <a:lnTo>
                    <a:pt x="190" y="3"/>
                  </a:lnTo>
                  <a:lnTo>
                    <a:pt x="193" y="3"/>
                  </a:lnTo>
                  <a:lnTo>
                    <a:pt x="197" y="4"/>
                  </a:lnTo>
                  <a:lnTo>
                    <a:pt x="208" y="4"/>
                  </a:lnTo>
                  <a:lnTo>
                    <a:pt x="218" y="4"/>
                  </a:lnTo>
                  <a:lnTo>
                    <a:pt x="231" y="4"/>
                  </a:lnTo>
                  <a:lnTo>
                    <a:pt x="234" y="4"/>
                  </a:lnTo>
                  <a:lnTo>
                    <a:pt x="236" y="5"/>
                  </a:lnTo>
                  <a:lnTo>
                    <a:pt x="242" y="5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66" y="5"/>
                  </a:lnTo>
                  <a:lnTo>
                    <a:pt x="270" y="5"/>
                  </a:lnTo>
                  <a:lnTo>
                    <a:pt x="271" y="5"/>
                  </a:lnTo>
                  <a:lnTo>
                    <a:pt x="278" y="5"/>
                  </a:lnTo>
                  <a:lnTo>
                    <a:pt x="279" y="5"/>
                  </a:lnTo>
                  <a:lnTo>
                    <a:pt x="295" y="5"/>
                  </a:lnTo>
                  <a:lnTo>
                    <a:pt x="297" y="5"/>
                  </a:lnTo>
                  <a:lnTo>
                    <a:pt x="300" y="5"/>
                  </a:lnTo>
                  <a:lnTo>
                    <a:pt x="305" y="5"/>
                  </a:lnTo>
                  <a:lnTo>
                    <a:pt x="306" y="5"/>
                  </a:lnTo>
                  <a:lnTo>
                    <a:pt x="311" y="5"/>
                  </a:lnTo>
                  <a:lnTo>
                    <a:pt x="319" y="5"/>
                  </a:lnTo>
                  <a:lnTo>
                    <a:pt x="321" y="5"/>
                  </a:lnTo>
                  <a:lnTo>
                    <a:pt x="324" y="6"/>
                  </a:lnTo>
                  <a:lnTo>
                    <a:pt x="332" y="6"/>
                  </a:lnTo>
                  <a:lnTo>
                    <a:pt x="338" y="6"/>
                  </a:lnTo>
                  <a:lnTo>
                    <a:pt x="341" y="6"/>
                  </a:lnTo>
                  <a:lnTo>
                    <a:pt x="344" y="6"/>
                  </a:lnTo>
                  <a:lnTo>
                    <a:pt x="345" y="6"/>
                  </a:lnTo>
                  <a:lnTo>
                    <a:pt x="349" y="6"/>
                  </a:lnTo>
                  <a:lnTo>
                    <a:pt x="352" y="6"/>
                  </a:lnTo>
                  <a:lnTo>
                    <a:pt x="353" y="6"/>
                  </a:lnTo>
                  <a:lnTo>
                    <a:pt x="357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4" y="6"/>
                  </a:lnTo>
                  <a:lnTo>
                    <a:pt x="366" y="6"/>
                  </a:lnTo>
                  <a:lnTo>
                    <a:pt x="371" y="7"/>
                  </a:lnTo>
                  <a:lnTo>
                    <a:pt x="372" y="7"/>
                  </a:lnTo>
                  <a:lnTo>
                    <a:pt x="376" y="7"/>
                  </a:lnTo>
                  <a:lnTo>
                    <a:pt x="377" y="7"/>
                  </a:lnTo>
                  <a:lnTo>
                    <a:pt x="378" y="7"/>
                  </a:lnTo>
                  <a:lnTo>
                    <a:pt x="383" y="7"/>
                  </a:lnTo>
                  <a:lnTo>
                    <a:pt x="385" y="7"/>
                  </a:lnTo>
                  <a:lnTo>
                    <a:pt x="387" y="7"/>
                  </a:lnTo>
                  <a:lnTo>
                    <a:pt x="388" y="7"/>
                  </a:lnTo>
                  <a:lnTo>
                    <a:pt x="389" y="7"/>
                  </a:lnTo>
                  <a:lnTo>
                    <a:pt x="392" y="7"/>
                  </a:lnTo>
                  <a:lnTo>
                    <a:pt x="395" y="7"/>
                  </a:lnTo>
                  <a:lnTo>
                    <a:pt x="397" y="7"/>
                  </a:lnTo>
                  <a:lnTo>
                    <a:pt x="402" y="7"/>
                  </a:lnTo>
                  <a:lnTo>
                    <a:pt x="403" y="7"/>
                  </a:lnTo>
                  <a:lnTo>
                    <a:pt x="404" y="7"/>
                  </a:lnTo>
                  <a:lnTo>
                    <a:pt x="405" y="7"/>
                  </a:lnTo>
                  <a:lnTo>
                    <a:pt x="406" y="8"/>
                  </a:lnTo>
                  <a:lnTo>
                    <a:pt x="407" y="8"/>
                  </a:lnTo>
                  <a:lnTo>
                    <a:pt x="409" y="8"/>
                  </a:lnTo>
                  <a:lnTo>
                    <a:pt x="413" y="8"/>
                  </a:lnTo>
                  <a:lnTo>
                    <a:pt x="414" y="8"/>
                  </a:lnTo>
                  <a:lnTo>
                    <a:pt x="415" y="8"/>
                  </a:lnTo>
                  <a:lnTo>
                    <a:pt x="419" y="8"/>
                  </a:lnTo>
                  <a:lnTo>
                    <a:pt x="422" y="8"/>
                  </a:lnTo>
                  <a:lnTo>
                    <a:pt x="425" y="8"/>
                  </a:lnTo>
                  <a:lnTo>
                    <a:pt x="428" y="8"/>
                  </a:lnTo>
                  <a:lnTo>
                    <a:pt x="430" y="8"/>
                  </a:lnTo>
                  <a:lnTo>
                    <a:pt x="431" y="8"/>
                  </a:lnTo>
                  <a:lnTo>
                    <a:pt x="436" y="8"/>
                  </a:lnTo>
                  <a:lnTo>
                    <a:pt x="437" y="8"/>
                  </a:lnTo>
                  <a:lnTo>
                    <a:pt x="442" y="8"/>
                  </a:lnTo>
                  <a:lnTo>
                    <a:pt x="445" y="8"/>
                  </a:lnTo>
                  <a:lnTo>
                    <a:pt x="449" y="8"/>
                  </a:lnTo>
                  <a:lnTo>
                    <a:pt x="457" y="9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6" y="9"/>
                  </a:lnTo>
                  <a:lnTo>
                    <a:pt x="470" y="9"/>
                  </a:lnTo>
                  <a:lnTo>
                    <a:pt x="472" y="9"/>
                  </a:lnTo>
                  <a:lnTo>
                    <a:pt x="483" y="9"/>
                  </a:lnTo>
                  <a:lnTo>
                    <a:pt x="485" y="9"/>
                  </a:lnTo>
                  <a:lnTo>
                    <a:pt x="487" y="9"/>
                  </a:lnTo>
                  <a:lnTo>
                    <a:pt x="488" y="9"/>
                  </a:lnTo>
                  <a:lnTo>
                    <a:pt x="489" y="9"/>
                  </a:lnTo>
                  <a:lnTo>
                    <a:pt x="492" y="9"/>
                  </a:lnTo>
                  <a:lnTo>
                    <a:pt x="493" y="9"/>
                  </a:lnTo>
                  <a:lnTo>
                    <a:pt x="495" y="9"/>
                  </a:lnTo>
                  <a:lnTo>
                    <a:pt x="496" y="9"/>
                  </a:lnTo>
                  <a:lnTo>
                    <a:pt x="510" y="9"/>
                  </a:lnTo>
                  <a:lnTo>
                    <a:pt x="511" y="9"/>
                  </a:lnTo>
                  <a:lnTo>
                    <a:pt x="517" y="9"/>
                  </a:lnTo>
                  <a:lnTo>
                    <a:pt x="521" y="10"/>
                  </a:lnTo>
                  <a:lnTo>
                    <a:pt x="522" y="9"/>
                  </a:lnTo>
                  <a:lnTo>
                    <a:pt x="524" y="9"/>
                  </a:lnTo>
                  <a:lnTo>
                    <a:pt x="524" y="10"/>
                  </a:lnTo>
                  <a:lnTo>
                    <a:pt x="526" y="10"/>
                  </a:lnTo>
                  <a:lnTo>
                    <a:pt x="528" y="10"/>
                  </a:lnTo>
                  <a:lnTo>
                    <a:pt x="531" y="10"/>
                  </a:lnTo>
                  <a:lnTo>
                    <a:pt x="538" y="10"/>
                  </a:lnTo>
                  <a:lnTo>
                    <a:pt x="542" y="10"/>
                  </a:lnTo>
                  <a:lnTo>
                    <a:pt x="546" y="10"/>
                  </a:lnTo>
                  <a:lnTo>
                    <a:pt x="552" y="10"/>
                  </a:lnTo>
                  <a:lnTo>
                    <a:pt x="558" y="10"/>
                  </a:lnTo>
                  <a:lnTo>
                    <a:pt x="566" y="10"/>
                  </a:lnTo>
                  <a:lnTo>
                    <a:pt x="567" y="10"/>
                  </a:lnTo>
                  <a:lnTo>
                    <a:pt x="569" y="10"/>
                  </a:lnTo>
                  <a:lnTo>
                    <a:pt x="571" y="10"/>
                  </a:lnTo>
                  <a:lnTo>
                    <a:pt x="572" y="10"/>
                  </a:lnTo>
                  <a:lnTo>
                    <a:pt x="576" y="10"/>
                  </a:lnTo>
                  <a:lnTo>
                    <a:pt x="580" y="10"/>
                  </a:lnTo>
                  <a:lnTo>
                    <a:pt x="581" y="10"/>
                  </a:lnTo>
                  <a:lnTo>
                    <a:pt x="588" y="10"/>
                  </a:lnTo>
                  <a:lnTo>
                    <a:pt x="589" y="10"/>
                  </a:lnTo>
                  <a:lnTo>
                    <a:pt x="591" y="10"/>
                  </a:lnTo>
                  <a:lnTo>
                    <a:pt x="593" y="10"/>
                  </a:lnTo>
                  <a:lnTo>
                    <a:pt x="601" y="11"/>
                  </a:lnTo>
                  <a:lnTo>
                    <a:pt x="603" y="11"/>
                  </a:lnTo>
                  <a:lnTo>
                    <a:pt x="605" y="11"/>
                  </a:lnTo>
                  <a:lnTo>
                    <a:pt x="606" y="11"/>
                  </a:lnTo>
                  <a:lnTo>
                    <a:pt x="612" y="11"/>
                  </a:lnTo>
                  <a:lnTo>
                    <a:pt x="613" y="11"/>
                  </a:lnTo>
                  <a:lnTo>
                    <a:pt x="614" y="11"/>
                  </a:lnTo>
                  <a:lnTo>
                    <a:pt x="616" y="11"/>
                  </a:lnTo>
                  <a:lnTo>
                    <a:pt x="617" y="11"/>
                  </a:lnTo>
                  <a:lnTo>
                    <a:pt x="618" y="11"/>
                  </a:lnTo>
                  <a:lnTo>
                    <a:pt x="626" y="11"/>
                  </a:lnTo>
                  <a:lnTo>
                    <a:pt x="629" y="11"/>
                  </a:lnTo>
                  <a:lnTo>
                    <a:pt x="631" y="11"/>
                  </a:lnTo>
                  <a:lnTo>
                    <a:pt x="636" y="11"/>
                  </a:lnTo>
                  <a:lnTo>
                    <a:pt x="637" y="11"/>
                  </a:lnTo>
                  <a:lnTo>
                    <a:pt x="642" y="11"/>
                  </a:lnTo>
                  <a:lnTo>
                    <a:pt x="644" y="11"/>
                  </a:lnTo>
                  <a:lnTo>
                    <a:pt x="647" y="11"/>
                  </a:lnTo>
                  <a:lnTo>
                    <a:pt x="648" y="11"/>
                  </a:lnTo>
                  <a:lnTo>
                    <a:pt x="651" y="11"/>
                  </a:lnTo>
                  <a:lnTo>
                    <a:pt x="652" y="11"/>
                  </a:lnTo>
                  <a:lnTo>
                    <a:pt x="653" y="11"/>
                  </a:lnTo>
                  <a:lnTo>
                    <a:pt x="655" y="11"/>
                  </a:lnTo>
                  <a:lnTo>
                    <a:pt x="656" y="11"/>
                  </a:lnTo>
                  <a:lnTo>
                    <a:pt x="657" y="11"/>
                  </a:lnTo>
                  <a:lnTo>
                    <a:pt x="658" y="11"/>
                  </a:lnTo>
                  <a:lnTo>
                    <a:pt x="660" y="11"/>
                  </a:lnTo>
                  <a:lnTo>
                    <a:pt x="661" y="11"/>
                  </a:lnTo>
                  <a:lnTo>
                    <a:pt x="662" y="11"/>
                  </a:lnTo>
                  <a:lnTo>
                    <a:pt x="663" y="11"/>
                  </a:lnTo>
                  <a:lnTo>
                    <a:pt x="664" y="11"/>
                  </a:lnTo>
                  <a:lnTo>
                    <a:pt x="665" y="11"/>
                  </a:lnTo>
                  <a:lnTo>
                    <a:pt x="666" y="11"/>
                  </a:lnTo>
                  <a:lnTo>
                    <a:pt x="668" y="11"/>
                  </a:lnTo>
                  <a:lnTo>
                    <a:pt x="669" y="11"/>
                  </a:lnTo>
                  <a:lnTo>
                    <a:pt x="670" y="11"/>
                  </a:lnTo>
                  <a:lnTo>
                    <a:pt x="671" y="11"/>
                  </a:lnTo>
                  <a:lnTo>
                    <a:pt x="672" y="11"/>
                  </a:lnTo>
                  <a:lnTo>
                    <a:pt x="673" y="11"/>
                  </a:lnTo>
                  <a:lnTo>
                    <a:pt x="674" y="11"/>
                  </a:lnTo>
                  <a:lnTo>
                    <a:pt x="679" y="11"/>
                  </a:lnTo>
                  <a:lnTo>
                    <a:pt x="680" y="11"/>
                  </a:lnTo>
                  <a:lnTo>
                    <a:pt x="685" y="11"/>
                  </a:lnTo>
                  <a:lnTo>
                    <a:pt x="686" y="11"/>
                  </a:lnTo>
                  <a:lnTo>
                    <a:pt x="696" y="11"/>
                  </a:lnTo>
                  <a:lnTo>
                    <a:pt x="698" y="11"/>
                  </a:lnTo>
                  <a:lnTo>
                    <a:pt x="709" y="11"/>
                  </a:lnTo>
                  <a:lnTo>
                    <a:pt x="713" y="11"/>
                  </a:lnTo>
                  <a:lnTo>
                    <a:pt x="714" y="11"/>
                  </a:lnTo>
                  <a:lnTo>
                    <a:pt x="720" y="11"/>
                  </a:lnTo>
                  <a:lnTo>
                    <a:pt x="723" y="11"/>
                  </a:lnTo>
                  <a:lnTo>
                    <a:pt x="728" y="11"/>
                  </a:lnTo>
                  <a:lnTo>
                    <a:pt x="730" y="11"/>
                  </a:lnTo>
                  <a:lnTo>
                    <a:pt x="733" y="11"/>
                  </a:lnTo>
                  <a:lnTo>
                    <a:pt x="740" y="11"/>
                  </a:lnTo>
                  <a:lnTo>
                    <a:pt x="741" y="11"/>
                  </a:lnTo>
                  <a:lnTo>
                    <a:pt x="747" y="11"/>
                  </a:lnTo>
                  <a:lnTo>
                    <a:pt x="750" y="11"/>
                  </a:lnTo>
                  <a:lnTo>
                    <a:pt x="751" y="11"/>
                  </a:lnTo>
                  <a:lnTo>
                    <a:pt x="757" y="11"/>
                  </a:lnTo>
                  <a:lnTo>
                    <a:pt x="759" y="11"/>
                  </a:lnTo>
                  <a:lnTo>
                    <a:pt x="760" y="11"/>
                  </a:lnTo>
                  <a:lnTo>
                    <a:pt x="764" y="11"/>
                  </a:lnTo>
                  <a:lnTo>
                    <a:pt x="767" y="11"/>
                  </a:lnTo>
                  <a:lnTo>
                    <a:pt x="770" y="11"/>
                  </a:lnTo>
                  <a:lnTo>
                    <a:pt x="775" y="11"/>
                  </a:lnTo>
                  <a:lnTo>
                    <a:pt x="777" y="11"/>
                  </a:lnTo>
                  <a:lnTo>
                    <a:pt x="780" y="11"/>
                  </a:lnTo>
                  <a:lnTo>
                    <a:pt x="783" y="11"/>
                  </a:lnTo>
                  <a:lnTo>
                    <a:pt x="788" y="11"/>
                  </a:lnTo>
                  <a:lnTo>
                    <a:pt x="791" y="11"/>
                  </a:lnTo>
                  <a:lnTo>
                    <a:pt x="796" y="11"/>
                  </a:lnTo>
                  <a:lnTo>
                    <a:pt x="798" y="11"/>
                  </a:lnTo>
                  <a:lnTo>
                    <a:pt x="799" y="11"/>
                  </a:lnTo>
                  <a:lnTo>
                    <a:pt x="801" y="11"/>
                  </a:lnTo>
                  <a:lnTo>
                    <a:pt x="808" y="11"/>
                  </a:lnTo>
                  <a:lnTo>
                    <a:pt x="815" y="11"/>
                  </a:lnTo>
                  <a:lnTo>
                    <a:pt x="816" y="11"/>
                  </a:lnTo>
                  <a:lnTo>
                    <a:pt x="817" y="11"/>
                  </a:lnTo>
                  <a:lnTo>
                    <a:pt x="818" y="11"/>
                  </a:lnTo>
                  <a:lnTo>
                    <a:pt x="819" y="11"/>
                  </a:lnTo>
                  <a:lnTo>
                    <a:pt x="821" y="11"/>
                  </a:lnTo>
                  <a:lnTo>
                    <a:pt x="824" y="11"/>
                  </a:lnTo>
                  <a:lnTo>
                    <a:pt x="825" y="11"/>
                  </a:lnTo>
                  <a:lnTo>
                    <a:pt x="827" y="11"/>
                  </a:lnTo>
                  <a:lnTo>
                    <a:pt x="828" y="11"/>
                  </a:lnTo>
                  <a:lnTo>
                    <a:pt x="829" y="11"/>
                  </a:lnTo>
                  <a:lnTo>
                    <a:pt x="833" y="11"/>
                  </a:lnTo>
                  <a:lnTo>
                    <a:pt x="835" y="11"/>
                  </a:lnTo>
                  <a:lnTo>
                    <a:pt x="838" y="11"/>
                  </a:lnTo>
                  <a:lnTo>
                    <a:pt x="843" y="11"/>
                  </a:lnTo>
                  <a:lnTo>
                    <a:pt x="845" y="11"/>
                  </a:lnTo>
                  <a:lnTo>
                    <a:pt x="846" y="11"/>
                  </a:lnTo>
                  <a:lnTo>
                    <a:pt x="849" y="11"/>
                  </a:lnTo>
                  <a:lnTo>
                    <a:pt x="850" y="11"/>
                  </a:lnTo>
                  <a:lnTo>
                    <a:pt x="855" y="11"/>
                  </a:lnTo>
                  <a:lnTo>
                    <a:pt x="859" y="11"/>
                  </a:lnTo>
                  <a:lnTo>
                    <a:pt x="860" y="11"/>
                  </a:lnTo>
                  <a:lnTo>
                    <a:pt x="866" y="11"/>
                  </a:lnTo>
                  <a:lnTo>
                    <a:pt x="867" y="11"/>
                  </a:lnTo>
                  <a:lnTo>
                    <a:pt x="868" y="11"/>
                  </a:lnTo>
                  <a:lnTo>
                    <a:pt x="869" y="11"/>
                  </a:lnTo>
                  <a:lnTo>
                    <a:pt x="870" y="11"/>
                  </a:lnTo>
                  <a:lnTo>
                    <a:pt x="872" y="11"/>
                  </a:lnTo>
                  <a:lnTo>
                    <a:pt x="873" y="11"/>
                  </a:lnTo>
                  <a:lnTo>
                    <a:pt x="874" y="11"/>
                  </a:lnTo>
                  <a:lnTo>
                    <a:pt x="875" y="11"/>
                  </a:lnTo>
                  <a:lnTo>
                    <a:pt x="879" y="11"/>
                  </a:lnTo>
                  <a:lnTo>
                    <a:pt x="881" y="11"/>
                  </a:lnTo>
                  <a:lnTo>
                    <a:pt x="884" y="11"/>
                  </a:lnTo>
                  <a:lnTo>
                    <a:pt x="885" y="11"/>
                  </a:lnTo>
                  <a:lnTo>
                    <a:pt x="886" y="11"/>
                  </a:lnTo>
                  <a:lnTo>
                    <a:pt x="888" y="11"/>
                  </a:lnTo>
                  <a:lnTo>
                    <a:pt x="889" y="11"/>
                  </a:lnTo>
                  <a:lnTo>
                    <a:pt x="891" y="11"/>
                  </a:lnTo>
                  <a:lnTo>
                    <a:pt x="892" y="11"/>
                  </a:lnTo>
                  <a:lnTo>
                    <a:pt x="893" y="11"/>
                  </a:lnTo>
                  <a:lnTo>
                    <a:pt x="897" y="11"/>
                  </a:lnTo>
                  <a:lnTo>
                    <a:pt x="898" y="11"/>
                  </a:lnTo>
                  <a:lnTo>
                    <a:pt x="899" y="11"/>
                  </a:lnTo>
                  <a:lnTo>
                    <a:pt x="900" y="11"/>
                  </a:lnTo>
                  <a:lnTo>
                    <a:pt x="901" y="11"/>
                  </a:lnTo>
                  <a:lnTo>
                    <a:pt x="903" y="11"/>
                  </a:lnTo>
                  <a:lnTo>
                    <a:pt x="905" y="11"/>
                  </a:lnTo>
                  <a:lnTo>
                    <a:pt x="906" y="11"/>
                  </a:lnTo>
                  <a:lnTo>
                    <a:pt x="907" y="11"/>
                  </a:lnTo>
                  <a:lnTo>
                    <a:pt x="908" y="11"/>
                  </a:lnTo>
                  <a:lnTo>
                    <a:pt x="910" y="11"/>
                  </a:lnTo>
                  <a:lnTo>
                    <a:pt x="911" y="11"/>
                  </a:lnTo>
                  <a:lnTo>
                    <a:pt x="914" y="11"/>
                  </a:lnTo>
                  <a:lnTo>
                    <a:pt x="915" y="11"/>
                  </a:lnTo>
                  <a:lnTo>
                    <a:pt x="916" y="11"/>
                  </a:lnTo>
                  <a:lnTo>
                    <a:pt x="917" y="11"/>
                  </a:lnTo>
                  <a:lnTo>
                    <a:pt x="917" y="14"/>
                  </a:lnTo>
                  <a:lnTo>
                    <a:pt x="917" y="19"/>
                  </a:lnTo>
                  <a:lnTo>
                    <a:pt x="917" y="21"/>
                  </a:lnTo>
                  <a:lnTo>
                    <a:pt x="917" y="32"/>
                  </a:lnTo>
                  <a:lnTo>
                    <a:pt x="917" y="34"/>
                  </a:lnTo>
                  <a:lnTo>
                    <a:pt x="917" y="39"/>
                  </a:lnTo>
                  <a:lnTo>
                    <a:pt x="917" y="43"/>
                  </a:lnTo>
                  <a:lnTo>
                    <a:pt x="917" y="47"/>
                  </a:lnTo>
                  <a:lnTo>
                    <a:pt x="917" y="49"/>
                  </a:lnTo>
                  <a:lnTo>
                    <a:pt x="917" y="50"/>
                  </a:lnTo>
                  <a:lnTo>
                    <a:pt x="917" y="55"/>
                  </a:lnTo>
                  <a:lnTo>
                    <a:pt x="917" y="57"/>
                  </a:lnTo>
                  <a:lnTo>
                    <a:pt x="917" y="60"/>
                  </a:lnTo>
                  <a:lnTo>
                    <a:pt x="917" y="61"/>
                  </a:lnTo>
                  <a:lnTo>
                    <a:pt x="917" y="63"/>
                  </a:lnTo>
                  <a:lnTo>
                    <a:pt x="917" y="66"/>
                  </a:lnTo>
                  <a:lnTo>
                    <a:pt x="917" y="69"/>
                  </a:lnTo>
                  <a:lnTo>
                    <a:pt x="917" y="71"/>
                  </a:lnTo>
                  <a:lnTo>
                    <a:pt x="917" y="79"/>
                  </a:lnTo>
                  <a:lnTo>
                    <a:pt x="917" y="88"/>
                  </a:lnTo>
                  <a:lnTo>
                    <a:pt x="917" y="89"/>
                  </a:lnTo>
                  <a:lnTo>
                    <a:pt x="917" y="94"/>
                  </a:lnTo>
                  <a:lnTo>
                    <a:pt x="917" y="98"/>
                  </a:lnTo>
                  <a:lnTo>
                    <a:pt x="917" y="100"/>
                  </a:lnTo>
                  <a:lnTo>
                    <a:pt x="917" y="101"/>
                  </a:lnTo>
                  <a:lnTo>
                    <a:pt x="917" y="102"/>
                  </a:lnTo>
                  <a:lnTo>
                    <a:pt x="917" y="105"/>
                  </a:lnTo>
                  <a:lnTo>
                    <a:pt x="917" y="108"/>
                  </a:lnTo>
                  <a:lnTo>
                    <a:pt x="917" y="109"/>
                  </a:lnTo>
                  <a:lnTo>
                    <a:pt x="917" y="110"/>
                  </a:lnTo>
                  <a:lnTo>
                    <a:pt x="917" y="111"/>
                  </a:lnTo>
                  <a:lnTo>
                    <a:pt x="917" y="113"/>
                  </a:lnTo>
                  <a:lnTo>
                    <a:pt x="917" y="114"/>
                  </a:lnTo>
                  <a:lnTo>
                    <a:pt x="917" y="116"/>
                  </a:lnTo>
                  <a:lnTo>
                    <a:pt x="917" y="117"/>
                  </a:lnTo>
                  <a:lnTo>
                    <a:pt x="917" y="119"/>
                  </a:lnTo>
                  <a:lnTo>
                    <a:pt x="917" y="120"/>
                  </a:lnTo>
                  <a:lnTo>
                    <a:pt x="917" y="127"/>
                  </a:lnTo>
                  <a:lnTo>
                    <a:pt x="917" y="138"/>
                  </a:lnTo>
                  <a:lnTo>
                    <a:pt x="917" y="139"/>
                  </a:lnTo>
                  <a:lnTo>
                    <a:pt x="917" y="140"/>
                  </a:lnTo>
                  <a:lnTo>
                    <a:pt x="917" y="141"/>
                  </a:lnTo>
                  <a:lnTo>
                    <a:pt x="917" y="150"/>
                  </a:lnTo>
                  <a:lnTo>
                    <a:pt x="917" y="153"/>
                  </a:lnTo>
                  <a:lnTo>
                    <a:pt x="917" y="154"/>
                  </a:lnTo>
                  <a:lnTo>
                    <a:pt x="917" y="161"/>
                  </a:lnTo>
                  <a:lnTo>
                    <a:pt x="917" y="165"/>
                  </a:lnTo>
                  <a:lnTo>
                    <a:pt x="917" y="167"/>
                  </a:lnTo>
                  <a:lnTo>
                    <a:pt x="917" y="169"/>
                  </a:lnTo>
                  <a:lnTo>
                    <a:pt x="917" y="174"/>
                  </a:lnTo>
                  <a:lnTo>
                    <a:pt x="917" y="179"/>
                  </a:lnTo>
                  <a:lnTo>
                    <a:pt x="917" y="180"/>
                  </a:lnTo>
                  <a:lnTo>
                    <a:pt x="917" y="182"/>
                  </a:lnTo>
                  <a:lnTo>
                    <a:pt x="917" y="184"/>
                  </a:lnTo>
                  <a:lnTo>
                    <a:pt x="917" y="185"/>
                  </a:lnTo>
                  <a:lnTo>
                    <a:pt x="917" y="186"/>
                  </a:lnTo>
                  <a:lnTo>
                    <a:pt x="917" y="187"/>
                  </a:lnTo>
                  <a:lnTo>
                    <a:pt x="917" y="188"/>
                  </a:lnTo>
                  <a:lnTo>
                    <a:pt x="917" y="195"/>
                  </a:lnTo>
                  <a:lnTo>
                    <a:pt x="917" y="199"/>
                  </a:lnTo>
                  <a:lnTo>
                    <a:pt x="917" y="202"/>
                  </a:lnTo>
                  <a:lnTo>
                    <a:pt x="917" y="209"/>
                  </a:lnTo>
                  <a:lnTo>
                    <a:pt x="917" y="211"/>
                  </a:lnTo>
                  <a:lnTo>
                    <a:pt x="917" y="224"/>
                  </a:lnTo>
                  <a:lnTo>
                    <a:pt x="917" y="225"/>
                  </a:lnTo>
                  <a:lnTo>
                    <a:pt x="917" y="226"/>
                  </a:lnTo>
                  <a:lnTo>
                    <a:pt x="917" y="227"/>
                  </a:lnTo>
                  <a:lnTo>
                    <a:pt x="917" y="232"/>
                  </a:lnTo>
                  <a:lnTo>
                    <a:pt x="917" y="233"/>
                  </a:lnTo>
                  <a:lnTo>
                    <a:pt x="917" y="235"/>
                  </a:lnTo>
                  <a:lnTo>
                    <a:pt x="917" y="238"/>
                  </a:lnTo>
                  <a:lnTo>
                    <a:pt x="917" y="240"/>
                  </a:lnTo>
                  <a:lnTo>
                    <a:pt x="917" y="243"/>
                  </a:lnTo>
                  <a:lnTo>
                    <a:pt x="917" y="249"/>
                  </a:lnTo>
                  <a:lnTo>
                    <a:pt x="917" y="255"/>
                  </a:lnTo>
                  <a:lnTo>
                    <a:pt x="917" y="259"/>
                  </a:lnTo>
                  <a:lnTo>
                    <a:pt x="917" y="263"/>
                  </a:lnTo>
                  <a:lnTo>
                    <a:pt x="917" y="266"/>
                  </a:lnTo>
                  <a:lnTo>
                    <a:pt x="917" y="267"/>
                  </a:lnTo>
                  <a:lnTo>
                    <a:pt x="917" y="270"/>
                  </a:lnTo>
                  <a:lnTo>
                    <a:pt x="917" y="271"/>
                  </a:lnTo>
                  <a:lnTo>
                    <a:pt x="917" y="278"/>
                  </a:lnTo>
                  <a:lnTo>
                    <a:pt x="917" y="284"/>
                  </a:lnTo>
                  <a:lnTo>
                    <a:pt x="917" y="290"/>
                  </a:lnTo>
                  <a:lnTo>
                    <a:pt x="917" y="294"/>
                  </a:lnTo>
                  <a:lnTo>
                    <a:pt x="917" y="298"/>
                  </a:lnTo>
                  <a:lnTo>
                    <a:pt x="917" y="304"/>
                  </a:lnTo>
                  <a:lnTo>
                    <a:pt x="917" y="308"/>
                  </a:lnTo>
                  <a:lnTo>
                    <a:pt x="917" y="309"/>
                  </a:lnTo>
                  <a:lnTo>
                    <a:pt x="917" y="313"/>
                  </a:lnTo>
                  <a:lnTo>
                    <a:pt x="917" y="314"/>
                  </a:lnTo>
                  <a:lnTo>
                    <a:pt x="917" y="316"/>
                  </a:lnTo>
                  <a:lnTo>
                    <a:pt x="917" y="325"/>
                  </a:lnTo>
                  <a:lnTo>
                    <a:pt x="917" y="326"/>
                  </a:lnTo>
                  <a:lnTo>
                    <a:pt x="917" y="338"/>
                  </a:lnTo>
                  <a:lnTo>
                    <a:pt x="917" y="340"/>
                  </a:lnTo>
                  <a:lnTo>
                    <a:pt x="917" y="350"/>
                  </a:lnTo>
                  <a:lnTo>
                    <a:pt x="917" y="356"/>
                  </a:lnTo>
                  <a:lnTo>
                    <a:pt x="917" y="359"/>
                  </a:lnTo>
                  <a:lnTo>
                    <a:pt x="917" y="360"/>
                  </a:lnTo>
                  <a:lnTo>
                    <a:pt x="917" y="368"/>
                  </a:lnTo>
                  <a:lnTo>
                    <a:pt x="917" y="375"/>
                  </a:lnTo>
                  <a:lnTo>
                    <a:pt x="917" y="381"/>
                  </a:lnTo>
                  <a:lnTo>
                    <a:pt x="917" y="382"/>
                  </a:lnTo>
                  <a:lnTo>
                    <a:pt x="917" y="383"/>
                  </a:lnTo>
                  <a:lnTo>
                    <a:pt x="917" y="399"/>
                  </a:lnTo>
                  <a:lnTo>
                    <a:pt x="917" y="403"/>
                  </a:lnTo>
                  <a:lnTo>
                    <a:pt x="917" y="404"/>
                  </a:lnTo>
                  <a:lnTo>
                    <a:pt x="917" y="405"/>
                  </a:lnTo>
                  <a:lnTo>
                    <a:pt x="917" y="409"/>
                  </a:lnTo>
                  <a:lnTo>
                    <a:pt x="917" y="412"/>
                  </a:lnTo>
                  <a:lnTo>
                    <a:pt x="917" y="413"/>
                  </a:lnTo>
                  <a:lnTo>
                    <a:pt x="917" y="414"/>
                  </a:lnTo>
                  <a:lnTo>
                    <a:pt x="917" y="416"/>
                  </a:lnTo>
                  <a:lnTo>
                    <a:pt x="917" y="423"/>
                  </a:lnTo>
                  <a:lnTo>
                    <a:pt x="917" y="425"/>
                  </a:lnTo>
                  <a:lnTo>
                    <a:pt x="917" y="426"/>
                  </a:lnTo>
                  <a:lnTo>
                    <a:pt x="917" y="427"/>
                  </a:lnTo>
                  <a:lnTo>
                    <a:pt x="917" y="429"/>
                  </a:lnTo>
                  <a:lnTo>
                    <a:pt x="917" y="430"/>
                  </a:lnTo>
                  <a:lnTo>
                    <a:pt x="917" y="433"/>
                  </a:lnTo>
                  <a:lnTo>
                    <a:pt x="917" y="436"/>
                  </a:lnTo>
                  <a:lnTo>
                    <a:pt x="917" y="438"/>
                  </a:lnTo>
                  <a:lnTo>
                    <a:pt x="917" y="443"/>
                  </a:lnTo>
                  <a:lnTo>
                    <a:pt x="917" y="446"/>
                  </a:lnTo>
                  <a:lnTo>
                    <a:pt x="917" y="448"/>
                  </a:lnTo>
                  <a:lnTo>
                    <a:pt x="917" y="449"/>
                  </a:lnTo>
                  <a:lnTo>
                    <a:pt x="917" y="450"/>
                  </a:lnTo>
                  <a:lnTo>
                    <a:pt x="917" y="451"/>
                  </a:lnTo>
                  <a:lnTo>
                    <a:pt x="917" y="452"/>
                  </a:lnTo>
                  <a:lnTo>
                    <a:pt x="917" y="454"/>
                  </a:lnTo>
                  <a:lnTo>
                    <a:pt x="917" y="459"/>
                  </a:lnTo>
                  <a:lnTo>
                    <a:pt x="917" y="463"/>
                  </a:lnTo>
                  <a:lnTo>
                    <a:pt x="917" y="464"/>
                  </a:lnTo>
                  <a:lnTo>
                    <a:pt x="917" y="466"/>
                  </a:lnTo>
                  <a:lnTo>
                    <a:pt x="917" y="469"/>
                  </a:lnTo>
                  <a:lnTo>
                    <a:pt x="917" y="472"/>
                  </a:lnTo>
                  <a:lnTo>
                    <a:pt x="917" y="480"/>
                  </a:lnTo>
                  <a:lnTo>
                    <a:pt x="917" y="481"/>
                  </a:lnTo>
                  <a:lnTo>
                    <a:pt x="917" y="482"/>
                  </a:lnTo>
                  <a:lnTo>
                    <a:pt x="917" y="485"/>
                  </a:lnTo>
                  <a:lnTo>
                    <a:pt x="917" y="486"/>
                  </a:lnTo>
                  <a:lnTo>
                    <a:pt x="917" y="488"/>
                  </a:lnTo>
                  <a:lnTo>
                    <a:pt x="917" y="489"/>
                  </a:lnTo>
                  <a:lnTo>
                    <a:pt x="917" y="490"/>
                  </a:lnTo>
                  <a:lnTo>
                    <a:pt x="917" y="493"/>
                  </a:lnTo>
                  <a:lnTo>
                    <a:pt x="917" y="501"/>
                  </a:lnTo>
                  <a:lnTo>
                    <a:pt x="917" y="502"/>
                  </a:lnTo>
                  <a:lnTo>
                    <a:pt x="917" y="507"/>
                  </a:lnTo>
                  <a:lnTo>
                    <a:pt x="917" y="511"/>
                  </a:lnTo>
                  <a:lnTo>
                    <a:pt x="917" y="514"/>
                  </a:lnTo>
                  <a:lnTo>
                    <a:pt x="917" y="515"/>
                  </a:lnTo>
                  <a:lnTo>
                    <a:pt x="917" y="517"/>
                  </a:lnTo>
                  <a:lnTo>
                    <a:pt x="917" y="518"/>
                  </a:lnTo>
                  <a:lnTo>
                    <a:pt x="917" y="519"/>
                  </a:lnTo>
                  <a:lnTo>
                    <a:pt x="917" y="521"/>
                  </a:lnTo>
                  <a:lnTo>
                    <a:pt x="917" y="523"/>
                  </a:lnTo>
                  <a:lnTo>
                    <a:pt x="917" y="524"/>
                  </a:lnTo>
                  <a:lnTo>
                    <a:pt x="917" y="526"/>
                  </a:lnTo>
                  <a:lnTo>
                    <a:pt x="917" y="528"/>
                  </a:lnTo>
                  <a:lnTo>
                    <a:pt x="917" y="529"/>
                  </a:lnTo>
                  <a:lnTo>
                    <a:pt x="917" y="530"/>
                  </a:lnTo>
                  <a:lnTo>
                    <a:pt x="917" y="532"/>
                  </a:lnTo>
                  <a:lnTo>
                    <a:pt x="917" y="533"/>
                  </a:lnTo>
                  <a:lnTo>
                    <a:pt x="917" y="536"/>
                  </a:lnTo>
                  <a:lnTo>
                    <a:pt x="917" y="540"/>
                  </a:lnTo>
                  <a:lnTo>
                    <a:pt x="917" y="541"/>
                  </a:lnTo>
                  <a:lnTo>
                    <a:pt x="917" y="543"/>
                  </a:lnTo>
                  <a:lnTo>
                    <a:pt x="917" y="545"/>
                  </a:lnTo>
                  <a:lnTo>
                    <a:pt x="917" y="554"/>
                  </a:lnTo>
                  <a:lnTo>
                    <a:pt x="917" y="559"/>
                  </a:lnTo>
                  <a:lnTo>
                    <a:pt x="917" y="564"/>
                  </a:lnTo>
                  <a:lnTo>
                    <a:pt x="917" y="565"/>
                  </a:lnTo>
                  <a:lnTo>
                    <a:pt x="917" y="570"/>
                  </a:lnTo>
                  <a:lnTo>
                    <a:pt x="917" y="572"/>
                  </a:lnTo>
                  <a:lnTo>
                    <a:pt x="917" y="576"/>
                  </a:lnTo>
                  <a:lnTo>
                    <a:pt x="917" y="580"/>
                  </a:lnTo>
                  <a:lnTo>
                    <a:pt x="917" y="589"/>
                  </a:lnTo>
                  <a:lnTo>
                    <a:pt x="917" y="591"/>
                  </a:lnTo>
                  <a:lnTo>
                    <a:pt x="917" y="594"/>
                  </a:lnTo>
                  <a:lnTo>
                    <a:pt x="917" y="597"/>
                  </a:lnTo>
                  <a:lnTo>
                    <a:pt x="917" y="599"/>
                  </a:lnTo>
                  <a:lnTo>
                    <a:pt x="917" y="604"/>
                  </a:lnTo>
                  <a:lnTo>
                    <a:pt x="917" y="609"/>
                  </a:lnTo>
                  <a:lnTo>
                    <a:pt x="917" y="614"/>
                  </a:lnTo>
                  <a:lnTo>
                    <a:pt x="917" y="615"/>
                  </a:lnTo>
                  <a:lnTo>
                    <a:pt x="917" y="616"/>
                  </a:lnTo>
                  <a:lnTo>
                    <a:pt x="917" y="617"/>
                  </a:lnTo>
                  <a:lnTo>
                    <a:pt x="917" y="619"/>
                  </a:lnTo>
                  <a:lnTo>
                    <a:pt x="917" y="621"/>
                  </a:lnTo>
                  <a:lnTo>
                    <a:pt x="917" y="624"/>
                  </a:lnTo>
                  <a:lnTo>
                    <a:pt x="917" y="628"/>
                  </a:lnTo>
                  <a:lnTo>
                    <a:pt x="917" y="629"/>
                  </a:lnTo>
                  <a:lnTo>
                    <a:pt x="917" y="630"/>
                  </a:lnTo>
                  <a:lnTo>
                    <a:pt x="917" y="634"/>
                  </a:lnTo>
                  <a:lnTo>
                    <a:pt x="917" y="638"/>
                  </a:lnTo>
                  <a:lnTo>
                    <a:pt x="917" y="639"/>
                  </a:lnTo>
                  <a:lnTo>
                    <a:pt x="917" y="643"/>
                  </a:lnTo>
                  <a:lnTo>
                    <a:pt x="917" y="644"/>
                  </a:lnTo>
                  <a:lnTo>
                    <a:pt x="917" y="647"/>
                  </a:lnTo>
                  <a:lnTo>
                    <a:pt x="917" y="649"/>
                  </a:lnTo>
                  <a:lnTo>
                    <a:pt x="917" y="654"/>
                  </a:lnTo>
                  <a:lnTo>
                    <a:pt x="917" y="659"/>
                  </a:lnTo>
                  <a:lnTo>
                    <a:pt x="917" y="662"/>
                  </a:lnTo>
                  <a:lnTo>
                    <a:pt x="917" y="667"/>
                  </a:lnTo>
                  <a:lnTo>
                    <a:pt x="917" y="668"/>
                  </a:lnTo>
                  <a:lnTo>
                    <a:pt x="917" y="670"/>
                  </a:lnTo>
                  <a:lnTo>
                    <a:pt x="917" y="675"/>
                  </a:lnTo>
                  <a:lnTo>
                    <a:pt x="917" y="676"/>
                  </a:lnTo>
                  <a:lnTo>
                    <a:pt x="917" y="677"/>
                  </a:lnTo>
                  <a:lnTo>
                    <a:pt x="917" y="678"/>
                  </a:lnTo>
                  <a:lnTo>
                    <a:pt x="917" y="680"/>
                  </a:lnTo>
                  <a:lnTo>
                    <a:pt x="917" y="681"/>
                  </a:lnTo>
                  <a:lnTo>
                    <a:pt x="917" y="682"/>
                  </a:lnTo>
                  <a:lnTo>
                    <a:pt x="918" y="681"/>
                  </a:lnTo>
                  <a:lnTo>
                    <a:pt x="918" y="682"/>
                  </a:lnTo>
                  <a:lnTo>
                    <a:pt x="918" y="683"/>
                  </a:lnTo>
                  <a:lnTo>
                    <a:pt x="918" y="691"/>
                  </a:lnTo>
                  <a:lnTo>
                    <a:pt x="918" y="694"/>
                  </a:lnTo>
                  <a:lnTo>
                    <a:pt x="918" y="702"/>
                  </a:lnTo>
                  <a:lnTo>
                    <a:pt x="918" y="704"/>
                  </a:lnTo>
                  <a:lnTo>
                    <a:pt x="918" y="709"/>
                  </a:lnTo>
                  <a:lnTo>
                    <a:pt x="918" y="710"/>
                  </a:lnTo>
                  <a:lnTo>
                    <a:pt x="918" y="713"/>
                  </a:lnTo>
                  <a:lnTo>
                    <a:pt x="918" y="715"/>
                  </a:lnTo>
                  <a:lnTo>
                    <a:pt x="918" y="720"/>
                  </a:lnTo>
                  <a:lnTo>
                    <a:pt x="918" y="721"/>
                  </a:lnTo>
                  <a:lnTo>
                    <a:pt x="918" y="725"/>
                  </a:lnTo>
                  <a:lnTo>
                    <a:pt x="918" y="727"/>
                  </a:lnTo>
                  <a:lnTo>
                    <a:pt x="918" y="731"/>
                  </a:lnTo>
                  <a:lnTo>
                    <a:pt x="918" y="733"/>
                  </a:lnTo>
                  <a:lnTo>
                    <a:pt x="918" y="734"/>
                  </a:lnTo>
                  <a:lnTo>
                    <a:pt x="918" y="735"/>
                  </a:lnTo>
                  <a:lnTo>
                    <a:pt x="918" y="736"/>
                  </a:lnTo>
                  <a:lnTo>
                    <a:pt x="918" y="738"/>
                  </a:lnTo>
                  <a:lnTo>
                    <a:pt x="918" y="740"/>
                  </a:lnTo>
                  <a:lnTo>
                    <a:pt x="918" y="743"/>
                  </a:lnTo>
                  <a:lnTo>
                    <a:pt x="918" y="745"/>
                  </a:lnTo>
                  <a:lnTo>
                    <a:pt x="918" y="746"/>
                  </a:lnTo>
                  <a:lnTo>
                    <a:pt x="918" y="748"/>
                  </a:lnTo>
                  <a:lnTo>
                    <a:pt x="918" y="751"/>
                  </a:lnTo>
                  <a:lnTo>
                    <a:pt x="918" y="752"/>
                  </a:lnTo>
                  <a:lnTo>
                    <a:pt x="918" y="753"/>
                  </a:lnTo>
                  <a:lnTo>
                    <a:pt x="918" y="754"/>
                  </a:lnTo>
                  <a:lnTo>
                    <a:pt x="918" y="755"/>
                  </a:lnTo>
                  <a:lnTo>
                    <a:pt x="918" y="759"/>
                  </a:lnTo>
                  <a:lnTo>
                    <a:pt x="918" y="760"/>
                  </a:lnTo>
                  <a:lnTo>
                    <a:pt x="918" y="763"/>
                  </a:lnTo>
                  <a:lnTo>
                    <a:pt x="918" y="765"/>
                  </a:lnTo>
                  <a:lnTo>
                    <a:pt x="918" y="767"/>
                  </a:lnTo>
                  <a:lnTo>
                    <a:pt x="917" y="767"/>
                  </a:lnTo>
                  <a:lnTo>
                    <a:pt x="915" y="767"/>
                  </a:lnTo>
                  <a:lnTo>
                    <a:pt x="910" y="767"/>
                  </a:lnTo>
                  <a:lnTo>
                    <a:pt x="905" y="767"/>
                  </a:lnTo>
                  <a:lnTo>
                    <a:pt x="900" y="767"/>
                  </a:lnTo>
                  <a:lnTo>
                    <a:pt x="896" y="767"/>
                  </a:lnTo>
                  <a:lnTo>
                    <a:pt x="895" y="767"/>
                  </a:lnTo>
                  <a:lnTo>
                    <a:pt x="889" y="767"/>
                  </a:lnTo>
                  <a:lnTo>
                    <a:pt x="887" y="767"/>
                  </a:lnTo>
                  <a:lnTo>
                    <a:pt x="885" y="767"/>
                  </a:lnTo>
                  <a:lnTo>
                    <a:pt x="881" y="767"/>
                  </a:lnTo>
                  <a:lnTo>
                    <a:pt x="879" y="767"/>
                  </a:lnTo>
                  <a:lnTo>
                    <a:pt x="878" y="767"/>
                  </a:lnTo>
                  <a:lnTo>
                    <a:pt x="875" y="767"/>
                  </a:lnTo>
                  <a:lnTo>
                    <a:pt x="869" y="767"/>
                  </a:lnTo>
                  <a:lnTo>
                    <a:pt x="867" y="767"/>
                  </a:lnTo>
                  <a:lnTo>
                    <a:pt x="864" y="767"/>
                  </a:lnTo>
                  <a:lnTo>
                    <a:pt x="862" y="767"/>
                  </a:lnTo>
                  <a:lnTo>
                    <a:pt x="855" y="767"/>
                  </a:lnTo>
                  <a:lnTo>
                    <a:pt x="851" y="767"/>
                  </a:lnTo>
                  <a:lnTo>
                    <a:pt x="844" y="767"/>
                  </a:lnTo>
                  <a:lnTo>
                    <a:pt x="842" y="767"/>
                  </a:lnTo>
                  <a:lnTo>
                    <a:pt x="839" y="767"/>
                  </a:lnTo>
                  <a:lnTo>
                    <a:pt x="833" y="766"/>
                  </a:lnTo>
                  <a:lnTo>
                    <a:pt x="832" y="766"/>
                  </a:lnTo>
                  <a:lnTo>
                    <a:pt x="831" y="766"/>
                  </a:lnTo>
                  <a:lnTo>
                    <a:pt x="826" y="766"/>
                  </a:lnTo>
                  <a:lnTo>
                    <a:pt x="819" y="766"/>
                  </a:lnTo>
                  <a:lnTo>
                    <a:pt x="818" y="766"/>
                  </a:lnTo>
                  <a:lnTo>
                    <a:pt x="815" y="766"/>
                  </a:lnTo>
                  <a:lnTo>
                    <a:pt x="814" y="766"/>
                  </a:lnTo>
                  <a:lnTo>
                    <a:pt x="812" y="766"/>
                  </a:lnTo>
                  <a:lnTo>
                    <a:pt x="811" y="766"/>
                  </a:lnTo>
                  <a:lnTo>
                    <a:pt x="810" y="766"/>
                  </a:lnTo>
                  <a:lnTo>
                    <a:pt x="808" y="766"/>
                  </a:lnTo>
                  <a:lnTo>
                    <a:pt x="806" y="766"/>
                  </a:lnTo>
                  <a:lnTo>
                    <a:pt x="799" y="766"/>
                  </a:lnTo>
                  <a:lnTo>
                    <a:pt x="794" y="766"/>
                  </a:lnTo>
                  <a:lnTo>
                    <a:pt x="789" y="766"/>
                  </a:lnTo>
                  <a:lnTo>
                    <a:pt x="787" y="766"/>
                  </a:lnTo>
                  <a:lnTo>
                    <a:pt x="786" y="766"/>
                  </a:lnTo>
                  <a:lnTo>
                    <a:pt x="785" y="766"/>
                  </a:lnTo>
                  <a:lnTo>
                    <a:pt x="784" y="766"/>
                  </a:lnTo>
                  <a:lnTo>
                    <a:pt x="781" y="766"/>
                  </a:lnTo>
                  <a:lnTo>
                    <a:pt x="779" y="766"/>
                  </a:lnTo>
                  <a:lnTo>
                    <a:pt x="775" y="766"/>
                  </a:lnTo>
                  <a:lnTo>
                    <a:pt x="774" y="766"/>
                  </a:lnTo>
                  <a:lnTo>
                    <a:pt x="771" y="766"/>
                  </a:lnTo>
                  <a:lnTo>
                    <a:pt x="770" y="766"/>
                  </a:lnTo>
                  <a:lnTo>
                    <a:pt x="769" y="766"/>
                  </a:lnTo>
                  <a:lnTo>
                    <a:pt x="767" y="766"/>
                  </a:lnTo>
                  <a:lnTo>
                    <a:pt x="766" y="766"/>
                  </a:lnTo>
                  <a:lnTo>
                    <a:pt x="764" y="766"/>
                  </a:lnTo>
                  <a:lnTo>
                    <a:pt x="764" y="768"/>
                  </a:lnTo>
                  <a:lnTo>
                    <a:pt x="764" y="770"/>
                  </a:lnTo>
                  <a:lnTo>
                    <a:pt x="764" y="778"/>
                  </a:lnTo>
                  <a:lnTo>
                    <a:pt x="764" y="785"/>
                  </a:lnTo>
                  <a:lnTo>
                    <a:pt x="764" y="788"/>
                  </a:lnTo>
                  <a:lnTo>
                    <a:pt x="764" y="789"/>
                  </a:lnTo>
                  <a:lnTo>
                    <a:pt x="764" y="794"/>
                  </a:lnTo>
                  <a:lnTo>
                    <a:pt x="764" y="797"/>
                  </a:lnTo>
                  <a:lnTo>
                    <a:pt x="764" y="798"/>
                  </a:lnTo>
                  <a:lnTo>
                    <a:pt x="764" y="801"/>
                  </a:lnTo>
                  <a:lnTo>
                    <a:pt x="764" y="804"/>
                  </a:lnTo>
                  <a:lnTo>
                    <a:pt x="764" y="805"/>
                  </a:lnTo>
                  <a:lnTo>
                    <a:pt x="764" y="806"/>
                  </a:lnTo>
                  <a:lnTo>
                    <a:pt x="764" y="808"/>
                  </a:lnTo>
                  <a:lnTo>
                    <a:pt x="764" y="809"/>
                  </a:lnTo>
                  <a:lnTo>
                    <a:pt x="764" y="810"/>
                  </a:lnTo>
                  <a:lnTo>
                    <a:pt x="764" y="816"/>
                  </a:lnTo>
                  <a:lnTo>
                    <a:pt x="764" y="817"/>
                  </a:lnTo>
                  <a:lnTo>
                    <a:pt x="764" y="831"/>
                  </a:lnTo>
                  <a:lnTo>
                    <a:pt x="764" y="833"/>
                  </a:lnTo>
                  <a:lnTo>
                    <a:pt x="764" y="846"/>
                  </a:lnTo>
                  <a:lnTo>
                    <a:pt x="764" y="847"/>
                  </a:lnTo>
                  <a:lnTo>
                    <a:pt x="764" y="851"/>
                  </a:lnTo>
                  <a:lnTo>
                    <a:pt x="764" y="853"/>
                  </a:lnTo>
                  <a:lnTo>
                    <a:pt x="764" y="854"/>
                  </a:lnTo>
                  <a:lnTo>
                    <a:pt x="764" y="855"/>
                  </a:lnTo>
                  <a:lnTo>
                    <a:pt x="764" y="859"/>
                  </a:lnTo>
                  <a:lnTo>
                    <a:pt x="764" y="862"/>
                  </a:lnTo>
                  <a:lnTo>
                    <a:pt x="764" y="869"/>
                  </a:lnTo>
                  <a:lnTo>
                    <a:pt x="764" y="870"/>
                  </a:lnTo>
                  <a:lnTo>
                    <a:pt x="764" y="872"/>
                  </a:lnTo>
                  <a:lnTo>
                    <a:pt x="764" y="873"/>
                  </a:lnTo>
                  <a:lnTo>
                    <a:pt x="764" y="875"/>
                  </a:lnTo>
                  <a:lnTo>
                    <a:pt x="764" y="881"/>
                  </a:lnTo>
                  <a:lnTo>
                    <a:pt x="764" y="882"/>
                  </a:lnTo>
                  <a:lnTo>
                    <a:pt x="764" y="883"/>
                  </a:lnTo>
                  <a:lnTo>
                    <a:pt x="764" y="885"/>
                  </a:lnTo>
                  <a:lnTo>
                    <a:pt x="764" y="887"/>
                  </a:lnTo>
                  <a:lnTo>
                    <a:pt x="764" y="889"/>
                  </a:lnTo>
                  <a:lnTo>
                    <a:pt x="764" y="892"/>
                  </a:lnTo>
                  <a:lnTo>
                    <a:pt x="764" y="894"/>
                  </a:lnTo>
                  <a:lnTo>
                    <a:pt x="764" y="896"/>
                  </a:lnTo>
                  <a:lnTo>
                    <a:pt x="764" y="898"/>
                  </a:lnTo>
                  <a:lnTo>
                    <a:pt x="764" y="900"/>
                  </a:lnTo>
                  <a:lnTo>
                    <a:pt x="764" y="901"/>
                  </a:lnTo>
                  <a:lnTo>
                    <a:pt x="764" y="903"/>
                  </a:lnTo>
                  <a:lnTo>
                    <a:pt x="764" y="905"/>
                  </a:lnTo>
                  <a:lnTo>
                    <a:pt x="764" y="906"/>
                  </a:lnTo>
                  <a:lnTo>
                    <a:pt x="764" y="909"/>
                  </a:lnTo>
                  <a:lnTo>
                    <a:pt x="764" y="910"/>
                  </a:lnTo>
                  <a:lnTo>
                    <a:pt x="764" y="911"/>
                  </a:lnTo>
                  <a:lnTo>
                    <a:pt x="764" y="913"/>
                  </a:lnTo>
                  <a:lnTo>
                    <a:pt x="764" y="914"/>
                  </a:lnTo>
                  <a:lnTo>
                    <a:pt x="764" y="917"/>
                  </a:lnTo>
                  <a:lnTo>
                    <a:pt x="764" y="918"/>
                  </a:lnTo>
                  <a:lnTo>
                    <a:pt x="764" y="923"/>
                  </a:lnTo>
                  <a:lnTo>
                    <a:pt x="764" y="925"/>
                  </a:lnTo>
                  <a:lnTo>
                    <a:pt x="764" y="9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06750" y="1133475"/>
              <a:ext cx="1350962" cy="1749425"/>
            </a:xfrm>
            <a:custGeom>
              <a:avLst/>
              <a:gdLst>
                <a:gd name="T0" fmla="*/ 2147483647 w 920"/>
                <a:gd name="T1" fmla="*/ 2147483647 h 1231"/>
                <a:gd name="T2" fmla="*/ 2147483647 w 920"/>
                <a:gd name="T3" fmla="*/ 2147483647 h 1231"/>
                <a:gd name="T4" fmla="*/ 2147483647 w 920"/>
                <a:gd name="T5" fmla="*/ 2147483647 h 1231"/>
                <a:gd name="T6" fmla="*/ 2147483647 w 920"/>
                <a:gd name="T7" fmla="*/ 2147483647 h 1231"/>
                <a:gd name="T8" fmla="*/ 2147483647 w 920"/>
                <a:gd name="T9" fmla="*/ 2147483647 h 1231"/>
                <a:gd name="T10" fmla="*/ 2147483647 w 920"/>
                <a:gd name="T11" fmla="*/ 2147483647 h 1231"/>
                <a:gd name="T12" fmla="*/ 2147483647 w 920"/>
                <a:gd name="T13" fmla="*/ 2147483647 h 1231"/>
                <a:gd name="T14" fmla="*/ 2147483647 w 920"/>
                <a:gd name="T15" fmla="*/ 2147483647 h 1231"/>
                <a:gd name="T16" fmla="*/ 2147483647 w 920"/>
                <a:gd name="T17" fmla="*/ 2147483647 h 1231"/>
                <a:gd name="T18" fmla="*/ 2147483647 w 920"/>
                <a:gd name="T19" fmla="*/ 2147483647 h 1231"/>
                <a:gd name="T20" fmla="*/ 2147483647 w 920"/>
                <a:gd name="T21" fmla="*/ 2147483647 h 1231"/>
                <a:gd name="T22" fmla="*/ 2147483647 w 920"/>
                <a:gd name="T23" fmla="*/ 2147483647 h 1231"/>
                <a:gd name="T24" fmla="*/ 2147483647 w 920"/>
                <a:gd name="T25" fmla="*/ 2147483647 h 1231"/>
                <a:gd name="T26" fmla="*/ 2147483647 w 920"/>
                <a:gd name="T27" fmla="*/ 2147483647 h 1231"/>
                <a:gd name="T28" fmla="*/ 2147483647 w 920"/>
                <a:gd name="T29" fmla="*/ 2147483647 h 1231"/>
                <a:gd name="T30" fmla="*/ 2147483647 w 920"/>
                <a:gd name="T31" fmla="*/ 2147483647 h 1231"/>
                <a:gd name="T32" fmla="*/ 2147483647 w 920"/>
                <a:gd name="T33" fmla="*/ 2147483647 h 1231"/>
                <a:gd name="T34" fmla="*/ 2147483647 w 920"/>
                <a:gd name="T35" fmla="*/ 2147483647 h 1231"/>
                <a:gd name="T36" fmla="*/ 2147483647 w 920"/>
                <a:gd name="T37" fmla="*/ 2147483647 h 1231"/>
                <a:gd name="T38" fmla="*/ 2147483647 w 920"/>
                <a:gd name="T39" fmla="*/ 2147483647 h 1231"/>
                <a:gd name="T40" fmla="*/ 2147483647 w 920"/>
                <a:gd name="T41" fmla="*/ 2147483647 h 1231"/>
                <a:gd name="T42" fmla="*/ 2147483647 w 920"/>
                <a:gd name="T43" fmla="*/ 2147483647 h 1231"/>
                <a:gd name="T44" fmla="*/ 2147483647 w 920"/>
                <a:gd name="T45" fmla="*/ 2147483647 h 1231"/>
                <a:gd name="T46" fmla="*/ 2147483647 w 920"/>
                <a:gd name="T47" fmla="*/ 2147483647 h 1231"/>
                <a:gd name="T48" fmla="*/ 2147483647 w 920"/>
                <a:gd name="T49" fmla="*/ 2147483647 h 1231"/>
                <a:gd name="T50" fmla="*/ 2147483647 w 920"/>
                <a:gd name="T51" fmla="*/ 2147483647 h 1231"/>
                <a:gd name="T52" fmla="*/ 2147483647 w 920"/>
                <a:gd name="T53" fmla="*/ 2147483647 h 1231"/>
                <a:gd name="T54" fmla="*/ 2147483647 w 920"/>
                <a:gd name="T55" fmla="*/ 2147483647 h 1231"/>
                <a:gd name="T56" fmla="*/ 2147483647 w 920"/>
                <a:gd name="T57" fmla="*/ 2147483647 h 1231"/>
                <a:gd name="T58" fmla="*/ 2147483647 w 920"/>
                <a:gd name="T59" fmla="*/ 2147483647 h 1231"/>
                <a:gd name="T60" fmla="*/ 2147483647 w 920"/>
                <a:gd name="T61" fmla="*/ 2147483647 h 1231"/>
                <a:gd name="T62" fmla="*/ 2147483647 w 920"/>
                <a:gd name="T63" fmla="*/ 2147483647 h 1231"/>
                <a:gd name="T64" fmla="*/ 2147483647 w 920"/>
                <a:gd name="T65" fmla="*/ 2147483647 h 1231"/>
                <a:gd name="T66" fmla="*/ 2147483647 w 920"/>
                <a:gd name="T67" fmla="*/ 2147483647 h 1231"/>
                <a:gd name="T68" fmla="*/ 2147483647 w 920"/>
                <a:gd name="T69" fmla="*/ 2147483647 h 1231"/>
                <a:gd name="T70" fmla="*/ 2147483647 w 920"/>
                <a:gd name="T71" fmla="*/ 2147483647 h 1231"/>
                <a:gd name="T72" fmla="*/ 2147483647 w 920"/>
                <a:gd name="T73" fmla="*/ 2147483647 h 1231"/>
                <a:gd name="T74" fmla="*/ 2147483647 w 920"/>
                <a:gd name="T75" fmla="*/ 2147483647 h 1231"/>
                <a:gd name="T76" fmla="*/ 2147483647 w 920"/>
                <a:gd name="T77" fmla="*/ 2147483647 h 1231"/>
                <a:gd name="T78" fmla="*/ 2147483647 w 920"/>
                <a:gd name="T79" fmla="*/ 2147483647 h 1231"/>
                <a:gd name="T80" fmla="*/ 2147483647 w 920"/>
                <a:gd name="T81" fmla="*/ 2147483647 h 1231"/>
                <a:gd name="T82" fmla="*/ 2147483647 w 920"/>
                <a:gd name="T83" fmla="*/ 2147483647 h 1231"/>
                <a:gd name="T84" fmla="*/ 2147483647 w 920"/>
                <a:gd name="T85" fmla="*/ 2147483647 h 1231"/>
                <a:gd name="T86" fmla="*/ 2147483647 w 920"/>
                <a:gd name="T87" fmla="*/ 2147483647 h 1231"/>
                <a:gd name="T88" fmla="*/ 2147483647 w 920"/>
                <a:gd name="T89" fmla="*/ 2147483647 h 1231"/>
                <a:gd name="T90" fmla="*/ 2147483647 w 920"/>
                <a:gd name="T91" fmla="*/ 2147483647 h 1231"/>
                <a:gd name="T92" fmla="*/ 2147483647 w 920"/>
                <a:gd name="T93" fmla="*/ 2147483647 h 1231"/>
                <a:gd name="T94" fmla="*/ 2147483647 w 920"/>
                <a:gd name="T95" fmla="*/ 2147483647 h 1231"/>
                <a:gd name="T96" fmla="*/ 2147483647 w 920"/>
                <a:gd name="T97" fmla="*/ 2147483647 h 1231"/>
                <a:gd name="T98" fmla="*/ 2147483647 w 920"/>
                <a:gd name="T99" fmla="*/ 2147483647 h 1231"/>
                <a:gd name="T100" fmla="*/ 2147483647 w 920"/>
                <a:gd name="T101" fmla="*/ 2147483647 h 1231"/>
                <a:gd name="T102" fmla="*/ 2147483647 w 920"/>
                <a:gd name="T103" fmla="*/ 2147483647 h 1231"/>
                <a:gd name="T104" fmla="*/ 2147483647 w 920"/>
                <a:gd name="T105" fmla="*/ 2147483647 h 1231"/>
                <a:gd name="T106" fmla="*/ 2147483647 w 920"/>
                <a:gd name="T107" fmla="*/ 2147483647 h 1231"/>
                <a:gd name="T108" fmla="*/ 2147483647 w 920"/>
                <a:gd name="T109" fmla="*/ 2147483647 h 1231"/>
                <a:gd name="T110" fmla="*/ 2147483647 w 920"/>
                <a:gd name="T111" fmla="*/ 2147483647 h 1231"/>
                <a:gd name="T112" fmla="*/ 2147483647 w 920"/>
                <a:gd name="T113" fmla="*/ 2147483647 h 1231"/>
                <a:gd name="T114" fmla="*/ 2147483647 w 920"/>
                <a:gd name="T115" fmla="*/ 2147483647 h 1231"/>
                <a:gd name="T116" fmla="*/ 2147483647 w 920"/>
                <a:gd name="T117" fmla="*/ 2147483647 h 1231"/>
                <a:gd name="T118" fmla="*/ 2147483647 w 920"/>
                <a:gd name="T119" fmla="*/ 2147483647 h 12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20"/>
                <a:gd name="T181" fmla="*/ 0 h 1231"/>
                <a:gd name="T182" fmla="*/ 920 w 920"/>
                <a:gd name="T183" fmla="*/ 1231 h 123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20" h="1231">
                  <a:moveTo>
                    <a:pt x="764" y="931"/>
                  </a:moveTo>
                  <a:lnTo>
                    <a:pt x="764" y="931"/>
                  </a:lnTo>
                  <a:lnTo>
                    <a:pt x="765" y="931"/>
                  </a:lnTo>
                  <a:lnTo>
                    <a:pt x="769" y="931"/>
                  </a:lnTo>
                  <a:lnTo>
                    <a:pt x="771" y="931"/>
                  </a:lnTo>
                  <a:lnTo>
                    <a:pt x="774" y="931"/>
                  </a:lnTo>
                  <a:lnTo>
                    <a:pt x="776" y="931"/>
                  </a:lnTo>
                  <a:lnTo>
                    <a:pt x="779" y="931"/>
                  </a:lnTo>
                  <a:lnTo>
                    <a:pt x="781" y="931"/>
                  </a:lnTo>
                  <a:lnTo>
                    <a:pt x="785" y="931"/>
                  </a:lnTo>
                  <a:lnTo>
                    <a:pt x="790" y="931"/>
                  </a:lnTo>
                  <a:lnTo>
                    <a:pt x="794" y="931"/>
                  </a:lnTo>
                  <a:lnTo>
                    <a:pt x="799" y="931"/>
                  </a:lnTo>
                  <a:lnTo>
                    <a:pt x="801" y="931"/>
                  </a:lnTo>
                  <a:lnTo>
                    <a:pt x="804" y="931"/>
                  </a:lnTo>
                  <a:lnTo>
                    <a:pt x="806" y="931"/>
                  </a:lnTo>
                  <a:lnTo>
                    <a:pt x="808" y="931"/>
                  </a:lnTo>
                  <a:lnTo>
                    <a:pt x="810" y="931"/>
                  </a:lnTo>
                  <a:lnTo>
                    <a:pt x="814" y="931"/>
                  </a:lnTo>
                  <a:lnTo>
                    <a:pt x="819" y="931"/>
                  </a:lnTo>
                  <a:lnTo>
                    <a:pt x="820" y="931"/>
                  </a:lnTo>
                  <a:lnTo>
                    <a:pt x="822" y="931"/>
                  </a:lnTo>
                  <a:lnTo>
                    <a:pt x="828" y="931"/>
                  </a:lnTo>
                  <a:lnTo>
                    <a:pt x="829" y="931"/>
                  </a:lnTo>
                  <a:lnTo>
                    <a:pt x="833" y="931"/>
                  </a:lnTo>
                  <a:lnTo>
                    <a:pt x="839" y="931"/>
                  </a:lnTo>
                  <a:lnTo>
                    <a:pt x="843" y="931"/>
                  </a:lnTo>
                  <a:lnTo>
                    <a:pt x="847" y="931"/>
                  </a:lnTo>
                  <a:lnTo>
                    <a:pt x="851" y="931"/>
                  </a:lnTo>
                  <a:lnTo>
                    <a:pt x="853" y="931"/>
                  </a:lnTo>
                  <a:lnTo>
                    <a:pt x="861" y="931"/>
                  </a:lnTo>
                  <a:lnTo>
                    <a:pt x="867" y="931"/>
                  </a:lnTo>
                  <a:lnTo>
                    <a:pt x="875" y="931"/>
                  </a:lnTo>
                  <a:lnTo>
                    <a:pt x="881" y="931"/>
                  </a:lnTo>
                  <a:lnTo>
                    <a:pt x="882" y="931"/>
                  </a:lnTo>
                  <a:lnTo>
                    <a:pt x="887" y="931"/>
                  </a:lnTo>
                  <a:lnTo>
                    <a:pt x="894" y="931"/>
                  </a:lnTo>
                  <a:lnTo>
                    <a:pt x="895" y="931"/>
                  </a:lnTo>
                  <a:lnTo>
                    <a:pt x="896" y="931"/>
                  </a:lnTo>
                  <a:lnTo>
                    <a:pt x="897" y="931"/>
                  </a:lnTo>
                  <a:lnTo>
                    <a:pt x="898" y="931"/>
                  </a:lnTo>
                  <a:lnTo>
                    <a:pt x="899" y="931"/>
                  </a:lnTo>
                  <a:lnTo>
                    <a:pt x="900" y="931"/>
                  </a:lnTo>
                  <a:lnTo>
                    <a:pt x="901" y="931"/>
                  </a:lnTo>
                  <a:lnTo>
                    <a:pt x="903" y="931"/>
                  </a:lnTo>
                  <a:lnTo>
                    <a:pt x="905" y="931"/>
                  </a:lnTo>
                  <a:lnTo>
                    <a:pt x="906" y="931"/>
                  </a:lnTo>
                  <a:lnTo>
                    <a:pt x="909" y="931"/>
                  </a:lnTo>
                  <a:lnTo>
                    <a:pt x="910" y="931"/>
                  </a:lnTo>
                  <a:lnTo>
                    <a:pt x="913" y="931"/>
                  </a:lnTo>
                  <a:lnTo>
                    <a:pt x="915" y="931"/>
                  </a:lnTo>
                  <a:lnTo>
                    <a:pt x="917" y="931"/>
                  </a:lnTo>
                  <a:lnTo>
                    <a:pt x="918" y="931"/>
                  </a:lnTo>
                  <a:lnTo>
                    <a:pt x="919" y="931"/>
                  </a:lnTo>
                  <a:lnTo>
                    <a:pt x="919" y="935"/>
                  </a:lnTo>
                  <a:lnTo>
                    <a:pt x="919" y="936"/>
                  </a:lnTo>
                  <a:lnTo>
                    <a:pt x="919" y="943"/>
                  </a:lnTo>
                  <a:lnTo>
                    <a:pt x="919" y="945"/>
                  </a:lnTo>
                  <a:lnTo>
                    <a:pt x="919" y="946"/>
                  </a:lnTo>
                  <a:lnTo>
                    <a:pt x="919" y="947"/>
                  </a:lnTo>
                  <a:lnTo>
                    <a:pt x="919" y="948"/>
                  </a:lnTo>
                  <a:lnTo>
                    <a:pt x="919" y="949"/>
                  </a:lnTo>
                  <a:lnTo>
                    <a:pt x="919" y="953"/>
                  </a:lnTo>
                  <a:lnTo>
                    <a:pt x="919" y="956"/>
                  </a:lnTo>
                  <a:lnTo>
                    <a:pt x="919" y="958"/>
                  </a:lnTo>
                  <a:lnTo>
                    <a:pt x="919" y="961"/>
                  </a:lnTo>
                  <a:lnTo>
                    <a:pt x="919" y="964"/>
                  </a:lnTo>
                  <a:lnTo>
                    <a:pt x="919" y="965"/>
                  </a:lnTo>
                  <a:lnTo>
                    <a:pt x="919" y="970"/>
                  </a:lnTo>
                  <a:lnTo>
                    <a:pt x="919" y="973"/>
                  </a:lnTo>
                  <a:lnTo>
                    <a:pt x="919" y="974"/>
                  </a:lnTo>
                  <a:lnTo>
                    <a:pt x="919" y="980"/>
                  </a:lnTo>
                  <a:lnTo>
                    <a:pt x="919" y="986"/>
                  </a:lnTo>
                  <a:lnTo>
                    <a:pt x="919" y="989"/>
                  </a:lnTo>
                  <a:lnTo>
                    <a:pt x="919" y="991"/>
                  </a:lnTo>
                  <a:lnTo>
                    <a:pt x="919" y="992"/>
                  </a:lnTo>
                  <a:lnTo>
                    <a:pt x="919" y="997"/>
                  </a:lnTo>
                  <a:lnTo>
                    <a:pt x="919" y="998"/>
                  </a:lnTo>
                  <a:lnTo>
                    <a:pt x="919" y="1000"/>
                  </a:lnTo>
                  <a:lnTo>
                    <a:pt x="919" y="1004"/>
                  </a:lnTo>
                  <a:lnTo>
                    <a:pt x="920" y="1005"/>
                  </a:lnTo>
                  <a:lnTo>
                    <a:pt x="920" y="1006"/>
                  </a:lnTo>
                  <a:lnTo>
                    <a:pt x="920" y="1009"/>
                  </a:lnTo>
                  <a:lnTo>
                    <a:pt x="920" y="1012"/>
                  </a:lnTo>
                  <a:lnTo>
                    <a:pt x="920" y="1013"/>
                  </a:lnTo>
                  <a:lnTo>
                    <a:pt x="920" y="1017"/>
                  </a:lnTo>
                  <a:lnTo>
                    <a:pt x="920" y="1018"/>
                  </a:lnTo>
                  <a:lnTo>
                    <a:pt x="920" y="1019"/>
                  </a:lnTo>
                  <a:lnTo>
                    <a:pt x="920" y="1020"/>
                  </a:lnTo>
                  <a:lnTo>
                    <a:pt x="920" y="1023"/>
                  </a:lnTo>
                  <a:lnTo>
                    <a:pt x="920" y="1025"/>
                  </a:lnTo>
                  <a:lnTo>
                    <a:pt x="920" y="1026"/>
                  </a:lnTo>
                  <a:lnTo>
                    <a:pt x="920" y="1027"/>
                  </a:lnTo>
                  <a:lnTo>
                    <a:pt x="920" y="1030"/>
                  </a:lnTo>
                  <a:lnTo>
                    <a:pt x="920" y="1031"/>
                  </a:lnTo>
                  <a:lnTo>
                    <a:pt x="920" y="1035"/>
                  </a:lnTo>
                  <a:lnTo>
                    <a:pt x="920" y="1036"/>
                  </a:lnTo>
                  <a:lnTo>
                    <a:pt x="920" y="1040"/>
                  </a:lnTo>
                  <a:lnTo>
                    <a:pt x="920" y="1043"/>
                  </a:lnTo>
                  <a:lnTo>
                    <a:pt x="920" y="1044"/>
                  </a:lnTo>
                  <a:lnTo>
                    <a:pt x="920" y="1047"/>
                  </a:lnTo>
                  <a:lnTo>
                    <a:pt x="920" y="1049"/>
                  </a:lnTo>
                  <a:lnTo>
                    <a:pt x="920" y="1058"/>
                  </a:lnTo>
                  <a:lnTo>
                    <a:pt x="920" y="1059"/>
                  </a:lnTo>
                  <a:lnTo>
                    <a:pt x="920" y="1065"/>
                  </a:lnTo>
                  <a:lnTo>
                    <a:pt x="920" y="1066"/>
                  </a:lnTo>
                  <a:lnTo>
                    <a:pt x="920" y="1067"/>
                  </a:lnTo>
                  <a:lnTo>
                    <a:pt x="920" y="1069"/>
                  </a:lnTo>
                  <a:lnTo>
                    <a:pt x="920" y="1075"/>
                  </a:lnTo>
                  <a:lnTo>
                    <a:pt x="920" y="1076"/>
                  </a:lnTo>
                  <a:lnTo>
                    <a:pt x="920" y="1077"/>
                  </a:lnTo>
                  <a:lnTo>
                    <a:pt x="920" y="1078"/>
                  </a:lnTo>
                  <a:lnTo>
                    <a:pt x="920" y="1081"/>
                  </a:lnTo>
                  <a:lnTo>
                    <a:pt x="920" y="1082"/>
                  </a:lnTo>
                  <a:lnTo>
                    <a:pt x="920" y="1083"/>
                  </a:lnTo>
                  <a:lnTo>
                    <a:pt x="919" y="1083"/>
                  </a:lnTo>
                  <a:lnTo>
                    <a:pt x="917" y="1083"/>
                  </a:lnTo>
                  <a:lnTo>
                    <a:pt x="916" y="1083"/>
                  </a:lnTo>
                  <a:lnTo>
                    <a:pt x="915" y="1083"/>
                  </a:lnTo>
                  <a:lnTo>
                    <a:pt x="913" y="1083"/>
                  </a:lnTo>
                  <a:lnTo>
                    <a:pt x="908" y="1083"/>
                  </a:lnTo>
                  <a:lnTo>
                    <a:pt x="906" y="1083"/>
                  </a:lnTo>
                  <a:lnTo>
                    <a:pt x="904" y="1083"/>
                  </a:lnTo>
                  <a:lnTo>
                    <a:pt x="902" y="1083"/>
                  </a:lnTo>
                  <a:lnTo>
                    <a:pt x="899" y="1083"/>
                  </a:lnTo>
                  <a:lnTo>
                    <a:pt x="898" y="1083"/>
                  </a:lnTo>
                  <a:lnTo>
                    <a:pt x="894" y="1083"/>
                  </a:lnTo>
                  <a:lnTo>
                    <a:pt x="892" y="1083"/>
                  </a:lnTo>
                  <a:lnTo>
                    <a:pt x="888" y="1083"/>
                  </a:lnTo>
                  <a:lnTo>
                    <a:pt x="884" y="1083"/>
                  </a:lnTo>
                  <a:lnTo>
                    <a:pt x="881" y="1083"/>
                  </a:lnTo>
                  <a:lnTo>
                    <a:pt x="874" y="1083"/>
                  </a:lnTo>
                  <a:lnTo>
                    <a:pt x="870" y="1083"/>
                  </a:lnTo>
                  <a:lnTo>
                    <a:pt x="869" y="1083"/>
                  </a:lnTo>
                  <a:lnTo>
                    <a:pt x="866" y="1083"/>
                  </a:lnTo>
                  <a:lnTo>
                    <a:pt x="863" y="1083"/>
                  </a:lnTo>
                  <a:lnTo>
                    <a:pt x="860" y="1083"/>
                  </a:lnTo>
                  <a:lnTo>
                    <a:pt x="859" y="1083"/>
                  </a:lnTo>
                  <a:lnTo>
                    <a:pt x="858" y="1083"/>
                  </a:lnTo>
                  <a:lnTo>
                    <a:pt x="857" y="1083"/>
                  </a:lnTo>
                  <a:lnTo>
                    <a:pt x="856" y="1083"/>
                  </a:lnTo>
                  <a:lnTo>
                    <a:pt x="853" y="1083"/>
                  </a:lnTo>
                  <a:lnTo>
                    <a:pt x="845" y="1083"/>
                  </a:lnTo>
                  <a:lnTo>
                    <a:pt x="843" y="1083"/>
                  </a:lnTo>
                  <a:lnTo>
                    <a:pt x="841" y="1083"/>
                  </a:lnTo>
                  <a:lnTo>
                    <a:pt x="840" y="1083"/>
                  </a:lnTo>
                  <a:lnTo>
                    <a:pt x="839" y="1083"/>
                  </a:lnTo>
                  <a:lnTo>
                    <a:pt x="829" y="1083"/>
                  </a:lnTo>
                  <a:lnTo>
                    <a:pt x="825" y="1083"/>
                  </a:lnTo>
                  <a:lnTo>
                    <a:pt x="818" y="1083"/>
                  </a:lnTo>
                  <a:lnTo>
                    <a:pt x="817" y="1083"/>
                  </a:lnTo>
                  <a:lnTo>
                    <a:pt x="816" y="1083"/>
                  </a:lnTo>
                  <a:lnTo>
                    <a:pt x="814" y="1083"/>
                  </a:lnTo>
                  <a:lnTo>
                    <a:pt x="813" y="1083"/>
                  </a:lnTo>
                  <a:lnTo>
                    <a:pt x="812" y="1083"/>
                  </a:lnTo>
                  <a:lnTo>
                    <a:pt x="806" y="1083"/>
                  </a:lnTo>
                  <a:lnTo>
                    <a:pt x="805" y="1083"/>
                  </a:lnTo>
                  <a:lnTo>
                    <a:pt x="801" y="1083"/>
                  </a:lnTo>
                  <a:lnTo>
                    <a:pt x="796" y="1083"/>
                  </a:lnTo>
                  <a:lnTo>
                    <a:pt x="794" y="1083"/>
                  </a:lnTo>
                  <a:lnTo>
                    <a:pt x="791" y="1083"/>
                  </a:lnTo>
                  <a:lnTo>
                    <a:pt x="788" y="1083"/>
                  </a:lnTo>
                  <a:lnTo>
                    <a:pt x="785" y="1083"/>
                  </a:lnTo>
                  <a:lnTo>
                    <a:pt x="782" y="1083"/>
                  </a:lnTo>
                  <a:lnTo>
                    <a:pt x="779" y="1083"/>
                  </a:lnTo>
                  <a:lnTo>
                    <a:pt x="778" y="1083"/>
                  </a:lnTo>
                  <a:lnTo>
                    <a:pt x="769" y="1083"/>
                  </a:lnTo>
                  <a:lnTo>
                    <a:pt x="767" y="1082"/>
                  </a:lnTo>
                  <a:lnTo>
                    <a:pt x="765" y="1082"/>
                  </a:lnTo>
                  <a:lnTo>
                    <a:pt x="764" y="1082"/>
                  </a:lnTo>
                  <a:lnTo>
                    <a:pt x="759" y="1082"/>
                  </a:lnTo>
                  <a:lnTo>
                    <a:pt x="750" y="1082"/>
                  </a:lnTo>
                  <a:lnTo>
                    <a:pt x="749" y="1082"/>
                  </a:lnTo>
                  <a:lnTo>
                    <a:pt x="746" y="1082"/>
                  </a:lnTo>
                  <a:lnTo>
                    <a:pt x="745" y="1082"/>
                  </a:lnTo>
                  <a:lnTo>
                    <a:pt x="744" y="1082"/>
                  </a:lnTo>
                  <a:lnTo>
                    <a:pt x="734" y="1082"/>
                  </a:lnTo>
                  <a:lnTo>
                    <a:pt x="731" y="1082"/>
                  </a:lnTo>
                  <a:lnTo>
                    <a:pt x="729" y="1082"/>
                  </a:lnTo>
                  <a:lnTo>
                    <a:pt x="725" y="1082"/>
                  </a:lnTo>
                  <a:lnTo>
                    <a:pt x="724" y="1082"/>
                  </a:lnTo>
                  <a:lnTo>
                    <a:pt x="719" y="1082"/>
                  </a:lnTo>
                  <a:lnTo>
                    <a:pt x="713" y="1082"/>
                  </a:lnTo>
                  <a:lnTo>
                    <a:pt x="712" y="1082"/>
                  </a:lnTo>
                  <a:lnTo>
                    <a:pt x="711" y="1082"/>
                  </a:lnTo>
                  <a:lnTo>
                    <a:pt x="709" y="1082"/>
                  </a:lnTo>
                  <a:lnTo>
                    <a:pt x="708" y="1082"/>
                  </a:lnTo>
                  <a:lnTo>
                    <a:pt x="707" y="1082"/>
                  </a:lnTo>
                  <a:lnTo>
                    <a:pt x="706" y="1082"/>
                  </a:lnTo>
                  <a:lnTo>
                    <a:pt x="700" y="1082"/>
                  </a:lnTo>
                  <a:lnTo>
                    <a:pt x="699" y="1082"/>
                  </a:lnTo>
                  <a:lnTo>
                    <a:pt x="694" y="1082"/>
                  </a:lnTo>
                  <a:lnTo>
                    <a:pt x="689" y="1082"/>
                  </a:lnTo>
                  <a:lnTo>
                    <a:pt x="688" y="1082"/>
                  </a:lnTo>
                  <a:lnTo>
                    <a:pt x="685" y="1082"/>
                  </a:lnTo>
                  <a:lnTo>
                    <a:pt x="682" y="1082"/>
                  </a:lnTo>
                  <a:lnTo>
                    <a:pt x="677" y="1082"/>
                  </a:lnTo>
                  <a:lnTo>
                    <a:pt x="674" y="1082"/>
                  </a:lnTo>
                  <a:lnTo>
                    <a:pt x="672" y="1082"/>
                  </a:lnTo>
                  <a:lnTo>
                    <a:pt x="667" y="1082"/>
                  </a:lnTo>
                  <a:lnTo>
                    <a:pt x="666" y="1082"/>
                  </a:lnTo>
                  <a:lnTo>
                    <a:pt x="665" y="1082"/>
                  </a:lnTo>
                  <a:lnTo>
                    <a:pt x="661" y="1082"/>
                  </a:lnTo>
                  <a:lnTo>
                    <a:pt x="656" y="1082"/>
                  </a:lnTo>
                  <a:lnTo>
                    <a:pt x="654" y="1082"/>
                  </a:lnTo>
                  <a:lnTo>
                    <a:pt x="653" y="1082"/>
                  </a:lnTo>
                  <a:lnTo>
                    <a:pt x="647" y="1082"/>
                  </a:lnTo>
                  <a:lnTo>
                    <a:pt x="646" y="1082"/>
                  </a:lnTo>
                  <a:lnTo>
                    <a:pt x="645" y="1082"/>
                  </a:lnTo>
                  <a:lnTo>
                    <a:pt x="637" y="1082"/>
                  </a:lnTo>
                  <a:lnTo>
                    <a:pt x="634" y="1082"/>
                  </a:lnTo>
                  <a:lnTo>
                    <a:pt x="629" y="1082"/>
                  </a:lnTo>
                  <a:lnTo>
                    <a:pt x="628" y="1082"/>
                  </a:lnTo>
                  <a:lnTo>
                    <a:pt x="621" y="1081"/>
                  </a:lnTo>
                  <a:lnTo>
                    <a:pt x="620" y="1082"/>
                  </a:lnTo>
                  <a:lnTo>
                    <a:pt x="619" y="1082"/>
                  </a:lnTo>
                  <a:lnTo>
                    <a:pt x="618" y="1082"/>
                  </a:lnTo>
                  <a:lnTo>
                    <a:pt x="616" y="1082"/>
                  </a:lnTo>
                  <a:lnTo>
                    <a:pt x="615" y="1082"/>
                  </a:lnTo>
                  <a:lnTo>
                    <a:pt x="608" y="1081"/>
                  </a:lnTo>
                  <a:lnTo>
                    <a:pt x="608" y="1082"/>
                  </a:lnTo>
                  <a:lnTo>
                    <a:pt x="608" y="1084"/>
                  </a:lnTo>
                  <a:lnTo>
                    <a:pt x="608" y="1087"/>
                  </a:lnTo>
                  <a:lnTo>
                    <a:pt x="608" y="1089"/>
                  </a:lnTo>
                  <a:lnTo>
                    <a:pt x="608" y="1092"/>
                  </a:lnTo>
                  <a:lnTo>
                    <a:pt x="608" y="1093"/>
                  </a:lnTo>
                  <a:lnTo>
                    <a:pt x="608" y="1094"/>
                  </a:lnTo>
                  <a:lnTo>
                    <a:pt x="608" y="1095"/>
                  </a:lnTo>
                  <a:lnTo>
                    <a:pt x="607" y="1097"/>
                  </a:lnTo>
                  <a:lnTo>
                    <a:pt x="607" y="1099"/>
                  </a:lnTo>
                  <a:lnTo>
                    <a:pt x="607" y="1102"/>
                  </a:lnTo>
                  <a:lnTo>
                    <a:pt x="607" y="1105"/>
                  </a:lnTo>
                  <a:lnTo>
                    <a:pt x="607" y="1109"/>
                  </a:lnTo>
                  <a:lnTo>
                    <a:pt x="607" y="1113"/>
                  </a:lnTo>
                  <a:lnTo>
                    <a:pt x="607" y="1114"/>
                  </a:lnTo>
                  <a:lnTo>
                    <a:pt x="607" y="1118"/>
                  </a:lnTo>
                  <a:lnTo>
                    <a:pt x="607" y="1119"/>
                  </a:lnTo>
                  <a:lnTo>
                    <a:pt x="607" y="1120"/>
                  </a:lnTo>
                  <a:lnTo>
                    <a:pt x="607" y="1122"/>
                  </a:lnTo>
                  <a:lnTo>
                    <a:pt x="607" y="1128"/>
                  </a:lnTo>
                  <a:lnTo>
                    <a:pt x="607" y="1131"/>
                  </a:lnTo>
                  <a:lnTo>
                    <a:pt x="607" y="1132"/>
                  </a:lnTo>
                  <a:lnTo>
                    <a:pt x="607" y="1133"/>
                  </a:lnTo>
                  <a:lnTo>
                    <a:pt x="607" y="1139"/>
                  </a:lnTo>
                  <a:lnTo>
                    <a:pt x="607" y="1140"/>
                  </a:lnTo>
                  <a:lnTo>
                    <a:pt x="607" y="1142"/>
                  </a:lnTo>
                  <a:lnTo>
                    <a:pt x="607" y="1143"/>
                  </a:lnTo>
                  <a:lnTo>
                    <a:pt x="607" y="1150"/>
                  </a:lnTo>
                  <a:lnTo>
                    <a:pt x="607" y="1153"/>
                  </a:lnTo>
                  <a:lnTo>
                    <a:pt x="607" y="1158"/>
                  </a:lnTo>
                  <a:lnTo>
                    <a:pt x="607" y="1168"/>
                  </a:lnTo>
                  <a:lnTo>
                    <a:pt x="607" y="1169"/>
                  </a:lnTo>
                  <a:lnTo>
                    <a:pt x="607" y="1171"/>
                  </a:lnTo>
                  <a:lnTo>
                    <a:pt x="607" y="1172"/>
                  </a:lnTo>
                  <a:lnTo>
                    <a:pt x="607" y="1173"/>
                  </a:lnTo>
                  <a:lnTo>
                    <a:pt x="607" y="1175"/>
                  </a:lnTo>
                  <a:lnTo>
                    <a:pt x="607" y="1176"/>
                  </a:lnTo>
                  <a:lnTo>
                    <a:pt x="607" y="1180"/>
                  </a:lnTo>
                  <a:lnTo>
                    <a:pt x="607" y="1184"/>
                  </a:lnTo>
                  <a:lnTo>
                    <a:pt x="607" y="1185"/>
                  </a:lnTo>
                  <a:lnTo>
                    <a:pt x="607" y="1186"/>
                  </a:lnTo>
                  <a:lnTo>
                    <a:pt x="607" y="1191"/>
                  </a:lnTo>
                  <a:lnTo>
                    <a:pt x="607" y="1192"/>
                  </a:lnTo>
                  <a:lnTo>
                    <a:pt x="607" y="1193"/>
                  </a:lnTo>
                  <a:lnTo>
                    <a:pt x="606" y="1195"/>
                  </a:lnTo>
                  <a:lnTo>
                    <a:pt x="606" y="1197"/>
                  </a:lnTo>
                  <a:lnTo>
                    <a:pt x="606" y="1199"/>
                  </a:lnTo>
                  <a:lnTo>
                    <a:pt x="606" y="1200"/>
                  </a:lnTo>
                  <a:lnTo>
                    <a:pt x="606" y="1201"/>
                  </a:lnTo>
                  <a:lnTo>
                    <a:pt x="606" y="1202"/>
                  </a:lnTo>
                  <a:lnTo>
                    <a:pt x="606" y="1207"/>
                  </a:lnTo>
                  <a:lnTo>
                    <a:pt x="606" y="1208"/>
                  </a:lnTo>
                  <a:lnTo>
                    <a:pt x="606" y="1209"/>
                  </a:lnTo>
                  <a:lnTo>
                    <a:pt x="606" y="1210"/>
                  </a:lnTo>
                  <a:lnTo>
                    <a:pt x="606" y="1213"/>
                  </a:lnTo>
                  <a:lnTo>
                    <a:pt x="606" y="1215"/>
                  </a:lnTo>
                  <a:lnTo>
                    <a:pt x="606" y="1219"/>
                  </a:lnTo>
                  <a:lnTo>
                    <a:pt x="606" y="1220"/>
                  </a:lnTo>
                  <a:lnTo>
                    <a:pt x="606" y="1225"/>
                  </a:lnTo>
                  <a:lnTo>
                    <a:pt x="606" y="1228"/>
                  </a:lnTo>
                  <a:lnTo>
                    <a:pt x="606" y="1230"/>
                  </a:lnTo>
                  <a:lnTo>
                    <a:pt x="605" y="1230"/>
                  </a:lnTo>
                  <a:lnTo>
                    <a:pt x="600" y="1230"/>
                  </a:lnTo>
                  <a:lnTo>
                    <a:pt x="596" y="1230"/>
                  </a:lnTo>
                  <a:lnTo>
                    <a:pt x="593" y="1230"/>
                  </a:lnTo>
                  <a:lnTo>
                    <a:pt x="592" y="1230"/>
                  </a:lnTo>
                  <a:lnTo>
                    <a:pt x="589" y="1230"/>
                  </a:lnTo>
                  <a:lnTo>
                    <a:pt x="588" y="1230"/>
                  </a:lnTo>
                  <a:lnTo>
                    <a:pt x="587" y="1230"/>
                  </a:lnTo>
                  <a:lnTo>
                    <a:pt x="586" y="1230"/>
                  </a:lnTo>
                  <a:lnTo>
                    <a:pt x="580" y="1230"/>
                  </a:lnTo>
                  <a:lnTo>
                    <a:pt x="577" y="1230"/>
                  </a:lnTo>
                  <a:lnTo>
                    <a:pt x="572" y="1231"/>
                  </a:lnTo>
                  <a:lnTo>
                    <a:pt x="570" y="1231"/>
                  </a:lnTo>
                  <a:lnTo>
                    <a:pt x="568" y="1231"/>
                  </a:lnTo>
                  <a:lnTo>
                    <a:pt x="566" y="1231"/>
                  </a:lnTo>
                  <a:lnTo>
                    <a:pt x="565" y="1231"/>
                  </a:lnTo>
                  <a:lnTo>
                    <a:pt x="564" y="1231"/>
                  </a:lnTo>
                  <a:lnTo>
                    <a:pt x="559" y="1231"/>
                  </a:lnTo>
                  <a:lnTo>
                    <a:pt x="558" y="1231"/>
                  </a:lnTo>
                  <a:lnTo>
                    <a:pt x="553" y="1231"/>
                  </a:lnTo>
                  <a:lnTo>
                    <a:pt x="550" y="1231"/>
                  </a:lnTo>
                  <a:lnTo>
                    <a:pt x="549" y="1231"/>
                  </a:lnTo>
                  <a:lnTo>
                    <a:pt x="544" y="1231"/>
                  </a:lnTo>
                  <a:lnTo>
                    <a:pt x="543" y="1231"/>
                  </a:lnTo>
                  <a:lnTo>
                    <a:pt x="542" y="1231"/>
                  </a:lnTo>
                  <a:lnTo>
                    <a:pt x="539" y="1231"/>
                  </a:lnTo>
                  <a:lnTo>
                    <a:pt x="538" y="1231"/>
                  </a:lnTo>
                  <a:lnTo>
                    <a:pt x="537" y="1231"/>
                  </a:lnTo>
                  <a:lnTo>
                    <a:pt x="534" y="1231"/>
                  </a:lnTo>
                  <a:lnTo>
                    <a:pt x="532" y="1231"/>
                  </a:lnTo>
                  <a:lnTo>
                    <a:pt x="531" y="1231"/>
                  </a:lnTo>
                  <a:lnTo>
                    <a:pt x="530" y="1231"/>
                  </a:lnTo>
                  <a:lnTo>
                    <a:pt x="528" y="1231"/>
                  </a:lnTo>
                  <a:lnTo>
                    <a:pt x="524" y="1231"/>
                  </a:lnTo>
                  <a:lnTo>
                    <a:pt x="523" y="1231"/>
                  </a:lnTo>
                  <a:lnTo>
                    <a:pt x="521" y="1231"/>
                  </a:lnTo>
                  <a:lnTo>
                    <a:pt x="520" y="1231"/>
                  </a:lnTo>
                  <a:lnTo>
                    <a:pt x="517" y="1231"/>
                  </a:lnTo>
                  <a:lnTo>
                    <a:pt x="516" y="1231"/>
                  </a:lnTo>
                  <a:lnTo>
                    <a:pt x="515" y="1231"/>
                  </a:lnTo>
                  <a:lnTo>
                    <a:pt x="510" y="1231"/>
                  </a:lnTo>
                  <a:lnTo>
                    <a:pt x="507" y="1231"/>
                  </a:lnTo>
                  <a:lnTo>
                    <a:pt x="506" y="1231"/>
                  </a:lnTo>
                  <a:lnTo>
                    <a:pt x="505" y="1231"/>
                  </a:lnTo>
                  <a:lnTo>
                    <a:pt x="499" y="1231"/>
                  </a:lnTo>
                  <a:lnTo>
                    <a:pt x="493" y="1231"/>
                  </a:lnTo>
                  <a:lnTo>
                    <a:pt x="492" y="1231"/>
                  </a:lnTo>
                  <a:lnTo>
                    <a:pt x="486" y="1231"/>
                  </a:lnTo>
                  <a:lnTo>
                    <a:pt x="485" y="1231"/>
                  </a:lnTo>
                  <a:lnTo>
                    <a:pt x="481" y="1231"/>
                  </a:lnTo>
                  <a:lnTo>
                    <a:pt x="480" y="1231"/>
                  </a:lnTo>
                  <a:lnTo>
                    <a:pt x="479" y="1231"/>
                  </a:lnTo>
                  <a:lnTo>
                    <a:pt x="476" y="1231"/>
                  </a:lnTo>
                  <a:lnTo>
                    <a:pt x="475" y="1231"/>
                  </a:lnTo>
                  <a:lnTo>
                    <a:pt x="474" y="1231"/>
                  </a:lnTo>
                  <a:lnTo>
                    <a:pt x="473" y="1231"/>
                  </a:lnTo>
                  <a:lnTo>
                    <a:pt x="469" y="1230"/>
                  </a:lnTo>
                  <a:lnTo>
                    <a:pt x="464" y="1230"/>
                  </a:lnTo>
                  <a:lnTo>
                    <a:pt x="462" y="1230"/>
                  </a:lnTo>
                  <a:lnTo>
                    <a:pt x="460" y="1230"/>
                  </a:lnTo>
                  <a:lnTo>
                    <a:pt x="456" y="1230"/>
                  </a:lnTo>
                  <a:lnTo>
                    <a:pt x="455" y="1230"/>
                  </a:lnTo>
                  <a:lnTo>
                    <a:pt x="454" y="1230"/>
                  </a:lnTo>
                  <a:lnTo>
                    <a:pt x="452" y="1230"/>
                  </a:lnTo>
                  <a:lnTo>
                    <a:pt x="451" y="1230"/>
                  </a:lnTo>
                  <a:lnTo>
                    <a:pt x="448" y="1230"/>
                  </a:lnTo>
                  <a:lnTo>
                    <a:pt x="442" y="1230"/>
                  </a:lnTo>
                  <a:lnTo>
                    <a:pt x="435" y="1230"/>
                  </a:lnTo>
                  <a:lnTo>
                    <a:pt x="433" y="1230"/>
                  </a:lnTo>
                  <a:lnTo>
                    <a:pt x="431" y="1230"/>
                  </a:lnTo>
                  <a:lnTo>
                    <a:pt x="428" y="1230"/>
                  </a:lnTo>
                  <a:lnTo>
                    <a:pt x="423" y="1230"/>
                  </a:lnTo>
                  <a:lnTo>
                    <a:pt x="421" y="1230"/>
                  </a:lnTo>
                  <a:lnTo>
                    <a:pt x="419" y="1230"/>
                  </a:lnTo>
                  <a:lnTo>
                    <a:pt x="414" y="1230"/>
                  </a:lnTo>
                  <a:lnTo>
                    <a:pt x="412" y="1230"/>
                  </a:lnTo>
                  <a:lnTo>
                    <a:pt x="411" y="1230"/>
                  </a:lnTo>
                  <a:lnTo>
                    <a:pt x="408" y="1230"/>
                  </a:lnTo>
                  <a:lnTo>
                    <a:pt x="406" y="1230"/>
                  </a:lnTo>
                  <a:lnTo>
                    <a:pt x="403" y="1230"/>
                  </a:lnTo>
                  <a:lnTo>
                    <a:pt x="400" y="1230"/>
                  </a:lnTo>
                  <a:lnTo>
                    <a:pt x="397" y="1230"/>
                  </a:lnTo>
                  <a:lnTo>
                    <a:pt x="394" y="1230"/>
                  </a:lnTo>
                  <a:lnTo>
                    <a:pt x="392" y="1230"/>
                  </a:lnTo>
                  <a:lnTo>
                    <a:pt x="391" y="1230"/>
                  </a:lnTo>
                  <a:lnTo>
                    <a:pt x="390" y="1230"/>
                  </a:lnTo>
                  <a:lnTo>
                    <a:pt x="389" y="1230"/>
                  </a:lnTo>
                  <a:lnTo>
                    <a:pt x="387" y="1230"/>
                  </a:lnTo>
                  <a:lnTo>
                    <a:pt x="385" y="1230"/>
                  </a:lnTo>
                  <a:lnTo>
                    <a:pt x="382" y="1230"/>
                  </a:lnTo>
                  <a:lnTo>
                    <a:pt x="380" y="1230"/>
                  </a:lnTo>
                  <a:lnTo>
                    <a:pt x="379" y="1230"/>
                  </a:lnTo>
                  <a:lnTo>
                    <a:pt x="377" y="1230"/>
                  </a:lnTo>
                  <a:lnTo>
                    <a:pt x="375" y="1230"/>
                  </a:lnTo>
                  <a:lnTo>
                    <a:pt x="374" y="1230"/>
                  </a:lnTo>
                  <a:lnTo>
                    <a:pt x="373" y="1230"/>
                  </a:lnTo>
                  <a:lnTo>
                    <a:pt x="372" y="1230"/>
                  </a:lnTo>
                  <a:lnTo>
                    <a:pt x="370" y="1230"/>
                  </a:lnTo>
                  <a:lnTo>
                    <a:pt x="369" y="1230"/>
                  </a:lnTo>
                  <a:lnTo>
                    <a:pt x="368" y="1230"/>
                  </a:lnTo>
                  <a:lnTo>
                    <a:pt x="366" y="1230"/>
                  </a:lnTo>
                  <a:lnTo>
                    <a:pt x="365" y="1230"/>
                  </a:lnTo>
                  <a:lnTo>
                    <a:pt x="364" y="1230"/>
                  </a:lnTo>
                  <a:lnTo>
                    <a:pt x="361" y="1230"/>
                  </a:lnTo>
                  <a:lnTo>
                    <a:pt x="359" y="1230"/>
                  </a:lnTo>
                  <a:lnTo>
                    <a:pt x="357" y="1230"/>
                  </a:lnTo>
                  <a:lnTo>
                    <a:pt x="356" y="1230"/>
                  </a:lnTo>
                  <a:lnTo>
                    <a:pt x="353" y="1230"/>
                  </a:lnTo>
                  <a:lnTo>
                    <a:pt x="351" y="1230"/>
                  </a:lnTo>
                  <a:lnTo>
                    <a:pt x="346" y="1230"/>
                  </a:lnTo>
                  <a:lnTo>
                    <a:pt x="345" y="1230"/>
                  </a:lnTo>
                  <a:lnTo>
                    <a:pt x="339" y="1230"/>
                  </a:lnTo>
                  <a:lnTo>
                    <a:pt x="335" y="1230"/>
                  </a:lnTo>
                  <a:lnTo>
                    <a:pt x="330" y="1229"/>
                  </a:lnTo>
                  <a:lnTo>
                    <a:pt x="329" y="1229"/>
                  </a:lnTo>
                  <a:lnTo>
                    <a:pt x="327" y="1229"/>
                  </a:lnTo>
                  <a:lnTo>
                    <a:pt x="325" y="1229"/>
                  </a:lnTo>
                  <a:lnTo>
                    <a:pt x="322" y="1229"/>
                  </a:lnTo>
                  <a:lnTo>
                    <a:pt x="320" y="1229"/>
                  </a:lnTo>
                  <a:lnTo>
                    <a:pt x="319" y="1229"/>
                  </a:lnTo>
                  <a:lnTo>
                    <a:pt x="318" y="1229"/>
                  </a:lnTo>
                  <a:lnTo>
                    <a:pt x="316" y="1229"/>
                  </a:lnTo>
                  <a:lnTo>
                    <a:pt x="315" y="1229"/>
                  </a:lnTo>
                  <a:lnTo>
                    <a:pt x="314" y="1229"/>
                  </a:lnTo>
                  <a:lnTo>
                    <a:pt x="312" y="1229"/>
                  </a:lnTo>
                  <a:lnTo>
                    <a:pt x="311" y="1229"/>
                  </a:lnTo>
                  <a:lnTo>
                    <a:pt x="309" y="1229"/>
                  </a:lnTo>
                  <a:lnTo>
                    <a:pt x="306" y="1229"/>
                  </a:lnTo>
                  <a:lnTo>
                    <a:pt x="304" y="1229"/>
                  </a:lnTo>
                  <a:lnTo>
                    <a:pt x="301" y="1229"/>
                  </a:lnTo>
                  <a:lnTo>
                    <a:pt x="298" y="1229"/>
                  </a:lnTo>
                  <a:lnTo>
                    <a:pt x="296" y="1229"/>
                  </a:lnTo>
                  <a:lnTo>
                    <a:pt x="295" y="1229"/>
                  </a:lnTo>
                  <a:lnTo>
                    <a:pt x="293" y="1229"/>
                  </a:lnTo>
                  <a:lnTo>
                    <a:pt x="289" y="1229"/>
                  </a:lnTo>
                  <a:lnTo>
                    <a:pt x="288" y="1229"/>
                  </a:lnTo>
                  <a:lnTo>
                    <a:pt x="286" y="1229"/>
                  </a:lnTo>
                  <a:lnTo>
                    <a:pt x="283" y="1229"/>
                  </a:lnTo>
                  <a:lnTo>
                    <a:pt x="282" y="1229"/>
                  </a:lnTo>
                  <a:lnTo>
                    <a:pt x="281" y="1229"/>
                  </a:lnTo>
                  <a:lnTo>
                    <a:pt x="280" y="1229"/>
                  </a:lnTo>
                  <a:lnTo>
                    <a:pt x="279" y="1229"/>
                  </a:lnTo>
                  <a:lnTo>
                    <a:pt x="277" y="1229"/>
                  </a:lnTo>
                  <a:lnTo>
                    <a:pt x="275" y="1229"/>
                  </a:lnTo>
                  <a:lnTo>
                    <a:pt x="274" y="1229"/>
                  </a:lnTo>
                  <a:lnTo>
                    <a:pt x="273" y="1229"/>
                  </a:lnTo>
                  <a:lnTo>
                    <a:pt x="272" y="1229"/>
                  </a:lnTo>
                  <a:lnTo>
                    <a:pt x="270" y="1229"/>
                  </a:lnTo>
                  <a:lnTo>
                    <a:pt x="268" y="1229"/>
                  </a:lnTo>
                  <a:lnTo>
                    <a:pt x="264" y="1229"/>
                  </a:lnTo>
                  <a:lnTo>
                    <a:pt x="262" y="1229"/>
                  </a:lnTo>
                  <a:lnTo>
                    <a:pt x="261" y="1229"/>
                  </a:lnTo>
                  <a:lnTo>
                    <a:pt x="259" y="1229"/>
                  </a:lnTo>
                  <a:lnTo>
                    <a:pt x="256" y="1228"/>
                  </a:lnTo>
                  <a:lnTo>
                    <a:pt x="251" y="1228"/>
                  </a:lnTo>
                  <a:lnTo>
                    <a:pt x="250" y="1228"/>
                  </a:lnTo>
                  <a:lnTo>
                    <a:pt x="248" y="1228"/>
                  </a:lnTo>
                  <a:lnTo>
                    <a:pt x="246" y="1228"/>
                  </a:lnTo>
                  <a:lnTo>
                    <a:pt x="245" y="1228"/>
                  </a:lnTo>
                  <a:lnTo>
                    <a:pt x="243" y="1228"/>
                  </a:lnTo>
                  <a:lnTo>
                    <a:pt x="241" y="1228"/>
                  </a:lnTo>
                  <a:lnTo>
                    <a:pt x="240" y="1228"/>
                  </a:lnTo>
                  <a:lnTo>
                    <a:pt x="235" y="1228"/>
                  </a:lnTo>
                  <a:lnTo>
                    <a:pt x="233" y="1228"/>
                  </a:lnTo>
                  <a:lnTo>
                    <a:pt x="231" y="1228"/>
                  </a:lnTo>
                  <a:lnTo>
                    <a:pt x="230" y="1228"/>
                  </a:lnTo>
                  <a:lnTo>
                    <a:pt x="225" y="1228"/>
                  </a:lnTo>
                  <a:lnTo>
                    <a:pt x="220" y="1228"/>
                  </a:lnTo>
                  <a:lnTo>
                    <a:pt x="217" y="1228"/>
                  </a:lnTo>
                  <a:lnTo>
                    <a:pt x="215" y="1228"/>
                  </a:lnTo>
                  <a:lnTo>
                    <a:pt x="207" y="1227"/>
                  </a:lnTo>
                  <a:lnTo>
                    <a:pt x="204" y="1227"/>
                  </a:lnTo>
                  <a:lnTo>
                    <a:pt x="201" y="1227"/>
                  </a:lnTo>
                  <a:lnTo>
                    <a:pt x="199" y="1227"/>
                  </a:lnTo>
                  <a:lnTo>
                    <a:pt x="197" y="1227"/>
                  </a:lnTo>
                  <a:lnTo>
                    <a:pt x="195" y="1227"/>
                  </a:lnTo>
                  <a:lnTo>
                    <a:pt x="189" y="1227"/>
                  </a:lnTo>
                  <a:lnTo>
                    <a:pt x="188" y="1227"/>
                  </a:lnTo>
                  <a:lnTo>
                    <a:pt x="179" y="1227"/>
                  </a:lnTo>
                  <a:lnTo>
                    <a:pt x="174" y="1227"/>
                  </a:lnTo>
                  <a:lnTo>
                    <a:pt x="169" y="1226"/>
                  </a:lnTo>
                  <a:lnTo>
                    <a:pt x="163" y="1226"/>
                  </a:lnTo>
                  <a:lnTo>
                    <a:pt x="158" y="1226"/>
                  </a:lnTo>
                  <a:lnTo>
                    <a:pt x="157" y="1226"/>
                  </a:lnTo>
                  <a:lnTo>
                    <a:pt x="156" y="1226"/>
                  </a:lnTo>
                  <a:lnTo>
                    <a:pt x="155" y="1226"/>
                  </a:lnTo>
                  <a:lnTo>
                    <a:pt x="153" y="1226"/>
                  </a:lnTo>
                  <a:lnTo>
                    <a:pt x="152" y="1226"/>
                  </a:lnTo>
                  <a:lnTo>
                    <a:pt x="147" y="1226"/>
                  </a:lnTo>
                  <a:lnTo>
                    <a:pt x="142" y="1226"/>
                  </a:lnTo>
                  <a:lnTo>
                    <a:pt x="140" y="1226"/>
                  </a:lnTo>
                  <a:lnTo>
                    <a:pt x="137" y="1226"/>
                  </a:lnTo>
                  <a:lnTo>
                    <a:pt x="133" y="1225"/>
                  </a:lnTo>
                  <a:lnTo>
                    <a:pt x="132" y="1225"/>
                  </a:lnTo>
                  <a:lnTo>
                    <a:pt x="125" y="1225"/>
                  </a:lnTo>
                  <a:lnTo>
                    <a:pt x="124" y="1225"/>
                  </a:lnTo>
                  <a:lnTo>
                    <a:pt x="123" y="1225"/>
                  </a:lnTo>
                  <a:lnTo>
                    <a:pt x="122" y="1225"/>
                  </a:lnTo>
                  <a:lnTo>
                    <a:pt x="117" y="1225"/>
                  </a:lnTo>
                  <a:lnTo>
                    <a:pt x="110" y="1225"/>
                  </a:lnTo>
                  <a:lnTo>
                    <a:pt x="101" y="1225"/>
                  </a:lnTo>
                  <a:lnTo>
                    <a:pt x="99" y="1225"/>
                  </a:lnTo>
                  <a:lnTo>
                    <a:pt x="98" y="1225"/>
                  </a:lnTo>
                  <a:lnTo>
                    <a:pt x="97" y="1225"/>
                  </a:lnTo>
                  <a:lnTo>
                    <a:pt x="94" y="1225"/>
                  </a:lnTo>
                  <a:lnTo>
                    <a:pt x="92" y="1225"/>
                  </a:lnTo>
                  <a:lnTo>
                    <a:pt x="89" y="1225"/>
                  </a:lnTo>
                  <a:lnTo>
                    <a:pt x="88" y="1225"/>
                  </a:lnTo>
                  <a:lnTo>
                    <a:pt x="85" y="1225"/>
                  </a:lnTo>
                  <a:lnTo>
                    <a:pt x="84" y="1225"/>
                  </a:lnTo>
                  <a:lnTo>
                    <a:pt x="81" y="1225"/>
                  </a:lnTo>
                  <a:lnTo>
                    <a:pt x="80" y="1225"/>
                  </a:lnTo>
                  <a:lnTo>
                    <a:pt x="78" y="1225"/>
                  </a:lnTo>
                  <a:lnTo>
                    <a:pt x="74" y="1225"/>
                  </a:lnTo>
                  <a:lnTo>
                    <a:pt x="72" y="1225"/>
                  </a:lnTo>
                  <a:lnTo>
                    <a:pt x="71" y="1225"/>
                  </a:lnTo>
                  <a:lnTo>
                    <a:pt x="69" y="1225"/>
                  </a:lnTo>
                  <a:lnTo>
                    <a:pt x="67" y="1225"/>
                  </a:lnTo>
                  <a:lnTo>
                    <a:pt x="66" y="1225"/>
                  </a:lnTo>
                  <a:lnTo>
                    <a:pt x="65" y="1225"/>
                  </a:lnTo>
                  <a:lnTo>
                    <a:pt x="64" y="1224"/>
                  </a:lnTo>
                  <a:lnTo>
                    <a:pt x="63" y="1224"/>
                  </a:lnTo>
                  <a:lnTo>
                    <a:pt x="62" y="1224"/>
                  </a:lnTo>
                  <a:lnTo>
                    <a:pt x="60" y="1224"/>
                  </a:lnTo>
                  <a:lnTo>
                    <a:pt x="59" y="1224"/>
                  </a:lnTo>
                  <a:lnTo>
                    <a:pt x="57" y="1224"/>
                  </a:lnTo>
                  <a:lnTo>
                    <a:pt x="53" y="1224"/>
                  </a:lnTo>
                  <a:lnTo>
                    <a:pt x="50" y="1224"/>
                  </a:lnTo>
                  <a:lnTo>
                    <a:pt x="44" y="1224"/>
                  </a:lnTo>
                  <a:lnTo>
                    <a:pt x="40" y="1224"/>
                  </a:lnTo>
                  <a:lnTo>
                    <a:pt x="38" y="1224"/>
                  </a:lnTo>
                  <a:lnTo>
                    <a:pt x="35" y="1224"/>
                  </a:lnTo>
                  <a:lnTo>
                    <a:pt x="33" y="1223"/>
                  </a:lnTo>
                  <a:lnTo>
                    <a:pt x="30" y="1223"/>
                  </a:lnTo>
                  <a:lnTo>
                    <a:pt x="27" y="1223"/>
                  </a:lnTo>
                  <a:lnTo>
                    <a:pt x="23" y="1223"/>
                  </a:lnTo>
                  <a:lnTo>
                    <a:pt x="22" y="1223"/>
                  </a:lnTo>
                  <a:lnTo>
                    <a:pt x="20" y="1223"/>
                  </a:lnTo>
                  <a:lnTo>
                    <a:pt x="19" y="1223"/>
                  </a:lnTo>
                  <a:lnTo>
                    <a:pt x="15" y="1223"/>
                  </a:lnTo>
                  <a:lnTo>
                    <a:pt x="14" y="1223"/>
                  </a:lnTo>
                  <a:lnTo>
                    <a:pt x="13" y="1223"/>
                  </a:lnTo>
                  <a:lnTo>
                    <a:pt x="11" y="1223"/>
                  </a:lnTo>
                  <a:lnTo>
                    <a:pt x="9" y="1223"/>
                  </a:lnTo>
                  <a:lnTo>
                    <a:pt x="6" y="1223"/>
                  </a:lnTo>
                  <a:lnTo>
                    <a:pt x="5" y="1223"/>
                  </a:lnTo>
                  <a:lnTo>
                    <a:pt x="2" y="1222"/>
                  </a:lnTo>
                  <a:lnTo>
                    <a:pt x="0" y="1222"/>
                  </a:lnTo>
                  <a:lnTo>
                    <a:pt x="0" y="1220"/>
                  </a:lnTo>
                  <a:lnTo>
                    <a:pt x="0" y="1219"/>
                  </a:lnTo>
                  <a:lnTo>
                    <a:pt x="0" y="1218"/>
                  </a:lnTo>
                  <a:lnTo>
                    <a:pt x="0" y="1215"/>
                  </a:lnTo>
                  <a:lnTo>
                    <a:pt x="1" y="1211"/>
                  </a:lnTo>
                  <a:lnTo>
                    <a:pt x="1" y="1210"/>
                  </a:lnTo>
                  <a:lnTo>
                    <a:pt x="1" y="1208"/>
                  </a:lnTo>
                  <a:lnTo>
                    <a:pt x="1" y="1205"/>
                  </a:lnTo>
                  <a:lnTo>
                    <a:pt x="1" y="1203"/>
                  </a:lnTo>
                  <a:lnTo>
                    <a:pt x="1" y="1200"/>
                  </a:lnTo>
                  <a:lnTo>
                    <a:pt x="1" y="1197"/>
                  </a:lnTo>
                  <a:lnTo>
                    <a:pt x="1" y="1195"/>
                  </a:lnTo>
                  <a:lnTo>
                    <a:pt x="1" y="1194"/>
                  </a:lnTo>
                  <a:lnTo>
                    <a:pt x="2" y="1191"/>
                  </a:lnTo>
                  <a:lnTo>
                    <a:pt x="2" y="1190"/>
                  </a:lnTo>
                  <a:lnTo>
                    <a:pt x="2" y="1187"/>
                  </a:lnTo>
                  <a:lnTo>
                    <a:pt x="2" y="1186"/>
                  </a:lnTo>
                  <a:lnTo>
                    <a:pt x="2" y="1185"/>
                  </a:lnTo>
                  <a:lnTo>
                    <a:pt x="2" y="1182"/>
                  </a:lnTo>
                  <a:lnTo>
                    <a:pt x="2" y="1179"/>
                  </a:lnTo>
                  <a:lnTo>
                    <a:pt x="2" y="1178"/>
                  </a:lnTo>
                  <a:lnTo>
                    <a:pt x="2" y="1177"/>
                  </a:lnTo>
                  <a:lnTo>
                    <a:pt x="2" y="1171"/>
                  </a:lnTo>
                  <a:lnTo>
                    <a:pt x="2" y="1169"/>
                  </a:lnTo>
                  <a:lnTo>
                    <a:pt x="2" y="1165"/>
                  </a:lnTo>
                  <a:lnTo>
                    <a:pt x="2" y="1159"/>
                  </a:lnTo>
                  <a:lnTo>
                    <a:pt x="3" y="1149"/>
                  </a:lnTo>
                  <a:lnTo>
                    <a:pt x="3" y="1147"/>
                  </a:lnTo>
                  <a:lnTo>
                    <a:pt x="3" y="1144"/>
                  </a:lnTo>
                  <a:lnTo>
                    <a:pt x="3" y="1141"/>
                  </a:lnTo>
                  <a:lnTo>
                    <a:pt x="3" y="1139"/>
                  </a:lnTo>
                  <a:lnTo>
                    <a:pt x="3" y="1137"/>
                  </a:lnTo>
                  <a:lnTo>
                    <a:pt x="4" y="1136"/>
                  </a:lnTo>
                  <a:lnTo>
                    <a:pt x="4" y="1132"/>
                  </a:lnTo>
                  <a:lnTo>
                    <a:pt x="4" y="1130"/>
                  </a:lnTo>
                  <a:lnTo>
                    <a:pt x="4" y="1127"/>
                  </a:lnTo>
                  <a:lnTo>
                    <a:pt x="4" y="1125"/>
                  </a:lnTo>
                  <a:lnTo>
                    <a:pt x="4" y="1122"/>
                  </a:lnTo>
                  <a:lnTo>
                    <a:pt x="4" y="1121"/>
                  </a:lnTo>
                  <a:lnTo>
                    <a:pt x="4" y="1120"/>
                  </a:lnTo>
                  <a:lnTo>
                    <a:pt x="4" y="1119"/>
                  </a:lnTo>
                  <a:lnTo>
                    <a:pt x="5" y="1117"/>
                  </a:lnTo>
                  <a:lnTo>
                    <a:pt x="5" y="1114"/>
                  </a:lnTo>
                  <a:lnTo>
                    <a:pt x="5" y="1111"/>
                  </a:lnTo>
                  <a:lnTo>
                    <a:pt x="5" y="1109"/>
                  </a:lnTo>
                  <a:lnTo>
                    <a:pt x="5" y="1102"/>
                  </a:lnTo>
                  <a:lnTo>
                    <a:pt x="6" y="1099"/>
                  </a:lnTo>
                  <a:lnTo>
                    <a:pt x="6" y="1095"/>
                  </a:lnTo>
                  <a:lnTo>
                    <a:pt x="6" y="1094"/>
                  </a:lnTo>
                  <a:lnTo>
                    <a:pt x="6" y="1087"/>
                  </a:lnTo>
                  <a:lnTo>
                    <a:pt x="6" y="1086"/>
                  </a:lnTo>
                  <a:lnTo>
                    <a:pt x="6" y="1085"/>
                  </a:lnTo>
                  <a:lnTo>
                    <a:pt x="7" y="1079"/>
                  </a:lnTo>
                  <a:lnTo>
                    <a:pt x="7" y="1077"/>
                  </a:lnTo>
                  <a:lnTo>
                    <a:pt x="7" y="1074"/>
                  </a:lnTo>
                  <a:lnTo>
                    <a:pt x="7" y="1071"/>
                  </a:lnTo>
                  <a:lnTo>
                    <a:pt x="7" y="1069"/>
                  </a:lnTo>
                  <a:lnTo>
                    <a:pt x="7" y="1068"/>
                  </a:lnTo>
                  <a:lnTo>
                    <a:pt x="7" y="1062"/>
                  </a:lnTo>
                  <a:lnTo>
                    <a:pt x="8" y="1061"/>
                  </a:lnTo>
                  <a:lnTo>
                    <a:pt x="8" y="1057"/>
                  </a:lnTo>
                  <a:lnTo>
                    <a:pt x="8" y="1054"/>
                  </a:lnTo>
                  <a:lnTo>
                    <a:pt x="8" y="1049"/>
                  </a:lnTo>
                  <a:lnTo>
                    <a:pt x="8" y="1048"/>
                  </a:lnTo>
                  <a:lnTo>
                    <a:pt x="8" y="1046"/>
                  </a:lnTo>
                  <a:lnTo>
                    <a:pt x="8" y="1043"/>
                  </a:lnTo>
                  <a:lnTo>
                    <a:pt x="9" y="1042"/>
                  </a:lnTo>
                  <a:lnTo>
                    <a:pt x="9" y="1041"/>
                  </a:lnTo>
                  <a:lnTo>
                    <a:pt x="9" y="1040"/>
                  </a:lnTo>
                  <a:lnTo>
                    <a:pt x="9" y="1038"/>
                  </a:lnTo>
                  <a:lnTo>
                    <a:pt x="9" y="1036"/>
                  </a:lnTo>
                  <a:lnTo>
                    <a:pt x="9" y="1033"/>
                  </a:lnTo>
                  <a:lnTo>
                    <a:pt x="9" y="1029"/>
                  </a:lnTo>
                  <a:lnTo>
                    <a:pt x="9" y="1028"/>
                  </a:lnTo>
                  <a:lnTo>
                    <a:pt x="9" y="1024"/>
                  </a:lnTo>
                  <a:lnTo>
                    <a:pt x="9" y="1023"/>
                  </a:lnTo>
                  <a:lnTo>
                    <a:pt x="9" y="1021"/>
                  </a:lnTo>
                  <a:lnTo>
                    <a:pt x="9" y="1020"/>
                  </a:lnTo>
                  <a:lnTo>
                    <a:pt x="9" y="1015"/>
                  </a:lnTo>
                  <a:lnTo>
                    <a:pt x="9" y="1011"/>
                  </a:lnTo>
                  <a:lnTo>
                    <a:pt x="9" y="1010"/>
                  </a:lnTo>
                  <a:lnTo>
                    <a:pt x="9" y="1008"/>
                  </a:lnTo>
                  <a:lnTo>
                    <a:pt x="10" y="1006"/>
                  </a:lnTo>
                  <a:lnTo>
                    <a:pt x="10" y="1005"/>
                  </a:lnTo>
                  <a:lnTo>
                    <a:pt x="10" y="1004"/>
                  </a:lnTo>
                  <a:lnTo>
                    <a:pt x="10" y="1003"/>
                  </a:lnTo>
                  <a:lnTo>
                    <a:pt x="10" y="1001"/>
                  </a:lnTo>
                  <a:lnTo>
                    <a:pt x="10" y="997"/>
                  </a:lnTo>
                  <a:lnTo>
                    <a:pt x="10" y="996"/>
                  </a:lnTo>
                  <a:lnTo>
                    <a:pt x="10" y="993"/>
                  </a:lnTo>
                  <a:lnTo>
                    <a:pt x="10" y="992"/>
                  </a:lnTo>
                  <a:lnTo>
                    <a:pt x="10" y="991"/>
                  </a:lnTo>
                  <a:lnTo>
                    <a:pt x="10" y="986"/>
                  </a:lnTo>
                  <a:lnTo>
                    <a:pt x="11" y="984"/>
                  </a:lnTo>
                  <a:lnTo>
                    <a:pt x="10" y="983"/>
                  </a:lnTo>
                  <a:lnTo>
                    <a:pt x="11" y="983"/>
                  </a:lnTo>
                  <a:lnTo>
                    <a:pt x="11" y="981"/>
                  </a:lnTo>
                  <a:lnTo>
                    <a:pt x="11" y="975"/>
                  </a:lnTo>
                  <a:lnTo>
                    <a:pt x="11" y="972"/>
                  </a:lnTo>
                  <a:lnTo>
                    <a:pt x="11" y="971"/>
                  </a:lnTo>
                  <a:lnTo>
                    <a:pt x="11" y="970"/>
                  </a:lnTo>
                  <a:lnTo>
                    <a:pt x="11" y="967"/>
                  </a:lnTo>
                  <a:lnTo>
                    <a:pt x="12" y="966"/>
                  </a:lnTo>
                  <a:lnTo>
                    <a:pt x="12" y="965"/>
                  </a:lnTo>
                  <a:lnTo>
                    <a:pt x="12" y="964"/>
                  </a:lnTo>
                  <a:lnTo>
                    <a:pt x="12" y="963"/>
                  </a:lnTo>
                  <a:lnTo>
                    <a:pt x="12" y="961"/>
                  </a:lnTo>
                  <a:lnTo>
                    <a:pt x="12" y="960"/>
                  </a:lnTo>
                  <a:lnTo>
                    <a:pt x="12" y="955"/>
                  </a:lnTo>
                  <a:lnTo>
                    <a:pt x="12" y="954"/>
                  </a:lnTo>
                  <a:lnTo>
                    <a:pt x="12" y="953"/>
                  </a:lnTo>
                  <a:lnTo>
                    <a:pt x="12" y="952"/>
                  </a:lnTo>
                  <a:lnTo>
                    <a:pt x="12" y="951"/>
                  </a:lnTo>
                  <a:lnTo>
                    <a:pt x="12" y="950"/>
                  </a:lnTo>
                  <a:lnTo>
                    <a:pt x="12" y="949"/>
                  </a:lnTo>
                  <a:lnTo>
                    <a:pt x="13" y="946"/>
                  </a:lnTo>
                  <a:lnTo>
                    <a:pt x="13" y="943"/>
                  </a:lnTo>
                  <a:lnTo>
                    <a:pt x="13" y="942"/>
                  </a:lnTo>
                  <a:lnTo>
                    <a:pt x="13" y="939"/>
                  </a:lnTo>
                  <a:lnTo>
                    <a:pt x="13" y="938"/>
                  </a:lnTo>
                  <a:lnTo>
                    <a:pt x="13" y="936"/>
                  </a:lnTo>
                  <a:lnTo>
                    <a:pt x="13" y="934"/>
                  </a:lnTo>
                  <a:lnTo>
                    <a:pt x="13" y="933"/>
                  </a:lnTo>
                  <a:lnTo>
                    <a:pt x="14" y="929"/>
                  </a:lnTo>
                  <a:lnTo>
                    <a:pt x="14" y="925"/>
                  </a:lnTo>
                  <a:lnTo>
                    <a:pt x="14" y="923"/>
                  </a:lnTo>
                  <a:lnTo>
                    <a:pt x="14" y="920"/>
                  </a:lnTo>
                  <a:lnTo>
                    <a:pt x="14" y="919"/>
                  </a:lnTo>
                  <a:lnTo>
                    <a:pt x="14" y="918"/>
                  </a:lnTo>
                  <a:lnTo>
                    <a:pt x="14" y="917"/>
                  </a:lnTo>
                  <a:lnTo>
                    <a:pt x="14" y="914"/>
                  </a:lnTo>
                  <a:lnTo>
                    <a:pt x="15" y="906"/>
                  </a:lnTo>
                  <a:lnTo>
                    <a:pt x="15" y="904"/>
                  </a:lnTo>
                  <a:lnTo>
                    <a:pt x="15" y="897"/>
                  </a:lnTo>
                  <a:lnTo>
                    <a:pt x="15" y="895"/>
                  </a:lnTo>
                  <a:lnTo>
                    <a:pt x="16" y="881"/>
                  </a:lnTo>
                  <a:lnTo>
                    <a:pt x="16" y="880"/>
                  </a:lnTo>
                  <a:lnTo>
                    <a:pt x="16" y="876"/>
                  </a:lnTo>
                  <a:lnTo>
                    <a:pt x="16" y="874"/>
                  </a:lnTo>
                  <a:lnTo>
                    <a:pt x="16" y="873"/>
                  </a:lnTo>
                  <a:lnTo>
                    <a:pt x="16" y="871"/>
                  </a:lnTo>
                  <a:lnTo>
                    <a:pt x="16" y="863"/>
                  </a:lnTo>
                  <a:lnTo>
                    <a:pt x="16" y="861"/>
                  </a:lnTo>
                  <a:lnTo>
                    <a:pt x="16" y="859"/>
                  </a:lnTo>
                  <a:lnTo>
                    <a:pt x="16" y="858"/>
                  </a:lnTo>
                  <a:lnTo>
                    <a:pt x="16" y="857"/>
                  </a:lnTo>
                  <a:lnTo>
                    <a:pt x="16" y="856"/>
                  </a:lnTo>
                  <a:lnTo>
                    <a:pt x="16" y="852"/>
                  </a:lnTo>
                  <a:lnTo>
                    <a:pt x="16" y="851"/>
                  </a:lnTo>
                  <a:lnTo>
                    <a:pt x="16" y="850"/>
                  </a:lnTo>
                  <a:lnTo>
                    <a:pt x="17" y="848"/>
                  </a:lnTo>
                  <a:lnTo>
                    <a:pt x="17" y="847"/>
                  </a:lnTo>
                  <a:lnTo>
                    <a:pt x="17" y="846"/>
                  </a:lnTo>
                  <a:lnTo>
                    <a:pt x="17" y="845"/>
                  </a:lnTo>
                  <a:lnTo>
                    <a:pt x="17" y="841"/>
                  </a:lnTo>
                  <a:lnTo>
                    <a:pt x="17" y="836"/>
                  </a:lnTo>
                  <a:lnTo>
                    <a:pt x="17" y="832"/>
                  </a:lnTo>
                  <a:lnTo>
                    <a:pt x="17" y="831"/>
                  </a:lnTo>
                  <a:lnTo>
                    <a:pt x="17" y="826"/>
                  </a:lnTo>
                  <a:lnTo>
                    <a:pt x="17" y="824"/>
                  </a:lnTo>
                  <a:lnTo>
                    <a:pt x="17" y="823"/>
                  </a:lnTo>
                  <a:lnTo>
                    <a:pt x="18" y="820"/>
                  </a:lnTo>
                  <a:lnTo>
                    <a:pt x="18" y="817"/>
                  </a:lnTo>
                  <a:lnTo>
                    <a:pt x="18" y="810"/>
                  </a:lnTo>
                  <a:lnTo>
                    <a:pt x="18" y="809"/>
                  </a:lnTo>
                  <a:lnTo>
                    <a:pt x="18" y="803"/>
                  </a:lnTo>
                  <a:lnTo>
                    <a:pt x="18" y="800"/>
                  </a:lnTo>
                  <a:lnTo>
                    <a:pt x="18" y="795"/>
                  </a:lnTo>
                  <a:lnTo>
                    <a:pt x="18" y="794"/>
                  </a:lnTo>
                  <a:lnTo>
                    <a:pt x="18" y="793"/>
                  </a:lnTo>
                  <a:lnTo>
                    <a:pt x="18" y="792"/>
                  </a:lnTo>
                  <a:lnTo>
                    <a:pt x="19" y="788"/>
                  </a:lnTo>
                  <a:lnTo>
                    <a:pt x="19" y="784"/>
                  </a:lnTo>
                  <a:lnTo>
                    <a:pt x="19" y="782"/>
                  </a:lnTo>
                  <a:lnTo>
                    <a:pt x="19" y="779"/>
                  </a:lnTo>
                  <a:lnTo>
                    <a:pt x="19" y="778"/>
                  </a:lnTo>
                  <a:lnTo>
                    <a:pt x="19" y="776"/>
                  </a:lnTo>
                  <a:lnTo>
                    <a:pt x="19" y="774"/>
                  </a:lnTo>
                  <a:lnTo>
                    <a:pt x="19" y="773"/>
                  </a:lnTo>
                  <a:lnTo>
                    <a:pt x="19" y="770"/>
                  </a:lnTo>
                  <a:lnTo>
                    <a:pt x="19" y="768"/>
                  </a:lnTo>
                  <a:lnTo>
                    <a:pt x="19" y="767"/>
                  </a:lnTo>
                  <a:lnTo>
                    <a:pt x="19" y="763"/>
                  </a:lnTo>
                  <a:lnTo>
                    <a:pt x="19" y="759"/>
                  </a:lnTo>
                  <a:lnTo>
                    <a:pt x="19" y="758"/>
                  </a:lnTo>
                  <a:lnTo>
                    <a:pt x="19" y="755"/>
                  </a:lnTo>
                  <a:lnTo>
                    <a:pt x="19" y="754"/>
                  </a:lnTo>
                  <a:lnTo>
                    <a:pt x="20" y="754"/>
                  </a:lnTo>
                  <a:lnTo>
                    <a:pt x="20" y="753"/>
                  </a:lnTo>
                  <a:lnTo>
                    <a:pt x="20" y="748"/>
                  </a:lnTo>
                  <a:lnTo>
                    <a:pt x="20" y="746"/>
                  </a:lnTo>
                  <a:lnTo>
                    <a:pt x="20" y="743"/>
                  </a:lnTo>
                  <a:lnTo>
                    <a:pt x="20" y="742"/>
                  </a:lnTo>
                  <a:lnTo>
                    <a:pt x="20" y="741"/>
                  </a:lnTo>
                  <a:lnTo>
                    <a:pt x="20" y="740"/>
                  </a:lnTo>
                  <a:lnTo>
                    <a:pt x="20" y="738"/>
                  </a:lnTo>
                  <a:lnTo>
                    <a:pt x="20" y="737"/>
                  </a:lnTo>
                  <a:lnTo>
                    <a:pt x="20" y="735"/>
                  </a:lnTo>
                  <a:lnTo>
                    <a:pt x="20" y="734"/>
                  </a:lnTo>
                  <a:lnTo>
                    <a:pt x="20" y="733"/>
                  </a:lnTo>
                  <a:lnTo>
                    <a:pt x="20" y="732"/>
                  </a:lnTo>
                  <a:lnTo>
                    <a:pt x="20" y="731"/>
                  </a:lnTo>
                  <a:lnTo>
                    <a:pt x="20" y="730"/>
                  </a:lnTo>
                  <a:lnTo>
                    <a:pt x="20" y="729"/>
                  </a:lnTo>
                  <a:lnTo>
                    <a:pt x="20" y="728"/>
                  </a:lnTo>
                  <a:lnTo>
                    <a:pt x="21" y="727"/>
                  </a:lnTo>
                  <a:lnTo>
                    <a:pt x="21" y="726"/>
                  </a:lnTo>
                  <a:lnTo>
                    <a:pt x="21" y="724"/>
                  </a:lnTo>
                  <a:lnTo>
                    <a:pt x="21" y="723"/>
                  </a:lnTo>
                  <a:lnTo>
                    <a:pt x="21" y="722"/>
                  </a:lnTo>
                  <a:lnTo>
                    <a:pt x="21" y="721"/>
                  </a:lnTo>
                  <a:lnTo>
                    <a:pt x="21" y="720"/>
                  </a:lnTo>
                  <a:lnTo>
                    <a:pt x="21" y="718"/>
                  </a:lnTo>
                  <a:lnTo>
                    <a:pt x="21" y="716"/>
                  </a:lnTo>
                  <a:lnTo>
                    <a:pt x="21" y="713"/>
                  </a:lnTo>
                  <a:lnTo>
                    <a:pt x="21" y="711"/>
                  </a:lnTo>
                  <a:lnTo>
                    <a:pt x="21" y="709"/>
                  </a:lnTo>
                  <a:lnTo>
                    <a:pt x="21" y="708"/>
                  </a:lnTo>
                  <a:lnTo>
                    <a:pt x="21" y="705"/>
                  </a:lnTo>
                  <a:lnTo>
                    <a:pt x="21" y="704"/>
                  </a:lnTo>
                  <a:lnTo>
                    <a:pt x="21" y="703"/>
                  </a:lnTo>
                  <a:lnTo>
                    <a:pt x="21" y="701"/>
                  </a:lnTo>
                  <a:lnTo>
                    <a:pt x="21" y="698"/>
                  </a:lnTo>
                  <a:lnTo>
                    <a:pt x="22" y="696"/>
                  </a:lnTo>
                  <a:lnTo>
                    <a:pt x="22" y="693"/>
                  </a:lnTo>
                  <a:lnTo>
                    <a:pt x="22" y="691"/>
                  </a:lnTo>
                  <a:lnTo>
                    <a:pt x="22" y="690"/>
                  </a:lnTo>
                  <a:lnTo>
                    <a:pt x="22" y="687"/>
                  </a:lnTo>
                  <a:lnTo>
                    <a:pt x="22" y="682"/>
                  </a:lnTo>
                  <a:lnTo>
                    <a:pt x="22" y="681"/>
                  </a:lnTo>
                  <a:lnTo>
                    <a:pt x="22" y="679"/>
                  </a:lnTo>
                  <a:lnTo>
                    <a:pt x="22" y="677"/>
                  </a:lnTo>
                  <a:lnTo>
                    <a:pt x="22" y="676"/>
                  </a:lnTo>
                  <a:lnTo>
                    <a:pt x="22" y="674"/>
                  </a:lnTo>
                  <a:lnTo>
                    <a:pt x="22" y="671"/>
                  </a:lnTo>
                  <a:lnTo>
                    <a:pt x="22" y="670"/>
                  </a:lnTo>
                  <a:lnTo>
                    <a:pt x="23" y="668"/>
                  </a:lnTo>
                  <a:lnTo>
                    <a:pt x="23" y="666"/>
                  </a:lnTo>
                  <a:lnTo>
                    <a:pt x="23" y="663"/>
                  </a:lnTo>
                  <a:lnTo>
                    <a:pt x="23" y="662"/>
                  </a:lnTo>
                  <a:lnTo>
                    <a:pt x="23" y="658"/>
                  </a:lnTo>
                  <a:lnTo>
                    <a:pt x="23" y="657"/>
                  </a:lnTo>
                  <a:lnTo>
                    <a:pt x="23" y="653"/>
                  </a:lnTo>
                  <a:lnTo>
                    <a:pt x="23" y="651"/>
                  </a:lnTo>
                  <a:lnTo>
                    <a:pt x="23" y="650"/>
                  </a:lnTo>
                  <a:lnTo>
                    <a:pt x="23" y="649"/>
                  </a:lnTo>
                  <a:lnTo>
                    <a:pt x="23" y="648"/>
                  </a:lnTo>
                  <a:lnTo>
                    <a:pt x="23" y="647"/>
                  </a:lnTo>
                  <a:lnTo>
                    <a:pt x="23" y="638"/>
                  </a:lnTo>
                  <a:lnTo>
                    <a:pt x="23" y="637"/>
                  </a:lnTo>
                  <a:lnTo>
                    <a:pt x="23" y="634"/>
                  </a:lnTo>
                  <a:lnTo>
                    <a:pt x="23" y="631"/>
                  </a:lnTo>
                  <a:lnTo>
                    <a:pt x="23" y="629"/>
                  </a:lnTo>
                  <a:lnTo>
                    <a:pt x="23" y="628"/>
                  </a:lnTo>
                  <a:lnTo>
                    <a:pt x="23" y="626"/>
                  </a:lnTo>
                  <a:lnTo>
                    <a:pt x="23" y="624"/>
                  </a:lnTo>
                  <a:lnTo>
                    <a:pt x="23" y="621"/>
                  </a:lnTo>
                  <a:lnTo>
                    <a:pt x="23" y="619"/>
                  </a:lnTo>
                  <a:lnTo>
                    <a:pt x="23" y="616"/>
                  </a:lnTo>
                  <a:lnTo>
                    <a:pt x="23" y="615"/>
                  </a:lnTo>
                  <a:lnTo>
                    <a:pt x="24" y="612"/>
                  </a:lnTo>
                  <a:lnTo>
                    <a:pt x="24" y="607"/>
                  </a:lnTo>
                  <a:lnTo>
                    <a:pt x="24" y="605"/>
                  </a:lnTo>
                  <a:lnTo>
                    <a:pt x="24" y="604"/>
                  </a:lnTo>
                  <a:lnTo>
                    <a:pt x="24" y="601"/>
                  </a:lnTo>
                  <a:lnTo>
                    <a:pt x="24" y="598"/>
                  </a:lnTo>
                  <a:lnTo>
                    <a:pt x="24" y="592"/>
                  </a:lnTo>
                  <a:lnTo>
                    <a:pt x="24" y="589"/>
                  </a:lnTo>
                  <a:lnTo>
                    <a:pt x="24" y="587"/>
                  </a:lnTo>
                  <a:lnTo>
                    <a:pt x="24" y="584"/>
                  </a:lnTo>
                  <a:lnTo>
                    <a:pt x="25" y="582"/>
                  </a:lnTo>
                  <a:lnTo>
                    <a:pt x="25" y="580"/>
                  </a:lnTo>
                  <a:lnTo>
                    <a:pt x="25" y="579"/>
                  </a:lnTo>
                  <a:lnTo>
                    <a:pt x="25" y="574"/>
                  </a:lnTo>
                  <a:lnTo>
                    <a:pt x="25" y="569"/>
                  </a:lnTo>
                  <a:lnTo>
                    <a:pt x="25" y="567"/>
                  </a:lnTo>
                  <a:lnTo>
                    <a:pt x="25" y="560"/>
                  </a:lnTo>
                  <a:lnTo>
                    <a:pt x="25" y="557"/>
                  </a:lnTo>
                  <a:lnTo>
                    <a:pt x="25" y="554"/>
                  </a:lnTo>
                  <a:lnTo>
                    <a:pt x="26" y="552"/>
                  </a:lnTo>
                  <a:lnTo>
                    <a:pt x="26" y="547"/>
                  </a:lnTo>
                  <a:lnTo>
                    <a:pt x="26" y="544"/>
                  </a:lnTo>
                  <a:lnTo>
                    <a:pt x="26" y="542"/>
                  </a:lnTo>
                  <a:lnTo>
                    <a:pt x="26" y="541"/>
                  </a:lnTo>
                  <a:lnTo>
                    <a:pt x="26" y="539"/>
                  </a:lnTo>
                  <a:lnTo>
                    <a:pt x="26" y="533"/>
                  </a:lnTo>
                  <a:lnTo>
                    <a:pt x="26" y="532"/>
                  </a:lnTo>
                  <a:lnTo>
                    <a:pt x="26" y="528"/>
                  </a:lnTo>
                  <a:lnTo>
                    <a:pt x="26" y="524"/>
                  </a:lnTo>
                  <a:lnTo>
                    <a:pt x="26" y="523"/>
                  </a:lnTo>
                  <a:lnTo>
                    <a:pt x="26" y="522"/>
                  </a:lnTo>
                  <a:lnTo>
                    <a:pt x="27" y="517"/>
                  </a:lnTo>
                  <a:lnTo>
                    <a:pt x="27" y="515"/>
                  </a:lnTo>
                  <a:lnTo>
                    <a:pt x="27" y="514"/>
                  </a:lnTo>
                  <a:lnTo>
                    <a:pt x="27" y="512"/>
                  </a:lnTo>
                  <a:lnTo>
                    <a:pt x="27" y="510"/>
                  </a:lnTo>
                  <a:lnTo>
                    <a:pt x="27" y="509"/>
                  </a:lnTo>
                  <a:lnTo>
                    <a:pt x="27" y="506"/>
                  </a:lnTo>
                  <a:lnTo>
                    <a:pt x="27" y="502"/>
                  </a:lnTo>
                  <a:lnTo>
                    <a:pt x="27" y="500"/>
                  </a:lnTo>
                  <a:lnTo>
                    <a:pt x="27" y="498"/>
                  </a:lnTo>
                  <a:lnTo>
                    <a:pt x="27" y="494"/>
                  </a:lnTo>
                  <a:lnTo>
                    <a:pt x="28" y="489"/>
                  </a:lnTo>
                  <a:lnTo>
                    <a:pt x="28" y="483"/>
                  </a:lnTo>
                  <a:lnTo>
                    <a:pt x="28" y="479"/>
                  </a:lnTo>
                  <a:lnTo>
                    <a:pt x="28" y="474"/>
                  </a:lnTo>
                  <a:lnTo>
                    <a:pt x="28" y="471"/>
                  </a:lnTo>
                  <a:lnTo>
                    <a:pt x="28" y="470"/>
                  </a:lnTo>
                  <a:lnTo>
                    <a:pt x="28" y="468"/>
                  </a:lnTo>
                  <a:lnTo>
                    <a:pt x="28" y="467"/>
                  </a:lnTo>
                  <a:lnTo>
                    <a:pt x="28" y="465"/>
                  </a:lnTo>
                  <a:lnTo>
                    <a:pt x="28" y="464"/>
                  </a:lnTo>
                  <a:lnTo>
                    <a:pt x="28" y="463"/>
                  </a:lnTo>
                  <a:lnTo>
                    <a:pt x="28" y="462"/>
                  </a:lnTo>
                  <a:lnTo>
                    <a:pt x="29" y="458"/>
                  </a:lnTo>
                  <a:lnTo>
                    <a:pt x="29" y="456"/>
                  </a:lnTo>
                  <a:lnTo>
                    <a:pt x="29" y="455"/>
                  </a:lnTo>
                  <a:lnTo>
                    <a:pt x="29" y="454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29" y="444"/>
                  </a:lnTo>
                  <a:lnTo>
                    <a:pt x="29" y="442"/>
                  </a:lnTo>
                  <a:lnTo>
                    <a:pt x="29" y="441"/>
                  </a:lnTo>
                  <a:lnTo>
                    <a:pt x="29" y="440"/>
                  </a:lnTo>
                  <a:lnTo>
                    <a:pt x="29" y="435"/>
                  </a:lnTo>
                  <a:lnTo>
                    <a:pt x="29" y="434"/>
                  </a:lnTo>
                  <a:lnTo>
                    <a:pt x="30" y="431"/>
                  </a:lnTo>
                  <a:lnTo>
                    <a:pt x="30" y="426"/>
                  </a:lnTo>
                  <a:lnTo>
                    <a:pt x="30" y="418"/>
                  </a:lnTo>
                  <a:lnTo>
                    <a:pt x="30" y="405"/>
                  </a:lnTo>
                  <a:lnTo>
                    <a:pt x="30" y="402"/>
                  </a:lnTo>
                  <a:lnTo>
                    <a:pt x="30" y="391"/>
                  </a:lnTo>
                  <a:lnTo>
                    <a:pt x="30" y="388"/>
                  </a:lnTo>
                  <a:lnTo>
                    <a:pt x="30" y="381"/>
                  </a:lnTo>
                  <a:lnTo>
                    <a:pt x="31" y="372"/>
                  </a:lnTo>
                  <a:lnTo>
                    <a:pt x="31" y="346"/>
                  </a:lnTo>
                  <a:lnTo>
                    <a:pt x="32" y="344"/>
                  </a:lnTo>
                  <a:lnTo>
                    <a:pt x="32" y="341"/>
                  </a:lnTo>
                  <a:lnTo>
                    <a:pt x="32" y="325"/>
                  </a:lnTo>
                  <a:lnTo>
                    <a:pt x="33" y="315"/>
                  </a:lnTo>
                  <a:lnTo>
                    <a:pt x="33" y="307"/>
                  </a:lnTo>
                  <a:lnTo>
                    <a:pt x="33" y="306"/>
                  </a:lnTo>
                  <a:lnTo>
                    <a:pt x="33" y="304"/>
                  </a:lnTo>
                  <a:lnTo>
                    <a:pt x="33" y="303"/>
                  </a:lnTo>
                  <a:lnTo>
                    <a:pt x="33" y="301"/>
                  </a:lnTo>
                  <a:lnTo>
                    <a:pt x="33" y="297"/>
                  </a:lnTo>
                  <a:lnTo>
                    <a:pt x="33" y="294"/>
                  </a:lnTo>
                  <a:lnTo>
                    <a:pt x="33" y="293"/>
                  </a:lnTo>
                  <a:lnTo>
                    <a:pt x="33" y="291"/>
                  </a:lnTo>
                  <a:lnTo>
                    <a:pt x="33" y="290"/>
                  </a:lnTo>
                  <a:lnTo>
                    <a:pt x="34" y="272"/>
                  </a:lnTo>
                  <a:lnTo>
                    <a:pt x="34" y="267"/>
                  </a:lnTo>
                  <a:lnTo>
                    <a:pt x="34" y="262"/>
                  </a:lnTo>
                  <a:lnTo>
                    <a:pt x="34" y="259"/>
                  </a:lnTo>
                  <a:lnTo>
                    <a:pt x="35" y="253"/>
                  </a:lnTo>
                  <a:lnTo>
                    <a:pt x="35" y="247"/>
                  </a:lnTo>
                  <a:lnTo>
                    <a:pt x="35" y="244"/>
                  </a:lnTo>
                  <a:lnTo>
                    <a:pt x="35" y="243"/>
                  </a:lnTo>
                  <a:lnTo>
                    <a:pt x="35" y="242"/>
                  </a:lnTo>
                  <a:lnTo>
                    <a:pt x="35" y="236"/>
                  </a:lnTo>
                  <a:lnTo>
                    <a:pt x="35" y="233"/>
                  </a:lnTo>
                  <a:lnTo>
                    <a:pt x="35" y="232"/>
                  </a:lnTo>
                  <a:lnTo>
                    <a:pt x="35" y="228"/>
                  </a:lnTo>
                  <a:lnTo>
                    <a:pt x="36" y="216"/>
                  </a:lnTo>
                  <a:lnTo>
                    <a:pt x="36" y="212"/>
                  </a:lnTo>
                  <a:lnTo>
                    <a:pt x="36" y="207"/>
                  </a:lnTo>
                  <a:lnTo>
                    <a:pt x="36" y="205"/>
                  </a:lnTo>
                  <a:lnTo>
                    <a:pt x="36" y="199"/>
                  </a:lnTo>
                  <a:lnTo>
                    <a:pt x="37" y="193"/>
                  </a:lnTo>
                  <a:lnTo>
                    <a:pt x="37" y="184"/>
                  </a:lnTo>
                  <a:lnTo>
                    <a:pt x="37" y="172"/>
                  </a:lnTo>
                  <a:lnTo>
                    <a:pt x="37" y="161"/>
                  </a:lnTo>
                  <a:lnTo>
                    <a:pt x="37" y="155"/>
                  </a:lnTo>
                  <a:lnTo>
                    <a:pt x="37" y="153"/>
                  </a:lnTo>
                  <a:lnTo>
                    <a:pt x="37" y="144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38" y="127"/>
                  </a:lnTo>
                  <a:lnTo>
                    <a:pt x="38" y="122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9" y="97"/>
                  </a:lnTo>
                  <a:lnTo>
                    <a:pt x="39" y="94"/>
                  </a:lnTo>
                  <a:lnTo>
                    <a:pt x="39" y="89"/>
                  </a:lnTo>
                  <a:lnTo>
                    <a:pt x="39" y="86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2"/>
                  </a:lnTo>
                  <a:lnTo>
                    <a:pt x="40" y="72"/>
                  </a:lnTo>
                  <a:lnTo>
                    <a:pt x="40" y="67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1" y="39"/>
                  </a:lnTo>
                  <a:lnTo>
                    <a:pt x="41" y="32"/>
                  </a:lnTo>
                  <a:lnTo>
                    <a:pt x="41" y="30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5" y="1"/>
                  </a:lnTo>
                  <a:lnTo>
                    <a:pt x="109" y="1"/>
                  </a:lnTo>
                  <a:lnTo>
                    <a:pt x="112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1"/>
                  </a:lnTo>
                  <a:lnTo>
                    <a:pt x="126" y="2"/>
                  </a:lnTo>
                  <a:lnTo>
                    <a:pt x="132" y="2"/>
                  </a:lnTo>
                  <a:lnTo>
                    <a:pt x="140" y="2"/>
                  </a:lnTo>
                  <a:lnTo>
                    <a:pt x="156" y="2"/>
                  </a:lnTo>
                  <a:lnTo>
                    <a:pt x="161" y="3"/>
                  </a:lnTo>
                  <a:lnTo>
                    <a:pt x="174" y="3"/>
                  </a:lnTo>
                  <a:lnTo>
                    <a:pt x="188" y="3"/>
                  </a:lnTo>
                  <a:lnTo>
                    <a:pt x="190" y="3"/>
                  </a:lnTo>
                  <a:lnTo>
                    <a:pt x="193" y="3"/>
                  </a:lnTo>
                  <a:lnTo>
                    <a:pt x="197" y="4"/>
                  </a:lnTo>
                  <a:lnTo>
                    <a:pt x="208" y="4"/>
                  </a:lnTo>
                  <a:lnTo>
                    <a:pt x="218" y="4"/>
                  </a:lnTo>
                  <a:lnTo>
                    <a:pt x="231" y="4"/>
                  </a:lnTo>
                  <a:lnTo>
                    <a:pt x="234" y="4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51237" y="1138238"/>
              <a:ext cx="1001713" cy="1317625"/>
            </a:xfrm>
            <a:custGeom>
              <a:avLst/>
              <a:gdLst>
                <a:gd name="T0" fmla="*/ 2147483647 w 684"/>
                <a:gd name="T1" fmla="*/ 2147483647 h 927"/>
                <a:gd name="T2" fmla="*/ 2147483647 w 684"/>
                <a:gd name="T3" fmla="*/ 2147483647 h 927"/>
                <a:gd name="T4" fmla="*/ 2147483647 w 684"/>
                <a:gd name="T5" fmla="*/ 2147483647 h 927"/>
                <a:gd name="T6" fmla="*/ 2147483647 w 684"/>
                <a:gd name="T7" fmla="*/ 2147483647 h 927"/>
                <a:gd name="T8" fmla="*/ 2147483647 w 684"/>
                <a:gd name="T9" fmla="*/ 2147483647 h 927"/>
                <a:gd name="T10" fmla="*/ 2147483647 w 684"/>
                <a:gd name="T11" fmla="*/ 2147483647 h 927"/>
                <a:gd name="T12" fmla="*/ 2147483647 w 684"/>
                <a:gd name="T13" fmla="*/ 2147483647 h 927"/>
                <a:gd name="T14" fmla="*/ 2147483647 w 684"/>
                <a:gd name="T15" fmla="*/ 2147483647 h 927"/>
                <a:gd name="T16" fmla="*/ 2147483647 w 684"/>
                <a:gd name="T17" fmla="*/ 2147483647 h 927"/>
                <a:gd name="T18" fmla="*/ 2147483647 w 684"/>
                <a:gd name="T19" fmla="*/ 2147483647 h 927"/>
                <a:gd name="T20" fmla="*/ 2147483647 w 684"/>
                <a:gd name="T21" fmla="*/ 2147483647 h 927"/>
                <a:gd name="T22" fmla="*/ 2147483647 w 684"/>
                <a:gd name="T23" fmla="*/ 2147483647 h 927"/>
                <a:gd name="T24" fmla="*/ 2147483647 w 684"/>
                <a:gd name="T25" fmla="*/ 2147483647 h 927"/>
                <a:gd name="T26" fmla="*/ 2147483647 w 684"/>
                <a:gd name="T27" fmla="*/ 2147483647 h 927"/>
                <a:gd name="T28" fmla="*/ 2147483647 w 684"/>
                <a:gd name="T29" fmla="*/ 2147483647 h 927"/>
                <a:gd name="T30" fmla="*/ 2147483647 w 684"/>
                <a:gd name="T31" fmla="*/ 2147483647 h 927"/>
                <a:gd name="T32" fmla="*/ 2147483647 w 684"/>
                <a:gd name="T33" fmla="*/ 2147483647 h 927"/>
                <a:gd name="T34" fmla="*/ 2147483647 w 684"/>
                <a:gd name="T35" fmla="*/ 2147483647 h 927"/>
                <a:gd name="T36" fmla="*/ 2147483647 w 684"/>
                <a:gd name="T37" fmla="*/ 2147483647 h 927"/>
                <a:gd name="T38" fmla="*/ 2147483647 w 684"/>
                <a:gd name="T39" fmla="*/ 2147483647 h 927"/>
                <a:gd name="T40" fmla="*/ 2147483647 w 684"/>
                <a:gd name="T41" fmla="*/ 2147483647 h 927"/>
                <a:gd name="T42" fmla="*/ 2147483647 w 684"/>
                <a:gd name="T43" fmla="*/ 2147483647 h 927"/>
                <a:gd name="T44" fmla="*/ 2147483647 w 684"/>
                <a:gd name="T45" fmla="*/ 2147483647 h 927"/>
                <a:gd name="T46" fmla="*/ 2147483647 w 684"/>
                <a:gd name="T47" fmla="*/ 2147483647 h 927"/>
                <a:gd name="T48" fmla="*/ 2147483647 w 684"/>
                <a:gd name="T49" fmla="*/ 2147483647 h 927"/>
                <a:gd name="T50" fmla="*/ 2147483647 w 684"/>
                <a:gd name="T51" fmla="*/ 2147483647 h 927"/>
                <a:gd name="T52" fmla="*/ 2147483647 w 684"/>
                <a:gd name="T53" fmla="*/ 2147483647 h 927"/>
                <a:gd name="T54" fmla="*/ 2147483647 w 684"/>
                <a:gd name="T55" fmla="*/ 2147483647 h 927"/>
                <a:gd name="T56" fmla="*/ 2147483647 w 684"/>
                <a:gd name="T57" fmla="*/ 2147483647 h 927"/>
                <a:gd name="T58" fmla="*/ 2147483647 w 684"/>
                <a:gd name="T59" fmla="*/ 2147483647 h 927"/>
                <a:gd name="T60" fmla="*/ 2147483647 w 684"/>
                <a:gd name="T61" fmla="*/ 2147483647 h 927"/>
                <a:gd name="T62" fmla="*/ 2147483647 w 684"/>
                <a:gd name="T63" fmla="*/ 2147483647 h 927"/>
                <a:gd name="T64" fmla="*/ 2147483647 w 684"/>
                <a:gd name="T65" fmla="*/ 2147483647 h 927"/>
                <a:gd name="T66" fmla="*/ 2147483647 w 684"/>
                <a:gd name="T67" fmla="*/ 2147483647 h 927"/>
                <a:gd name="T68" fmla="*/ 2147483647 w 684"/>
                <a:gd name="T69" fmla="*/ 2147483647 h 927"/>
                <a:gd name="T70" fmla="*/ 2147483647 w 684"/>
                <a:gd name="T71" fmla="*/ 2147483647 h 927"/>
                <a:gd name="T72" fmla="*/ 2147483647 w 684"/>
                <a:gd name="T73" fmla="*/ 2147483647 h 927"/>
                <a:gd name="T74" fmla="*/ 2147483647 w 684"/>
                <a:gd name="T75" fmla="*/ 2147483647 h 927"/>
                <a:gd name="T76" fmla="*/ 2147483647 w 684"/>
                <a:gd name="T77" fmla="*/ 2147483647 h 927"/>
                <a:gd name="T78" fmla="*/ 2147483647 w 684"/>
                <a:gd name="T79" fmla="*/ 2147483647 h 927"/>
                <a:gd name="T80" fmla="*/ 2147483647 w 684"/>
                <a:gd name="T81" fmla="*/ 2147483647 h 927"/>
                <a:gd name="T82" fmla="*/ 2147483647 w 684"/>
                <a:gd name="T83" fmla="*/ 2147483647 h 927"/>
                <a:gd name="T84" fmla="*/ 2147483647 w 684"/>
                <a:gd name="T85" fmla="*/ 2147483647 h 927"/>
                <a:gd name="T86" fmla="*/ 2147483647 w 684"/>
                <a:gd name="T87" fmla="*/ 2147483647 h 927"/>
                <a:gd name="T88" fmla="*/ 2147483647 w 684"/>
                <a:gd name="T89" fmla="*/ 2147483647 h 927"/>
                <a:gd name="T90" fmla="*/ 2147483647 w 684"/>
                <a:gd name="T91" fmla="*/ 2147483647 h 927"/>
                <a:gd name="T92" fmla="*/ 2147483647 w 684"/>
                <a:gd name="T93" fmla="*/ 2147483647 h 927"/>
                <a:gd name="T94" fmla="*/ 2147483647 w 684"/>
                <a:gd name="T95" fmla="*/ 2147483647 h 927"/>
                <a:gd name="T96" fmla="*/ 2147483647 w 684"/>
                <a:gd name="T97" fmla="*/ 2147483647 h 927"/>
                <a:gd name="T98" fmla="*/ 2147483647 w 684"/>
                <a:gd name="T99" fmla="*/ 2147483647 h 927"/>
                <a:gd name="T100" fmla="*/ 2147483647 w 684"/>
                <a:gd name="T101" fmla="*/ 2147483647 h 927"/>
                <a:gd name="T102" fmla="*/ 2147483647 w 684"/>
                <a:gd name="T103" fmla="*/ 2147483647 h 927"/>
                <a:gd name="T104" fmla="*/ 2147483647 w 684"/>
                <a:gd name="T105" fmla="*/ 2147483647 h 927"/>
                <a:gd name="T106" fmla="*/ 2147483647 w 684"/>
                <a:gd name="T107" fmla="*/ 2147483647 h 927"/>
                <a:gd name="T108" fmla="*/ 2147483647 w 684"/>
                <a:gd name="T109" fmla="*/ 2147483647 h 927"/>
                <a:gd name="T110" fmla="*/ 2147483647 w 684"/>
                <a:gd name="T111" fmla="*/ 2147483647 h 927"/>
                <a:gd name="T112" fmla="*/ 2147483647 w 684"/>
                <a:gd name="T113" fmla="*/ 2147483647 h 927"/>
                <a:gd name="T114" fmla="*/ 2147483647 w 684"/>
                <a:gd name="T115" fmla="*/ 2147483647 h 927"/>
                <a:gd name="T116" fmla="*/ 2147483647 w 684"/>
                <a:gd name="T117" fmla="*/ 2147483647 h 927"/>
                <a:gd name="T118" fmla="*/ 2147483647 w 684"/>
                <a:gd name="T119" fmla="*/ 2147483647 h 927"/>
                <a:gd name="T120" fmla="*/ 2147483647 w 684"/>
                <a:gd name="T121" fmla="*/ 2147483647 h 927"/>
                <a:gd name="T122" fmla="*/ 2147483647 w 684"/>
                <a:gd name="T123" fmla="*/ 2147483647 h 927"/>
                <a:gd name="T124" fmla="*/ 2147483647 w 684"/>
                <a:gd name="T125" fmla="*/ 2147483647 h 9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4"/>
                <a:gd name="T190" fmla="*/ 0 h 927"/>
                <a:gd name="T191" fmla="*/ 684 w 684"/>
                <a:gd name="T192" fmla="*/ 927 h 9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4" h="927">
                  <a:moveTo>
                    <a:pt x="0" y="0"/>
                  </a:moveTo>
                  <a:lnTo>
                    <a:pt x="2" y="1"/>
                  </a:lnTo>
                  <a:lnTo>
                    <a:pt x="8" y="1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6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7" y="1"/>
                  </a:lnTo>
                  <a:lnTo>
                    <a:pt x="85" y="1"/>
                  </a:lnTo>
                  <a:lnTo>
                    <a:pt x="87" y="1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4" y="2"/>
                  </a:lnTo>
                  <a:lnTo>
                    <a:pt x="107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5" y="2"/>
                  </a:lnTo>
                  <a:lnTo>
                    <a:pt x="118" y="2"/>
                  </a:lnTo>
                  <a:lnTo>
                    <a:pt x="119" y="2"/>
                  </a:lnTo>
                  <a:lnTo>
                    <a:pt x="123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58" y="3"/>
                  </a:lnTo>
                  <a:lnTo>
                    <a:pt x="161" y="3"/>
                  </a:lnTo>
                  <a:lnTo>
                    <a:pt x="163" y="3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1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9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5" y="4"/>
                  </a:lnTo>
                  <a:lnTo>
                    <a:pt x="188" y="4"/>
                  </a:lnTo>
                  <a:lnTo>
                    <a:pt x="191" y="4"/>
                  </a:lnTo>
                  <a:lnTo>
                    <a:pt x="194" y="4"/>
                  </a:lnTo>
                  <a:lnTo>
                    <a:pt x="196" y="4"/>
                  </a:lnTo>
                  <a:lnTo>
                    <a:pt x="197" y="4"/>
                  </a:lnTo>
                  <a:lnTo>
                    <a:pt x="202" y="4"/>
                  </a:lnTo>
                  <a:lnTo>
                    <a:pt x="203" y="4"/>
                  </a:lnTo>
                  <a:lnTo>
                    <a:pt x="208" y="4"/>
                  </a:lnTo>
                  <a:lnTo>
                    <a:pt x="211" y="4"/>
                  </a:lnTo>
                  <a:lnTo>
                    <a:pt x="215" y="4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29" y="5"/>
                  </a:lnTo>
                  <a:lnTo>
                    <a:pt x="232" y="5"/>
                  </a:lnTo>
                  <a:lnTo>
                    <a:pt x="236" y="5"/>
                  </a:lnTo>
                  <a:lnTo>
                    <a:pt x="238" y="5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5"/>
                  </a:lnTo>
                  <a:lnTo>
                    <a:pt x="254" y="5"/>
                  </a:lnTo>
                  <a:lnTo>
                    <a:pt x="255" y="5"/>
                  </a:lnTo>
                  <a:lnTo>
                    <a:pt x="258" y="5"/>
                  </a:lnTo>
                  <a:lnTo>
                    <a:pt x="259" y="5"/>
                  </a:lnTo>
                  <a:lnTo>
                    <a:pt x="261" y="5"/>
                  </a:lnTo>
                  <a:lnTo>
                    <a:pt x="262" y="5"/>
                  </a:lnTo>
                  <a:lnTo>
                    <a:pt x="276" y="5"/>
                  </a:lnTo>
                  <a:lnTo>
                    <a:pt x="277" y="5"/>
                  </a:lnTo>
                  <a:lnTo>
                    <a:pt x="283" y="5"/>
                  </a:lnTo>
                  <a:lnTo>
                    <a:pt x="287" y="6"/>
                  </a:lnTo>
                  <a:lnTo>
                    <a:pt x="288" y="5"/>
                  </a:lnTo>
                  <a:lnTo>
                    <a:pt x="290" y="5"/>
                  </a:lnTo>
                  <a:lnTo>
                    <a:pt x="290" y="6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7" y="6"/>
                  </a:lnTo>
                  <a:lnTo>
                    <a:pt x="304" y="6"/>
                  </a:lnTo>
                  <a:lnTo>
                    <a:pt x="30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2" y="6"/>
                  </a:lnTo>
                  <a:lnTo>
                    <a:pt x="333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8" y="6"/>
                  </a:lnTo>
                  <a:lnTo>
                    <a:pt x="342" y="6"/>
                  </a:lnTo>
                  <a:lnTo>
                    <a:pt x="346" y="6"/>
                  </a:lnTo>
                  <a:lnTo>
                    <a:pt x="347" y="6"/>
                  </a:lnTo>
                  <a:lnTo>
                    <a:pt x="354" y="6"/>
                  </a:lnTo>
                  <a:lnTo>
                    <a:pt x="355" y="6"/>
                  </a:lnTo>
                  <a:lnTo>
                    <a:pt x="357" y="6"/>
                  </a:lnTo>
                  <a:lnTo>
                    <a:pt x="359" y="6"/>
                  </a:lnTo>
                  <a:lnTo>
                    <a:pt x="367" y="7"/>
                  </a:lnTo>
                  <a:lnTo>
                    <a:pt x="369" y="7"/>
                  </a:lnTo>
                  <a:lnTo>
                    <a:pt x="371" y="7"/>
                  </a:lnTo>
                  <a:lnTo>
                    <a:pt x="372" y="7"/>
                  </a:lnTo>
                  <a:lnTo>
                    <a:pt x="378" y="7"/>
                  </a:lnTo>
                  <a:lnTo>
                    <a:pt x="379" y="7"/>
                  </a:lnTo>
                  <a:lnTo>
                    <a:pt x="380" y="7"/>
                  </a:lnTo>
                  <a:lnTo>
                    <a:pt x="382" y="7"/>
                  </a:lnTo>
                  <a:lnTo>
                    <a:pt x="383" y="7"/>
                  </a:lnTo>
                  <a:lnTo>
                    <a:pt x="384" y="7"/>
                  </a:lnTo>
                  <a:lnTo>
                    <a:pt x="392" y="7"/>
                  </a:lnTo>
                  <a:lnTo>
                    <a:pt x="395" y="7"/>
                  </a:lnTo>
                  <a:lnTo>
                    <a:pt x="397" y="7"/>
                  </a:lnTo>
                  <a:lnTo>
                    <a:pt x="402" y="7"/>
                  </a:lnTo>
                  <a:lnTo>
                    <a:pt x="403" y="7"/>
                  </a:lnTo>
                  <a:lnTo>
                    <a:pt x="408" y="7"/>
                  </a:lnTo>
                  <a:lnTo>
                    <a:pt x="410" y="7"/>
                  </a:lnTo>
                  <a:lnTo>
                    <a:pt x="413" y="7"/>
                  </a:lnTo>
                  <a:lnTo>
                    <a:pt x="414" y="7"/>
                  </a:lnTo>
                  <a:lnTo>
                    <a:pt x="417" y="7"/>
                  </a:lnTo>
                  <a:lnTo>
                    <a:pt x="418" y="7"/>
                  </a:lnTo>
                  <a:lnTo>
                    <a:pt x="419" y="7"/>
                  </a:lnTo>
                  <a:lnTo>
                    <a:pt x="421" y="7"/>
                  </a:lnTo>
                  <a:lnTo>
                    <a:pt x="422" y="7"/>
                  </a:lnTo>
                  <a:lnTo>
                    <a:pt x="423" y="7"/>
                  </a:lnTo>
                  <a:lnTo>
                    <a:pt x="424" y="7"/>
                  </a:lnTo>
                  <a:lnTo>
                    <a:pt x="426" y="7"/>
                  </a:lnTo>
                  <a:lnTo>
                    <a:pt x="427" y="7"/>
                  </a:lnTo>
                  <a:lnTo>
                    <a:pt x="428" y="7"/>
                  </a:lnTo>
                  <a:lnTo>
                    <a:pt x="429" y="7"/>
                  </a:lnTo>
                  <a:lnTo>
                    <a:pt x="430" y="7"/>
                  </a:lnTo>
                  <a:lnTo>
                    <a:pt x="431" y="7"/>
                  </a:lnTo>
                  <a:lnTo>
                    <a:pt x="432" y="7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7"/>
                  </a:lnTo>
                  <a:lnTo>
                    <a:pt x="437" y="7"/>
                  </a:lnTo>
                  <a:lnTo>
                    <a:pt x="438" y="7"/>
                  </a:lnTo>
                  <a:lnTo>
                    <a:pt x="439" y="7"/>
                  </a:lnTo>
                  <a:lnTo>
                    <a:pt x="440" y="7"/>
                  </a:lnTo>
                  <a:lnTo>
                    <a:pt x="445" y="7"/>
                  </a:lnTo>
                  <a:lnTo>
                    <a:pt x="446" y="7"/>
                  </a:lnTo>
                  <a:lnTo>
                    <a:pt x="451" y="7"/>
                  </a:lnTo>
                  <a:lnTo>
                    <a:pt x="452" y="7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75" y="7"/>
                  </a:lnTo>
                  <a:lnTo>
                    <a:pt x="479" y="7"/>
                  </a:lnTo>
                  <a:lnTo>
                    <a:pt x="480" y="7"/>
                  </a:lnTo>
                  <a:lnTo>
                    <a:pt x="486" y="7"/>
                  </a:lnTo>
                  <a:lnTo>
                    <a:pt x="489" y="7"/>
                  </a:lnTo>
                  <a:lnTo>
                    <a:pt x="494" y="7"/>
                  </a:lnTo>
                  <a:lnTo>
                    <a:pt x="496" y="7"/>
                  </a:lnTo>
                  <a:lnTo>
                    <a:pt x="499" y="7"/>
                  </a:lnTo>
                  <a:lnTo>
                    <a:pt x="506" y="7"/>
                  </a:lnTo>
                  <a:lnTo>
                    <a:pt x="507" y="7"/>
                  </a:lnTo>
                  <a:lnTo>
                    <a:pt x="513" y="7"/>
                  </a:lnTo>
                  <a:lnTo>
                    <a:pt x="516" y="7"/>
                  </a:lnTo>
                  <a:lnTo>
                    <a:pt x="517" y="7"/>
                  </a:lnTo>
                  <a:lnTo>
                    <a:pt x="523" y="7"/>
                  </a:lnTo>
                  <a:lnTo>
                    <a:pt x="525" y="7"/>
                  </a:lnTo>
                  <a:lnTo>
                    <a:pt x="526" y="7"/>
                  </a:lnTo>
                  <a:lnTo>
                    <a:pt x="530" y="7"/>
                  </a:lnTo>
                  <a:lnTo>
                    <a:pt x="533" y="7"/>
                  </a:lnTo>
                  <a:lnTo>
                    <a:pt x="536" y="7"/>
                  </a:lnTo>
                  <a:lnTo>
                    <a:pt x="541" y="7"/>
                  </a:lnTo>
                  <a:lnTo>
                    <a:pt x="543" y="7"/>
                  </a:lnTo>
                  <a:lnTo>
                    <a:pt x="546" y="7"/>
                  </a:lnTo>
                  <a:lnTo>
                    <a:pt x="549" y="7"/>
                  </a:lnTo>
                  <a:lnTo>
                    <a:pt x="554" y="7"/>
                  </a:lnTo>
                  <a:lnTo>
                    <a:pt x="557" y="7"/>
                  </a:lnTo>
                  <a:lnTo>
                    <a:pt x="562" y="7"/>
                  </a:lnTo>
                  <a:lnTo>
                    <a:pt x="564" y="7"/>
                  </a:lnTo>
                  <a:lnTo>
                    <a:pt x="565" y="7"/>
                  </a:lnTo>
                  <a:lnTo>
                    <a:pt x="567" y="7"/>
                  </a:lnTo>
                  <a:lnTo>
                    <a:pt x="574" y="7"/>
                  </a:lnTo>
                  <a:lnTo>
                    <a:pt x="581" y="7"/>
                  </a:lnTo>
                  <a:lnTo>
                    <a:pt x="582" y="7"/>
                  </a:lnTo>
                  <a:lnTo>
                    <a:pt x="583" y="7"/>
                  </a:lnTo>
                  <a:lnTo>
                    <a:pt x="584" y="7"/>
                  </a:lnTo>
                  <a:lnTo>
                    <a:pt x="585" y="7"/>
                  </a:lnTo>
                  <a:lnTo>
                    <a:pt x="587" y="7"/>
                  </a:lnTo>
                  <a:lnTo>
                    <a:pt x="590" y="7"/>
                  </a:lnTo>
                  <a:lnTo>
                    <a:pt x="591" y="7"/>
                  </a:lnTo>
                  <a:lnTo>
                    <a:pt x="593" y="7"/>
                  </a:lnTo>
                  <a:lnTo>
                    <a:pt x="594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1" y="7"/>
                  </a:lnTo>
                  <a:lnTo>
                    <a:pt x="604" y="7"/>
                  </a:lnTo>
                  <a:lnTo>
                    <a:pt x="609" y="7"/>
                  </a:lnTo>
                  <a:lnTo>
                    <a:pt x="611" y="7"/>
                  </a:lnTo>
                  <a:lnTo>
                    <a:pt x="612" y="7"/>
                  </a:lnTo>
                  <a:lnTo>
                    <a:pt x="615" y="7"/>
                  </a:lnTo>
                  <a:lnTo>
                    <a:pt x="616" y="7"/>
                  </a:lnTo>
                  <a:lnTo>
                    <a:pt x="621" y="7"/>
                  </a:lnTo>
                  <a:lnTo>
                    <a:pt x="625" y="7"/>
                  </a:lnTo>
                  <a:lnTo>
                    <a:pt x="626" y="7"/>
                  </a:lnTo>
                  <a:lnTo>
                    <a:pt x="632" y="7"/>
                  </a:lnTo>
                  <a:lnTo>
                    <a:pt x="633" y="7"/>
                  </a:lnTo>
                  <a:lnTo>
                    <a:pt x="634" y="7"/>
                  </a:lnTo>
                  <a:lnTo>
                    <a:pt x="635" y="7"/>
                  </a:lnTo>
                  <a:lnTo>
                    <a:pt x="636" y="7"/>
                  </a:lnTo>
                  <a:lnTo>
                    <a:pt x="638" y="7"/>
                  </a:lnTo>
                  <a:lnTo>
                    <a:pt x="639" y="7"/>
                  </a:lnTo>
                  <a:lnTo>
                    <a:pt x="640" y="7"/>
                  </a:lnTo>
                  <a:lnTo>
                    <a:pt x="641" y="7"/>
                  </a:lnTo>
                  <a:lnTo>
                    <a:pt x="645" y="7"/>
                  </a:lnTo>
                  <a:lnTo>
                    <a:pt x="647" y="7"/>
                  </a:lnTo>
                  <a:lnTo>
                    <a:pt x="650" y="7"/>
                  </a:lnTo>
                  <a:lnTo>
                    <a:pt x="651" y="7"/>
                  </a:lnTo>
                  <a:lnTo>
                    <a:pt x="652" y="7"/>
                  </a:lnTo>
                  <a:lnTo>
                    <a:pt x="654" y="7"/>
                  </a:lnTo>
                  <a:lnTo>
                    <a:pt x="655" y="7"/>
                  </a:lnTo>
                  <a:lnTo>
                    <a:pt x="657" y="7"/>
                  </a:lnTo>
                  <a:lnTo>
                    <a:pt x="658" y="7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4" y="7"/>
                  </a:lnTo>
                  <a:lnTo>
                    <a:pt x="665" y="7"/>
                  </a:lnTo>
                  <a:lnTo>
                    <a:pt x="666" y="7"/>
                  </a:lnTo>
                  <a:lnTo>
                    <a:pt x="667" y="7"/>
                  </a:lnTo>
                  <a:lnTo>
                    <a:pt x="669" y="7"/>
                  </a:lnTo>
                  <a:lnTo>
                    <a:pt x="671" y="7"/>
                  </a:lnTo>
                  <a:lnTo>
                    <a:pt x="672" y="7"/>
                  </a:lnTo>
                  <a:lnTo>
                    <a:pt x="673" y="7"/>
                  </a:lnTo>
                  <a:lnTo>
                    <a:pt x="674" y="7"/>
                  </a:lnTo>
                  <a:lnTo>
                    <a:pt x="676" y="7"/>
                  </a:lnTo>
                  <a:lnTo>
                    <a:pt x="677" y="7"/>
                  </a:lnTo>
                  <a:lnTo>
                    <a:pt x="680" y="7"/>
                  </a:lnTo>
                  <a:lnTo>
                    <a:pt x="681" y="7"/>
                  </a:lnTo>
                  <a:lnTo>
                    <a:pt x="682" y="7"/>
                  </a:lnTo>
                  <a:lnTo>
                    <a:pt x="683" y="7"/>
                  </a:lnTo>
                  <a:lnTo>
                    <a:pt x="683" y="10"/>
                  </a:lnTo>
                  <a:lnTo>
                    <a:pt x="683" y="15"/>
                  </a:lnTo>
                  <a:lnTo>
                    <a:pt x="683" y="17"/>
                  </a:lnTo>
                  <a:lnTo>
                    <a:pt x="683" y="28"/>
                  </a:lnTo>
                  <a:lnTo>
                    <a:pt x="683" y="30"/>
                  </a:lnTo>
                  <a:lnTo>
                    <a:pt x="683" y="35"/>
                  </a:lnTo>
                  <a:lnTo>
                    <a:pt x="683" y="39"/>
                  </a:lnTo>
                  <a:lnTo>
                    <a:pt x="683" y="43"/>
                  </a:lnTo>
                  <a:lnTo>
                    <a:pt x="683" y="45"/>
                  </a:lnTo>
                  <a:lnTo>
                    <a:pt x="683" y="46"/>
                  </a:lnTo>
                  <a:lnTo>
                    <a:pt x="683" y="51"/>
                  </a:lnTo>
                  <a:lnTo>
                    <a:pt x="683" y="53"/>
                  </a:lnTo>
                  <a:lnTo>
                    <a:pt x="683" y="56"/>
                  </a:lnTo>
                  <a:lnTo>
                    <a:pt x="683" y="57"/>
                  </a:lnTo>
                  <a:lnTo>
                    <a:pt x="683" y="59"/>
                  </a:lnTo>
                  <a:lnTo>
                    <a:pt x="683" y="62"/>
                  </a:lnTo>
                  <a:lnTo>
                    <a:pt x="683" y="65"/>
                  </a:lnTo>
                  <a:lnTo>
                    <a:pt x="683" y="67"/>
                  </a:lnTo>
                  <a:lnTo>
                    <a:pt x="683" y="75"/>
                  </a:lnTo>
                  <a:lnTo>
                    <a:pt x="683" y="84"/>
                  </a:lnTo>
                  <a:lnTo>
                    <a:pt x="683" y="85"/>
                  </a:lnTo>
                  <a:lnTo>
                    <a:pt x="683" y="90"/>
                  </a:lnTo>
                  <a:lnTo>
                    <a:pt x="683" y="94"/>
                  </a:lnTo>
                  <a:lnTo>
                    <a:pt x="683" y="96"/>
                  </a:lnTo>
                  <a:lnTo>
                    <a:pt x="683" y="97"/>
                  </a:lnTo>
                  <a:lnTo>
                    <a:pt x="683" y="98"/>
                  </a:lnTo>
                  <a:lnTo>
                    <a:pt x="683" y="101"/>
                  </a:lnTo>
                  <a:lnTo>
                    <a:pt x="683" y="104"/>
                  </a:lnTo>
                  <a:lnTo>
                    <a:pt x="683" y="105"/>
                  </a:lnTo>
                  <a:lnTo>
                    <a:pt x="683" y="106"/>
                  </a:lnTo>
                  <a:lnTo>
                    <a:pt x="683" y="107"/>
                  </a:lnTo>
                  <a:lnTo>
                    <a:pt x="683" y="109"/>
                  </a:lnTo>
                  <a:lnTo>
                    <a:pt x="683" y="110"/>
                  </a:lnTo>
                  <a:lnTo>
                    <a:pt x="683" y="112"/>
                  </a:lnTo>
                  <a:lnTo>
                    <a:pt x="683" y="113"/>
                  </a:lnTo>
                  <a:lnTo>
                    <a:pt x="683" y="115"/>
                  </a:lnTo>
                  <a:lnTo>
                    <a:pt x="683" y="116"/>
                  </a:lnTo>
                  <a:lnTo>
                    <a:pt x="683" y="123"/>
                  </a:lnTo>
                  <a:lnTo>
                    <a:pt x="683" y="134"/>
                  </a:lnTo>
                  <a:lnTo>
                    <a:pt x="683" y="135"/>
                  </a:lnTo>
                  <a:lnTo>
                    <a:pt x="683" y="136"/>
                  </a:lnTo>
                  <a:lnTo>
                    <a:pt x="683" y="137"/>
                  </a:lnTo>
                  <a:lnTo>
                    <a:pt x="683" y="146"/>
                  </a:lnTo>
                  <a:lnTo>
                    <a:pt x="683" y="149"/>
                  </a:lnTo>
                  <a:lnTo>
                    <a:pt x="683" y="150"/>
                  </a:lnTo>
                  <a:lnTo>
                    <a:pt x="683" y="157"/>
                  </a:lnTo>
                  <a:lnTo>
                    <a:pt x="683" y="161"/>
                  </a:lnTo>
                  <a:lnTo>
                    <a:pt x="683" y="163"/>
                  </a:lnTo>
                  <a:lnTo>
                    <a:pt x="683" y="165"/>
                  </a:lnTo>
                  <a:lnTo>
                    <a:pt x="683" y="170"/>
                  </a:lnTo>
                  <a:lnTo>
                    <a:pt x="683" y="175"/>
                  </a:lnTo>
                  <a:lnTo>
                    <a:pt x="683" y="176"/>
                  </a:lnTo>
                  <a:lnTo>
                    <a:pt x="683" y="178"/>
                  </a:lnTo>
                  <a:lnTo>
                    <a:pt x="683" y="180"/>
                  </a:lnTo>
                  <a:lnTo>
                    <a:pt x="683" y="181"/>
                  </a:lnTo>
                  <a:lnTo>
                    <a:pt x="683" y="182"/>
                  </a:lnTo>
                  <a:lnTo>
                    <a:pt x="683" y="183"/>
                  </a:lnTo>
                  <a:lnTo>
                    <a:pt x="683" y="184"/>
                  </a:lnTo>
                  <a:lnTo>
                    <a:pt x="683" y="191"/>
                  </a:lnTo>
                  <a:lnTo>
                    <a:pt x="683" y="195"/>
                  </a:lnTo>
                  <a:lnTo>
                    <a:pt x="683" y="198"/>
                  </a:lnTo>
                  <a:lnTo>
                    <a:pt x="683" y="205"/>
                  </a:lnTo>
                  <a:lnTo>
                    <a:pt x="683" y="207"/>
                  </a:lnTo>
                  <a:lnTo>
                    <a:pt x="683" y="220"/>
                  </a:lnTo>
                  <a:lnTo>
                    <a:pt x="683" y="221"/>
                  </a:lnTo>
                  <a:lnTo>
                    <a:pt x="683" y="222"/>
                  </a:lnTo>
                  <a:lnTo>
                    <a:pt x="683" y="223"/>
                  </a:lnTo>
                  <a:lnTo>
                    <a:pt x="683" y="228"/>
                  </a:lnTo>
                  <a:lnTo>
                    <a:pt x="683" y="229"/>
                  </a:lnTo>
                  <a:lnTo>
                    <a:pt x="683" y="231"/>
                  </a:lnTo>
                  <a:lnTo>
                    <a:pt x="683" y="234"/>
                  </a:lnTo>
                  <a:lnTo>
                    <a:pt x="683" y="236"/>
                  </a:lnTo>
                  <a:lnTo>
                    <a:pt x="683" y="239"/>
                  </a:lnTo>
                  <a:lnTo>
                    <a:pt x="683" y="245"/>
                  </a:lnTo>
                  <a:lnTo>
                    <a:pt x="683" y="251"/>
                  </a:lnTo>
                  <a:lnTo>
                    <a:pt x="683" y="255"/>
                  </a:lnTo>
                  <a:lnTo>
                    <a:pt x="683" y="259"/>
                  </a:lnTo>
                  <a:lnTo>
                    <a:pt x="683" y="262"/>
                  </a:lnTo>
                  <a:lnTo>
                    <a:pt x="683" y="263"/>
                  </a:lnTo>
                  <a:lnTo>
                    <a:pt x="683" y="266"/>
                  </a:lnTo>
                  <a:lnTo>
                    <a:pt x="683" y="267"/>
                  </a:lnTo>
                  <a:lnTo>
                    <a:pt x="683" y="274"/>
                  </a:lnTo>
                  <a:lnTo>
                    <a:pt x="683" y="280"/>
                  </a:lnTo>
                  <a:lnTo>
                    <a:pt x="683" y="286"/>
                  </a:lnTo>
                  <a:lnTo>
                    <a:pt x="683" y="290"/>
                  </a:lnTo>
                  <a:lnTo>
                    <a:pt x="683" y="294"/>
                  </a:lnTo>
                  <a:lnTo>
                    <a:pt x="683" y="300"/>
                  </a:lnTo>
                  <a:lnTo>
                    <a:pt x="683" y="304"/>
                  </a:lnTo>
                  <a:lnTo>
                    <a:pt x="683" y="305"/>
                  </a:lnTo>
                  <a:lnTo>
                    <a:pt x="683" y="309"/>
                  </a:lnTo>
                  <a:lnTo>
                    <a:pt x="683" y="310"/>
                  </a:lnTo>
                  <a:lnTo>
                    <a:pt x="683" y="312"/>
                  </a:lnTo>
                  <a:lnTo>
                    <a:pt x="683" y="321"/>
                  </a:lnTo>
                  <a:lnTo>
                    <a:pt x="683" y="322"/>
                  </a:lnTo>
                  <a:lnTo>
                    <a:pt x="683" y="334"/>
                  </a:lnTo>
                  <a:lnTo>
                    <a:pt x="683" y="336"/>
                  </a:lnTo>
                  <a:lnTo>
                    <a:pt x="683" y="346"/>
                  </a:lnTo>
                  <a:lnTo>
                    <a:pt x="683" y="352"/>
                  </a:lnTo>
                  <a:lnTo>
                    <a:pt x="683" y="355"/>
                  </a:lnTo>
                  <a:lnTo>
                    <a:pt x="683" y="356"/>
                  </a:lnTo>
                  <a:lnTo>
                    <a:pt x="683" y="364"/>
                  </a:lnTo>
                  <a:lnTo>
                    <a:pt x="683" y="371"/>
                  </a:lnTo>
                  <a:lnTo>
                    <a:pt x="683" y="377"/>
                  </a:lnTo>
                  <a:lnTo>
                    <a:pt x="683" y="378"/>
                  </a:lnTo>
                  <a:lnTo>
                    <a:pt x="683" y="379"/>
                  </a:lnTo>
                  <a:lnTo>
                    <a:pt x="683" y="395"/>
                  </a:lnTo>
                  <a:lnTo>
                    <a:pt x="683" y="399"/>
                  </a:lnTo>
                  <a:lnTo>
                    <a:pt x="683" y="400"/>
                  </a:lnTo>
                  <a:lnTo>
                    <a:pt x="683" y="401"/>
                  </a:lnTo>
                  <a:lnTo>
                    <a:pt x="683" y="405"/>
                  </a:lnTo>
                  <a:lnTo>
                    <a:pt x="683" y="408"/>
                  </a:lnTo>
                  <a:lnTo>
                    <a:pt x="683" y="409"/>
                  </a:lnTo>
                  <a:lnTo>
                    <a:pt x="683" y="410"/>
                  </a:lnTo>
                  <a:lnTo>
                    <a:pt x="683" y="412"/>
                  </a:lnTo>
                  <a:lnTo>
                    <a:pt x="683" y="419"/>
                  </a:lnTo>
                  <a:lnTo>
                    <a:pt x="683" y="421"/>
                  </a:lnTo>
                  <a:lnTo>
                    <a:pt x="683" y="422"/>
                  </a:lnTo>
                  <a:lnTo>
                    <a:pt x="683" y="423"/>
                  </a:lnTo>
                  <a:lnTo>
                    <a:pt x="683" y="425"/>
                  </a:lnTo>
                  <a:lnTo>
                    <a:pt x="683" y="426"/>
                  </a:lnTo>
                  <a:lnTo>
                    <a:pt x="683" y="429"/>
                  </a:lnTo>
                  <a:lnTo>
                    <a:pt x="683" y="432"/>
                  </a:lnTo>
                  <a:lnTo>
                    <a:pt x="683" y="434"/>
                  </a:lnTo>
                  <a:lnTo>
                    <a:pt x="683" y="439"/>
                  </a:lnTo>
                  <a:lnTo>
                    <a:pt x="683" y="442"/>
                  </a:lnTo>
                  <a:lnTo>
                    <a:pt x="683" y="444"/>
                  </a:lnTo>
                  <a:lnTo>
                    <a:pt x="683" y="445"/>
                  </a:lnTo>
                  <a:lnTo>
                    <a:pt x="683" y="446"/>
                  </a:lnTo>
                  <a:lnTo>
                    <a:pt x="683" y="447"/>
                  </a:lnTo>
                  <a:lnTo>
                    <a:pt x="683" y="448"/>
                  </a:lnTo>
                  <a:lnTo>
                    <a:pt x="683" y="450"/>
                  </a:lnTo>
                  <a:lnTo>
                    <a:pt x="683" y="455"/>
                  </a:lnTo>
                  <a:lnTo>
                    <a:pt x="683" y="459"/>
                  </a:lnTo>
                  <a:lnTo>
                    <a:pt x="683" y="460"/>
                  </a:lnTo>
                  <a:lnTo>
                    <a:pt x="683" y="462"/>
                  </a:lnTo>
                  <a:lnTo>
                    <a:pt x="683" y="465"/>
                  </a:lnTo>
                  <a:lnTo>
                    <a:pt x="683" y="468"/>
                  </a:lnTo>
                  <a:lnTo>
                    <a:pt x="683" y="476"/>
                  </a:lnTo>
                  <a:lnTo>
                    <a:pt x="683" y="477"/>
                  </a:lnTo>
                  <a:lnTo>
                    <a:pt x="683" y="478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4"/>
                  </a:lnTo>
                  <a:lnTo>
                    <a:pt x="683" y="485"/>
                  </a:lnTo>
                  <a:lnTo>
                    <a:pt x="683" y="486"/>
                  </a:lnTo>
                  <a:lnTo>
                    <a:pt x="683" y="489"/>
                  </a:lnTo>
                  <a:lnTo>
                    <a:pt x="683" y="497"/>
                  </a:lnTo>
                  <a:lnTo>
                    <a:pt x="683" y="498"/>
                  </a:lnTo>
                  <a:lnTo>
                    <a:pt x="683" y="503"/>
                  </a:lnTo>
                  <a:lnTo>
                    <a:pt x="683" y="507"/>
                  </a:lnTo>
                  <a:lnTo>
                    <a:pt x="683" y="510"/>
                  </a:lnTo>
                  <a:lnTo>
                    <a:pt x="683" y="511"/>
                  </a:lnTo>
                  <a:lnTo>
                    <a:pt x="683" y="513"/>
                  </a:lnTo>
                  <a:lnTo>
                    <a:pt x="683" y="514"/>
                  </a:lnTo>
                  <a:lnTo>
                    <a:pt x="683" y="515"/>
                  </a:lnTo>
                  <a:lnTo>
                    <a:pt x="683" y="517"/>
                  </a:lnTo>
                  <a:lnTo>
                    <a:pt x="683" y="519"/>
                  </a:lnTo>
                  <a:lnTo>
                    <a:pt x="683" y="520"/>
                  </a:lnTo>
                  <a:lnTo>
                    <a:pt x="683" y="522"/>
                  </a:lnTo>
                  <a:lnTo>
                    <a:pt x="683" y="524"/>
                  </a:lnTo>
                  <a:lnTo>
                    <a:pt x="683" y="525"/>
                  </a:lnTo>
                  <a:lnTo>
                    <a:pt x="683" y="526"/>
                  </a:lnTo>
                  <a:lnTo>
                    <a:pt x="683" y="528"/>
                  </a:lnTo>
                  <a:lnTo>
                    <a:pt x="683" y="529"/>
                  </a:lnTo>
                  <a:lnTo>
                    <a:pt x="683" y="532"/>
                  </a:lnTo>
                  <a:lnTo>
                    <a:pt x="683" y="536"/>
                  </a:lnTo>
                  <a:lnTo>
                    <a:pt x="683" y="537"/>
                  </a:lnTo>
                  <a:lnTo>
                    <a:pt x="683" y="539"/>
                  </a:lnTo>
                  <a:lnTo>
                    <a:pt x="683" y="541"/>
                  </a:lnTo>
                  <a:lnTo>
                    <a:pt x="683" y="550"/>
                  </a:lnTo>
                  <a:lnTo>
                    <a:pt x="683" y="555"/>
                  </a:lnTo>
                  <a:lnTo>
                    <a:pt x="683" y="560"/>
                  </a:lnTo>
                  <a:lnTo>
                    <a:pt x="683" y="561"/>
                  </a:lnTo>
                  <a:lnTo>
                    <a:pt x="683" y="566"/>
                  </a:lnTo>
                  <a:lnTo>
                    <a:pt x="683" y="568"/>
                  </a:lnTo>
                  <a:lnTo>
                    <a:pt x="683" y="572"/>
                  </a:lnTo>
                  <a:lnTo>
                    <a:pt x="683" y="576"/>
                  </a:lnTo>
                  <a:lnTo>
                    <a:pt x="683" y="585"/>
                  </a:lnTo>
                  <a:lnTo>
                    <a:pt x="683" y="587"/>
                  </a:lnTo>
                  <a:lnTo>
                    <a:pt x="683" y="590"/>
                  </a:lnTo>
                  <a:lnTo>
                    <a:pt x="683" y="593"/>
                  </a:lnTo>
                  <a:lnTo>
                    <a:pt x="683" y="595"/>
                  </a:lnTo>
                  <a:lnTo>
                    <a:pt x="683" y="600"/>
                  </a:lnTo>
                  <a:lnTo>
                    <a:pt x="683" y="605"/>
                  </a:lnTo>
                  <a:lnTo>
                    <a:pt x="683" y="610"/>
                  </a:lnTo>
                  <a:lnTo>
                    <a:pt x="683" y="611"/>
                  </a:lnTo>
                  <a:lnTo>
                    <a:pt x="683" y="612"/>
                  </a:lnTo>
                  <a:lnTo>
                    <a:pt x="683" y="613"/>
                  </a:lnTo>
                  <a:lnTo>
                    <a:pt x="683" y="615"/>
                  </a:lnTo>
                  <a:lnTo>
                    <a:pt x="683" y="617"/>
                  </a:lnTo>
                  <a:lnTo>
                    <a:pt x="683" y="620"/>
                  </a:lnTo>
                  <a:lnTo>
                    <a:pt x="683" y="624"/>
                  </a:lnTo>
                  <a:lnTo>
                    <a:pt x="683" y="625"/>
                  </a:lnTo>
                  <a:lnTo>
                    <a:pt x="683" y="626"/>
                  </a:lnTo>
                  <a:lnTo>
                    <a:pt x="683" y="630"/>
                  </a:lnTo>
                  <a:lnTo>
                    <a:pt x="683" y="634"/>
                  </a:lnTo>
                  <a:lnTo>
                    <a:pt x="683" y="635"/>
                  </a:lnTo>
                  <a:lnTo>
                    <a:pt x="683" y="639"/>
                  </a:lnTo>
                  <a:lnTo>
                    <a:pt x="683" y="640"/>
                  </a:lnTo>
                  <a:lnTo>
                    <a:pt x="683" y="643"/>
                  </a:lnTo>
                  <a:lnTo>
                    <a:pt x="683" y="645"/>
                  </a:lnTo>
                  <a:lnTo>
                    <a:pt x="683" y="650"/>
                  </a:lnTo>
                  <a:lnTo>
                    <a:pt x="683" y="655"/>
                  </a:lnTo>
                  <a:lnTo>
                    <a:pt x="683" y="658"/>
                  </a:lnTo>
                  <a:lnTo>
                    <a:pt x="683" y="663"/>
                  </a:lnTo>
                  <a:lnTo>
                    <a:pt x="683" y="664"/>
                  </a:lnTo>
                  <a:lnTo>
                    <a:pt x="683" y="666"/>
                  </a:lnTo>
                  <a:lnTo>
                    <a:pt x="683" y="671"/>
                  </a:lnTo>
                  <a:lnTo>
                    <a:pt x="683" y="672"/>
                  </a:lnTo>
                  <a:lnTo>
                    <a:pt x="683" y="673"/>
                  </a:lnTo>
                  <a:lnTo>
                    <a:pt x="683" y="674"/>
                  </a:lnTo>
                  <a:lnTo>
                    <a:pt x="683" y="676"/>
                  </a:lnTo>
                  <a:lnTo>
                    <a:pt x="683" y="677"/>
                  </a:lnTo>
                  <a:lnTo>
                    <a:pt x="683" y="678"/>
                  </a:lnTo>
                  <a:lnTo>
                    <a:pt x="684" y="677"/>
                  </a:lnTo>
                  <a:lnTo>
                    <a:pt x="684" y="678"/>
                  </a:lnTo>
                  <a:lnTo>
                    <a:pt x="684" y="679"/>
                  </a:lnTo>
                  <a:lnTo>
                    <a:pt x="684" y="687"/>
                  </a:lnTo>
                  <a:lnTo>
                    <a:pt x="684" y="690"/>
                  </a:lnTo>
                  <a:lnTo>
                    <a:pt x="684" y="698"/>
                  </a:lnTo>
                  <a:lnTo>
                    <a:pt x="684" y="700"/>
                  </a:lnTo>
                  <a:lnTo>
                    <a:pt x="684" y="705"/>
                  </a:lnTo>
                  <a:lnTo>
                    <a:pt x="684" y="706"/>
                  </a:lnTo>
                  <a:lnTo>
                    <a:pt x="684" y="709"/>
                  </a:lnTo>
                  <a:lnTo>
                    <a:pt x="684" y="711"/>
                  </a:lnTo>
                  <a:lnTo>
                    <a:pt x="684" y="716"/>
                  </a:lnTo>
                  <a:lnTo>
                    <a:pt x="684" y="717"/>
                  </a:lnTo>
                  <a:lnTo>
                    <a:pt x="684" y="721"/>
                  </a:lnTo>
                  <a:lnTo>
                    <a:pt x="684" y="723"/>
                  </a:lnTo>
                  <a:lnTo>
                    <a:pt x="684" y="727"/>
                  </a:lnTo>
                  <a:lnTo>
                    <a:pt x="684" y="729"/>
                  </a:lnTo>
                  <a:lnTo>
                    <a:pt x="684" y="730"/>
                  </a:lnTo>
                  <a:lnTo>
                    <a:pt x="684" y="731"/>
                  </a:lnTo>
                  <a:lnTo>
                    <a:pt x="684" y="732"/>
                  </a:lnTo>
                  <a:lnTo>
                    <a:pt x="684" y="734"/>
                  </a:lnTo>
                  <a:lnTo>
                    <a:pt x="684" y="736"/>
                  </a:lnTo>
                  <a:lnTo>
                    <a:pt x="684" y="739"/>
                  </a:lnTo>
                  <a:lnTo>
                    <a:pt x="684" y="741"/>
                  </a:lnTo>
                  <a:lnTo>
                    <a:pt x="684" y="742"/>
                  </a:lnTo>
                  <a:lnTo>
                    <a:pt x="684" y="744"/>
                  </a:lnTo>
                  <a:lnTo>
                    <a:pt x="684" y="747"/>
                  </a:lnTo>
                  <a:lnTo>
                    <a:pt x="684" y="748"/>
                  </a:lnTo>
                  <a:lnTo>
                    <a:pt x="684" y="749"/>
                  </a:lnTo>
                  <a:lnTo>
                    <a:pt x="684" y="750"/>
                  </a:lnTo>
                  <a:lnTo>
                    <a:pt x="684" y="751"/>
                  </a:lnTo>
                  <a:lnTo>
                    <a:pt x="684" y="755"/>
                  </a:lnTo>
                  <a:lnTo>
                    <a:pt x="684" y="756"/>
                  </a:lnTo>
                  <a:lnTo>
                    <a:pt x="684" y="759"/>
                  </a:lnTo>
                  <a:lnTo>
                    <a:pt x="684" y="761"/>
                  </a:lnTo>
                  <a:lnTo>
                    <a:pt x="684" y="763"/>
                  </a:lnTo>
                  <a:lnTo>
                    <a:pt x="683" y="763"/>
                  </a:lnTo>
                  <a:lnTo>
                    <a:pt x="681" y="763"/>
                  </a:lnTo>
                  <a:lnTo>
                    <a:pt x="676" y="763"/>
                  </a:lnTo>
                  <a:lnTo>
                    <a:pt x="671" y="763"/>
                  </a:lnTo>
                  <a:lnTo>
                    <a:pt x="666" y="763"/>
                  </a:lnTo>
                  <a:lnTo>
                    <a:pt x="662" y="763"/>
                  </a:lnTo>
                  <a:lnTo>
                    <a:pt x="661" y="763"/>
                  </a:lnTo>
                  <a:lnTo>
                    <a:pt x="655" y="763"/>
                  </a:lnTo>
                  <a:lnTo>
                    <a:pt x="653" y="763"/>
                  </a:lnTo>
                  <a:lnTo>
                    <a:pt x="651" y="763"/>
                  </a:lnTo>
                  <a:lnTo>
                    <a:pt x="647" y="763"/>
                  </a:lnTo>
                  <a:lnTo>
                    <a:pt x="645" y="763"/>
                  </a:lnTo>
                  <a:lnTo>
                    <a:pt x="644" y="763"/>
                  </a:lnTo>
                  <a:lnTo>
                    <a:pt x="641" y="763"/>
                  </a:lnTo>
                  <a:lnTo>
                    <a:pt x="635" y="763"/>
                  </a:lnTo>
                  <a:lnTo>
                    <a:pt x="633" y="763"/>
                  </a:lnTo>
                  <a:lnTo>
                    <a:pt x="630" y="763"/>
                  </a:lnTo>
                  <a:lnTo>
                    <a:pt x="628" y="763"/>
                  </a:lnTo>
                  <a:lnTo>
                    <a:pt x="621" y="763"/>
                  </a:lnTo>
                  <a:lnTo>
                    <a:pt x="617" y="763"/>
                  </a:lnTo>
                  <a:lnTo>
                    <a:pt x="610" y="763"/>
                  </a:lnTo>
                  <a:lnTo>
                    <a:pt x="608" y="763"/>
                  </a:lnTo>
                  <a:lnTo>
                    <a:pt x="605" y="763"/>
                  </a:lnTo>
                  <a:lnTo>
                    <a:pt x="599" y="762"/>
                  </a:lnTo>
                  <a:lnTo>
                    <a:pt x="598" y="762"/>
                  </a:lnTo>
                  <a:lnTo>
                    <a:pt x="597" y="762"/>
                  </a:lnTo>
                  <a:lnTo>
                    <a:pt x="592" y="762"/>
                  </a:lnTo>
                  <a:lnTo>
                    <a:pt x="585" y="762"/>
                  </a:lnTo>
                  <a:lnTo>
                    <a:pt x="584" y="762"/>
                  </a:lnTo>
                  <a:lnTo>
                    <a:pt x="581" y="762"/>
                  </a:lnTo>
                  <a:lnTo>
                    <a:pt x="580" y="762"/>
                  </a:lnTo>
                  <a:lnTo>
                    <a:pt x="578" y="762"/>
                  </a:lnTo>
                  <a:lnTo>
                    <a:pt x="577" y="762"/>
                  </a:lnTo>
                  <a:lnTo>
                    <a:pt x="576" y="762"/>
                  </a:lnTo>
                  <a:lnTo>
                    <a:pt x="574" y="762"/>
                  </a:lnTo>
                  <a:lnTo>
                    <a:pt x="572" y="762"/>
                  </a:lnTo>
                  <a:lnTo>
                    <a:pt x="565" y="762"/>
                  </a:lnTo>
                  <a:lnTo>
                    <a:pt x="560" y="762"/>
                  </a:lnTo>
                  <a:lnTo>
                    <a:pt x="555" y="762"/>
                  </a:lnTo>
                  <a:lnTo>
                    <a:pt x="553" y="762"/>
                  </a:lnTo>
                  <a:lnTo>
                    <a:pt x="552" y="762"/>
                  </a:lnTo>
                  <a:lnTo>
                    <a:pt x="551" y="762"/>
                  </a:lnTo>
                  <a:lnTo>
                    <a:pt x="550" y="762"/>
                  </a:lnTo>
                  <a:lnTo>
                    <a:pt x="547" y="762"/>
                  </a:lnTo>
                  <a:lnTo>
                    <a:pt x="545" y="762"/>
                  </a:lnTo>
                  <a:lnTo>
                    <a:pt x="541" y="762"/>
                  </a:lnTo>
                  <a:lnTo>
                    <a:pt x="540" y="762"/>
                  </a:lnTo>
                  <a:lnTo>
                    <a:pt x="537" y="762"/>
                  </a:lnTo>
                  <a:lnTo>
                    <a:pt x="536" y="762"/>
                  </a:lnTo>
                  <a:lnTo>
                    <a:pt x="535" y="762"/>
                  </a:lnTo>
                  <a:lnTo>
                    <a:pt x="533" y="762"/>
                  </a:lnTo>
                  <a:lnTo>
                    <a:pt x="532" y="762"/>
                  </a:lnTo>
                  <a:lnTo>
                    <a:pt x="530" y="762"/>
                  </a:lnTo>
                  <a:lnTo>
                    <a:pt x="530" y="764"/>
                  </a:lnTo>
                  <a:lnTo>
                    <a:pt x="530" y="766"/>
                  </a:lnTo>
                  <a:lnTo>
                    <a:pt x="530" y="774"/>
                  </a:lnTo>
                  <a:lnTo>
                    <a:pt x="530" y="781"/>
                  </a:lnTo>
                  <a:lnTo>
                    <a:pt x="530" y="784"/>
                  </a:lnTo>
                  <a:lnTo>
                    <a:pt x="530" y="785"/>
                  </a:lnTo>
                  <a:lnTo>
                    <a:pt x="530" y="790"/>
                  </a:lnTo>
                  <a:lnTo>
                    <a:pt x="530" y="793"/>
                  </a:lnTo>
                  <a:lnTo>
                    <a:pt x="530" y="794"/>
                  </a:lnTo>
                  <a:lnTo>
                    <a:pt x="530" y="797"/>
                  </a:lnTo>
                  <a:lnTo>
                    <a:pt x="530" y="800"/>
                  </a:lnTo>
                  <a:lnTo>
                    <a:pt x="530" y="801"/>
                  </a:lnTo>
                  <a:lnTo>
                    <a:pt x="530" y="802"/>
                  </a:lnTo>
                  <a:lnTo>
                    <a:pt x="530" y="804"/>
                  </a:lnTo>
                  <a:lnTo>
                    <a:pt x="530" y="805"/>
                  </a:lnTo>
                  <a:lnTo>
                    <a:pt x="530" y="806"/>
                  </a:lnTo>
                  <a:lnTo>
                    <a:pt x="530" y="812"/>
                  </a:lnTo>
                  <a:lnTo>
                    <a:pt x="530" y="813"/>
                  </a:lnTo>
                  <a:lnTo>
                    <a:pt x="530" y="827"/>
                  </a:lnTo>
                  <a:lnTo>
                    <a:pt x="530" y="829"/>
                  </a:lnTo>
                  <a:lnTo>
                    <a:pt x="530" y="842"/>
                  </a:lnTo>
                  <a:lnTo>
                    <a:pt x="530" y="843"/>
                  </a:lnTo>
                  <a:lnTo>
                    <a:pt x="530" y="847"/>
                  </a:lnTo>
                  <a:lnTo>
                    <a:pt x="530" y="849"/>
                  </a:lnTo>
                  <a:lnTo>
                    <a:pt x="530" y="850"/>
                  </a:lnTo>
                  <a:lnTo>
                    <a:pt x="530" y="851"/>
                  </a:lnTo>
                  <a:lnTo>
                    <a:pt x="530" y="855"/>
                  </a:lnTo>
                  <a:lnTo>
                    <a:pt x="530" y="858"/>
                  </a:lnTo>
                  <a:lnTo>
                    <a:pt x="530" y="865"/>
                  </a:lnTo>
                  <a:lnTo>
                    <a:pt x="530" y="866"/>
                  </a:lnTo>
                  <a:lnTo>
                    <a:pt x="530" y="868"/>
                  </a:lnTo>
                  <a:lnTo>
                    <a:pt x="530" y="869"/>
                  </a:lnTo>
                  <a:lnTo>
                    <a:pt x="530" y="871"/>
                  </a:lnTo>
                  <a:lnTo>
                    <a:pt x="530" y="877"/>
                  </a:lnTo>
                  <a:lnTo>
                    <a:pt x="530" y="878"/>
                  </a:lnTo>
                  <a:lnTo>
                    <a:pt x="530" y="879"/>
                  </a:lnTo>
                  <a:lnTo>
                    <a:pt x="530" y="881"/>
                  </a:lnTo>
                  <a:lnTo>
                    <a:pt x="530" y="883"/>
                  </a:lnTo>
                  <a:lnTo>
                    <a:pt x="530" y="885"/>
                  </a:lnTo>
                  <a:lnTo>
                    <a:pt x="530" y="888"/>
                  </a:lnTo>
                  <a:lnTo>
                    <a:pt x="530" y="890"/>
                  </a:lnTo>
                  <a:lnTo>
                    <a:pt x="530" y="892"/>
                  </a:lnTo>
                  <a:lnTo>
                    <a:pt x="530" y="894"/>
                  </a:lnTo>
                  <a:lnTo>
                    <a:pt x="530" y="896"/>
                  </a:lnTo>
                  <a:lnTo>
                    <a:pt x="530" y="897"/>
                  </a:lnTo>
                  <a:lnTo>
                    <a:pt x="530" y="899"/>
                  </a:lnTo>
                  <a:lnTo>
                    <a:pt x="530" y="901"/>
                  </a:lnTo>
                  <a:lnTo>
                    <a:pt x="530" y="902"/>
                  </a:lnTo>
                  <a:lnTo>
                    <a:pt x="530" y="905"/>
                  </a:lnTo>
                  <a:lnTo>
                    <a:pt x="530" y="906"/>
                  </a:lnTo>
                  <a:lnTo>
                    <a:pt x="530" y="907"/>
                  </a:lnTo>
                  <a:lnTo>
                    <a:pt x="530" y="909"/>
                  </a:lnTo>
                  <a:lnTo>
                    <a:pt x="530" y="910"/>
                  </a:lnTo>
                  <a:lnTo>
                    <a:pt x="530" y="913"/>
                  </a:lnTo>
                  <a:lnTo>
                    <a:pt x="530" y="914"/>
                  </a:lnTo>
                  <a:lnTo>
                    <a:pt x="530" y="919"/>
                  </a:lnTo>
                  <a:lnTo>
                    <a:pt x="530" y="921"/>
                  </a:lnTo>
                  <a:lnTo>
                    <a:pt x="530" y="927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01787" y="3276600"/>
              <a:ext cx="1898650" cy="1552575"/>
            </a:xfrm>
            <a:custGeom>
              <a:avLst/>
              <a:gdLst>
                <a:gd name="T0" fmla="*/ 2147483647 w 1294"/>
                <a:gd name="T1" fmla="*/ 2147483647 h 1092"/>
                <a:gd name="T2" fmla="*/ 2147483647 w 1294"/>
                <a:gd name="T3" fmla="*/ 2147483647 h 1092"/>
                <a:gd name="T4" fmla="*/ 2147483647 w 1294"/>
                <a:gd name="T5" fmla="*/ 2147483647 h 1092"/>
                <a:gd name="T6" fmla="*/ 2147483647 w 1294"/>
                <a:gd name="T7" fmla="*/ 2147483647 h 1092"/>
                <a:gd name="T8" fmla="*/ 2147483647 w 1294"/>
                <a:gd name="T9" fmla="*/ 2147483647 h 1092"/>
                <a:gd name="T10" fmla="*/ 2147483647 w 1294"/>
                <a:gd name="T11" fmla="*/ 2147483647 h 1092"/>
                <a:gd name="T12" fmla="*/ 2147483647 w 1294"/>
                <a:gd name="T13" fmla="*/ 2147483647 h 1092"/>
                <a:gd name="T14" fmla="*/ 2147483647 w 1294"/>
                <a:gd name="T15" fmla="*/ 2147483647 h 1092"/>
                <a:gd name="T16" fmla="*/ 2147483647 w 1294"/>
                <a:gd name="T17" fmla="*/ 2147483647 h 1092"/>
                <a:gd name="T18" fmla="*/ 2147483647 w 1294"/>
                <a:gd name="T19" fmla="*/ 2147483647 h 1092"/>
                <a:gd name="T20" fmla="*/ 2147483647 w 1294"/>
                <a:gd name="T21" fmla="*/ 2147483647 h 1092"/>
                <a:gd name="T22" fmla="*/ 2147483647 w 1294"/>
                <a:gd name="T23" fmla="*/ 2147483647 h 1092"/>
                <a:gd name="T24" fmla="*/ 2147483647 w 1294"/>
                <a:gd name="T25" fmla="*/ 2147483647 h 1092"/>
                <a:gd name="T26" fmla="*/ 2147483647 w 1294"/>
                <a:gd name="T27" fmla="*/ 2147483647 h 1092"/>
                <a:gd name="T28" fmla="*/ 2147483647 w 1294"/>
                <a:gd name="T29" fmla="*/ 2147483647 h 1092"/>
                <a:gd name="T30" fmla="*/ 2147483647 w 1294"/>
                <a:gd name="T31" fmla="*/ 2147483647 h 1092"/>
                <a:gd name="T32" fmla="*/ 2147483647 w 1294"/>
                <a:gd name="T33" fmla="*/ 2147483647 h 1092"/>
                <a:gd name="T34" fmla="*/ 2147483647 w 1294"/>
                <a:gd name="T35" fmla="*/ 2147483647 h 1092"/>
                <a:gd name="T36" fmla="*/ 2147483647 w 1294"/>
                <a:gd name="T37" fmla="*/ 2147483647 h 1092"/>
                <a:gd name="T38" fmla="*/ 2147483647 w 1294"/>
                <a:gd name="T39" fmla="*/ 2147483647 h 1092"/>
                <a:gd name="T40" fmla="*/ 2147483647 w 1294"/>
                <a:gd name="T41" fmla="*/ 2147483647 h 1092"/>
                <a:gd name="T42" fmla="*/ 2147483647 w 1294"/>
                <a:gd name="T43" fmla="*/ 2147483647 h 1092"/>
                <a:gd name="T44" fmla="*/ 2147483647 w 1294"/>
                <a:gd name="T45" fmla="*/ 2147483647 h 1092"/>
                <a:gd name="T46" fmla="*/ 2147483647 w 1294"/>
                <a:gd name="T47" fmla="*/ 2147483647 h 1092"/>
                <a:gd name="T48" fmla="*/ 2147483647 w 1294"/>
                <a:gd name="T49" fmla="*/ 2147483647 h 1092"/>
                <a:gd name="T50" fmla="*/ 2147483647 w 1294"/>
                <a:gd name="T51" fmla="*/ 2147483647 h 1092"/>
                <a:gd name="T52" fmla="*/ 2147483647 w 1294"/>
                <a:gd name="T53" fmla="*/ 2147483647 h 1092"/>
                <a:gd name="T54" fmla="*/ 2147483647 w 1294"/>
                <a:gd name="T55" fmla="*/ 2147483647 h 1092"/>
                <a:gd name="T56" fmla="*/ 2147483647 w 1294"/>
                <a:gd name="T57" fmla="*/ 2147483647 h 1092"/>
                <a:gd name="T58" fmla="*/ 2147483647 w 1294"/>
                <a:gd name="T59" fmla="*/ 2147483647 h 1092"/>
                <a:gd name="T60" fmla="*/ 2147483647 w 1294"/>
                <a:gd name="T61" fmla="*/ 2147483647 h 1092"/>
                <a:gd name="T62" fmla="*/ 2147483647 w 1294"/>
                <a:gd name="T63" fmla="*/ 2147483647 h 1092"/>
                <a:gd name="T64" fmla="*/ 2147483647 w 1294"/>
                <a:gd name="T65" fmla="*/ 2147483647 h 1092"/>
                <a:gd name="T66" fmla="*/ 2147483647 w 1294"/>
                <a:gd name="T67" fmla="*/ 2147483647 h 1092"/>
                <a:gd name="T68" fmla="*/ 2147483647 w 1294"/>
                <a:gd name="T69" fmla="*/ 2147483647 h 1092"/>
                <a:gd name="T70" fmla="*/ 2147483647 w 1294"/>
                <a:gd name="T71" fmla="*/ 2147483647 h 1092"/>
                <a:gd name="T72" fmla="*/ 2147483647 w 1294"/>
                <a:gd name="T73" fmla="*/ 2147483647 h 1092"/>
                <a:gd name="T74" fmla="*/ 2147483647 w 1294"/>
                <a:gd name="T75" fmla="*/ 2147483647 h 1092"/>
                <a:gd name="T76" fmla="*/ 2147483647 w 1294"/>
                <a:gd name="T77" fmla="*/ 2147483647 h 1092"/>
                <a:gd name="T78" fmla="*/ 2147483647 w 1294"/>
                <a:gd name="T79" fmla="*/ 2147483647 h 1092"/>
                <a:gd name="T80" fmla="*/ 2147483647 w 1294"/>
                <a:gd name="T81" fmla="*/ 2147483647 h 1092"/>
                <a:gd name="T82" fmla="*/ 2147483647 w 1294"/>
                <a:gd name="T83" fmla="*/ 2147483647 h 1092"/>
                <a:gd name="T84" fmla="*/ 2147483647 w 1294"/>
                <a:gd name="T85" fmla="*/ 2147483647 h 1092"/>
                <a:gd name="T86" fmla="*/ 2147483647 w 1294"/>
                <a:gd name="T87" fmla="*/ 2147483647 h 1092"/>
                <a:gd name="T88" fmla="*/ 2147483647 w 1294"/>
                <a:gd name="T89" fmla="*/ 2147483647 h 1092"/>
                <a:gd name="T90" fmla="*/ 2147483647 w 1294"/>
                <a:gd name="T91" fmla="*/ 2147483647 h 1092"/>
                <a:gd name="T92" fmla="*/ 2147483647 w 1294"/>
                <a:gd name="T93" fmla="*/ 2147483647 h 1092"/>
                <a:gd name="T94" fmla="*/ 2147483647 w 1294"/>
                <a:gd name="T95" fmla="*/ 2147483647 h 1092"/>
                <a:gd name="T96" fmla="*/ 2147483647 w 1294"/>
                <a:gd name="T97" fmla="*/ 2147483647 h 1092"/>
                <a:gd name="T98" fmla="*/ 2147483647 w 1294"/>
                <a:gd name="T99" fmla="*/ 2147483647 h 1092"/>
                <a:gd name="T100" fmla="*/ 2147483647 w 1294"/>
                <a:gd name="T101" fmla="*/ 2147483647 h 1092"/>
                <a:gd name="T102" fmla="*/ 2147483647 w 1294"/>
                <a:gd name="T103" fmla="*/ 2147483647 h 1092"/>
                <a:gd name="T104" fmla="*/ 2147483647 w 1294"/>
                <a:gd name="T105" fmla="*/ 2147483647 h 1092"/>
                <a:gd name="T106" fmla="*/ 2147483647 w 1294"/>
                <a:gd name="T107" fmla="*/ 2147483647 h 1092"/>
                <a:gd name="T108" fmla="*/ 2147483647 w 1294"/>
                <a:gd name="T109" fmla="*/ 2147483647 h 1092"/>
                <a:gd name="T110" fmla="*/ 2147483647 w 1294"/>
                <a:gd name="T111" fmla="*/ 2147483647 h 1092"/>
                <a:gd name="T112" fmla="*/ 2147483647 w 1294"/>
                <a:gd name="T113" fmla="*/ 2147483647 h 1092"/>
                <a:gd name="T114" fmla="*/ 2147483647 w 1294"/>
                <a:gd name="T115" fmla="*/ 2147483647 h 1092"/>
                <a:gd name="T116" fmla="*/ 2147483647 w 1294"/>
                <a:gd name="T117" fmla="*/ 2147483647 h 1092"/>
                <a:gd name="T118" fmla="*/ 2147483647 w 1294"/>
                <a:gd name="T119" fmla="*/ 2147483647 h 1092"/>
                <a:gd name="T120" fmla="*/ 2147483647 w 1294"/>
                <a:gd name="T121" fmla="*/ 2147483647 h 1092"/>
                <a:gd name="T122" fmla="*/ 2147483647 w 1294"/>
                <a:gd name="T123" fmla="*/ 2147483647 h 1092"/>
                <a:gd name="T124" fmla="*/ 2147483647 w 1294"/>
                <a:gd name="T125" fmla="*/ 2147483647 h 10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"/>
                <a:gd name="T190" fmla="*/ 0 h 1092"/>
                <a:gd name="T191" fmla="*/ 1294 w 1294"/>
                <a:gd name="T192" fmla="*/ 1092 h 10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" h="1092">
                  <a:moveTo>
                    <a:pt x="156" y="8"/>
                  </a:moveTo>
                  <a:lnTo>
                    <a:pt x="160" y="8"/>
                  </a:lnTo>
                  <a:lnTo>
                    <a:pt x="162" y="8"/>
                  </a:lnTo>
                  <a:lnTo>
                    <a:pt x="172" y="9"/>
                  </a:lnTo>
                  <a:lnTo>
                    <a:pt x="178" y="9"/>
                  </a:lnTo>
                  <a:lnTo>
                    <a:pt x="183" y="9"/>
                  </a:lnTo>
                  <a:lnTo>
                    <a:pt x="197" y="10"/>
                  </a:lnTo>
                  <a:lnTo>
                    <a:pt x="198" y="10"/>
                  </a:lnTo>
                  <a:lnTo>
                    <a:pt x="200" y="10"/>
                  </a:lnTo>
                  <a:lnTo>
                    <a:pt x="203" y="10"/>
                  </a:lnTo>
                  <a:lnTo>
                    <a:pt x="204" y="10"/>
                  </a:lnTo>
                  <a:lnTo>
                    <a:pt x="210" y="10"/>
                  </a:lnTo>
                  <a:lnTo>
                    <a:pt x="212" y="10"/>
                  </a:lnTo>
                  <a:lnTo>
                    <a:pt x="214" y="10"/>
                  </a:lnTo>
                  <a:lnTo>
                    <a:pt x="215" y="10"/>
                  </a:lnTo>
                  <a:lnTo>
                    <a:pt x="221" y="11"/>
                  </a:lnTo>
                  <a:lnTo>
                    <a:pt x="227" y="11"/>
                  </a:lnTo>
                  <a:lnTo>
                    <a:pt x="229" y="11"/>
                  </a:lnTo>
                  <a:lnTo>
                    <a:pt x="230" y="11"/>
                  </a:lnTo>
                  <a:lnTo>
                    <a:pt x="232" y="12"/>
                  </a:lnTo>
                  <a:lnTo>
                    <a:pt x="235" y="12"/>
                  </a:lnTo>
                  <a:lnTo>
                    <a:pt x="242" y="12"/>
                  </a:lnTo>
                  <a:lnTo>
                    <a:pt x="250" y="13"/>
                  </a:lnTo>
                  <a:lnTo>
                    <a:pt x="273" y="14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3" y="15"/>
                  </a:lnTo>
                  <a:lnTo>
                    <a:pt x="285" y="15"/>
                  </a:lnTo>
                  <a:lnTo>
                    <a:pt x="294" y="16"/>
                  </a:lnTo>
                  <a:lnTo>
                    <a:pt x="295" y="16"/>
                  </a:lnTo>
                  <a:lnTo>
                    <a:pt x="302" y="16"/>
                  </a:lnTo>
                  <a:lnTo>
                    <a:pt x="303" y="16"/>
                  </a:lnTo>
                  <a:lnTo>
                    <a:pt x="307" y="16"/>
                  </a:lnTo>
                  <a:lnTo>
                    <a:pt x="311" y="16"/>
                  </a:lnTo>
                  <a:lnTo>
                    <a:pt x="315" y="16"/>
                  </a:lnTo>
                  <a:lnTo>
                    <a:pt x="316" y="16"/>
                  </a:lnTo>
                  <a:lnTo>
                    <a:pt x="320" y="16"/>
                  </a:lnTo>
                  <a:lnTo>
                    <a:pt x="329" y="17"/>
                  </a:lnTo>
                  <a:lnTo>
                    <a:pt x="340" y="17"/>
                  </a:lnTo>
                  <a:lnTo>
                    <a:pt x="349" y="18"/>
                  </a:lnTo>
                  <a:lnTo>
                    <a:pt x="353" y="18"/>
                  </a:lnTo>
                  <a:lnTo>
                    <a:pt x="355" y="18"/>
                  </a:lnTo>
                  <a:lnTo>
                    <a:pt x="356" y="18"/>
                  </a:lnTo>
                  <a:lnTo>
                    <a:pt x="369" y="19"/>
                  </a:lnTo>
                  <a:lnTo>
                    <a:pt x="370" y="19"/>
                  </a:lnTo>
                  <a:lnTo>
                    <a:pt x="376" y="20"/>
                  </a:lnTo>
                  <a:lnTo>
                    <a:pt x="382" y="20"/>
                  </a:lnTo>
                  <a:lnTo>
                    <a:pt x="386" y="20"/>
                  </a:lnTo>
                  <a:lnTo>
                    <a:pt x="397" y="21"/>
                  </a:lnTo>
                  <a:lnTo>
                    <a:pt x="408" y="21"/>
                  </a:lnTo>
                  <a:lnTo>
                    <a:pt x="409" y="21"/>
                  </a:lnTo>
                  <a:lnTo>
                    <a:pt x="424" y="21"/>
                  </a:lnTo>
                  <a:lnTo>
                    <a:pt x="425" y="21"/>
                  </a:lnTo>
                  <a:lnTo>
                    <a:pt x="426" y="21"/>
                  </a:lnTo>
                  <a:lnTo>
                    <a:pt x="427" y="21"/>
                  </a:lnTo>
                  <a:lnTo>
                    <a:pt x="428" y="22"/>
                  </a:lnTo>
                  <a:lnTo>
                    <a:pt x="429" y="22"/>
                  </a:lnTo>
                  <a:lnTo>
                    <a:pt x="430" y="22"/>
                  </a:lnTo>
                  <a:lnTo>
                    <a:pt x="431" y="22"/>
                  </a:lnTo>
                  <a:lnTo>
                    <a:pt x="432" y="22"/>
                  </a:lnTo>
                  <a:lnTo>
                    <a:pt x="433" y="22"/>
                  </a:lnTo>
                  <a:lnTo>
                    <a:pt x="434" y="22"/>
                  </a:lnTo>
                  <a:lnTo>
                    <a:pt x="435" y="22"/>
                  </a:lnTo>
                  <a:lnTo>
                    <a:pt x="437" y="22"/>
                  </a:lnTo>
                  <a:lnTo>
                    <a:pt x="438" y="22"/>
                  </a:lnTo>
                  <a:lnTo>
                    <a:pt x="439" y="22"/>
                  </a:lnTo>
                  <a:lnTo>
                    <a:pt x="440" y="22"/>
                  </a:lnTo>
                  <a:lnTo>
                    <a:pt x="441" y="22"/>
                  </a:lnTo>
                  <a:lnTo>
                    <a:pt x="444" y="22"/>
                  </a:lnTo>
                  <a:lnTo>
                    <a:pt x="445" y="22"/>
                  </a:lnTo>
                  <a:lnTo>
                    <a:pt x="447" y="23"/>
                  </a:lnTo>
                  <a:lnTo>
                    <a:pt x="450" y="23"/>
                  </a:lnTo>
                  <a:lnTo>
                    <a:pt x="451" y="23"/>
                  </a:lnTo>
                  <a:lnTo>
                    <a:pt x="452" y="23"/>
                  </a:lnTo>
                  <a:lnTo>
                    <a:pt x="453" y="23"/>
                  </a:lnTo>
                  <a:lnTo>
                    <a:pt x="454" y="23"/>
                  </a:lnTo>
                  <a:lnTo>
                    <a:pt x="455" y="23"/>
                  </a:lnTo>
                  <a:lnTo>
                    <a:pt x="456" y="23"/>
                  </a:lnTo>
                  <a:lnTo>
                    <a:pt x="459" y="23"/>
                  </a:lnTo>
                  <a:lnTo>
                    <a:pt x="460" y="23"/>
                  </a:lnTo>
                  <a:lnTo>
                    <a:pt x="462" y="23"/>
                  </a:lnTo>
                  <a:lnTo>
                    <a:pt x="464" y="23"/>
                  </a:lnTo>
                  <a:lnTo>
                    <a:pt x="465" y="23"/>
                  </a:lnTo>
                  <a:lnTo>
                    <a:pt x="467" y="24"/>
                  </a:lnTo>
                  <a:lnTo>
                    <a:pt x="470" y="24"/>
                  </a:lnTo>
                  <a:lnTo>
                    <a:pt x="476" y="24"/>
                  </a:lnTo>
                  <a:lnTo>
                    <a:pt x="480" y="24"/>
                  </a:lnTo>
                  <a:lnTo>
                    <a:pt x="484" y="24"/>
                  </a:lnTo>
                  <a:lnTo>
                    <a:pt x="497" y="25"/>
                  </a:lnTo>
                  <a:lnTo>
                    <a:pt x="498" y="25"/>
                  </a:lnTo>
                  <a:lnTo>
                    <a:pt x="499" y="25"/>
                  </a:lnTo>
                  <a:lnTo>
                    <a:pt x="506" y="26"/>
                  </a:lnTo>
                  <a:lnTo>
                    <a:pt x="507" y="26"/>
                  </a:lnTo>
                  <a:lnTo>
                    <a:pt x="513" y="26"/>
                  </a:lnTo>
                  <a:lnTo>
                    <a:pt x="519" y="26"/>
                  </a:lnTo>
                  <a:lnTo>
                    <a:pt x="521" y="26"/>
                  </a:lnTo>
                  <a:lnTo>
                    <a:pt x="524" y="27"/>
                  </a:lnTo>
                  <a:lnTo>
                    <a:pt x="527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7" y="27"/>
                  </a:lnTo>
                  <a:lnTo>
                    <a:pt x="544" y="27"/>
                  </a:lnTo>
                  <a:lnTo>
                    <a:pt x="546" y="27"/>
                  </a:lnTo>
                  <a:lnTo>
                    <a:pt x="548" y="27"/>
                  </a:lnTo>
                  <a:lnTo>
                    <a:pt x="550" y="27"/>
                  </a:lnTo>
                  <a:lnTo>
                    <a:pt x="551" y="27"/>
                  </a:lnTo>
                  <a:lnTo>
                    <a:pt x="554" y="27"/>
                  </a:lnTo>
                  <a:lnTo>
                    <a:pt x="559" y="27"/>
                  </a:lnTo>
                  <a:lnTo>
                    <a:pt x="560" y="27"/>
                  </a:lnTo>
                  <a:lnTo>
                    <a:pt x="561" y="27"/>
                  </a:lnTo>
                  <a:lnTo>
                    <a:pt x="563" y="28"/>
                  </a:lnTo>
                  <a:lnTo>
                    <a:pt x="564" y="28"/>
                  </a:lnTo>
                  <a:lnTo>
                    <a:pt x="568" y="28"/>
                  </a:lnTo>
                  <a:lnTo>
                    <a:pt x="569" y="28"/>
                  </a:lnTo>
                  <a:lnTo>
                    <a:pt x="571" y="28"/>
                  </a:lnTo>
                  <a:lnTo>
                    <a:pt x="574" y="28"/>
                  </a:lnTo>
                  <a:lnTo>
                    <a:pt x="575" y="28"/>
                  </a:lnTo>
                  <a:lnTo>
                    <a:pt x="581" y="28"/>
                  </a:lnTo>
                  <a:lnTo>
                    <a:pt x="584" y="29"/>
                  </a:lnTo>
                  <a:lnTo>
                    <a:pt x="586" y="29"/>
                  </a:lnTo>
                  <a:lnTo>
                    <a:pt x="589" y="29"/>
                  </a:lnTo>
                  <a:lnTo>
                    <a:pt x="593" y="29"/>
                  </a:lnTo>
                  <a:lnTo>
                    <a:pt x="598" y="29"/>
                  </a:lnTo>
                  <a:lnTo>
                    <a:pt x="599" y="29"/>
                  </a:lnTo>
                  <a:lnTo>
                    <a:pt x="606" y="30"/>
                  </a:lnTo>
                  <a:lnTo>
                    <a:pt x="608" y="30"/>
                  </a:lnTo>
                  <a:lnTo>
                    <a:pt x="611" y="30"/>
                  </a:lnTo>
                  <a:lnTo>
                    <a:pt x="613" y="30"/>
                  </a:lnTo>
                  <a:lnTo>
                    <a:pt x="618" y="30"/>
                  </a:lnTo>
                  <a:lnTo>
                    <a:pt x="629" y="31"/>
                  </a:lnTo>
                  <a:lnTo>
                    <a:pt x="630" y="31"/>
                  </a:lnTo>
                  <a:lnTo>
                    <a:pt x="637" y="31"/>
                  </a:lnTo>
                  <a:lnTo>
                    <a:pt x="640" y="31"/>
                  </a:lnTo>
                  <a:lnTo>
                    <a:pt x="641" y="31"/>
                  </a:lnTo>
                  <a:lnTo>
                    <a:pt x="650" y="32"/>
                  </a:lnTo>
                  <a:lnTo>
                    <a:pt x="662" y="32"/>
                  </a:lnTo>
                  <a:lnTo>
                    <a:pt x="674" y="33"/>
                  </a:lnTo>
                  <a:lnTo>
                    <a:pt x="676" y="33"/>
                  </a:lnTo>
                  <a:lnTo>
                    <a:pt x="678" y="33"/>
                  </a:lnTo>
                  <a:lnTo>
                    <a:pt x="688" y="33"/>
                  </a:lnTo>
                  <a:lnTo>
                    <a:pt x="698" y="33"/>
                  </a:lnTo>
                  <a:lnTo>
                    <a:pt x="702" y="33"/>
                  </a:lnTo>
                  <a:lnTo>
                    <a:pt x="705" y="33"/>
                  </a:lnTo>
                  <a:lnTo>
                    <a:pt x="708" y="34"/>
                  </a:lnTo>
                  <a:lnTo>
                    <a:pt x="713" y="34"/>
                  </a:lnTo>
                  <a:lnTo>
                    <a:pt x="715" y="34"/>
                  </a:lnTo>
                  <a:lnTo>
                    <a:pt x="716" y="34"/>
                  </a:lnTo>
                  <a:lnTo>
                    <a:pt x="717" y="34"/>
                  </a:lnTo>
                  <a:lnTo>
                    <a:pt x="718" y="34"/>
                  </a:lnTo>
                  <a:lnTo>
                    <a:pt x="726" y="34"/>
                  </a:lnTo>
                  <a:lnTo>
                    <a:pt x="729" y="34"/>
                  </a:lnTo>
                  <a:lnTo>
                    <a:pt x="734" y="35"/>
                  </a:lnTo>
                  <a:lnTo>
                    <a:pt x="744" y="35"/>
                  </a:lnTo>
                  <a:lnTo>
                    <a:pt x="748" y="35"/>
                  </a:lnTo>
                  <a:lnTo>
                    <a:pt x="757" y="36"/>
                  </a:lnTo>
                  <a:lnTo>
                    <a:pt x="764" y="36"/>
                  </a:lnTo>
                  <a:lnTo>
                    <a:pt x="766" y="36"/>
                  </a:lnTo>
                  <a:lnTo>
                    <a:pt x="773" y="36"/>
                  </a:lnTo>
                  <a:lnTo>
                    <a:pt x="789" y="37"/>
                  </a:lnTo>
                  <a:lnTo>
                    <a:pt x="792" y="37"/>
                  </a:lnTo>
                  <a:lnTo>
                    <a:pt x="793" y="37"/>
                  </a:lnTo>
                  <a:lnTo>
                    <a:pt x="795" y="37"/>
                  </a:lnTo>
                  <a:lnTo>
                    <a:pt x="795" y="38"/>
                  </a:lnTo>
                  <a:lnTo>
                    <a:pt x="794" y="40"/>
                  </a:lnTo>
                  <a:lnTo>
                    <a:pt x="793" y="52"/>
                  </a:lnTo>
                  <a:lnTo>
                    <a:pt x="793" y="54"/>
                  </a:lnTo>
                  <a:lnTo>
                    <a:pt x="792" y="57"/>
                  </a:lnTo>
                  <a:lnTo>
                    <a:pt x="792" y="58"/>
                  </a:lnTo>
                  <a:lnTo>
                    <a:pt x="792" y="61"/>
                  </a:lnTo>
                  <a:lnTo>
                    <a:pt x="792" y="62"/>
                  </a:lnTo>
                  <a:lnTo>
                    <a:pt x="791" y="64"/>
                  </a:lnTo>
                  <a:lnTo>
                    <a:pt x="791" y="67"/>
                  </a:lnTo>
                  <a:lnTo>
                    <a:pt x="791" y="69"/>
                  </a:lnTo>
                  <a:lnTo>
                    <a:pt x="790" y="70"/>
                  </a:lnTo>
                  <a:lnTo>
                    <a:pt x="790" y="72"/>
                  </a:lnTo>
                  <a:lnTo>
                    <a:pt x="789" y="80"/>
                  </a:lnTo>
                  <a:lnTo>
                    <a:pt x="789" y="82"/>
                  </a:lnTo>
                  <a:lnTo>
                    <a:pt x="788" y="94"/>
                  </a:lnTo>
                  <a:lnTo>
                    <a:pt x="788" y="96"/>
                  </a:lnTo>
                  <a:lnTo>
                    <a:pt x="788" y="98"/>
                  </a:lnTo>
                  <a:lnTo>
                    <a:pt x="788" y="99"/>
                  </a:lnTo>
                  <a:lnTo>
                    <a:pt x="787" y="102"/>
                  </a:lnTo>
                  <a:lnTo>
                    <a:pt x="787" y="103"/>
                  </a:lnTo>
                  <a:lnTo>
                    <a:pt x="787" y="107"/>
                  </a:lnTo>
                  <a:lnTo>
                    <a:pt x="786" y="109"/>
                  </a:lnTo>
                  <a:lnTo>
                    <a:pt x="786" y="110"/>
                  </a:lnTo>
                  <a:lnTo>
                    <a:pt x="785" y="117"/>
                  </a:lnTo>
                  <a:lnTo>
                    <a:pt x="785" y="120"/>
                  </a:lnTo>
                  <a:lnTo>
                    <a:pt x="785" y="123"/>
                  </a:lnTo>
                  <a:lnTo>
                    <a:pt x="784" y="125"/>
                  </a:lnTo>
                  <a:lnTo>
                    <a:pt x="784" y="126"/>
                  </a:lnTo>
                  <a:lnTo>
                    <a:pt x="784" y="127"/>
                  </a:lnTo>
                  <a:lnTo>
                    <a:pt x="784" y="131"/>
                  </a:lnTo>
                  <a:lnTo>
                    <a:pt x="783" y="138"/>
                  </a:lnTo>
                  <a:lnTo>
                    <a:pt x="782" y="146"/>
                  </a:lnTo>
                  <a:lnTo>
                    <a:pt x="781" y="154"/>
                  </a:lnTo>
                  <a:lnTo>
                    <a:pt x="781" y="159"/>
                  </a:lnTo>
                  <a:lnTo>
                    <a:pt x="780" y="165"/>
                  </a:lnTo>
                  <a:lnTo>
                    <a:pt x="780" y="166"/>
                  </a:lnTo>
                  <a:lnTo>
                    <a:pt x="779" y="171"/>
                  </a:lnTo>
                  <a:lnTo>
                    <a:pt x="779" y="173"/>
                  </a:lnTo>
                  <a:lnTo>
                    <a:pt x="777" y="188"/>
                  </a:lnTo>
                  <a:lnTo>
                    <a:pt x="776" y="197"/>
                  </a:lnTo>
                  <a:lnTo>
                    <a:pt x="775" y="200"/>
                  </a:lnTo>
                  <a:lnTo>
                    <a:pt x="775" y="201"/>
                  </a:lnTo>
                  <a:lnTo>
                    <a:pt x="774" y="210"/>
                  </a:lnTo>
                  <a:lnTo>
                    <a:pt x="774" y="211"/>
                  </a:lnTo>
                  <a:lnTo>
                    <a:pt x="774" y="219"/>
                  </a:lnTo>
                  <a:lnTo>
                    <a:pt x="774" y="220"/>
                  </a:lnTo>
                  <a:lnTo>
                    <a:pt x="773" y="228"/>
                  </a:lnTo>
                  <a:lnTo>
                    <a:pt x="772" y="236"/>
                  </a:lnTo>
                  <a:lnTo>
                    <a:pt x="772" y="238"/>
                  </a:lnTo>
                  <a:lnTo>
                    <a:pt x="771" y="239"/>
                  </a:lnTo>
                  <a:lnTo>
                    <a:pt x="771" y="241"/>
                  </a:lnTo>
                  <a:lnTo>
                    <a:pt x="771" y="242"/>
                  </a:lnTo>
                  <a:lnTo>
                    <a:pt x="770" y="246"/>
                  </a:lnTo>
                  <a:lnTo>
                    <a:pt x="770" y="253"/>
                  </a:lnTo>
                  <a:lnTo>
                    <a:pt x="769" y="258"/>
                  </a:lnTo>
                  <a:lnTo>
                    <a:pt x="768" y="263"/>
                  </a:lnTo>
                  <a:lnTo>
                    <a:pt x="768" y="265"/>
                  </a:lnTo>
                  <a:lnTo>
                    <a:pt x="768" y="267"/>
                  </a:lnTo>
                  <a:lnTo>
                    <a:pt x="767" y="270"/>
                  </a:lnTo>
                  <a:lnTo>
                    <a:pt x="767" y="273"/>
                  </a:lnTo>
                  <a:lnTo>
                    <a:pt x="766" y="287"/>
                  </a:lnTo>
                  <a:lnTo>
                    <a:pt x="766" y="289"/>
                  </a:lnTo>
                  <a:lnTo>
                    <a:pt x="765" y="293"/>
                  </a:lnTo>
                  <a:lnTo>
                    <a:pt x="765" y="295"/>
                  </a:lnTo>
                  <a:lnTo>
                    <a:pt x="764" y="299"/>
                  </a:lnTo>
                  <a:lnTo>
                    <a:pt x="764" y="303"/>
                  </a:lnTo>
                  <a:lnTo>
                    <a:pt x="764" y="305"/>
                  </a:lnTo>
                  <a:lnTo>
                    <a:pt x="763" y="310"/>
                  </a:lnTo>
                  <a:lnTo>
                    <a:pt x="762" y="316"/>
                  </a:lnTo>
                  <a:lnTo>
                    <a:pt x="762" y="319"/>
                  </a:lnTo>
                  <a:lnTo>
                    <a:pt x="761" y="321"/>
                  </a:lnTo>
                  <a:lnTo>
                    <a:pt x="761" y="327"/>
                  </a:lnTo>
                  <a:lnTo>
                    <a:pt x="760" y="333"/>
                  </a:lnTo>
                  <a:lnTo>
                    <a:pt x="760" y="334"/>
                  </a:lnTo>
                  <a:lnTo>
                    <a:pt x="760" y="336"/>
                  </a:lnTo>
                  <a:lnTo>
                    <a:pt x="760" y="337"/>
                  </a:lnTo>
                  <a:lnTo>
                    <a:pt x="760" y="338"/>
                  </a:lnTo>
                  <a:lnTo>
                    <a:pt x="760" y="340"/>
                  </a:lnTo>
                  <a:lnTo>
                    <a:pt x="760" y="341"/>
                  </a:lnTo>
                  <a:lnTo>
                    <a:pt x="760" y="343"/>
                  </a:lnTo>
                  <a:lnTo>
                    <a:pt x="759" y="345"/>
                  </a:lnTo>
                  <a:lnTo>
                    <a:pt x="766" y="351"/>
                  </a:lnTo>
                  <a:lnTo>
                    <a:pt x="767" y="352"/>
                  </a:lnTo>
                  <a:lnTo>
                    <a:pt x="768" y="353"/>
                  </a:lnTo>
                  <a:lnTo>
                    <a:pt x="768" y="354"/>
                  </a:lnTo>
                  <a:lnTo>
                    <a:pt x="769" y="354"/>
                  </a:lnTo>
                  <a:lnTo>
                    <a:pt x="772" y="355"/>
                  </a:lnTo>
                  <a:lnTo>
                    <a:pt x="772" y="356"/>
                  </a:lnTo>
                  <a:lnTo>
                    <a:pt x="773" y="356"/>
                  </a:lnTo>
                  <a:lnTo>
                    <a:pt x="774" y="358"/>
                  </a:lnTo>
                  <a:lnTo>
                    <a:pt x="775" y="359"/>
                  </a:lnTo>
                  <a:lnTo>
                    <a:pt x="778" y="361"/>
                  </a:lnTo>
                  <a:lnTo>
                    <a:pt x="779" y="361"/>
                  </a:lnTo>
                  <a:lnTo>
                    <a:pt x="781" y="364"/>
                  </a:lnTo>
                  <a:lnTo>
                    <a:pt x="782" y="364"/>
                  </a:lnTo>
                  <a:lnTo>
                    <a:pt x="784" y="365"/>
                  </a:lnTo>
                  <a:lnTo>
                    <a:pt x="785" y="366"/>
                  </a:lnTo>
                  <a:lnTo>
                    <a:pt x="786" y="366"/>
                  </a:lnTo>
                  <a:lnTo>
                    <a:pt x="787" y="367"/>
                  </a:lnTo>
                  <a:lnTo>
                    <a:pt x="788" y="368"/>
                  </a:lnTo>
                  <a:lnTo>
                    <a:pt x="788" y="369"/>
                  </a:lnTo>
                  <a:lnTo>
                    <a:pt x="789" y="370"/>
                  </a:lnTo>
                  <a:lnTo>
                    <a:pt x="792" y="371"/>
                  </a:lnTo>
                  <a:lnTo>
                    <a:pt x="796" y="376"/>
                  </a:lnTo>
                  <a:lnTo>
                    <a:pt x="801" y="379"/>
                  </a:lnTo>
                  <a:lnTo>
                    <a:pt x="803" y="381"/>
                  </a:lnTo>
                  <a:lnTo>
                    <a:pt x="807" y="383"/>
                  </a:lnTo>
                  <a:lnTo>
                    <a:pt x="808" y="385"/>
                  </a:lnTo>
                  <a:lnTo>
                    <a:pt x="809" y="386"/>
                  </a:lnTo>
                  <a:lnTo>
                    <a:pt x="811" y="387"/>
                  </a:lnTo>
                  <a:lnTo>
                    <a:pt x="814" y="389"/>
                  </a:lnTo>
                  <a:lnTo>
                    <a:pt x="818" y="393"/>
                  </a:lnTo>
                  <a:lnTo>
                    <a:pt x="819" y="393"/>
                  </a:lnTo>
                  <a:lnTo>
                    <a:pt x="823" y="397"/>
                  </a:lnTo>
                  <a:lnTo>
                    <a:pt x="827" y="399"/>
                  </a:lnTo>
                  <a:lnTo>
                    <a:pt x="829" y="401"/>
                  </a:lnTo>
                  <a:lnTo>
                    <a:pt x="835" y="405"/>
                  </a:lnTo>
                  <a:lnTo>
                    <a:pt x="836" y="407"/>
                  </a:lnTo>
                  <a:lnTo>
                    <a:pt x="839" y="409"/>
                  </a:lnTo>
                  <a:lnTo>
                    <a:pt x="842" y="411"/>
                  </a:lnTo>
                  <a:lnTo>
                    <a:pt x="845" y="414"/>
                  </a:lnTo>
                  <a:lnTo>
                    <a:pt x="847" y="415"/>
                  </a:lnTo>
                  <a:lnTo>
                    <a:pt x="852" y="419"/>
                  </a:lnTo>
                  <a:lnTo>
                    <a:pt x="852" y="420"/>
                  </a:lnTo>
                  <a:lnTo>
                    <a:pt x="853" y="420"/>
                  </a:lnTo>
                  <a:lnTo>
                    <a:pt x="855" y="421"/>
                  </a:lnTo>
                  <a:lnTo>
                    <a:pt x="856" y="422"/>
                  </a:lnTo>
                  <a:lnTo>
                    <a:pt x="859" y="425"/>
                  </a:lnTo>
                  <a:lnTo>
                    <a:pt x="863" y="429"/>
                  </a:lnTo>
                  <a:lnTo>
                    <a:pt x="864" y="429"/>
                  </a:lnTo>
                  <a:lnTo>
                    <a:pt x="871" y="435"/>
                  </a:lnTo>
                  <a:lnTo>
                    <a:pt x="874" y="437"/>
                  </a:lnTo>
                  <a:lnTo>
                    <a:pt x="877" y="439"/>
                  </a:lnTo>
                  <a:lnTo>
                    <a:pt x="880" y="442"/>
                  </a:lnTo>
                  <a:lnTo>
                    <a:pt x="881" y="443"/>
                  </a:lnTo>
                  <a:lnTo>
                    <a:pt x="884" y="445"/>
                  </a:lnTo>
                  <a:lnTo>
                    <a:pt x="891" y="450"/>
                  </a:lnTo>
                  <a:lnTo>
                    <a:pt x="891" y="451"/>
                  </a:lnTo>
                  <a:lnTo>
                    <a:pt x="897" y="455"/>
                  </a:lnTo>
                  <a:lnTo>
                    <a:pt x="901" y="458"/>
                  </a:lnTo>
                  <a:lnTo>
                    <a:pt x="906" y="462"/>
                  </a:lnTo>
                  <a:lnTo>
                    <a:pt x="907" y="463"/>
                  </a:lnTo>
                  <a:lnTo>
                    <a:pt x="913" y="468"/>
                  </a:lnTo>
                  <a:lnTo>
                    <a:pt x="916" y="470"/>
                  </a:lnTo>
                  <a:lnTo>
                    <a:pt x="920" y="474"/>
                  </a:lnTo>
                  <a:lnTo>
                    <a:pt x="925" y="478"/>
                  </a:lnTo>
                  <a:lnTo>
                    <a:pt x="926" y="479"/>
                  </a:lnTo>
                  <a:lnTo>
                    <a:pt x="929" y="481"/>
                  </a:lnTo>
                  <a:lnTo>
                    <a:pt x="932" y="484"/>
                  </a:lnTo>
                  <a:lnTo>
                    <a:pt x="937" y="487"/>
                  </a:lnTo>
                  <a:lnTo>
                    <a:pt x="939" y="489"/>
                  </a:lnTo>
                  <a:lnTo>
                    <a:pt x="940" y="491"/>
                  </a:lnTo>
                  <a:lnTo>
                    <a:pt x="941" y="491"/>
                  </a:lnTo>
                  <a:lnTo>
                    <a:pt x="944" y="493"/>
                  </a:lnTo>
                  <a:lnTo>
                    <a:pt x="949" y="498"/>
                  </a:lnTo>
                  <a:lnTo>
                    <a:pt x="950" y="498"/>
                  </a:lnTo>
                  <a:lnTo>
                    <a:pt x="956" y="504"/>
                  </a:lnTo>
                  <a:lnTo>
                    <a:pt x="963" y="509"/>
                  </a:lnTo>
                  <a:lnTo>
                    <a:pt x="966" y="511"/>
                  </a:lnTo>
                  <a:lnTo>
                    <a:pt x="967" y="514"/>
                  </a:lnTo>
                  <a:lnTo>
                    <a:pt x="969" y="515"/>
                  </a:lnTo>
                  <a:lnTo>
                    <a:pt x="971" y="516"/>
                  </a:lnTo>
                  <a:lnTo>
                    <a:pt x="973" y="519"/>
                  </a:lnTo>
                  <a:lnTo>
                    <a:pt x="974" y="519"/>
                  </a:lnTo>
                  <a:lnTo>
                    <a:pt x="976" y="520"/>
                  </a:lnTo>
                  <a:lnTo>
                    <a:pt x="979" y="522"/>
                  </a:lnTo>
                  <a:lnTo>
                    <a:pt x="980" y="523"/>
                  </a:lnTo>
                  <a:lnTo>
                    <a:pt x="980" y="524"/>
                  </a:lnTo>
                  <a:lnTo>
                    <a:pt x="982" y="526"/>
                  </a:lnTo>
                  <a:lnTo>
                    <a:pt x="985" y="527"/>
                  </a:lnTo>
                  <a:lnTo>
                    <a:pt x="985" y="528"/>
                  </a:lnTo>
                  <a:lnTo>
                    <a:pt x="987" y="529"/>
                  </a:lnTo>
                  <a:lnTo>
                    <a:pt x="987" y="530"/>
                  </a:lnTo>
                  <a:lnTo>
                    <a:pt x="988" y="531"/>
                  </a:lnTo>
                  <a:lnTo>
                    <a:pt x="989" y="531"/>
                  </a:lnTo>
                  <a:lnTo>
                    <a:pt x="991" y="532"/>
                  </a:lnTo>
                  <a:lnTo>
                    <a:pt x="992" y="533"/>
                  </a:lnTo>
                  <a:lnTo>
                    <a:pt x="994" y="535"/>
                  </a:lnTo>
                  <a:lnTo>
                    <a:pt x="996" y="537"/>
                  </a:lnTo>
                  <a:lnTo>
                    <a:pt x="997" y="538"/>
                  </a:lnTo>
                  <a:lnTo>
                    <a:pt x="1002" y="542"/>
                  </a:lnTo>
                  <a:lnTo>
                    <a:pt x="1003" y="543"/>
                  </a:lnTo>
                  <a:lnTo>
                    <a:pt x="1007" y="546"/>
                  </a:lnTo>
                  <a:lnTo>
                    <a:pt x="1008" y="548"/>
                  </a:lnTo>
                  <a:lnTo>
                    <a:pt x="1009" y="548"/>
                  </a:lnTo>
                  <a:lnTo>
                    <a:pt x="1010" y="549"/>
                  </a:lnTo>
                  <a:lnTo>
                    <a:pt x="1013" y="551"/>
                  </a:lnTo>
                  <a:lnTo>
                    <a:pt x="1014" y="552"/>
                  </a:lnTo>
                  <a:lnTo>
                    <a:pt x="1015" y="553"/>
                  </a:lnTo>
                  <a:lnTo>
                    <a:pt x="1016" y="554"/>
                  </a:lnTo>
                  <a:lnTo>
                    <a:pt x="1019" y="556"/>
                  </a:lnTo>
                  <a:lnTo>
                    <a:pt x="1021" y="558"/>
                  </a:lnTo>
                  <a:lnTo>
                    <a:pt x="1027" y="563"/>
                  </a:lnTo>
                  <a:lnTo>
                    <a:pt x="1028" y="563"/>
                  </a:lnTo>
                  <a:lnTo>
                    <a:pt x="1028" y="564"/>
                  </a:lnTo>
                  <a:lnTo>
                    <a:pt x="1029" y="565"/>
                  </a:lnTo>
                  <a:lnTo>
                    <a:pt x="1031" y="566"/>
                  </a:lnTo>
                  <a:lnTo>
                    <a:pt x="1032" y="567"/>
                  </a:lnTo>
                  <a:lnTo>
                    <a:pt x="1035" y="569"/>
                  </a:lnTo>
                  <a:lnTo>
                    <a:pt x="1035" y="570"/>
                  </a:lnTo>
                  <a:lnTo>
                    <a:pt x="1036" y="570"/>
                  </a:lnTo>
                  <a:lnTo>
                    <a:pt x="1037" y="571"/>
                  </a:lnTo>
                  <a:lnTo>
                    <a:pt x="1038" y="572"/>
                  </a:lnTo>
                  <a:lnTo>
                    <a:pt x="1039" y="573"/>
                  </a:lnTo>
                  <a:lnTo>
                    <a:pt x="1042" y="575"/>
                  </a:lnTo>
                  <a:lnTo>
                    <a:pt x="1045" y="578"/>
                  </a:lnTo>
                  <a:lnTo>
                    <a:pt x="1046" y="579"/>
                  </a:lnTo>
                  <a:lnTo>
                    <a:pt x="1048" y="580"/>
                  </a:lnTo>
                  <a:lnTo>
                    <a:pt x="1050" y="582"/>
                  </a:lnTo>
                  <a:lnTo>
                    <a:pt x="1053" y="585"/>
                  </a:lnTo>
                  <a:lnTo>
                    <a:pt x="1057" y="588"/>
                  </a:lnTo>
                  <a:lnTo>
                    <a:pt x="1059" y="589"/>
                  </a:lnTo>
                  <a:lnTo>
                    <a:pt x="1062" y="592"/>
                  </a:lnTo>
                  <a:lnTo>
                    <a:pt x="1063" y="593"/>
                  </a:lnTo>
                  <a:lnTo>
                    <a:pt x="1070" y="598"/>
                  </a:lnTo>
                  <a:lnTo>
                    <a:pt x="1070" y="599"/>
                  </a:lnTo>
                  <a:lnTo>
                    <a:pt x="1075" y="603"/>
                  </a:lnTo>
                  <a:lnTo>
                    <a:pt x="1076" y="603"/>
                  </a:lnTo>
                  <a:lnTo>
                    <a:pt x="1077" y="604"/>
                  </a:lnTo>
                  <a:lnTo>
                    <a:pt x="1081" y="609"/>
                  </a:lnTo>
                  <a:lnTo>
                    <a:pt x="1082" y="609"/>
                  </a:lnTo>
                  <a:lnTo>
                    <a:pt x="1084" y="610"/>
                  </a:lnTo>
                  <a:lnTo>
                    <a:pt x="1088" y="614"/>
                  </a:lnTo>
                  <a:lnTo>
                    <a:pt x="1089" y="614"/>
                  </a:lnTo>
                  <a:lnTo>
                    <a:pt x="1090" y="615"/>
                  </a:lnTo>
                  <a:lnTo>
                    <a:pt x="1091" y="616"/>
                  </a:lnTo>
                  <a:lnTo>
                    <a:pt x="1093" y="618"/>
                  </a:lnTo>
                  <a:lnTo>
                    <a:pt x="1096" y="620"/>
                  </a:lnTo>
                  <a:lnTo>
                    <a:pt x="1096" y="621"/>
                  </a:lnTo>
                  <a:lnTo>
                    <a:pt x="1097" y="622"/>
                  </a:lnTo>
                  <a:lnTo>
                    <a:pt x="1098" y="622"/>
                  </a:lnTo>
                  <a:lnTo>
                    <a:pt x="1102" y="625"/>
                  </a:lnTo>
                  <a:lnTo>
                    <a:pt x="1105" y="628"/>
                  </a:lnTo>
                  <a:lnTo>
                    <a:pt x="1107" y="630"/>
                  </a:lnTo>
                  <a:lnTo>
                    <a:pt x="1108" y="630"/>
                  </a:lnTo>
                  <a:lnTo>
                    <a:pt x="1108" y="631"/>
                  </a:lnTo>
                  <a:lnTo>
                    <a:pt x="1109" y="631"/>
                  </a:lnTo>
                  <a:lnTo>
                    <a:pt x="1111" y="633"/>
                  </a:lnTo>
                  <a:lnTo>
                    <a:pt x="1116" y="637"/>
                  </a:lnTo>
                  <a:lnTo>
                    <a:pt x="1117" y="638"/>
                  </a:lnTo>
                  <a:lnTo>
                    <a:pt x="1119" y="640"/>
                  </a:lnTo>
                  <a:lnTo>
                    <a:pt x="1120" y="641"/>
                  </a:lnTo>
                  <a:lnTo>
                    <a:pt x="1123" y="642"/>
                  </a:lnTo>
                  <a:lnTo>
                    <a:pt x="1124" y="644"/>
                  </a:lnTo>
                  <a:lnTo>
                    <a:pt x="1125" y="645"/>
                  </a:lnTo>
                  <a:lnTo>
                    <a:pt x="1126" y="645"/>
                  </a:lnTo>
                  <a:lnTo>
                    <a:pt x="1127" y="647"/>
                  </a:lnTo>
                  <a:lnTo>
                    <a:pt x="1130" y="648"/>
                  </a:lnTo>
                  <a:lnTo>
                    <a:pt x="1130" y="649"/>
                  </a:lnTo>
                  <a:lnTo>
                    <a:pt x="1133" y="651"/>
                  </a:lnTo>
                  <a:lnTo>
                    <a:pt x="1135" y="653"/>
                  </a:lnTo>
                  <a:lnTo>
                    <a:pt x="1137" y="654"/>
                  </a:lnTo>
                  <a:lnTo>
                    <a:pt x="1141" y="659"/>
                  </a:lnTo>
                  <a:lnTo>
                    <a:pt x="1145" y="662"/>
                  </a:lnTo>
                  <a:lnTo>
                    <a:pt x="1149" y="664"/>
                  </a:lnTo>
                  <a:lnTo>
                    <a:pt x="1151" y="666"/>
                  </a:lnTo>
                  <a:lnTo>
                    <a:pt x="1151" y="667"/>
                  </a:lnTo>
                  <a:lnTo>
                    <a:pt x="1153" y="669"/>
                  </a:lnTo>
                  <a:lnTo>
                    <a:pt x="1157" y="671"/>
                  </a:lnTo>
                  <a:lnTo>
                    <a:pt x="1158" y="673"/>
                  </a:lnTo>
                  <a:lnTo>
                    <a:pt x="1159" y="674"/>
                  </a:lnTo>
                  <a:lnTo>
                    <a:pt x="1164" y="677"/>
                  </a:lnTo>
                  <a:lnTo>
                    <a:pt x="1165" y="678"/>
                  </a:lnTo>
                  <a:lnTo>
                    <a:pt x="1166" y="679"/>
                  </a:lnTo>
                  <a:lnTo>
                    <a:pt x="1167" y="680"/>
                  </a:lnTo>
                  <a:lnTo>
                    <a:pt x="1172" y="683"/>
                  </a:lnTo>
                  <a:lnTo>
                    <a:pt x="1179" y="689"/>
                  </a:lnTo>
                  <a:lnTo>
                    <a:pt x="1179" y="690"/>
                  </a:lnTo>
                  <a:lnTo>
                    <a:pt x="1180" y="691"/>
                  </a:lnTo>
                  <a:lnTo>
                    <a:pt x="1187" y="697"/>
                  </a:lnTo>
                  <a:lnTo>
                    <a:pt x="1188" y="698"/>
                  </a:lnTo>
                  <a:lnTo>
                    <a:pt x="1191" y="699"/>
                  </a:lnTo>
                  <a:lnTo>
                    <a:pt x="1201" y="709"/>
                  </a:lnTo>
                  <a:lnTo>
                    <a:pt x="1209" y="714"/>
                  </a:lnTo>
                  <a:lnTo>
                    <a:pt x="1209" y="715"/>
                  </a:lnTo>
                  <a:lnTo>
                    <a:pt x="1212" y="717"/>
                  </a:lnTo>
                  <a:lnTo>
                    <a:pt x="1217" y="721"/>
                  </a:lnTo>
                  <a:lnTo>
                    <a:pt x="1219" y="723"/>
                  </a:lnTo>
                  <a:lnTo>
                    <a:pt x="1221" y="725"/>
                  </a:lnTo>
                  <a:lnTo>
                    <a:pt x="1224" y="727"/>
                  </a:lnTo>
                  <a:lnTo>
                    <a:pt x="1225" y="728"/>
                  </a:lnTo>
                  <a:lnTo>
                    <a:pt x="1231" y="733"/>
                  </a:lnTo>
                  <a:lnTo>
                    <a:pt x="1236" y="737"/>
                  </a:lnTo>
                  <a:lnTo>
                    <a:pt x="1239" y="740"/>
                  </a:lnTo>
                  <a:lnTo>
                    <a:pt x="1241" y="742"/>
                  </a:lnTo>
                  <a:lnTo>
                    <a:pt x="1245" y="744"/>
                  </a:lnTo>
                  <a:lnTo>
                    <a:pt x="1245" y="745"/>
                  </a:lnTo>
                  <a:lnTo>
                    <a:pt x="1246" y="745"/>
                  </a:lnTo>
                  <a:lnTo>
                    <a:pt x="1247" y="746"/>
                  </a:lnTo>
                  <a:lnTo>
                    <a:pt x="1251" y="749"/>
                  </a:lnTo>
                  <a:lnTo>
                    <a:pt x="1257" y="754"/>
                  </a:lnTo>
                  <a:lnTo>
                    <a:pt x="1260" y="757"/>
                  </a:lnTo>
                  <a:lnTo>
                    <a:pt x="1262" y="758"/>
                  </a:lnTo>
                  <a:lnTo>
                    <a:pt x="1262" y="759"/>
                  </a:lnTo>
                  <a:lnTo>
                    <a:pt x="1266" y="762"/>
                  </a:lnTo>
                  <a:lnTo>
                    <a:pt x="1267" y="763"/>
                  </a:lnTo>
                  <a:lnTo>
                    <a:pt x="1268" y="764"/>
                  </a:lnTo>
                  <a:lnTo>
                    <a:pt x="1274" y="768"/>
                  </a:lnTo>
                  <a:lnTo>
                    <a:pt x="1275" y="770"/>
                  </a:lnTo>
                  <a:lnTo>
                    <a:pt x="1277" y="771"/>
                  </a:lnTo>
                  <a:lnTo>
                    <a:pt x="1284" y="777"/>
                  </a:lnTo>
                  <a:lnTo>
                    <a:pt x="1288" y="780"/>
                  </a:lnTo>
                  <a:lnTo>
                    <a:pt x="1292" y="783"/>
                  </a:lnTo>
                  <a:lnTo>
                    <a:pt x="1293" y="784"/>
                  </a:lnTo>
                  <a:lnTo>
                    <a:pt x="1294" y="785"/>
                  </a:lnTo>
                  <a:lnTo>
                    <a:pt x="1293" y="786"/>
                  </a:lnTo>
                  <a:lnTo>
                    <a:pt x="1293" y="787"/>
                  </a:lnTo>
                  <a:lnTo>
                    <a:pt x="1293" y="788"/>
                  </a:lnTo>
                  <a:lnTo>
                    <a:pt x="1293" y="789"/>
                  </a:lnTo>
                  <a:lnTo>
                    <a:pt x="1293" y="790"/>
                  </a:lnTo>
                  <a:lnTo>
                    <a:pt x="1292" y="790"/>
                  </a:lnTo>
                  <a:lnTo>
                    <a:pt x="1292" y="791"/>
                  </a:lnTo>
                  <a:lnTo>
                    <a:pt x="1291" y="791"/>
                  </a:lnTo>
                  <a:lnTo>
                    <a:pt x="1290" y="790"/>
                  </a:lnTo>
                  <a:lnTo>
                    <a:pt x="1290" y="789"/>
                  </a:lnTo>
                  <a:lnTo>
                    <a:pt x="1289" y="788"/>
                  </a:lnTo>
                  <a:lnTo>
                    <a:pt x="1288" y="788"/>
                  </a:lnTo>
                  <a:lnTo>
                    <a:pt x="1287" y="788"/>
                  </a:lnTo>
                  <a:lnTo>
                    <a:pt x="1287" y="789"/>
                  </a:lnTo>
                  <a:lnTo>
                    <a:pt x="1287" y="790"/>
                  </a:lnTo>
                  <a:lnTo>
                    <a:pt x="1286" y="790"/>
                  </a:lnTo>
                  <a:lnTo>
                    <a:pt x="1285" y="790"/>
                  </a:lnTo>
                  <a:lnTo>
                    <a:pt x="1284" y="791"/>
                  </a:lnTo>
                  <a:lnTo>
                    <a:pt x="1284" y="792"/>
                  </a:lnTo>
                  <a:lnTo>
                    <a:pt x="1284" y="793"/>
                  </a:lnTo>
                  <a:lnTo>
                    <a:pt x="1283" y="794"/>
                  </a:lnTo>
                  <a:lnTo>
                    <a:pt x="1282" y="794"/>
                  </a:lnTo>
                  <a:lnTo>
                    <a:pt x="1282" y="795"/>
                  </a:lnTo>
                  <a:lnTo>
                    <a:pt x="1281" y="795"/>
                  </a:lnTo>
                  <a:lnTo>
                    <a:pt x="1280" y="796"/>
                  </a:lnTo>
                  <a:lnTo>
                    <a:pt x="1280" y="797"/>
                  </a:lnTo>
                  <a:lnTo>
                    <a:pt x="1280" y="798"/>
                  </a:lnTo>
                  <a:lnTo>
                    <a:pt x="1281" y="799"/>
                  </a:lnTo>
                  <a:lnTo>
                    <a:pt x="1281" y="800"/>
                  </a:lnTo>
                  <a:lnTo>
                    <a:pt x="1281" y="801"/>
                  </a:lnTo>
                  <a:lnTo>
                    <a:pt x="1280" y="802"/>
                  </a:lnTo>
                  <a:lnTo>
                    <a:pt x="1280" y="803"/>
                  </a:lnTo>
                  <a:lnTo>
                    <a:pt x="1279" y="803"/>
                  </a:lnTo>
                  <a:lnTo>
                    <a:pt x="1278" y="804"/>
                  </a:lnTo>
                  <a:lnTo>
                    <a:pt x="1278" y="805"/>
                  </a:lnTo>
                  <a:lnTo>
                    <a:pt x="1278" y="806"/>
                  </a:lnTo>
                  <a:lnTo>
                    <a:pt x="1277" y="807"/>
                  </a:lnTo>
                  <a:lnTo>
                    <a:pt x="1277" y="808"/>
                  </a:lnTo>
                  <a:lnTo>
                    <a:pt x="1277" y="809"/>
                  </a:lnTo>
                  <a:lnTo>
                    <a:pt x="1276" y="810"/>
                  </a:lnTo>
                  <a:lnTo>
                    <a:pt x="1276" y="811"/>
                  </a:lnTo>
                  <a:lnTo>
                    <a:pt x="1275" y="811"/>
                  </a:lnTo>
                  <a:lnTo>
                    <a:pt x="1275" y="812"/>
                  </a:lnTo>
                  <a:lnTo>
                    <a:pt x="1275" y="813"/>
                  </a:lnTo>
                  <a:lnTo>
                    <a:pt x="1275" y="814"/>
                  </a:lnTo>
                  <a:lnTo>
                    <a:pt x="1275" y="815"/>
                  </a:lnTo>
                  <a:lnTo>
                    <a:pt x="1275" y="816"/>
                  </a:lnTo>
                  <a:lnTo>
                    <a:pt x="1274" y="816"/>
                  </a:lnTo>
                  <a:lnTo>
                    <a:pt x="1273" y="817"/>
                  </a:lnTo>
                  <a:lnTo>
                    <a:pt x="1272" y="818"/>
                  </a:lnTo>
                  <a:lnTo>
                    <a:pt x="1272" y="819"/>
                  </a:lnTo>
                  <a:lnTo>
                    <a:pt x="1273" y="819"/>
                  </a:lnTo>
                  <a:lnTo>
                    <a:pt x="1273" y="820"/>
                  </a:lnTo>
                  <a:lnTo>
                    <a:pt x="1273" y="821"/>
                  </a:lnTo>
                  <a:lnTo>
                    <a:pt x="1273" y="822"/>
                  </a:lnTo>
                  <a:lnTo>
                    <a:pt x="1273" y="823"/>
                  </a:lnTo>
                  <a:lnTo>
                    <a:pt x="1273" y="824"/>
                  </a:lnTo>
                  <a:lnTo>
                    <a:pt x="1272" y="824"/>
                  </a:lnTo>
                  <a:lnTo>
                    <a:pt x="1273" y="825"/>
                  </a:lnTo>
                  <a:lnTo>
                    <a:pt x="1272" y="825"/>
                  </a:lnTo>
                  <a:lnTo>
                    <a:pt x="1271" y="825"/>
                  </a:lnTo>
                  <a:lnTo>
                    <a:pt x="1271" y="824"/>
                  </a:lnTo>
                  <a:lnTo>
                    <a:pt x="1271" y="823"/>
                  </a:lnTo>
                  <a:lnTo>
                    <a:pt x="1270" y="823"/>
                  </a:lnTo>
                  <a:lnTo>
                    <a:pt x="1270" y="822"/>
                  </a:lnTo>
                  <a:lnTo>
                    <a:pt x="1269" y="822"/>
                  </a:lnTo>
                  <a:lnTo>
                    <a:pt x="1268" y="822"/>
                  </a:lnTo>
                  <a:lnTo>
                    <a:pt x="1268" y="823"/>
                  </a:lnTo>
                  <a:lnTo>
                    <a:pt x="1268" y="824"/>
                  </a:lnTo>
                  <a:lnTo>
                    <a:pt x="1267" y="824"/>
                  </a:lnTo>
                  <a:lnTo>
                    <a:pt x="1266" y="824"/>
                  </a:lnTo>
                  <a:lnTo>
                    <a:pt x="1265" y="824"/>
                  </a:lnTo>
                  <a:lnTo>
                    <a:pt x="1265" y="823"/>
                  </a:lnTo>
                  <a:lnTo>
                    <a:pt x="1264" y="822"/>
                  </a:lnTo>
                  <a:lnTo>
                    <a:pt x="1263" y="822"/>
                  </a:lnTo>
                  <a:lnTo>
                    <a:pt x="1262" y="822"/>
                  </a:lnTo>
                  <a:lnTo>
                    <a:pt x="1261" y="822"/>
                  </a:lnTo>
                  <a:lnTo>
                    <a:pt x="1261" y="821"/>
                  </a:lnTo>
                  <a:lnTo>
                    <a:pt x="1261" y="820"/>
                  </a:lnTo>
                  <a:lnTo>
                    <a:pt x="1260" y="820"/>
                  </a:lnTo>
                  <a:lnTo>
                    <a:pt x="1258" y="819"/>
                  </a:lnTo>
                  <a:lnTo>
                    <a:pt x="1257" y="819"/>
                  </a:lnTo>
                  <a:lnTo>
                    <a:pt x="1257" y="820"/>
                  </a:lnTo>
                  <a:lnTo>
                    <a:pt x="1256" y="820"/>
                  </a:lnTo>
                  <a:lnTo>
                    <a:pt x="1255" y="820"/>
                  </a:lnTo>
                  <a:lnTo>
                    <a:pt x="1254" y="819"/>
                  </a:lnTo>
                  <a:lnTo>
                    <a:pt x="1253" y="819"/>
                  </a:lnTo>
                  <a:lnTo>
                    <a:pt x="1252" y="819"/>
                  </a:lnTo>
                  <a:lnTo>
                    <a:pt x="1251" y="820"/>
                  </a:lnTo>
                  <a:lnTo>
                    <a:pt x="1250" y="820"/>
                  </a:lnTo>
                  <a:lnTo>
                    <a:pt x="1250" y="819"/>
                  </a:lnTo>
                  <a:lnTo>
                    <a:pt x="1249" y="818"/>
                  </a:lnTo>
                  <a:lnTo>
                    <a:pt x="1249" y="817"/>
                  </a:lnTo>
                  <a:lnTo>
                    <a:pt x="1248" y="817"/>
                  </a:lnTo>
                  <a:lnTo>
                    <a:pt x="1247" y="817"/>
                  </a:lnTo>
                  <a:lnTo>
                    <a:pt x="1247" y="818"/>
                  </a:lnTo>
                  <a:lnTo>
                    <a:pt x="1247" y="819"/>
                  </a:lnTo>
                  <a:lnTo>
                    <a:pt x="1246" y="819"/>
                  </a:lnTo>
                  <a:lnTo>
                    <a:pt x="1245" y="819"/>
                  </a:lnTo>
                  <a:lnTo>
                    <a:pt x="1244" y="819"/>
                  </a:lnTo>
                  <a:lnTo>
                    <a:pt x="1243" y="819"/>
                  </a:lnTo>
                  <a:lnTo>
                    <a:pt x="1243" y="818"/>
                  </a:lnTo>
                  <a:lnTo>
                    <a:pt x="1243" y="817"/>
                  </a:lnTo>
                  <a:lnTo>
                    <a:pt x="1242" y="816"/>
                  </a:lnTo>
                  <a:lnTo>
                    <a:pt x="1241" y="815"/>
                  </a:lnTo>
                  <a:lnTo>
                    <a:pt x="1241" y="816"/>
                  </a:lnTo>
                  <a:lnTo>
                    <a:pt x="1240" y="816"/>
                  </a:lnTo>
                  <a:lnTo>
                    <a:pt x="1239" y="817"/>
                  </a:lnTo>
                  <a:lnTo>
                    <a:pt x="1238" y="818"/>
                  </a:lnTo>
                  <a:lnTo>
                    <a:pt x="1237" y="817"/>
                  </a:lnTo>
                  <a:lnTo>
                    <a:pt x="1235" y="817"/>
                  </a:lnTo>
                  <a:lnTo>
                    <a:pt x="1234" y="817"/>
                  </a:lnTo>
                  <a:lnTo>
                    <a:pt x="1234" y="816"/>
                  </a:lnTo>
                  <a:lnTo>
                    <a:pt x="1233" y="816"/>
                  </a:lnTo>
                  <a:lnTo>
                    <a:pt x="1232" y="816"/>
                  </a:lnTo>
                  <a:lnTo>
                    <a:pt x="1232" y="817"/>
                  </a:lnTo>
                  <a:lnTo>
                    <a:pt x="1232" y="818"/>
                  </a:lnTo>
                  <a:lnTo>
                    <a:pt x="1232" y="819"/>
                  </a:lnTo>
                  <a:lnTo>
                    <a:pt x="1233" y="819"/>
                  </a:lnTo>
                  <a:lnTo>
                    <a:pt x="1234" y="819"/>
                  </a:lnTo>
                  <a:lnTo>
                    <a:pt x="1234" y="820"/>
                  </a:lnTo>
                  <a:lnTo>
                    <a:pt x="1234" y="821"/>
                  </a:lnTo>
                  <a:lnTo>
                    <a:pt x="1234" y="822"/>
                  </a:lnTo>
                  <a:lnTo>
                    <a:pt x="1234" y="823"/>
                  </a:lnTo>
                  <a:lnTo>
                    <a:pt x="1233" y="823"/>
                  </a:lnTo>
                  <a:lnTo>
                    <a:pt x="1232" y="824"/>
                  </a:lnTo>
                  <a:lnTo>
                    <a:pt x="1231" y="824"/>
                  </a:lnTo>
                  <a:lnTo>
                    <a:pt x="1231" y="825"/>
                  </a:lnTo>
                  <a:lnTo>
                    <a:pt x="1230" y="825"/>
                  </a:lnTo>
                  <a:lnTo>
                    <a:pt x="1229" y="825"/>
                  </a:lnTo>
                  <a:lnTo>
                    <a:pt x="1228" y="825"/>
                  </a:lnTo>
                  <a:lnTo>
                    <a:pt x="1227" y="826"/>
                  </a:lnTo>
                  <a:lnTo>
                    <a:pt x="1227" y="827"/>
                  </a:lnTo>
                  <a:lnTo>
                    <a:pt x="1225" y="828"/>
                  </a:lnTo>
                  <a:lnTo>
                    <a:pt x="1225" y="829"/>
                  </a:lnTo>
                  <a:lnTo>
                    <a:pt x="1224" y="829"/>
                  </a:lnTo>
                  <a:lnTo>
                    <a:pt x="1223" y="829"/>
                  </a:lnTo>
                  <a:lnTo>
                    <a:pt x="1223" y="830"/>
                  </a:lnTo>
                  <a:lnTo>
                    <a:pt x="1222" y="830"/>
                  </a:lnTo>
                  <a:lnTo>
                    <a:pt x="1221" y="830"/>
                  </a:lnTo>
                  <a:lnTo>
                    <a:pt x="1221" y="829"/>
                  </a:lnTo>
                  <a:lnTo>
                    <a:pt x="1220" y="829"/>
                  </a:lnTo>
                  <a:lnTo>
                    <a:pt x="1220" y="828"/>
                  </a:lnTo>
                  <a:lnTo>
                    <a:pt x="1220" y="827"/>
                  </a:lnTo>
                  <a:lnTo>
                    <a:pt x="1220" y="826"/>
                  </a:lnTo>
                  <a:lnTo>
                    <a:pt x="1220" y="825"/>
                  </a:lnTo>
                  <a:lnTo>
                    <a:pt x="1219" y="824"/>
                  </a:lnTo>
                  <a:lnTo>
                    <a:pt x="1219" y="823"/>
                  </a:lnTo>
                  <a:lnTo>
                    <a:pt x="1218" y="822"/>
                  </a:lnTo>
                  <a:lnTo>
                    <a:pt x="1218" y="821"/>
                  </a:lnTo>
                  <a:lnTo>
                    <a:pt x="1217" y="821"/>
                  </a:lnTo>
                  <a:lnTo>
                    <a:pt x="1217" y="820"/>
                  </a:lnTo>
                  <a:lnTo>
                    <a:pt x="1216" y="820"/>
                  </a:lnTo>
                  <a:lnTo>
                    <a:pt x="1215" y="821"/>
                  </a:lnTo>
                  <a:lnTo>
                    <a:pt x="1214" y="821"/>
                  </a:lnTo>
                  <a:lnTo>
                    <a:pt x="1214" y="822"/>
                  </a:lnTo>
                  <a:lnTo>
                    <a:pt x="1214" y="823"/>
                  </a:lnTo>
                  <a:lnTo>
                    <a:pt x="1214" y="824"/>
                  </a:lnTo>
                  <a:lnTo>
                    <a:pt x="1214" y="825"/>
                  </a:lnTo>
                  <a:lnTo>
                    <a:pt x="1215" y="825"/>
                  </a:lnTo>
                  <a:lnTo>
                    <a:pt x="1214" y="826"/>
                  </a:lnTo>
                  <a:lnTo>
                    <a:pt x="1213" y="826"/>
                  </a:lnTo>
                  <a:lnTo>
                    <a:pt x="1213" y="825"/>
                  </a:lnTo>
                  <a:lnTo>
                    <a:pt x="1213" y="826"/>
                  </a:lnTo>
                  <a:lnTo>
                    <a:pt x="1212" y="826"/>
                  </a:lnTo>
                  <a:lnTo>
                    <a:pt x="1211" y="827"/>
                  </a:lnTo>
                  <a:lnTo>
                    <a:pt x="1210" y="827"/>
                  </a:lnTo>
                  <a:lnTo>
                    <a:pt x="1210" y="828"/>
                  </a:lnTo>
                  <a:lnTo>
                    <a:pt x="1209" y="828"/>
                  </a:lnTo>
                  <a:lnTo>
                    <a:pt x="1208" y="828"/>
                  </a:lnTo>
                  <a:lnTo>
                    <a:pt x="1208" y="827"/>
                  </a:lnTo>
                  <a:lnTo>
                    <a:pt x="1207" y="827"/>
                  </a:lnTo>
                  <a:lnTo>
                    <a:pt x="1206" y="827"/>
                  </a:lnTo>
                  <a:lnTo>
                    <a:pt x="1205" y="827"/>
                  </a:lnTo>
                  <a:lnTo>
                    <a:pt x="1205" y="828"/>
                  </a:lnTo>
                  <a:lnTo>
                    <a:pt x="1204" y="828"/>
                  </a:lnTo>
                  <a:lnTo>
                    <a:pt x="1203" y="828"/>
                  </a:lnTo>
                  <a:lnTo>
                    <a:pt x="1202" y="828"/>
                  </a:lnTo>
                  <a:lnTo>
                    <a:pt x="1202" y="829"/>
                  </a:lnTo>
                  <a:lnTo>
                    <a:pt x="1201" y="830"/>
                  </a:lnTo>
                  <a:lnTo>
                    <a:pt x="1200" y="830"/>
                  </a:lnTo>
                  <a:lnTo>
                    <a:pt x="1200" y="831"/>
                  </a:lnTo>
                  <a:lnTo>
                    <a:pt x="1199" y="831"/>
                  </a:lnTo>
                  <a:lnTo>
                    <a:pt x="1199" y="832"/>
                  </a:lnTo>
                  <a:lnTo>
                    <a:pt x="1198" y="832"/>
                  </a:lnTo>
                  <a:lnTo>
                    <a:pt x="1197" y="832"/>
                  </a:lnTo>
                  <a:lnTo>
                    <a:pt x="1197" y="833"/>
                  </a:lnTo>
                  <a:lnTo>
                    <a:pt x="1196" y="833"/>
                  </a:lnTo>
                  <a:lnTo>
                    <a:pt x="1195" y="833"/>
                  </a:lnTo>
                  <a:lnTo>
                    <a:pt x="1194" y="833"/>
                  </a:lnTo>
                  <a:lnTo>
                    <a:pt x="1193" y="833"/>
                  </a:lnTo>
                  <a:lnTo>
                    <a:pt x="1192" y="833"/>
                  </a:lnTo>
                  <a:lnTo>
                    <a:pt x="1192" y="832"/>
                  </a:lnTo>
                  <a:lnTo>
                    <a:pt x="1190" y="832"/>
                  </a:lnTo>
                  <a:lnTo>
                    <a:pt x="1189" y="832"/>
                  </a:lnTo>
                  <a:lnTo>
                    <a:pt x="1188" y="832"/>
                  </a:lnTo>
                  <a:lnTo>
                    <a:pt x="1187" y="832"/>
                  </a:lnTo>
                  <a:lnTo>
                    <a:pt x="1186" y="832"/>
                  </a:lnTo>
                  <a:lnTo>
                    <a:pt x="1186" y="831"/>
                  </a:lnTo>
                  <a:lnTo>
                    <a:pt x="1186" y="829"/>
                  </a:lnTo>
                  <a:lnTo>
                    <a:pt x="1185" y="828"/>
                  </a:lnTo>
                  <a:lnTo>
                    <a:pt x="1184" y="829"/>
                  </a:lnTo>
                  <a:lnTo>
                    <a:pt x="1183" y="829"/>
                  </a:lnTo>
                  <a:lnTo>
                    <a:pt x="1183" y="830"/>
                  </a:lnTo>
                  <a:lnTo>
                    <a:pt x="1182" y="830"/>
                  </a:lnTo>
                  <a:lnTo>
                    <a:pt x="1182" y="831"/>
                  </a:lnTo>
                  <a:lnTo>
                    <a:pt x="1181" y="832"/>
                  </a:lnTo>
                  <a:lnTo>
                    <a:pt x="1181" y="833"/>
                  </a:lnTo>
                  <a:lnTo>
                    <a:pt x="1181" y="834"/>
                  </a:lnTo>
                  <a:lnTo>
                    <a:pt x="1181" y="835"/>
                  </a:lnTo>
                  <a:lnTo>
                    <a:pt x="1180" y="835"/>
                  </a:lnTo>
                  <a:lnTo>
                    <a:pt x="1179" y="835"/>
                  </a:lnTo>
                  <a:lnTo>
                    <a:pt x="1179" y="836"/>
                  </a:lnTo>
                  <a:lnTo>
                    <a:pt x="1178" y="836"/>
                  </a:lnTo>
                  <a:lnTo>
                    <a:pt x="1178" y="837"/>
                  </a:lnTo>
                  <a:lnTo>
                    <a:pt x="1178" y="838"/>
                  </a:lnTo>
                  <a:lnTo>
                    <a:pt x="1178" y="839"/>
                  </a:lnTo>
                  <a:lnTo>
                    <a:pt x="1178" y="840"/>
                  </a:lnTo>
                  <a:lnTo>
                    <a:pt x="1178" y="841"/>
                  </a:lnTo>
                  <a:lnTo>
                    <a:pt x="1178" y="842"/>
                  </a:lnTo>
                  <a:lnTo>
                    <a:pt x="1179" y="842"/>
                  </a:lnTo>
                  <a:lnTo>
                    <a:pt x="1177" y="844"/>
                  </a:lnTo>
                  <a:lnTo>
                    <a:pt x="1176" y="844"/>
                  </a:lnTo>
                  <a:lnTo>
                    <a:pt x="1176" y="845"/>
                  </a:lnTo>
                  <a:lnTo>
                    <a:pt x="1175" y="846"/>
                  </a:lnTo>
                  <a:lnTo>
                    <a:pt x="1175" y="847"/>
                  </a:lnTo>
                  <a:lnTo>
                    <a:pt x="1175" y="848"/>
                  </a:lnTo>
                  <a:lnTo>
                    <a:pt x="1175" y="849"/>
                  </a:lnTo>
                  <a:lnTo>
                    <a:pt x="1175" y="850"/>
                  </a:lnTo>
                  <a:lnTo>
                    <a:pt x="1176" y="850"/>
                  </a:lnTo>
                  <a:lnTo>
                    <a:pt x="1176" y="851"/>
                  </a:lnTo>
                  <a:lnTo>
                    <a:pt x="1177" y="852"/>
                  </a:lnTo>
                  <a:lnTo>
                    <a:pt x="1177" y="853"/>
                  </a:lnTo>
                  <a:lnTo>
                    <a:pt x="1176" y="853"/>
                  </a:lnTo>
                  <a:lnTo>
                    <a:pt x="1176" y="854"/>
                  </a:lnTo>
                  <a:lnTo>
                    <a:pt x="1175" y="854"/>
                  </a:lnTo>
                  <a:lnTo>
                    <a:pt x="1175" y="853"/>
                  </a:lnTo>
                  <a:lnTo>
                    <a:pt x="1174" y="853"/>
                  </a:lnTo>
                  <a:lnTo>
                    <a:pt x="1173" y="853"/>
                  </a:lnTo>
                  <a:lnTo>
                    <a:pt x="1173" y="854"/>
                  </a:lnTo>
                  <a:lnTo>
                    <a:pt x="1172" y="855"/>
                  </a:lnTo>
                  <a:lnTo>
                    <a:pt x="1172" y="856"/>
                  </a:lnTo>
                  <a:lnTo>
                    <a:pt x="1172" y="857"/>
                  </a:lnTo>
                  <a:lnTo>
                    <a:pt x="1171" y="858"/>
                  </a:lnTo>
                  <a:lnTo>
                    <a:pt x="1169" y="859"/>
                  </a:lnTo>
                  <a:lnTo>
                    <a:pt x="1169" y="860"/>
                  </a:lnTo>
                  <a:lnTo>
                    <a:pt x="1168" y="860"/>
                  </a:lnTo>
                  <a:lnTo>
                    <a:pt x="1167" y="861"/>
                  </a:lnTo>
                  <a:lnTo>
                    <a:pt x="1166" y="861"/>
                  </a:lnTo>
                  <a:lnTo>
                    <a:pt x="1167" y="862"/>
                  </a:lnTo>
                  <a:lnTo>
                    <a:pt x="1167" y="863"/>
                  </a:lnTo>
                  <a:lnTo>
                    <a:pt x="1166" y="863"/>
                  </a:lnTo>
                  <a:lnTo>
                    <a:pt x="1166" y="864"/>
                  </a:lnTo>
                  <a:lnTo>
                    <a:pt x="1165" y="864"/>
                  </a:lnTo>
                  <a:lnTo>
                    <a:pt x="1164" y="864"/>
                  </a:lnTo>
                  <a:lnTo>
                    <a:pt x="1163" y="864"/>
                  </a:lnTo>
                  <a:lnTo>
                    <a:pt x="1163" y="865"/>
                  </a:lnTo>
                  <a:lnTo>
                    <a:pt x="1162" y="865"/>
                  </a:lnTo>
                  <a:lnTo>
                    <a:pt x="1162" y="866"/>
                  </a:lnTo>
                  <a:lnTo>
                    <a:pt x="1162" y="867"/>
                  </a:lnTo>
                  <a:lnTo>
                    <a:pt x="1161" y="867"/>
                  </a:lnTo>
                  <a:lnTo>
                    <a:pt x="1161" y="868"/>
                  </a:lnTo>
                  <a:lnTo>
                    <a:pt x="1162" y="869"/>
                  </a:lnTo>
                  <a:lnTo>
                    <a:pt x="1162" y="870"/>
                  </a:lnTo>
                  <a:lnTo>
                    <a:pt x="1162" y="871"/>
                  </a:lnTo>
                  <a:lnTo>
                    <a:pt x="1162" y="872"/>
                  </a:lnTo>
                  <a:lnTo>
                    <a:pt x="1162" y="873"/>
                  </a:lnTo>
                  <a:lnTo>
                    <a:pt x="1162" y="874"/>
                  </a:lnTo>
                  <a:lnTo>
                    <a:pt x="1162" y="875"/>
                  </a:lnTo>
                  <a:lnTo>
                    <a:pt x="1162" y="876"/>
                  </a:lnTo>
                  <a:lnTo>
                    <a:pt x="1161" y="877"/>
                  </a:lnTo>
                  <a:lnTo>
                    <a:pt x="1161" y="878"/>
                  </a:lnTo>
                  <a:lnTo>
                    <a:pt x="1162" y="878"/>
                  </a:lnTo>
                  <a:lnTo>
                    <a:pt x="1162" y="879"/>
                  </a:lnTo>
                  <a:lnTo>
                    <a:pt x="1161" y="879"/>
                  </a:lnTo>
                  <a:lnTo>
                    <a:pt x="1161" y="880"/>
                  </a:lnTo>
                  <a:lnTo>
                    <a:pt x="1160" y="880"/>
                  </a:lnTo>
                  <a:lnTo>
                    <a:pt x="1159" y="880"/>
                  </a:lnTo>
                  <a:lnTo>
                    <a:pt x="1158" y="880"/>
                  </a:lnTo>
                  <a:lnTo>
                    <a:pt x="1157" y="879"/>
                  </a:lnTo>
                  <a:lnTo>
                    <a:pt x="1156" y="879"/>
                  </a:lnTo>
                  <a:lnTo>
                    <a:pt x="1155" y="879"/>
                  </a:lnTo>
                  <a:lnTo>
                    <a:pt x="1154" y="879"/>
                  </a:lnTo>
                  <a:lnTo>
                    <a:pt x="1153" y="880"/>
                  </a:lnTo>
                  <a:lnTo>
                    <a:pt x="1152" y="880"/>
                  </a:lnTo>
                  <a:lnTo>
                    <a:pt x="1153" y="880"/>
                  </a:lnTo>
                  <a:lnTo>
                    <a:pt x="1153" y="881"/>
                  </a:lnTo>
                  <a:lnTo>
                    <a:pt x="1153" y="882"/>
                  </a:lnTo>
                  <a:lnTo>
                    <a:pt x="1154" y="882"/>
                  </a:lnTo>
                  <a:lnTo>
                    <a:pt x="1154" y="884"/>
                  </a:lnTo>
                  <a:lnTo>
                    <a:pt x="1154" y="885"/>
                  </a:lnTo>
                  <a:lnTo>
                    <a:pt x="1154" y="886"/>
                  </a:lnTo>
                  <a:lnTo>
                    <a:pt x="1154" y="887"/>
                  </a:lnTo>
                  <a:lnTo>
                    <a:pt x="1153" y="887"/>
                  </a:lnTo>
                  <a:lnTo>
                    <a:pt x="1153" y="888"/>
                  </a:lnTo>
                  <a:lnTo>
                    <a:pt x="1152" y="888"/>
                  </a:lnTo>
                  <a:lnTo>
                    <a:pt x="1152" y="887"/>
                  </a:lnTo>
                  <a:lnTo>
                    <a:pt x="1151" y="887"/>
                  </a:lnTo>
                  <a:lnTo>
                    <a:pt x="1151" y="888"/>
                  </a:lnTo>
                  <a:lnTo>
                    <a:pt x="1151" y="889"/>
                  </a:lnTo>
                  <a:lnTo>
                    <a:pt x="1151" y="890"/>
                  </a:lnTo>
                  <a:lnTo>
                    <a:pt x="1151" y="891"/>
                  </a:lnTo>
                  <a:lnTo>
                    <a:pt x="1150" y="891"/>
                  </a:lnTo>
                  <a:lnTo>
                    <a:pt x="1150" y="893"/>
                  </a:lnTo>
                  <a:lnTo>
                    <a:pt x="1150" y="894"/>
                  </a:lnTo>
                  <a:lnTo>
                    <a:pt x="1150" y="895"/>
                  </a:lnTo>
                  <a:lnTo>
                    <a:pt x="1151" y="895"/>
                  </a:lnTo>
                  <a:lnTo>
                    <a:pt x="1151" y="896"/>
                  </a:lnTo>
                  <a:lnTo>
                    <a:pt x="1151" y="897"/>
                  </a:lnTo>
                  <a:lnTo>
                    <a:pt x="1150" y="897"/>
                  </a:lnTo>
                  <a:lnTo>
                    <a:pt x="1149" y="897"/>
                  </a:lnTo>
                  <a:lnTo>
                    <a:pt x="1148" y="898"/>
                  </a:lnTo>
                  <a:lnTo>
                    <a:pt x="1147" y="898"/>
                  </a:lnTo>
                  <a:lnTo>
                    <a:pt x="1146" y="897"/>
                  </a:lnTo>
                  <a:lnTo>
                    <a:pt x="1145" y="897"/>
                  </a:lnTo>
                  <a:lnTo>
                    <a:pt x="1144" y="898"/>
                  </a:lnTo>
                  <a:lnTo>
                    <a:pt x="1144" y="899"/>
                  </a:lnTo>
                  <a:lnTo>
                    <a:pt x="1145" y="900"/>
                  </a:lnTo>
                  <a:lnTo>
                    <a:pt x="1145" y="901"/>
                  </a:lnTo>
                  <a:lnTo>
                    <a:pt x="1144" y="901"/>
                  </a:lnTo>
                  <a:lnTo>
                    <a:pt x="1144" y="902"/>
                  </a:lnTo>
                  <a:lnTo>
                    <a:pt x="1144" y="903"/>
                  </a:lnTo>
                  <a:lnTo>
                    <a:pt x="1143" y="903"/>
                  </a:lnTo>
                  <a:lnTo>
                    <a:pt x="1142" y="903"/>
                  </a:lnTo>
                  <a:lnTo>
                    <a:pt x="1141" y="904"/>
                  </a:lnTo>
                  <a:lnTo>
                    <a:pt x="1140" y="904"/>
                  </a:lnTo>
                  <a:lnTo>
                    <a:pt x="1139" y="904"/>
                  </a:lnTo>
                  <a:lnTo>
                    <a:pt x="1139" y="905"/>
                  </a:lnTo>
                  <a:lnTo>
                    <a:pt x="1139" y="906"/>
                  </a:lnTo>
                  <a:lnTo>
                    <a:pt x="1140" y="906"/>
                  </a:lnTo>
                  <a:lnTo>
                    <a:pt x="1140" y="907"/>
                  </a:lnTo>
                  <a:lnTo>
                    <a:pt x="1140" y="908"/>
                  </a:lnTo>
                  <a:lnTo>
                    <a:pt x="1140" y="909"/>
                  </a:lnTo>
                  <a:lnTo>
                    <a:pt x="1140" y="910"/>
                  </a:lnTo>
                  <a:lnTo>
                    <a:pt x="1140" y="911"/>
                  </a:lnTo>
                  <a:lnTo>
                    <a:pt x="1140" y="912"/>
                  </a:lnTo>
                  <a:lnTo>
                    <a:pt x="1141" y="912"/>
                  </a:lnTo>
                  <a:lnTo>
                    <a:pt x="1141" y="913"/>
                  </a:lnTo>
                  <a:lnTo>
                    <a:pt x="1140" y="914"/>
                  </a:lnTo>
                  <a:lnTo>
                    <a:pt x="1140" y="915"/>
                  </a:lnTo>
                  <a:lnTo>
                    <a:pt x="1140" y="916"/>
                  </a:lnTo>
                  <a:lnTo>
                    <a:pt x="1141" y="916"/>
                  </a:lnTo>
                  <a:lnTo>
                    <a:pt x="1141" y="917"/>
                  </a:lnTo>
                  <a:lnTo>
                    <a:pt x="1142" y="917"/>
                  </a:lnTo>
                  <a:lnTo>
                    <a:pt x="1142" y="918"/>
                  </a:lnTo>
                  <a:lnTo>
                    <a:pt x="1141" y="918"/>
                  </a:lnTo>
                  <a:lnTo>
                    <a:pt x="1140" y="918"/>
                  </a:lnTo>
                  <a:lnTo>
                    <a:pt x="1139" y="918"/>
                  </a:lnTo>
                  <a:lnTo>
                    <a:pt x="1138" y="918"/>
                  </a:lnTo>
                  <a:lnTo>
                    <a:pt x="1138" y="919"/>
                  </a:lnTo>
                  <a:lnTo>
                    <a:pt x="1137" y="920"/>
                  </a:lnTo>
                  <a:lnTo>
                    <a:pt x="1137" y="921"/>
                  </a:lnTo>
                  <a:lnTo>
                    <a:pt x="1138" y="921"/>
                  </a:lnTo>
                  <a:lnTo>
                    <a:pt x="1138" y="922"/>
                  </a:lnTo>
                  <a:lnTo>
                    <a:pt x="1137" y="922"/>
                  </a:lnTo>
                  <a:lnTo>
                    <a:pt x="1137" y="923"/>
                  </a:lnTo>
                  <a:lnTo>
                    <a:pt x="1137" y="924"/>
                  </a:lnTo>
                  <a:lnTo>
                    <a:pt x="1136" y="924"/>
                  </a:lnTo>
                  <a:lnTo>
                    <a:pt x="1136" y="925"/>
                  </a:lnTo>
                  <a:lnTo>
                    <a:pt x="1135" y="925"/>
                  </a:lnTo>
                  <a:lnTo>
                    <a:pt x="1134" y="925"/>
                  </a:lnTo>
                  <a:lnTo>
                    <a:pt x="1134" y="926"/>
                  </a:lnTo>
                  <a:lnTo>
                    <a:pt x="1134" y="927"/>
                  </a:lnTo>
                  <a:lnTo>
                    <a:pt x="1134" y="928"/>
                  </a:lnTo>
                  <a:lnTo>
                    <a:pt x="1134" y="929"/>
                  </a:lnTo>
                  <a:lnTo>
                    <a:pt x="1135" y="929"/>
                  </a:lnTo>
                  <a:lnTo>
                    <a:pt x="1136" y="929"/>
                  </a:lnTo>
                  <a:lnTo>
                    <a:pt x="1136" y="930"/>
                  </a:lnTo>
                  <a:lnTo>
                    <a:pt x="1135" y="930"/>
                  </a:lnTo>
                  <a:lnTo>
                    <a:pt x="1134" y="930"/>
                  </a:lnTo>
                  <a:lnTo>
                    <a:pt x="1133" y="930"/>
                  </a:lnTo>
                  <a:lnTo>
                    <a:pt x="1132" y="930"/>
                  </a:lnTo>
                  <a:lnTo>
                    <a:pt x="1132" y="931"/>
                  </a:lnTo>
                  <a:lnTo>
                    <a:pt x="1132" y="932"/>
                  </a:lnTo>
                  <a:lnTo>
                    <a:pt x="1131" y="933"/>
                  </a:lnTo>
                  <a:lnTo>
                    <a:pt x="1131" y="934"/>
                  </a:lnTo>
                  <a:lnTo>
                    <a:pt x="1131" y="935"/>
                  </a:lnTo>
                  <a:lnTo>
                    <a:pt x="1132" y="935"/>
                  </a:lnTo>
                  <a:lnTo>
                    <a:pt x="1131" y="936"/>
                  </a:lnTo>
                  <a:lnTo>
                    <a:pt x="1132" y="937"/>
                  </a:lnTo>
                  <a:lnTo>
                    <a:pt x="1132" y="938"/>
                  </a:lnTo>
                  <a:lnTo>
                    <a:pt x="1132" y="939"/>
                  </a:lnTo>
                  <a:lnTo>
                    <a:pt x="1133" y="940"/>
                  </a:lnTo>
                  <a:lnTo>
                    <a:pt x="1133" y="941"/>
                  </a:lnTo>
                  <a:lnTo>
                    <a:pt x="1132" y="941"/>
                  </a:lnTo>
                  <a:lnTo>
                    <a:pt x="1131" y="941"/>
                  </a:lnTo>
                  <a:lnTo>
                    <a:pt x="1131" y="942"/>
                  </a:lnTo>
                  <a:lnTo>
                    <a:pt x="1131" y="943"/>
                  </a:lnTo>
                  <a:lnTo>
                    <a:pt x="1131" y="944"/>
                  </a:lnTo>
                  <a:lnTo>
                    <a:pt x="1132" y="944"/>
                  </a:lnTo>
                  <a:lnTo>
                    <a:pt x="1133" y="944"/>
                  </a:lnTo>
                  <a:lnTo>
                    <a:pt x="1133" y="945"/>
                  </a:lnTo>
                  <a:lnTo>
                    <a:pt x="1133" y="946"/>
                  </a:lnTo>
                  <a:lnTo>
                    <a:pt x="1134" y="946"/>
                  </a:lnTo>
                  <a:lnTo>
                    <a:pt x="1135" y="946"/>
                  </a:lnTo>
                  <a:lnTo>
                    <a:pt x="1136" y="946"/>
                  </a:lnTo>
                  <a:lnTo>
                    <a:pt x="1137" y="946"/>
                  </a:lnTo>
                  <a:lnTo>
                    <a:pt x="1138" y="947"/>
                  </a:lnTo>
                  <a:lnTo>
                    <a:pt x="1137" y="947"/>
                  </a:lnTo>
                  <a:lnTo>
                    <a:pt x="1137" y="948"/>
                  </a:lnTo>
                  <a:lnTo>
                    <a:pt x="1136" y="948"/>
                  </a:lnTo>
                  <a:lnTo>
                    <a:pt x="1136" y="947"/>
                  </a:lnTo>
                  <a:lnTo>
                    <a:pt x="1135" y="947"/>
                  </a:lnTo>
                  <a:lnTo>
                    <a:pt x="1134" y="947"/>
                  </a:lnTo>
                  <a:lnTo>
                    <a:pt x="1133" y="947"/>
                  </a:lnTo>
                  <a:lnTo>
                    <a:pt x="1133" y="948"/>
                  </a:lnTo>
                  <a:lnTo>
                    <a:pt x="1132" y="949"/>
                  </a:lnTo>
                  <a:lnTo>
                    <a:pt x="1132" y="950"/>
                  </a:lnTo>
                  <a:lnTo>
                    <a:pt x="1131" y="950"/>
                  </a:lnTo>
                  <a:lnTo>
                    <a:pt x="1131" y="951"/>
                  </a:lnTo>
                  <a:lnTo>
                    <a:pt x="1131" y="952"/>
                  </a:lnTo>
                  <a:lnTo>
                    <a:pt x="1131" y="953"/>
                  </a:lnTo>
                  <a:lnTo>
                    <a:pt x="1131" y="954"/>
                  </a:lnTo>
                  <a:lnTo>
                    <a:pt x="1130" y="954"/>
                  </a:lnTo>
                  <a:lnTo>
                    <a:pt x="1129" y="954"/>
                  </a:lnTo>
                  <a:lnTo>
                    <a:pt x="1128" y="954"/>
                  </a:lnTo>
                  <a:lnTo>
                    <a:pt x="1128" y="955"/>
                  </a:lnTo>
                  <a:lnTo>
                    <a:pt x="1127" y="955"/>
                  </a:lnTo>
                  <a:lnTo>
                    <a:pt x="1127" y="956"/>
                  </a:lnTo>
                  <a:lnTo>
                    <a:pt x="1127" y="957"/>
                  </a:lnTo>
                  <a:lnTo>
                    <a:pt x="1127" y="958"/>
                  </a:lnTo>
                  <a:lnTo>
                    <a:pt x="1127" y="959"/>
                  </a:lnTo>
                  <a:lnTo>
                    <a:pt x="1128" y="959"/>
                  </a:lnTo>
                  <a:lnTo>
                    <a:pt x="1128" y="960"/>
                  </a:lnTo>
                  <a:lnTo>
                    <a:pt x="1129" y="960"/>
                  </a:lnTo>
                  <a:lnTo>
                    <a:pt x="1129" y="961"/>
                  </a:lnTo>
                  <a:lnTo>
                    <a:pt x="1128" y="961"/>
                  </a:lnTo>
                  <a:lnTo>
                    <a:pt x="1126" y="961"/>
                  </a:lnTo>
                  <a:lnTo>
                    <a:pt x="1126" y="962"/>
                  </a:lnTo>
                  <a:lnTo>
                    <a:pt x="1125" y="962"/>
                  </a:lnTo>
                  <a:lnTo>
                    <a:pt x="1124" y="962"/>
                  </a:lnTo>
                  <a:lnTo>
                    <a:pt x="1124" y="963"/>
                  </a:lnTo>
                  <a:lnTo>
                    <a:pt x="1123" y="963"/>
                  </a:lnTo>
                  <a:lnTo>
                    <a:pt x="1122" y="964"/>
                  </a:lnTo>
                  <a:lnTo>
                    <a:pt x="1121" y="964"/>
                  </a:lnTo>
                  <a:lnTo>
                    <a:pt x="1120" y="964"/>
                  </a:lnTo>
                  <a:lnTo>
                    <a:pt x="1120" y="963"/>
                  </a:lnTo>
                  <a:lnTo>
                    <a:pt x="1119" y="963"/>
                  </a:lnTo>
                  <a:lnTo>
                    <a:pt x="1118" y="963"/>
                  </a:lnTo>
                  <a:lnTo>
                    <a:pt x="1117" y="963"/>
                  </a:lnTo>
                  <a:lnTo>
                    <a:pt x="1116" y="963"/>
                  </a:lnTo>
                  <a:lnTo>
                    <a:pt x="1116" y="964"/>
                  </a:lnTo>
                  <a:lnTo>
                    <a:pt x="1115" y="964"/>
                  </a:lnTo>
                  <a:lnTo>
                    <a:pt x="1115" y="965"/>
                  </a:lnTo>
                  <a:lnTo>
                    <a:pt x="1116" y="966"/>
                  </a:lnTo>
                  <a:lnTo>
                    <a:pt x="1116" y="967"/>
                  </a:lnTo>
                  <a:lnTo>
                    <a:pt x="1116" y="968"/>
                  </a:lnTo>
                  <a:lnTo>
                    <a:pt x="1116" y="969"/>
                  </a:lnTo>
                  <a:lnTo>
                    <a:pt x="1115" y="969"/>
                  </a:lnTo>
                  <a:lnTo>
                    <a:pt x="1115" y="970"/>
                  </a:lnTo>
                  <a:lnTo>
                    <a:pt x="1115" y="971"/>
                  </a:lnTo>
                  <a:lnTo>
                    <a:pt x="1114" y="972"/>
                  </a:lnTo>
                  <a:lnTo>
                    <a:pt x="1114" y="973"/>
                  </a:lnTo>
                  <a:lnTo>
                    <a:pt x="1114" y="974"/>
                  </a:lnTo>
                  <a:lnTo>
                    <a:pt x="1114" y="975"/>
                  </a:lnTo>
                  <a:lnTo>
                    <a:pt x="1113" y="975"/>
                  </a:lnTo>
                  <a:lnTo>
                    <a:pt x="1113" y="976"/>
                  </a:lnTo>
                  <a:lnTo>
                    <a:pt x="1113" y="977"/>
                  </a:lnTo>
                  <a:lnTo>
                    <a:pt x="1112" y="978"/>
                  </a:lnTo>
                  <a:lnTo>
                    <a:pt x="1111" y="978"/>
                  </a:lnTo>
                  <a:lnTo>
                    <a:pt x="1111" y="979"/>
                  </a:lnTo>
                  <a:lnTo>
                    <a:pt x="1112" y="980"/>
                  </a:lnTo>
                  <a:lnTo>
                    <a:pt x="1112" y="981"/>
                  </a:lnTo>
                  <a:lnTo>
                    <a:pt x="1112" y="982"/>
                  </a:lnTo>
                  <a:lnTo>
                    <a:pt x="1113" y="982"/>
                  </a:lnTo>
                  <a:lnTo>
                    <a:pt x="1113" y="983"/>
                  </a:lnTo>
                  <a:lnTo>
                    <a:pt x="1113" y="984"/>
                  </a:lnTo>
                  <a:lnTo>
                    <a:pt x="1112" y="984"/>
                  </a:lnTo>
                  <a:lnTo>
                    <a:pt x="1112" y="985"/>
                  </a:lnTo>
                  <a:lnTo>
                    <a:pt x="1112" y="986"/>
                  </a:lnTo>
                  <a:lnTo>
                    <a:pt x="1111" y="986"/>
                  </a:lnTo>
                  <a:lnTo>
                    <a:pt x="1110" y="986"/>
                  </a:lnTo>
                  <a:lnTo>
                    <a:pt x="1110" y="987"/>
                  </a:lnTo>
                  <a:lnTo>
                    <a:pt x="1109" y="987"/>
                  </a:lnTo>
                  <a:lnTo>
                    <a:pt x="1108" y="988"/>
                  </a:lnTo>
                  <a:lnTo>
                    <a:pt x="1108" y="989"/>
                  </a:lnTo>
                  <a:lnTo>
                    <a:pt x="1109" y="990"/>
                  </a:lnTo>
                  <a:lnTo>
                    <a:pt x="1109" y="991"/>
                  </a:lnTo>
                  <a:lnTo>
                    <a:pt x="1108" y="993"/>
                  </a:lnTo>
                  <a:lnTo>
                    <a:pt x="1107" y="993"/>
                  </a:lnTo>
                  <a:lnTo>
                    <a:pt x="1107" y="994"/>
                  </a:lnTo>
                  <a:lnTo>
                    <a:pt x="1107" y="995"/>
                  </a:lnTo>
                  <a:lnTo>
                    <a:pt x="1107" y="996"/>
                  </a:lnTo>
                  <a:lnTo>
                    <a:pt x="1108" y="997"/>
                  </a:lnTo>
                  <a:lnTo>
                    <a:pt x="1109" y="997"/>
                  </a:lnTo>
                  <a:lnTo>
                    <a:pt x="1110" y="997"/>
                  </a:lnTo>
                  <a:lnTo>
                    <a:pt x="1110" y="998"/>
                  </a:lnTo>
                  <a:lnTo>
                    <a:pt x="1111" y="998"/>
                  </a:lnTo>
                  <a:lnTo>
                    <a:pt x="1111" y="999"/>
                  </a:lnTo>
                  <a:lnTo>
                    <a:pt x="1112" y="999"/>
                  </a:lnTo>
                  <a:lnTo>
                    <a:pt x="1112" y="1000"/>
                  </a:lnTo>
                  <a:lnTo>
                    <a:pt x="1113" y="1000"/>
                  </a:lnTo>
                  <a:lnTo>
                    <a:pt x="1114" y="1000"/>
                  </a:lnTo>
                  <a:lnTo>
                    <a:pt x="1115" y="1000"/>
                  </a:lnTo>
                  <a:lnTo>
                    <a:pt x="1116" y="1000"/>
                  </a:lnTo>
                  <a:lnTo>
                    <a:pt x="1117" y="1000"/>
                  </a:lnTo>
                  <a:lnTo>
                    <a:pt x="1117" y="1001"/>
                  </a:lnTo>
                  <a:lnTo>
                    <a:pt x="1117" y="1002"/>
                  </a:lnTo>
                  <a:lnTo>
                    <a:pt x="1117" y="1003"/>
                  </a:lnTo>
                  <a:lnTo>
                    <a:pt x="1117" y="1004"/>
                  </a:lnTo>
                  <a:lnTo>
                    <a:pt x="1117" y="1005"/>
                  </a:lnTo>
                  <a:lnTo>
                    <a:pt x="1118" y="1005"/>
                  </a:lnTo>
                  <a:lnTo>
                    <a:pt x="1118" y="1006"/>
                  </a:lnTo>
                  <a:lnTo>
                    <a:pt x="1119" y="1006"/>
                  </a:lnTo>
                  <a:lnTo>
                    <a:pt x="1119" y="1007"/>
                  </a:lnTo>
                  <a:lnTo>
                    <a:pt x="1118" y="1008"/>
                  </a:lnTo>
                  <a:lnTo>
                    <a:pt x="1117" y="1009"/>
                  </a:lnTo>
                  <a:lnTo>
                    <a:pt x="1116" y="1009"/>
                  </a:lnTo>
                  <a:lnTo>
                    <a:pt x="1116" y="1010"/>
                  </a:lnTo>
                  <a:lnTo>
                    <a:pt x="1115" y="1010"/>
                  </a:lnTo>
                  <a:lnTo>
                    <a:pt x="1116" y="1011"/>
                  </a:lnTo>
                  <a:lnTo>
                    <a:pt x="1115" y="1011"/>
                  </a:lnTo>
                  <a:lnTo>
                    <a:pt x="1114" y="1011"/>
                  </a:lnTo>
                  <a:lnTo>
                    <a:pt x="1113" y="1011"/>
                  </a:lnTo>
                  <a:lnTo>
                    <a:pt x="1113" y="1012"/>
                  </a:lnTo>
                  <a:lnTo>
                    <a:pt x="1112" y="1012"/>
                  </a:lnTo>
                  <a:lnTo>
                    <a:pt x="1111" y="1013"/>
                  </a:lnTo>
                  <a:lnTo>
                    <a:pt x="1110" y="1013"/>
                  </a:lnTo>
                  <a:lnTo>
                    <a:pt x="1109" y="1013"/>
                  </a:lnTo>
                  <a:lnTo>
                    <a:pt x="1109" y="1012"/>
                  </a:lnTo>
                  <a:lnTo>
                    <a:pt x="1108" y="1011"/>
                  </a:lnTo>
                  <a:lnTo>
                    <a:pt x="1107" y="1010"/>
                  </a:lnTo>
                  <a:lnTo>
                    <a:pt x="1106" y="1009"/>
                  </a:lnTo>
                  <a:lnTo>
                    <a:pt x="1106" y="1008"/>
                  </a:lnTo>
                  <a:lnTo>
                    <a:pt x="1105" y="1008"/>
                  </a:lnTo>
                  <a:lnTo>
                    <a:pt x="1104" y="1008"/>
                  </a:lnTo>
                  <a:lnTo>
                    <a:pt x="1104" y="1009"/>
                  </a:lnTo>
                  <a:lnTo>
                    <a:pt x="1103" y="1009"/>
                  </a:lnTo>
                  <a:lnTo>
                    <a:pt x="1103" y="1010"/>
                  </a:lnTo>
                  <a:lnTo>
                    <a:pt x="1103" y="1011"/>
                  </a:lnTo>
                  <a:lnTo>
                    <a:pt x="1103" y="1012"/>
                  </a:lnTo>
                  <a:lnTo>
                    <a:pt x="1104" y="1013"/>
                  </a:lnTo>
                  <a:lnTo>
                    <a:pt x="1104" y="1014"/>
                  </a:lnTo>
                  <a:lnTo>
                    <a:pt x="1103" y="1015"/>
                  </a:lnTo>
                  <a:lnTo>
                    <a:pt x="1103" y="1016"/>
                  </a:lnTo>
                  <a:lnTo>
                    <a:pt x="1103" y="1017"/>
                  </a:lnTo>
                  <a:lnTo>
                    <a:pt x="1103" y="1018"/>
                  </a:lnTo>
                  <a:lnTo>
                    <a:pt x="1103" y="1019"/>
                  </a:lnTo>
                  <a:lnTo>
                    <a:pt x="1102" y="1019"/>
                  </a:lnTo>
                  <a:lnTo>
                    <a:pt x="1101" y="1018"/>
                  </a:lnTo>
                  <a:lnTo>
                    <a:pt x="1100" y="1017"/>
                  </a:lnTo>
                  <a:lnTo>
                    <a:pt x="1099" y="1017"/>
                  </a:lnTo>
                  <a:lnTo>
                    <a:pt x="1098" y="1017"/>
                  </a:lnTo>
                  <a:lnTo>
                    <a:pt x="1097" y="1017"/>
                  </a:lnTo>
                  <a:lnTo>
                    <a:pt x="1097" y="1018"/>
                  </a:lnTo>
                  <a:lnTo>
                    <a:pt x="1097" y="1019"/>
                  </a:lnTo>
                  <a:lnTo>
                    <a:pt x="1096" y="1019"/>
                  </a:lnTo>
                  <a:lnTo>
                    <a:pt x="1095" y="1019"/>
                  </a:lnTo>
                  <a:lnTo>
                    <a:pt x="1094" y="1019"/>
                  </a:lnTo>
                  <a:lnTo>
                    <a:pt x="1094" y="1020"/>
                  </a:lnTo>
                  <a:lnTo>
                    <a:pt x="1094" y="1021"/>
                  </a:lnTo>
                  <a:lnTo>
                    <a:pt x="1093" y="1022"/>
                  </a:lnTo>
                  <a:lnTo>
                    <a:pt x="1092" y="1022"/>
                  </a:lnTo>
                  <a:lnTo>
                    <a:pt x="1092" y="1023"/>
                  </a:lnTo>
                  <a:lnTo>
                    <a:pt x="1092" y="1024"/>
                  </a:lnTo>
                  <a:lnTo>
                    <a:pt x="1091" y="1024"/>
                  </a:lnTo>
                  <a:lnTo>
                    <a:pt x="1091" y="1023"/>
                  </a:lnTo>
                  <a:lnTo>
                    <a:pt x="1090" y="1023"/>
                  </a:lnTo>
                  <a:lnTo>
                    <a:pt x="1090" y="1022"/>
                  </a:lnTo>
                  <a:lnTo>
                    <a:pt x="1089" y="1022"/>
                  </a:lnTo>
                  <a:lnTo>
                    <a:pt x="1088" y="1021"/>
                  </a:lnTo>
                  <a:lnTo>
                    <a:pt x="1087" y="1021"/>
                  </a:lnTo>
                  <a:lnTo>
                    <a:pt x="1087" y="1020"/>
                  </a:lnTo>
                  <a:lnTo>
                    <a:pt x="1086" y="1020"/>
                  </a:lnTo>
                  <a:lnTo>
                    <a:pt x="1085" y="1019"/>
                  </a:lnTo>
                  <a:lnTo>
                    <a:pt x="1084" y="1019"/>
                  </a:lnTo>
                  <a:lnTo>
                    <a:pt x="1083" y="1019"/>
                  </a:lnTo>
                  <a:lnTo>
                    <a:pt x="1083" y="1020"/>
                  </a:lnTo>
                  <a:lnTo>
                    <a:pt x="1082" y="1020"/>
                  </a:lnTo>
                  <a:lnTo>
                    <a:pt x="1081" y="1020"/>
                  </a:lnTo>
                  <a:lnTo>
                    <a:pt x="1080" y="1020"/>
                  </a:lnTo>
                  <a:lnTo>
                    <a:pt x="1080" y="1021"/>
                  </a:lnTo>
                  <a:lnTo>
                    <a:pt x="1079" y="1021"/>
                  </a:lnTo>
                  <a:lnTo>
                    <a:pt x="1078" y="1022"/>
                  </a:lnTo>
                  <a:lnTo>
                    <a:pt x="1078" y="1023"/>
                  </a:lnTo>
                  <a:lnTo>
                    <a:pt x="1077" y="1023"/>
                  </a:lnTo>
                  <a:lnTo>
                    <a:pt x="1077" y="1024"/>
                  </a:lnTo>
                  <a:lnTo>
                    <a:pt x="1078" y="1025"/>
                  </a:lnTo>
                  <a:lnTo>
                    <a:pt x="1078" y="1026"/>
                  </a:lnTo>
                  <a:lnTo>
                    <a:pt x="1078" y="1027"/>
                  </a:lnTo>
                  <a:lnTo>
                    <a:pt x="1078" y="1028"/>
                  </a:lnTo>
                  <a:lnTo>
                    <a:pt x="1077" y="1029"/>
                  </a:lnTo>
                  <a:lnTo>
                    <a:pt x="1076" y="1030"/>
                  </a:lnTo>
                  <a:lnTo>
                    <a:pt x="1076" y="1031"/>
                  </a:lnTo>
                  <a:lnTo>
                    <a:pt x="1076" y="1032"/>
                  </a:lnTo>
                  <a:lnTo>
                    <a:pt x="1075" y="1032"/>
                  </a:lnTo>
                  <a:lnTo>
                    <a:pt x="1074" y="1032"/>
                  </a:lnTo>
                  <a:lnTo>
                    <a:pt x="1074" y="1033"/>
                  </a:lnTo>
                  <a:lnTo>
                    <a:pt x="1074" y="1034"/>
                  </a:lnTo>
                  <a:lnTo>
                    <a:pt x="1074" y="1035"/>
                  </a:lnTo>
                  <a:lnTo>
                    <a:pt x="1074" y="1036"/>
                  </a:lnTo>
                  <a:lnTo>
                    <a:pt x="1073" y="1036"/>
                  </a:lnTo>
                  <a:lnTo>
                    <a:pt x="1072" y="1036"/>
                  </a:lnTo>
                  <a:lnTo>
                    <a:pt x="1072" y="1037"/>
                  </a:lnTo>
                  <a:lnTo>
                    <a:pt x="1072" y="1038"/>
                  </a:lnTo>
                  <a:lnTo>
                    <a:pt x="1072" y="1039"/>
                  </a:lnTo>
                  <a:lnTo>
                    <a:pt x="1072" y="1040"/>
                  </a:lnTo>
                  <a:lnTo>
                    <a:pt x="1071" y="1041"/>
                  </a:lnTo>
                  <a:lnTo>
                    <a:pt x="1070" y="1041"/>
                  </a:lnTo>
                  <a:lnTo>
                    <a:pt x="1069" y="1041"/>
                  </a:lnTo>
                  <a:lnTo>
                    <a:pt x="1069" y="1042"/>
                  </a:lnTo>
                  <a:lnTo>
                    <a:pt x="1068" y="1043"/>
                  </a:lnTo>
                  <a:lnTo>
                    <a:pt x="1067" y="1043"/>
                  </a:lnTo>
                  <a:lnTo>
                    <a:pt x="1066" y="1044"/>
                  </a:lnTo>
                  <a:lnTo>
                    <a:pt x="1065" y="1044"/>
                  </a:lnTo>
                  <a:lnTo>
                    <a:pt x="1065" y="1045"/>
                  </a:lnTo>
                  <a:lnTo>
                    <a:pt x="1065" y="1047"/>
                  </a:lnTo>
                  <a:lnTo>
                    <a:pt x="1066" y="1047"/>
                  </a:lnTo>
                  <a:lnTo>
                    <a:pt x="1066" y="1048"/>
                  </a:lnTo>
                  <a:lnTo>
                    <a:pt x="1065" y="1048"/>
                  </a:lnTo>
                  <a:lnTo>
                    <a:pt x="1064" y="1050"/>
                  </a:lnTo>
                  <a:lnTo>
                    <a:pt x="1063" y="1050"/>
                  </a:lnTo>
                  <a:lnTo>
                    <a:pt x="1062" y="1050"/>
                  </a:lnTo>
                  <a:lnTo>
                    <a:pt x="1061" y="1050"/>
                  </a:lnTo>
                  <a:lnTo>
                    <a:pt x="1061" y="1049"/>
                  </a:lnTo>
                  <a:lnTo>
                    <a:pt x="1060" y="1048"/>
                  </a:lnTo>
                  <a:lnTo>
                    <a:pt x="1059" y="1048"/>
                  </a:lnTo>
                  <a:lnTo>
                    <a:pt x="1059" y="1049"/>
                  </a:lnTo>
                  <a:lnTo>
                    <a:pt x="1058" y="1049"/>
                  </a:lnTo>
                  <a:lnTo>
                    <a:pt x="1058" y="1050"/>
                  </a:lnTo>
                  <a:lnTo>
                    <a:pt x="1057" y="1050"/>
                  </a:lnTo>
                  <a:lnTo>
                    <a:pt x="1057" y="1051"/>
                  </a:lnTo>
                  <a:lnTo>
                    <a:pt x="1056" y="1051"/>
                  </a:lnTo>
                  <a:lnTo>
                    <a:pt x="1056" y="1052"/>
                  </a:lnTo>
                  <a:lnTo>
                    <a:pt x="1055" y="1052"/>
                  </a:lnTo>
                  <a:lnTo>
                    <a:pt x="1055" y="1051"/>
                  </a:lnTo>
                  <a:lnTo>
                    <a:pt x="1054" y="1051"/>
                  </a:lnTo>
                  <a:lnTo>
                    <a:pt x="1053" y="1051"/>
                  </a:lnTo>
                  <a:lnTo>
                    <a:pt x="1052" y="1051"/>
                  </a:lnTo>
                  <a:lnTo>
                    <a:pt x="1052" y="1052"/>
                  </a:lnTo>
                  <a:lnTo>
                    <a:pt x="1051" y="1052"/>
                  </a:lnTo>
                  <a:lnTo>
                    <a:pt x="1051" y="1053"/>
                  </a:lnTo>
                  <a:lnTo>
                    <a:pt x="1051" y="1054"/>
                  </a:lnTo>
                  <a:lnTo>
                    <a:pt x="1052" y="1054"/>
                  </a:lnTo>
                  <a:lnTo>
                    <a:pt x="1052" y="1055"/>
                  </a:lnTo>
                  <a:lnTo>
                    <a:pt x="1052" y="1056"/>
                  </a:lnTo>
                  <a:lnTo>
                    <a:pt x="1052" y="1057"/>
                  </a:lnTo>
                  <a:lnTo>
                    <a:pt x="1052" y="1058"/>
                  </a:lnTo>
                  <a:lnTo>
                    <a:pt x="1051" y="1058"/>
                  </a:lnTo>
                  <a:lnTo>
                    <a:pt x="1050" y="1058"/>
                  </a:lnTo>
                  <a:lnTo>
                    <a:pt x="1049" y="1058"/>
                  </a:lnTo>
                  <a:lnTo>
                    <a:pt x="1049" y="1059"/>
                  </a:lnTo>
                  <a:lnTo>
                    <a:pt x="1048" y="1059"/>
                  </a:lnTo>
                  <a:lnTo>
                    <a:pt x="1048" y="1060"/>
                  </a:lnTo>
                  <a:lnTo>
                    <a:pt x="1048" y="1061"/>
                  </a:lnTo>
                  <a:lnTo>
                    <a:pt x="1049" y="1062"/>
                  </a:lnTo>
                  <a:lnTo>
                    <a:pt x="1049" y="1063"/>
                  </a:lnTo>
                  <a:lnTo>
                    <a:pt x="1049" y="1064"/>
                  </a:lnTo>
                  <a:lnTo>
                    <a:pt x="1048" y="1064"/>
                  </a:lnTo>
                  <a:lnTo>
                    <a:pt x="1048" y="1063"/>
                  </a:lnTo>
                  <a:lnTo>
                    <a:pt x="1047" y="1063"/>
                  </a:lnTo>
                  <a:lnTo>
                    <a:pt x="1047" y="1061"/>
                  </a:lnTo>
                  <a:lnTo>
                    <a:pt x="1048" y="1061"/>
                  </a:lnTo>
                  <a:lnTo>
                    <a:pt x="1047" y="1061"/>
                  </a:lnTo>
                  <a:lnTo>
                    <a:pt x="1047" y="1060"/>
                  </a:lnTo>
                  <a:lnTo>
                    <a:pt x="1046" y="1060"/>
                  </a:lnTo>
                  <a:lnTo>
                    <a:pt x="1046" y="1061"/>
                  </a:lnTo>
                  <a:lnTo>
                    <a:pt x="1046" y="1062"/>
                  </a:lnTo>
                  <a:lnTo>
                    <a:pt x="1045" y="1062"/>
                  </a:lnTo>
                  <a:lnTo>
                    <a:pt x="1044" y="1062"/>
                  </a:lnTo>
                  <a:lnTo>
                    <a:pt x="1044" y="1063"/>
                  </a:lnTo>
                  <a:lnTo>
                    <a:pt x="1044" y="1064"/>
                  </a:lnTo>
                  <a:lnTo>
                    <a:pt x="1044" y="1065"/>
                  </a:lnTo>
                  <a:lnTo>
                    <a:pt x="1044" y="1066"/>
                  </a:lnTo>
                  <a:lnTo>
                    <a:pt x="1043" y="1066"/>
                  </a:lnTo>
                  <a:lnTo>
                    <a:pt x="1043" y="1067"/>
                  </a:lnTo>
                  <a:lnTo>
                    <a:pt x="1042" y="1068"/>
                  </a:lnTo>
                  <a:lnTo>
                    <a:pt x="1042" y="1069"/>
                  </a:lnTo>
                  <a:lnTo>
                    <a:pt x="1042" y="1070"/>
                  </a:lnTo>
                  <a:lnTo>
                    <a:pt x="1042" y="1071"/>
                  </a:lnTo>
                  <a:lnTo>
                    <a:pt x="1043" y="1071"/>
                  </a:lnTo>
                  <a:lnTo>
                    <a:pt x="1043" y="1072"/>
                  </a:lnTo>
                  <a:lnTo>
                    <a:pt x="1044" y="1072"/>
                  </a:lnTo>
                  <a:lnTo>
                    <a:pt x="1044" y="1073"/>
                  </a:lnTo>
                  <a:lnTo>
                    <a:pt x="1045" y="1073"/>
                  </a:lnTo>
                  <a:lnTo>
                    <a:pt x="1045" y="1074"/>
                  </a:lnTo>
                  <a:lnTo>
                    <a:pt x="1044" y="1075"/>
                  </a:lnTo>
                  <a:lnTo>
                    <a:pt x="1043" y="1076"/>
                  </a:lnTo>
                  <a:lnTo>
                    <a:pt x="1043" y="1077"/>
                  </a:lnTo>
                  <a:lnTo>
                    <a:pt x="1042" y="1078"/>
                  </a:lnTo>
                  <a:lnTo>
                    <a:pt x="1042" y="1079"/>
                  </a:lnTo>
                  <a:lnTo>
                    <a:pt x="1041" y="1080"/>
                  </a:lnTo>
                  <a:lnTo>
                    <a:pt x="1040" y="1080"/>
                  </a:lnTo>
                  <a:lnTo>
                    <a:pt x="1040" y="1081"/>
                  </a:lnTo>
                  <a:lnTo>
                    <a:pt x="1039" y="1082"/>
                  </a:lnTo>
                  <a:lnTo>
                    <a:pt x="1039" y="1083"/>
                  </a:lnTo>
                  <a:lnTo>
                    <a:pt x="1039" y="1084"/>
                  </a:lnTo>
                  <a:lnTo>
                    <a:pt x="1039" y="1085"/>
                  </a:lnTo>
                  <a:lnTo>
                    <a:pt x="1040" y="1085"/>
                  </a:lnTo>
                  <a:lnTo>
                    <a:pt x="1040" y="1086"/>
                  </a:lnTo>
                  <a:lnTo>
                    <a:pt x="1040" y="1087"/>
                  </a:lnTo>
                  <a:lnTo>
                    <a:pt x="1039" y="1087"/>
                  </a:lnTo>
                  <a:lnTo>
                    <a:pt x="1039" y="1088"/>
                  </a:lnTo>
                  <a:lnTo>
                    <a:pt x="1038" y="1088"/>
                  </a:lnTo>
                  <a:lnTo>
                    <a:pt x="1037" y="1088"/>
                  </a:lnTo>
                  <a:lnTo>
                    <a:pt x="1036" y="1088"/>
                  </a:lnTo>
                  <a:lnTo>
                    <a:pt x="1036" y="1089"/>
                  </a:lnTo>
                  <a:lnTo>
                    <a:pt x="1035" y="1089"/>
                  </a:lnTo>
                  <a:lnTo>
                    <a:pt x="1035" y="1088"/>
                  </a:lnTo>
                  <a:lnTo>
                    <a:pt x="1034" y="1088"/>
                  </a:lnTo>
                  <a:lnTo>
                    <a:pt x="1033" y="1088"/>
                  </a:lnTo>
                  <a:lnTo>
                    <a:pt x="1032" y="1089"/>
                  </a:lnTo>
                  <a:lnTo>
                    <a:pt x="1031" y="1089"/>
                  </a:lnTo>
                  <a:lnTo>
                    <a:pt x="1031" y="1090"/>
                  </a:lnTo>
                  <a:lnTo>
                    <a:pt x="1030" y="1090"/>
                  </a:lnTo>
                  <a:lnTo>
                    <a:pt x="1030" y="1091"/>
                  </a:lnTo>
                  <a:lnTo>
                    <a:pt x="1029" y="1091"/>
                  </a:lnTo>
                  <a:lnTo>
                    <a:pt x="1028" y="1091"/>
                  </a:lnTo>
                  <a:lnTo>
                    <a:pt x="1027" y="1092"/>
                  </a:lnTo>
                  <a:lnTo>
                    <a:pt x="1026" y="1091"/>
                  </a:lnTo>
                  <a:lnTo>
                    <a:pt x="1025" y="1091"/>
                  </a:lnTo>
                  <a:lnTo>
                    <a:pt x="1024" y="1091"/>
                  </a:lnTo>
                  <a:lnTo>
                    <a:pt x="1023" y="1091"/>
                  </a:lnTo>
                  <a:lnTo>
                    <a:pt x="1023" y="1090"/>
                  </a:lnTo>
                  <a:lnTo>
                    <a:pt x="1022" y="1090"/>
                  </a:lnTo>
                  <a:lnTo>
                    <a:pt x="1021" y="1089"/>
                  </a:lnTo>
                  <a:lnTo>
                    <a:pt x="1020" y="1089"/>
                  </a:lnTo>
                  <a:lnTo>
                    <a:pt x="1020" y="1090"/>
                  </a:lnTo>
                  <a:lnTo>
                    <a:pt x="1019" y="1090"/>
                  </a:lnTo>
                  <a:lnTo>
                    <a:pt x="1019" y="1089"/>
                  </a:lnTo>
                  <a:lnTo>
                    <a:pt x="1018" y="1089"/>
                  </a:lnTo>
                  <a:lnTo>
                    <a:pt x="1018" y="1088"/>
                  </a:lnTo>
                  <a:lnTo>
                    <a:pt x="1017" y="1088"/>
                  </a:lnTo>
                  <a:lnTo>
                    <a:pt x="1016" y="1088"/>
                  </a:lnTo>
                  <a:lnTo>
                    <a:pt x="1015" y="1087"/>
                  </a:lnTo>
                  <a:lnTo>
                    <a:pt x="1014" y="1087"/>
                  </a:lnTo>
                  <a:lnTo>
                    <a:pt x="1013" y="1087"/>
                  </a:lnTo>
                  <a:lnTo>
                    <a:pt x="1013" y="1086"/>
                  </a:lnTo>
                  <a:lnTo>
                    <a:pt x="1012" y="1086"/>
                  </a:lnTo>
                  <a:lnTo>
                    <a:pt x="1011" y="1086"/>
                  </a:lnTo>
                  <a:lnTo>
                    <a:pt x="1010" y="1086"/>
                  </a:lnTo>
                  <a:lnTo>
                    <a:pt x="1009" y="1086"/>
                  </a:lnTo>
                  <a:lnTo>
                    <a:pt x="1008" y="1086"/>
                  </a:lnTo>
                  <a:lnTo>
                    <a:pt x="1007" y="1086"/>
                  </a:lnTo>
                  <a:lnTo>
                    <a:pt x="1007" y="1087"/>
                  </a:lnTo>
                  <a:lnTo>
                    <a:pt x="1006" y="1087"/>
                  </a:lnTo>
                  <a:lnTo>
                    <a:pt x="1006" y="1086"/>
                  </a:lnTo>
                  <a:lnTo>
                    <a:pt x="1005" y="1085"/>
                  </a:lnTo>
                  <a:lnTo>
                    <a:pt x="1004" y="1085"/>
                  </a:lnTo>
                  <a:lnTo>
                    <a:pt x="1003" y="1085"/>
                  </a:lnTo>
                  <a:lnTo>
                    <a:pt x="1003" y="1086"/>
                  </a:lnTo>
                  <a:lnTo>
                    <a:pt x="1002" y="1086"/>
                  </a:lnTo>
                  <a:lnTo>
                    <a:pt x="1001" y="1087"/>
                  </a:lnTo>
                  <a:lnTo>
                    <a:pt x="1000" y="1088"/>
                  </a:lnTo>
                  <a:lnTo>
                    <a:pt x="999" y="1088"/>
                  </a:lnTo>
                  <a:lnTo>
                    <a:pt x="998" y="1088"/>
                  </a:lnTo>
                  <a:lnTo>
                    <a:pt x="997" y="1088"/>
                  </a:lnTo>
                  <a:lnTo>
                    <a:pt x="996" y="1088"/>
                  </a:lnTo>
                  <a:lnTo>
                    <a:pt x="996" y="1087"/>
                  </a:lnTo>
                  <a:lnTo>
                    <a:pt x="996" y="1086"/>
                  </a:lnTo>
                  <a:lnTo>
                    <a:pt x="995" y="1085"/>
                  </a:lnTo>
                  <a:lnTo>
                    <a:pt x="994" y="1085"/>
                  </a:lnTo>
                  <a:lnTo>
                    <a:pt x="994" y="1084"/>
                  </a:lnTo>
                  <a:lnTo>
                    <a:pt x="993" y="1083"/>
                  </a:lnTo>
                  <a:lnTo>
                    <a:pt x="992" y="1083"/>
                  </a:lnTo>
                  <a:lnTo>
                    <a:pt x="991" y="1083"/>
                  </a:lnTo>
                  <a:lnTo>
                    <a:pt x="991" y="1084"/>
                  </a:lnTo>
                  <a:lnTo>
                    <a:pt x="991" y="1085"/>
                  </a:lnTo>
                  <a:lnTo>
                    <a:pt x="991" y="1086"/>
                  </a:lnTo>
                  <a:lnTo>
                    <a:pt x="990" y="1087"/>
                  </a:lnTo>
                  <a:lnTo>
                    <a:pt x="989" y="1088"/>
                  </a:lnTo>
                  <a:lnTo>
                    <a:pt x="988" y="1088"/>
                  </a:lnTo>
                  <a:lnTo>
                    <a:pt x="987" y="1089"/>
                  </a:lnTo>
                  <a:lnTo>
                    <a:pt x="986" y="1089"/>
                  </a:lnTo>
                  <a:lnTo>
                    <a:pt x="986" y="1088"/>
                  </a:lnTo>
                  <a:lnTo>
                    <a:pt x="986" y="1087"/>
                  </a:lnTo>
                  <a:lnTo>
                    <a:pt x="987" y="1087"/>
                  </a:lnTo>
                  <a:lnTo>
                    <a:pt x="987" y="1086"/>
                  </a:lnTo>
                  <a:lnTo>
                    <a:pt x="987" y="1085"/>
                  </a:lnTo>
                  <a:lnTo>
                    <a:pt x="987" y="1084"/>
                  </a:lnTo>
                  <a:lnTo>
                    <a:pt x="986" y="1081"/>
                  </a:lnTo>
                  <a:lnTo>
                    <a:pt x="986" y="1080"/>
                  </a:lnTo>
                  <a:lnTo>
                    <a:pt x="985" y="1080"/>
                  </a:lnTo>
                  <a:lnTo>
                    <a:pt x="984" y="1080"/>
                  </a:lnTo>
                  <a:lnTo>
                    <a:pt x="983" y="1079"/>
                  </a:lnTo>
                  <a:lnTo>
                    <a:pt x="982" y="1079"/>
                  </a:lnTo>
                  <a:lnTo>
                    <a:pt x="981" y="1079"/>
                  </a:lnTo>
                  <a:lnTo>
                    <a:pt x="980" y="1079"/>
                  </a:lnTo>
                  <a:lnTo>
                    <a:pt x="980" y="1080"/>
                  </a:lnTo>
                  <a:lnTo>
                    <a:pt x="979" y="1080"/>
                  </a:lnTo>
                  <a:lnTo>
                    <a:pt x="978" y="1079"/>
                  </a:lnTo>
                  <a:lnTo>
                    <a:pt x="977" y="1079"/>
                  </a:lnTo>
                  <a:lnTo>
                    <a:pt x="977" y="1078"/>
                  </a:lnTo>
                  <a:lnTo>
                    <a:pt x="977" y="1077"/>
                  </a:lnTo>
                  <a:lnTo>
                    <a:pt x="977" y="1076"/>
                  </a:lnTo>
                  <a:lnTo>
                    <a:pt x="978" y="1076"/>
                  </a:lnTo>
                  <a:lnTo>
                    <a:pt x="979" y="1075"/>
                  </a:lnTo>
                  <a:lnTo>
                    <a:pt x="980" y="1074"/>
                  </a:lnTo>
                  <a:lnTo>
                    <a:pt x="980" y="1073"/>
                  </a:lnTo>
                  <a:lnTo>
                    <a:pt x="980" y="1072"/>
                  </a:lnTo>
                  <a:lnTo>
                    <a:pt x="979" y="1072"/>
                  </a:lnTo>
                  <a:lnTo>
                    <a:pt x="978" y="1072"/>
                  </a:lnTo>
                  <a:lnTo>
                    <a:pt x="977" y="1072"/>
                  </a:lnTo>
                  <a:lnTo>
                    <a:pt x="977" y="1073"/>
                  </a:lnTo>
                  <a:lnTo>
                    <a:pt x="976" y="1073"/>
                  </a:lnTo>
                  <a:lnTo>
                    <a:pt x="975" y="1074"/>
                  </a:lnTo>
                  <a:lnTo>
                    <a:pt x="974" y="1074"/>
                  </a:lnTo>
                  <a:lnTo>
                    <a:pt x="974" y="1075"/>
                  </a:lnTo>
                  <a:lnTo>
                    <a:pt x="973" y="1075"/>
                  </a:lnTo>
                  <a:lnTo>
                    <a:pt x="972" y="1075"/>
                  </a:lnTo>
                  <a:lnTo>
                    <a:pt x="971" y="1074"/>
                  </a:lnTo>
                  <a:lnTo>
                    <a:pt x="970" y="1074"/>
                  </a:lnTo>
                  <a:lnTo>
                    <a:pt x="969" y="1073"/>
                  </a:lnTo>
                  <a:lnTo>
                    <a:pt x="969" y="1072"/>
                  </a:lnTo>
                  <a:lnTo>
                    <a:pt x="969" y="1071"/>
                  </a:lnTo>
                  <a:lnTo>
                    <a:pt x="971" y="1071"/>
                  </a:lnTo>
                  <a:lnTo>
                    <a:pt x="972" y="1070"/>
                  </a:lnTo>
                  <a:lnTo>
                    <a:pt x="973" y="1070"/>
                  </a:lnTo>
                  <a:lnTo>
                    <a:pt x="973" y="1069"/>
                  </a:lnTo>
                  <a:lnTo>
                    <a:pt x="973" y="1067"/>
                  </a:lnTo>
                  <a:lnTo>
                    <a:pt x="973" y="1066"/>
                  </a:lnTo>
                  <a:lnTo>
                    <a:pt x="972" y="1066"/>
                  </a:lnTo>
                  <a:lnTo>
                    <a:pt x="972" y="1065"/>
                  </a:lnTo>
                  <a:lnTo>
                    <a:pt x="971" y="1065"/>
                  </a:lnTo>
                  <a:lnTo>
                    <a:pt x="970" y="1065"/>
                  </a:lnTo>
                  <a:lnTo>
                    <a:pt x="969" y="1065"/>
                  </a:lnTo>
                  <a:lnTo>
                    <a:pt x="968" y="1065"/>
                  </a:lnTo>
                  <a:lnTo>
                    <a:pt x="968" y="1064"/>
                  </a:lnTo>
                  <a:lnTo>
                    <a:pt x="967" y="1065"/>
                  </a:lnTo>
                  <a:lnTo>
                    <a:pt x="967" y="1066"/>
                  </a:lnTo>
                  <a:lnTo>
                    <a:pt x="967" y="1067"/>
                  </a:lnTo>
                  <a:lnTo>
                    <a:pt x="966" y="1068"/>
                  </a:lnTo>
                  <a:lnTo>
                    <a:pt x="966" y="1069"/>
                  </a:lnTo>
                  <a:lnTo>
                    <a:pt x="966" y="1070"/>
                  </a:lnTo>
                  <a:lnTo>
                    <a:pt x="966" y="1071"/>
                  </a:lnTo>
                  <a:lnTo>
                    <a:pt x="965" y="1073"/>
                  </a:lnTo>
                  <a:lnTo>
                    <a:pt x="965" y="1074"/>
                  </a:lnTo>
                  <a:lnTo>
                    <a:pt x="964" y="1074"/>
                  </a:lnTo>
                  <a:lnTo>
                    <a:pt x="963" y="1074"/>
                  </a:lnTo>
                  <a:lnTo>
                    <a:pt x="962" y="1074"/>
                  </a:lnTo>
                  <a:lnTo>
                    <a:pt x="961" y="1074"/>
                  </a:lnTo>
                  <a:lnTo>
                    <a:pt x="960" y="1073"/>
                  </a:lnTo>
                  <a:lnTo>
                    <a:pt x="959" y="1073"/>
                  </a:lnTo>
                  <a:lnTo>
                    <a:pt x="959" y="1072"/>
                  </a:lnTo>
                  <a:lnTo>
                    <a:pt x="956" y="1072"/>
                  </a:lnTo>
                  <a:lnTo>
                    <a:pt x="955" y="1072"/>
                  </a:lnTo>
                  <a:lnTo>
                    <a:pt x="955" y="1073"/>
                  </a:lnTo>
                  <a:lnTo>
                    <a:pt x="954" y="1072"/>
                  </a:lnTo>
                  <a:lnTo>
                    <a:pt x="954" y="1071"/>
                  </a:lnTo>
                  <a:lnTo>
                    <a:pt x="955" y="1070"/>
                  </a:lnTo>
                  <a:lnTo>
                    <a:pt x="955" y="1069"/>
                  </a:lnTo>
                  <a:lnTo>
                    <a:pt x="954" y="1069"/>
                  </a:lnTo>
                  <a:lnTo>
                    <a:pt x="953" y="1069"/>
                  </a:lnTo>
                  <a:lnTo>
                    <a:pt x="952" y="1069"/>
                  </a:lnTo>
                  <a:lnTo>
                    <a:pt x="951" y="1069"/>
                  </a:lnTo>
                  <a:lnTo>
                    <a:pt x="950" y="1069"/>
                  </a:lnTo>
                  <a:lnTo>
                    <a:pt x="950" y="1068"/>
                  </a:lnTo>
                  <a:lnTo>
                    <a:pt x="949" y="1068"/>
                  </a:lnTo>
                  <a:lnTo>
                    <a:pt x="949" y="1067"/>
                  </a:lnTo>
                  <a:lnTo>
                    <a:pt x="950" y="1067"/>
                  </a:lnTo>
                  <a:lnTo>
                    <a:pt x="949" y="1067"/>
                  </a:lnTo>
                  <a:lnTo>
                    <a:pt x="947" y="1067"/>
                  </a:lnTo>
                  <a:lnTo>
                    <a:pt x="946" y="1067"/>
                  </a:lnTo>
                  <a:lnTo>
                    <a:pt x="945" y="1067"/>
                  </a:lnTo>
                  <a:lnTo>
                    <a:pt x="945" y="1066"/>
                  </a:lnTo>
                  <a:lnTo>
                    <a:pt x="945" y="1065"/>
                  </a:lnTo>
                  <a:lnTo>
                    <a:pt x="944" y="1065"/>
                  </a:lnTo>
                  <a:lnTo>
                    <a:pt x="943" y="1065"/>
                  </a:lnTo>
                  <a:lnTo>
                    <a:pt x="942" y="1065"/>
                  </a:lnTo>
                  <a:lnTo>
                    <a:pt x="941" y="1065"/>
                  </a:lnTo>
                  <a:lnTo>
                    <a:pt x="940" y="1064"/>
                  </a:lnTo>
                  <a:lnTo>
                    <a:pt x="941" y="1063"/>
                  </a:lnTo>
                  <a:lnTo>
                    <a:pt x="942" y="1063"/>
                  </a:lnTo>
                  <a:lnTo>
                    <a:pt x="941" y="1062"/>
                  </a:lnTo>
                  <a:lnTo>
                    <a:pt x="941" y="1061"/>
                  </a:lnTo>
                  <a:lnTo>
                    <a:pt x="940" y="1061"/>
                  </a:lnTo>
                  <a:lnTo>
                    <a:pt x="940" y="1060"/>
                  </a:lnTo>
                  <a:lnTo>
                    <a:pt x="939" y="1060"/>
                  </a:lnTo>
                  <a:lnTo>
                    <a:pt x="939" y="1059"/>
                  </a:lnTo>
                  <a:lnTo>
                    <a:pt x="938" y="1059"/>
                  </a:lnTo>
                  <a:lnTo>
                    <a:pt x="937" y="1058"/>
                  </a:lnTo>
                  <a:lnTo>
                    <a:pt x="936" y="1058"/>
                  </a:lnTo>
                  <a:lnTo>
                    <a:pt x="936" y="1057"/>
                  </a:lnTo>
                  <a:lnTo>
                    <a:pt x="935" y="1057"/>
                  </a:lnTo>
                  <a:lnTo>
                    <a:pt x="935" y="1056"/>
                  </a:lnTo>
                  <a:lnTo>
                    <a:pt x="935" y="1055"/>
                  </a:lnTo>
                  <a:lnTo>
                    <a:pt x="936" y="1055"/>
                  </a:lnTo>
                  <a:lnTo>
                    <a:pt x="936" y="1054"/>
                  </a:lnTo>
                  <a:lnTo>
                    <a:pt x="935" y="1054"/>
                  </a:lnTo>
                  <a:lnTo>
                    <a:pt x="933" y="1054"/>
                  </a:lnTo>
                  <a:lnTo>
                    <a:pt x="932" y="1054"/>
                  </a:lnTo>
                  <a:lnTo>
                    <a:pt x="932" y="1055"/>
                  </a:lnTo>
                  <a:lnTo>
                    <a:pt x="932" y="1056"/>
                  </a:lnTo>
                  <a:lnTo>
                    <a:pt x="932" y="1057"/>
                  </a:lnTo>
                  <a:lnTo>
                    <a:pt x="931" y="1057"/>
                  </a:lnTo>
                  <a:lnTo>
                    <a:pt x="930" y="1057"/>
                  </a:lnTo>
                  <a:lnTo>
                    <a:pt x="929" y="1057"/>
                  </a:lnTo>
                  <a:lnTo>
                    <a:pt x="928" y="1056"/>
                  </a:lnTo>
                  <a:lnTo>
                    <a:pt x="928" y="1055"/>
                  </a:lnTo>
                  <a:lnTo>
                    <a:pt x="928" y="1054"/>
                  </a:lnTo>
                  <a:lnTo>
                    <a:pt x="929" y="1054"/>
                  </a:lnTo>
                  <a:lnTo>
                    <a:pt x="929" y="1053"/>
                  </a:lnTo>
                  <a:lnTo>
                    <a:pt x="930" y="1052"/>
                  </a:lnTo>
                  <a:lnTo>
                    <a:pt x="930" y="1051"/>
                  </a:lnTo>
                  <a:lnTo>
                    <a:pt x="930" y="1050"/>
                  </a:lnTo>
                  <a:lnTo>
                    <a:pt x="929" y="1050"/>
                  </a:lnTo>
                  <a:lnTo>
                    <a:pt x="928" y="1049"/>
                  </a:lnTo>
                  <a:lnTo>
                    <a:pt x="927" y="1048"/>
                  </a:lnTo>
                  <a:lnTo>
                    <a:pt x="927" y="1047"/>
                  </a:lnTo>
                  <a:lnTo>
                    <a:pt x="926" y="1047"/>
                  </a:lnTo>
                  <a:lnTo>
                    <a:pt x="925" y="1047"/>
                  </a:lnTo>
                  <a:lnTo>
                    <a:pt x="925" y="1046"/>
                  </a:lnTo>
                  <a:lnTo>
                    <a:pt x="924" y="1045"/>
                  </a:lnTo>
                  <a:lnTo>
                    <a:pt x="924" y="1044"/>
                  </a:lnTo>
                  <a:lnTo>
                    <a:pt x="923" y="1043"/>
                  </a:lnTo>
                  <a:lnTo>
                    <a:pt x="923" y="1042"/>
                  </a:lnTo>
                  <a:lnTo>
                    <a:pt x="922" y="1041"/>
                  </a:lnTo>
                  <a:lnTo>
                    <a:pt x="921" y="1041"/>
                  </a:lnTo>
                  <a:lnTo>
                    <a:pt x="921" y="1042"/>
                  </a:lnTo>
                  <a:lnTo>
                    <a:pt x="920" y="1042"/>
                  </a:lnTo>
                  <a:lnTo>
                    <a:pt x="919" y="1042"/>
                  </a:lnTo>
                  <a:lnTo>
                    <a:pt x="918" y="1041"/>
                  </a:lnTo>
                  <a:lnTo>
                    <a:pt x="919" y="1040"/>
                  </a:lnTo>
                  <a:lnTo>
                    <a:pt x="920" y="1040"/>
                  </a:lnTo>
                  <a:lnTo>
                    <a:pt x="920" y="1039"/>
                  </a:lnTo>
                  <a:lnTo>
                    <a:pt x="920" y="1038"/>
                  </a:lnTo>
                  <a:lnTo>
                    <a:pt x="919" y="1038"/>
                  </a:lnTo>
                  <a:lnTo>
                    <a:pt x="918" y="1038"/>
                  </a:lnTo>
                  <a:lnTo>
                    <a:pt x="917" y="1038"/>
                  </a:lnTo>
                  <a:lnTo>
                    <a:pt x="916" y="1037"/>
                  </a:lnTo>
                  <a:lnTo>
                    <a:pt x="915" y="1037"/>
                  </a:lnTo>
                  <a:lnTo>
                    <a:pt x="914" y="1037"/>
                  </a:lnTo>
                  <a:lnTo>
                    <a:pt x="913" y="1037"/>
                  </a:lnTo>
                  <a:lnTo>
                    <a:pt x="912" y="1037"/>
                  </a:lnTo>
                  <a:lnTo>
                    <a:pt x="913" y="1036"/>
                  </a:lnTo>
                  <a:lnTo>
                    <a:pt x="913" y="1035"/>
                  </a:lnTo>
                  <a:lnTo>
                    <a:pt x="913" y="1034"/>
                  </a:lnTo>
                  <a:lnTo>
                    <a:pt x="913" y="1033"/>
                  </a:lnTo>
                  <a:lnTo>
                    <a:pt x="913" y="1032"/>
                  </a:lnTo>
                  <a:lnTo>
                    <a:pt x="913" y="1031"/>
                  </a:lnTo>
                  <a:lnTo>
                    <a:pt x="912" y="1031"/>
                  </a:lnTo>
                  <a:lnTo>
                    <a:pt x="911" y="1030"/>
                  </a:lnTo>
                  <a:lnTo>
                    <a:pt x="910" y="1030"/>
                  </a:lnTo>
                  <a:lnTo>
                    <a:pt x="909" y="1030"/>
                  </a:lnTo>
                  <a:lnTo>
                    <a:pt x="909" y="1029"/>
                  </a:lnTo>
                  <a:lnTo>
                    <a:pt x="908" y="1029"/>
                  </a:lnTo>
                  <a:lnTo>
                    <a:pt x="907" y="1029"/>
                  </a:lnTo>
                  <a:lnTo>
                    <a:pt x="906" y="1029"/>
                  </a:lnTo>
                  <a:lnTo>
                    <a:pt x="906" y="1030"/>
                  </a:lnTo>
                  <a:lnTo>
                    <a:pt x="905" y="1030"/>
                  </a:lnTo>
                  <a:lnTo>
                    <a:pt x="905" y="1029"/>
                  </a:lnTo>
                  <a:lnTo>
                    <a:pt x="904" y="1029"/>
                  </a:lnTo>
                  <a:lnTo>
                    <a:pt x="904" y="1028"/>
                  </a:lnTo>
                  <a:lnTo>
                    <a:pt x="904" y="1027"/>
                  </a:lnTo>
                  <a:lnTo>
                    <a:pt x="904" y="1026"/>
                  </a:lnTo>
                  <a:lnTo>
                    <a:pt x="905" y="1025"/>
                  </a:lnTo>
                  <a:lnTo>
                    <a:pt x="905" y="1024"/>
                  </a:lnTo>
                  <a:lnTo>
                    <a:pt x="904" y="1024"/>
                  </a:lnTo>
                  <a:lnTo>
                    <a:pt x="903" y="1024"/>
                  </a:lnTo>
                  <a:lnTo>
                    <a:pt x="903" y="1025"/>
                  </a:lnTo>
                  <a:lnTo>
                    <a:pt x="902" y="1025"/>
                  </a:lnTo>
                  <a:lnTo>
                    <a:pt x="901" y="1025"/>
                  </a:lnTo>
                  <a:lnTo>
                    <a:pt x="900" y="1025"/>
                  </a:lnTo>
                  <a:lnTo>
                    <a:pt x="899" y="1025"/>
                  </a:lnTo>
                  <a:lnTo>
                    <a:pt x="898" y="1025"/>
                  </a:lnTo>
                  <a:lnTo>
                    <a:pt x="897" y="1025"/>
                  </a:lnTo>
                  <a:lnTo>
                    <a:pt x="897" y="1026"/>
                  </a:lnTo>
                  <a:lnTo>
                    <a:pt x="896" y="1026"/>
                  </a:lnTo>
                  <a:lnTo>
                    <a:pt x="895" y="1026"/>
                  </a:lnTo>
                  <a:lnTo>
                    <a:pt x="895" y="1027"/>
                  </a:lnTo>
                  <a:lnTo>
                    <a:pt x="894" y="1027"/>
                  </a:lnTo>
                  <a:lnTo>
                    <a:pt x="893" y="1026"/>
                  </a:lnTo>
                  <a:lnTo>
                    <a:pt x="892" y="1026"/>
                  </a:lnTo>
                  <a:lnTo>
                    <a:pt x="891" y="1026"/>
                  </a:lnTo>
                  <a:lnTo>
                    <a:pt x="891" y="1025"/>
                  </a:lnTo>
                  <a:lnTo>
                    <a:pt x="891" y="1024"/>
                  </a:lnTo>
                  <a:lnTo>
                    <a:pt x="890" y="1024"/>
                  </a:lnTo>
                  <a:lnTo>
                    <a:pt x="889" y="1024"/>
                  </a:lnTo>
                  <a:lnTo>
                    <a:pt x="889" y="1023"/>
                  </a:lnTo>
                  <a:lnTo>
                    <a:pt x="888" y="1023"/>
                  </a:lnTo>
                  <a:lnTo>
                    <a:pt x="888" y="1022"/>
                  </a:lnTo>
                  <a:lnTo>
                    <a:pt x="887" y="1022"/>
                  </a:lnTo>
                  <a:lnTo>
                    <a:pt x="887" y="1021"/>
                  </a:lnTo>
                  <a:lnTo>
                    <a:pt x="886" y="1021"/>
                  </a:lnTo>
                  <a:lnTo>
                    <a:pt x="885" y="1021"/>
                  </a:lnTo>
                  <a:lnTo>
                    <a:pt x="884" y="1021"/>
                  </a:lnTo>
                  <a:lnTo>
                    <a:pt x="884" y="1022"/>
                  </a:lnTo>
                  <a:lnTo>
                    <a:pt x="883" y="1022"/>
                  </a:lnTo>
                  <a:lnTo>
                    <a:pt x="882" y="1021"/>
                  </a:lnTo>
                  <a:lnTo>
                    <a:pt x="881" y="1022"/>
                  </a:lnTo>
                  <a:lnTo>
                    <a:pt x="880" y="1022"/>
                  </a:lnTo>
                  <a:lnTo>
                    <a:pt x="880" y="1023"/>
                  </a:lnTo>
                  <a:lnTo>
                    <a:pt x="879" y="1023"/>
                  </a:lnTo>
                  <a:lnTo>
                    <a:pt x="878" y="1023"/>
                  </a:lnTo>
                  <a:lnTo>
                    <a:pt x="878" y="1022"/>
                  </a:lnTo>
                  <a:lnTo>
                    <a:pt x="877" y="1022"/>
                  </a:lnTo>
                  <a:lnTo>
                    <a:pt x="877" y="1023"/>
                  </a:lnTo>
                  <a:lnTo>
                    <a:pt x="876" y="1023"/>
                  </a:lnTo>
                  <a:lnTo>
                    <a:pt x="875" y="1023"/>
                  </a:lnTo>
                  <a:lnTo>
                    <a:pt x="875" y="1024"/>
                  </a:lnTo>
                  <a:lnTo>
                    <a:pt x="874" y="1024"/>
                  </a:lnTo>
                  <a:lnTo>
                    <a:pt x="874" y="1023"/>
                  </a:lnTo>
                  <a:lnTo>
                    <a:pt x="874" y="1022"/>
                  </a:lnTo>
                  <a:lnTo>
                    <a:pt x="873" y="1021"/>
                  </a:lnTo>
                  <a:lnTo>
                    <a:pt x="873" y="1020"/>
                  </a:lnTo>
                  <a:lnTo>
                    <a:pt x="872" y="1019"/>
                  </a:lnTo>
                  <a:lnTo>
                    <a:pt x="871" y="1019"/>
                  </a:lnTo>
                  <a:lnTo>
                    <a:pt x="870" y="1019"/>
                  </a:lnTo>
                  <a:lnTo>
                    <a:pt x="870" y="1018"/>
                  </a:lnTo>
                  <a:lnTo>
                    <a:pt x="869" y="1018"/>
                  </a:lnTo>
                  <a:lnTo>
                    <a:pt x="868" y="1018"/>
                  </a:lnTo>
                  <a:lnTo>
                    <a:pt x="867" y="1018"/>
                  </a:lnTo>
                  <a:lnTo>
                    <a:pt x="866" y="1018"/>
                  </a:lnTo>
                  <a:lnTo>
                    <a:pt x="866" y="1017"/>
                  </a:lnTo>
                  <a:lnTo>
                    <a:pt x="865" y="1017"/>
                  </a:lnTo>
                  <a:lnTo>
                    <a:pt x="864" y="1017"/>
                  </a:lnTo>
                  <a:lnTo>
                    <a:pt x="863" y="1017"/>
                  </a:lnTo>
                  <a:lnTo>
                    <a:pt x="863" y="1016"/>
                  </a:lnTo>
                  <a:lnTo>
                    <a:pt x="862" y="1016"/>
                  </a:lnTo>
                  <a:lnTo>
                    <a:pt x="861" y="1016"/>
                  </a:lnTo>
                  <a:lnTo>
                    <a:pt x="860" y="1016"/>
                  </a:lnTo>
                  <a:lnTo>
                    <a:pt x="859" y="1016"/>
                  </a:lnTo>
                  <a:lnTo>
                    <a:pt x="859" y="1015"/>
                  </a:lnTo>
                  <a:lnTo>
                    <a:pt x="858" y="1014"/>
                  </a:lnTo>
                  <a:lnTo>
                    <a:pt x="858" y="1013"/>
                  </a:lnTo>
                  <a:lnTo>
                    <a:pt x="857" y="1013"/>
                  </a:lnTo>
                  <a:lnTo>
                    <a:pt x="856" y="1013"/>
                  </a:lnTo>
                  <a:lnTo>
                    <a:pt x="855" y="1013"/>
                  </a:lnTo>
                  <a:lnTo>
                    <a:pt x="854" y="1013"/>
                  </a:lnTo>
                  <a:lnTo>
                    <a:pt x="854" y="1014"/>
                  </a:lnTo>
                  <a:lnTo>
                    <a:pt x="853" y="1014"/>
                  </a:lnTo>
                  <a:lnTo>
                    <a:pt x="853" y="1013"/>
                  </a:lnTo>
                  <a:lnTo>
                    <a:pt x="852" y="1013"/>
                  </a:lnTo>
                  <a:lnTo>
                    <a:pt x="852" y="1012"/>
                  </a:lnTo>
                  <a:lnTo>
                    <a:pt x="851" y="1011"/>
                  </a:lnTo>
                  <a:lnTo>
                    <a:pt x="851" y="1010"/>
                  </a:lnTo>
                  <a:lnTo>
                    <a:pt x="850" y="1010"/>
                  </a:lnTo>
                  <a:lnTo>
                    <a:pt x="849" y="1010"/>
                  </a:lnTo>
                  <a:lnTo>
                    <a:pt x="849" y="1009"/>
                  </a:lnTo>
                  <a:lnTo>
                    <a:pt x="849" y="1008"/>
                  </a:lnTo>
                  <a:lnTo>
                    <a:pt x="848" y="1008"/>
                  </a:lnTo>
                  <a:lnTo>
                    <a:pt x="847" y="1007"/>
                  </a:lnTo>
                  <a:lnTo>
                    <a:pt x="847" y="1006"/>
                  </a:lnTo>
                  <a:lnTo>
                    <a:pt x="847" y="1005"/>
                  </a:lnTo>
                  <a:lnTo>
                    <a:pt x="846" y="1005"/>
                  </a:lnTo>
                  <a:lnTo>
                    <a:pt x="846" y="1004"/>
                  </a:lnTo>
                  <a:lnTo>
                    <a:pt x="846" y="1003"/>
                  </a:lnTo>
                  <a:lnTo>
                    <a:pt x="846" y="1002"/>
                  </a:lnTo>
                  <a:lnTo>
                    <a:pt x="847" y="1002"/>
                  </a:lnTo>
                  <a:lnTo>
                    <a:pt x="847" y="1001"/>
                  </a:lnTo>
                  <a:lnTo>
                    <a:pt x="846" y="1001"/>
                  </a:lnTo>
                  <a:lnTo>
                    <a:pt x="846" y="1000"/>
                  </a:lnTo>
                  <a:lnTo>
                    <a:pt x="845" y="1000"/>
                  </a:lnTo>
                  <a:lnTo>
                    <a:pt x="845" y="1001"/>
                  </a:lnTo>
                  <a:lnTo>
                    <a:pt x="844" y="1001"/>
                  </a:lnTo>
                  <a:lnTo>
                    <a:pt x="843" y="1001"/>
                  </a:lnTo>
                  <a:lnTo>
                    <a:pt x="842" y="1001"/>
                  </a:lnTo>
                  <a:lnTo>
                    <a:pt x="842" y="1000"/>
                  </a:lnTo>
                  <a:lnTo>
                    <a:pt x="842" y="999"/>
                  </a:lnTo>
                  <a:lnTo>
                    <a:pt x="843" y="999"/>
                  </a:lnTo>
                  <a:lnTo>
                    <a:pt x="843" y="998"/>
                  </a:lnTo>
                  <a:lnTo>
                    <a:pt x="843" y="997"/>
                  </a:lnTo>
                  <a:lnTo>
                    <a:pt x="842" y="997"/>
                  </a:lnTo>
                  <a:lnTo>
                    <a:pt x="841" y="996"/>
                  </a:lnTo>
                  <a:lnTo>
                    <a:pt x="840" y="997"/>
                  </a:lnTo>
                  <a:lnTo>
                    <a:pt x="839" y="997"/>
                  </a:lnTo>
                  <a:lnTo>
                    <a:pt x="838" y="998"/>
                  </a:lnTo>
                  <a:lnTo>
                    <a:pt x="838" y="999"/>
                  </a:lnTo>
                  <a:lnTo>
                    <a:pt x="838" y="1000"/>
                  </a:lnTo>
                  <a:lnTo>
                    <a:pt x="837" y="1000"/>
                  </a:lnTo>
                  <a:lnTo>
                    <a:pt x="836" y="1000"/>
                  </a:lnTo>
                  <a:lnTo>
                    <a:pt x="836" y="1001"/>
                  </a:lnTo>
                  <a:lnTo>
                    <a:pt x="836" y="1000"/>
                  </a:lnTo>
                  <a:lnTo>
                    <a:pt x="836" y="999"/>
                  </a:lnTo>
                  <a:lnTo>
                    <a:pt x="835" y="999"/>
                  </a:lnTo>
                  <a:lnTo>
                    <a:pt x="835" y="998"/>
                  </a:lnTo>
                  <a:lnTo>
                    <a:pt x="834" y="998"/>
                  </a:lnTo>
                  <a:lnTo>
                    <a:pt x="834" y="997"/>
                  </a:lnTo>
                  <a:lnTo>
                    <a:pt x="835" y="997"/>
                  </a:lnTo>
                  <a:lnTo>
                    <a:pt x="835" y="996"/>
                  </a:lnTo>
                  <a:lnTo>
                    <a:pt x="835" y="995"/>
                  </a:lnTo>
                  <a:lnTo>
                    <a:pt x="834" y="993"/>
                  </a:lnTo>
                  <a:lnTo>
                    <a:pt x="835" y="993"/>
                  </a:lnTo>
                  <a:lnTo>
                    <a:pt x="835" y="992"/>
                  </a:lnTo>
                  <a:lnTo>
                    <a:pt x="836" y="992"/>
                  </a:lnTo>
                  <a:lnTo>
                    <a:pt x="836" y="991"/>
                  </a:lnTo>
                  <a:lnTo>
                    <a:pt x="836" y="990"/>
                  </a:lnTo>
                  <a:lnTo>
                    <a:pt x="836" y="989"/>
                  </a:lnTo>
                  <a:lnTo>
                    <a:pt x="836" y="988"/>
                  </a:lnTo>
                  <a:lnTo>
                    <a:pt x="835" y="986"/>
                  </a:lnTo>
                  <a:lnTo>
                    <a:pt x="834" y="985"/>
                  </a:lnTo>
                  <a:lnTo>
                    <a:pt x="833" y="985"/>
                  </a:lnTo>
                  <a:lnTo>
                    <a:pt x="832" y="985"/>
                  </a:lnTo>
                  <a:lnTo>
                    <a:pt x="831" y="986"/>
                  </a:lnTo>
                  <a:lnTo>
                    <a:pt x="830" y="986"/>
                  </a:lnTo>
                  <a:lnTo>
                    <a:pt x="829" y="986"/>
                  </a:lnTo>
                  <a:lnTo>
                    <a:pt x="829" y="987"/>
                  </a:lnTo>
                  <a:lnTo>
                    <a:pt x="829" y="986"/>
                  </a:lnTo>
                  <a:lnTo>
                    <a:pt x="828" y="986"/>
                  </a:lnTo>
                  <a:lnTo>
                    <a:pt x="827" y="986"/>
                  </a:lnTo>
                  <a:lnTo>
                    <a:pt x="827" y="985"/>
                  </a:lnTo>
                  <a:lnTo>
                    <a:pt x="826" y="985"/>
                  </a:lnTo>
                  <a:lnTo>
                    <a:pt x="826" y="984"/>
                  </a:lnTo>
                  <a:lnTo>
                    <a:pt x="826" y="983"/>
                  </a:lnTo>
                  <a:lnTo>
                    <a:pt x="827" y="983"/>
                  </a:lnTo>
                  <a:lnTo>
                    <a:pt x="826" y="982"/>
                  </a:lnTo>
                  <a:lnTo>
                    <a:pt x="826" y="981"/>
                  </a:lnTo>
                  <a:lnTo>
                    <a:pt x="825" y="981"/>
                  </a:lnTo>
                  <a:lnTo>
                    <a:pt x="824" y="981"/>
                  </a:lnTo>
                  <a:lnTo>
                    <a:pt x="823" y="982"/>
                  </a:lnTo>
                  <a:lnTo>
                    <a:pt x="822" y="982"/>
                  </a:lnTo>
                  <a:lnTo>
                    <a:pt x="822" y="983"/>
                  </a:lnTo>
                  <a:lnTo>
                    <a:pt x="821" y="983"/>
                  </a:lnTo>
                  <a:lnTo>
                    <a:pt x="820" y="983"/>
                  </a:lnTo>
                  <a:lnTo>
                    <a:pt x="820" y="982"/>
                  </a:lnTo>
                  <a:lnTo>
                    <a:pt x="819" y="982"/>
                  </a:lnTo>
                  <a:lnTo>
                    <a:pt x="818" y="982"/>
                  </a:lnTo>
                  <a:lnTo>
                    <a:pt x="818" y="981"/>
                  </a:lnTo>
                  <a:lnTo>
                    <a:pt x="817" y="980"/>
                  </a:lnTo>
                  <a:lnTo>
                    <a:pt x="816" y="980"/>
                  </a:lnTo>
                  <a:lnTo>
                    <a:pt x="815" y="980"/>
                  </a:lnTo>
                  <a:lnTo>
                    <a:pt x="815" y="979"/>
                  </a:lnTo>
                  <a:lnTo>
                    <a:pt x="814" y="979"/>
                  </a:lnTo>
                  <a:lnTo>
                    <a:pt x="812" y="979"/>
                  </a:lnTo>
                  <a:lnTo>
                    <a:pt x="812" y="978"/>
                  </a:lnTo>
                  <a:lnTo>
                    <a:pt x="811" y="978"/>
                  </a:lnTo>
                  <a:lnTo>
                    <a:pt x="810" y="979"/>
                  </a:lnTo>
                  <a:lnTo>
                    <a:pt x="809" y="979"/>
                  </a:lnTo>
                  <a:lnTo>
                    <a:pt x="808" y="979"/>
                  </a:lnTo>
                  <a:lnTo>
                    <a:pt x="808" y="978"/>
                  </a:lnTo>
                  <a:lnTo>
                    <a:pt x="808" y="979"/>
                  </a:lnTo>
                  <a:lnTo>
                    <a:pt x="807" y="979"/>
                  </a:lnTo>
                  <a:lnTo>
                    <a:pt x="807" y="978"/>
                  </a:lnTo>
                  <a:lnTo>
                    <a:pt x="806" y="978"/>
                  </a:lnTo>
                  <a:lnTo>
                    <a:pt x="806" y="977"/>
                  </a:lnTo>
                  <a:lnTo>
                    <a:pt x="805" y="977"/>
                  </a:lnTo>
                  <a:lnTo>
                    <a:pt x="804" y="977"/>
                  </a:lnTo>
                  <a:lnTo>
                    <a:pt x="803" y="977"/>
                  </a:lnTo>
                  <a:lnTo>
                    <a:pt x="802" y="977"/>
                  </a:lnTo>
                  <a:lnTo>
                    <a:pt x="802" y="978"/>
                  </a:lnTo>
                  <a:lnTo>
                    <a:pt x="802" y="979"/>
                  </a:lnTo>
                  <a:lnTo>
                    <a:pt x="801" y="979"/>
                  </a:lnTo>
                  <a:lnTo>
                    <a:pt x="800" y="978"/>
                  </a:lnTo>
                  <a:lnTo>
                    <a:pt x="800" y="977"/>
                  </a:lnTo>
                  <a:lnTo>
                    <a:pt x="799" y="976"/>
                  </a:lnTo>
                  <a:lnTo>
                    <a:pt x="798" y="976"/>
                  </a:lnTo>
                  <a:lnTo>
                    <a:pt x="798" y="975"/>
                  </a:lnTo>
                  <a:lnTo>
                    <a:pt x="797" y="976"/>
                  </a:lnTo>
                  <a:lnTo>
                    <a:pt x="796" y="976"/>
                  </a:lnTo>
                  <a:lnTo>
                    <a:pt x="795" y="977"/>
                  </a:lnTo>
                  <a:lnTo>
                    <a:pt x="794" y="977"/>
                  </a:lnTo>
                  <a:lnTo>
                    <a:pt x="793" y="977"/>
                  </a:lnTo>
                  <a:lnTo>
                    <a:pt x="792" y="976"/>
                  </a:lnTo>
                  <a:lnTo>
                    <a:pt x="792" y="975"/>
                  </a:lnTo>
                  <a:lnTo>
                    <a:pt x="793" y="975"/>
                  </a:lnTo>
                  <a:lnTo>
                    <a:pt x="792" y="975"/>
                  </a:lnTo>
                  <a:lnTo>
                    <a:pt x="791" y="974"/>
                  </a:lnTo>
                  <a:lnTo>
                    <a:pt x="790" y="974"/>
                  </a:lnTo>
                  <a:lnTo>
                    <a:pt x="789" y="974"/>
                  </a:lnTo>
                  <a:lnTo>
                    <a:pt x="788" y="974"/>
                  </a:lnTo>
                  <a:lnTo>
                    <a:pt x="787" y="974"/>
                  </a:lnTo>
                  <a:lnTo>
                    <a:pt x="786" y="974"/>
                  </a:lnTo>
                  <a:lnTo>
                    <a:pt x="785" y="973"/>
                  </a:lnTo>
                  <a:lnTo>
                    <a:pt x="784" y="973"/>
                  </a:lnTo>
                  <a:lnTo>
                    <a:pt x="783" y="973"/>
                  </a:lnTo>
                  <a:lnTo>
                    <a:pt x="782" y="973"/>
                  </a:lnTo>
                  <a:lnTo>
                    <a:pt x="782" y="972"/>
                  </a:lnTo>
                  <a:lnTo>
                    <a:pt x="781" y="972"/>
                  </a:lnTo>
                  <a:lnTo>
                    <a:pt x="780" y="972"/>
                  </a:lnTo>
                  <a:lnTo>
                    <a:pt x="780" y="971"/>
                  </a:lnTo>
                  <a:lnTo>
                    <a:pt x="779" y="971"/>
                  </a:lnTo>
                  <a:lnTo>
                    <a:pt x="778" y="971"/>
                  </a:lnTo>
                  <a:lnTo>
                    <a:pt x="777" y="971"/>
                  </a:lnTo>
                  <a:lnTo>
                    <a:pt x="776" y="971"/>
                  </a:lnTo>
                  <a:lnTo>
                    <a:pt x="776" y="972"/>
                  </a:lnTo>
                  <a:lnTo>
                    <a:pt x="775" y="972"/>
                  </a:lnTo>
                  <a:lnTo>
                    <a:pt x="774" y="972"/>
                  </a:lnTo>
                  <a:lnTo>
                    <a:pt x="773" y="971"/>
                  </a:lnTo>
                  <a:lnTo>
                    <a:pt x="772" y="971"/>
                  </a:lnTo>
                  <a:lnTo>
                    <a:pt x="772" y="970"/>
                  </a:lnTo>
                  <a:lnTo>
                    <a:pt x="771" y="970"/>
                  </a:lnTo>
                  <a:lnTo>
                    <a:pt x="769" y="969"/>
                  </a:lnTo>
                  <a:lnTo>
                    <a:pt x="768" y="969"/>
                  </a:lnTo>
                  <a:lnTo>
                    <a:pt x="767" y="969"/>
                  </a:lnTo>
                  <a:lnTo>
                    <a:pt x="765" y="968"/>
                  </a:lnTo>
                  <a:lnTo>
                    <a:pt x="764" y="967"/>
                  </a:lnTo>
                  <a:lnTo>
                    <a:pt x="763" y="967"/>
                  </a:lnTo>
                  <a:lnTo>
                    <a:pt x="762" y="966"/>
                  </a:lnTo>
                  <a:lnTo>
                    <a:pt x="761" y="966"/>
                  </a:lnTo>
                  <a:lnTo>
                    <a:pt x="760" y="966"/>
                  </a:lnTo>
                  <a:lnTo>
                    <a:pt x="760" y="965"/>
                  </a:lnTo>
                  <a:lnTo>
                    <a:pt x="759" y="965"/>
                  </a:lnTo>
                  <a:lnTo>
                    <a:pt x="759" y="964"/>
                  </a:lnTo>
                  <a:lnTo>
                    <a:pt x="758" y="964"/>
                  </a:lnTo>
                  <a:lnTo>
                    <a:pt x="757" y="964"/>
                  </a:lnTo>
                  <a:lnTo>
                    <a:pt x="756" y="964"/>
                  </a:lnTo>
                  <a:lnTo>
                    <a:pt x="755" y="963"/>
                  </a:lnTo>
                  <a:lnTo>
                    <a:pt x="754" y="962"/>
                  </a:lnTo>
                  <a:lnTo>
                    <a:pt x="753" y="961"/>
                  </a:lnTo>
                  <a:lnTo>
                    <a:pt x="752" y="960"/>
                  </a:lnTo>
                  <a:lnTo>
                    <a:pt x="751" y="960"/>
                  </a:lnTo>
                  <a:lnTo>
                    <a:pt x="751" y="959"/>
                  </a:lnTo>
                  <a:lnTo>
                    <a:pt x="750" y="959"/>
                  </a:lnTo>
                  <a:lnTo>
                    <a:pt x="750" y="958"/>
                  </a:lnTo>
                  <a:lnTo>
                    <a:pt x="750" y="957"/>
                  </a:lnTo>
                  <a:lnTo>
                    <a:pt x="749" y="957"/>
                  </a:lnTo>
                  <a:lnTo>
                    <a:pt x="748" y="956"/>
                  </a:lnTo>
                  <a:lnTo>
                    <a:pt x="747" y="956"/>
                  </a:lnTo>
                  <a:lnTo>
                    <a:pt x="747" y="955"/>
                  </a:lnTo>
                  <a:lnTo>
                    <a:pt x="746" y="954"/>
                  </a:lnTo>
                  <a:lnTo>
                    <a:pt x="745" y="954"/>
                  </a:lnTo>
                  <a:lnTo>
                    <a:pt x="745" y="953"/>
                  </a:lnTo>
                  <a:lnTo>
                    <a:pt x="744" y="954"/>
                  </a:lnTo>
                  <a:lnTo>
                    <a:pt x="743" y="954"/>
                  </a:lnTo>
                  <a:lnTo>
                    <a:pt x="742" y="953"/>
                  </a:lnTo>
                  <a:lnTo>
                    <a:pt x="741" y="952"/>
                  </a:lnTo>
                  <a:lnTo>
                    <a:pt x="740" y="952"/>
                  </a:lnTo>
                  <a:lnTo>
                    <a:pt x="740" y="951"/>
                  </a:lnTo>
                  <a:lnTo>
                    <a:pt x="740" y="950"/>
                  </a:lnTo>
                  <a:lnTo>
                    <a:pt x="740" y="949"/>
                  </a:lnTo>
                  <a:lnTo>
                    <a:pt x="740" y="948"/>
                  </a:lnTo>
                  <a:lnTo>
                    <a:pt x="739" y="948"/>
                  </a:lnTo>
                  <a:lnTo>
                    <a:pt x="738" y="948"/>
                  </a:lnTo>
                  <a:lnTo>
                    <a:pt x="737" y="947"/>
                  </a:lnTo>
                  <a:lnTo>
                    <a:pt x="738" y="947"/>
                  </a:lnTo>
                  <a:lnTo>
                    <a:pt x="737" y="947"/>
                  </a:lnTo>
                  <a:lnTo>
                    <a:pt x="737" y="946"/>
                  </a:lnTo>
                  <a:lnTo>
                    <a:pt x="736" y="946"/>
                  </a:lnTo>
                  <a:lnTo>
                    <a:pt x="736" y="945"/>
                  </a:lnTo>
                  <a:lnTo>
                    <a:pt x="735" y="944"/>
                  </a:lnTo>
                  <a:lnTo>
                    <a:pt x="734" y="944"/>
                  </a:lnTo>
                  <a:lnTo>
                    <a:pt x="733" y="943"/>
                  </a:lnTo>
                  <a:lnTo>
                    <a:pt x="733" y="944"/>
                  </a:lnTo>
                  <a:lnTo>
                    <a:pt x="732" y="944"/>
                  </a:lnTo>
                  <a:lnTo>
                    <a:pt x="732" y="945"/>
                  </a:lnTo>
                  <a:lnTo>
                    <a:pt x="731" y="945"/>
                  </a:lnTo>
                  <a:lnTo>
                    <a:pt x="731" y="944"/>
                  </a:lnTo>
                  <a:lnTo>
                    <a:pt x="730" y="944"/>
                  </a:lnTo>
                  <a:lnTo>
                    <a:pt x="730" y="943"/>
                  </a:lnTo>
                  <a:lnTo>
                    <a:pt x="730" y="942"/>
                  </a:lnTo>
                  <a:lnTo>
                    <a:pt x="730" y="941"/>
                  </a:lnTo>
                  <a:lnTo>
                    <a:pt x="729" y="941"/>
                  </a:lnTo>
                  <a:lnTo>
                    <a:pt x="728" y="941"/>
                  </a:lnTo>
                  <a:lnTo>
                    <a:pt x="727" y="941"/>
                  </a:lnTo>
                  <a:lnTo>
                    <a:pt x="726" y="941"/>
                  </a:lnTo>
                  <a:lnTo>
                    <a:pt x="726" y="940"/>
                  </a:lnTo>
                  <a:lnTo>
                    <a:pt x="725" y="941"/>
                  </a:lnTo>
                  <a:lnTo>
                    <a:pt x="724" y="941"/>
                  </a:lnTo>
                  <a:lnTo>
                    <a:pt x="724" y="940"/>
                  </a:lnTo>
                  <a:lnTo>
                    <a:pt x="724" y="939"/>
                  </a:lnTo>
                  <a:lnTo>
                    <a:pt x="723" y="939"/>
                  </a:lnTo>
                  <a:lnTo>
                    <a:pt x="723" y="938"/>
                  </a:lnTo>
                  <a:lnTo>
                    <a:pt x="722" y="939"/>
                  </a:lnTo>
                  <a:lnTo>
                    <a:pt x="721" y="939"/>
                  </a:lnTo>
                  <a:lnTo>
                    <a:pt x="721" y="938"/>
                  </a:lnTo>
                  <a:lnTo>
                    <a:pt x="721" y="937"/>
                  </a:lnTo>
                  <a:lnTo>
                    <a:pt x="720" y="936"/>
                  </a:lnTo>
                  <a:lnTo>
                    <a:pt x="719" y="936"/>
                  </a:lnTo>
                  <a:lnTo>
                    <a:pt x="719" y="937"/>
                  </a:lnTo>
                  <a:lnTo>
                    <a:pt x="718" y="937"/>
                  </a:lnTo>
                  <a:lnTo>
                    <a:pt x="717" y="936"/>
                  </a:lnTo>
                  <a:lnTo>
                    <a:pt x="716" y="936"/>
                  </a:lnTo>
                  <a:lnTo>
                    <a:pt x="716" y="935"/>
                  </a:lnTo>
                  <a:lnTo>
                    <a:pt x="717" y="935"/>
                  </a:lnTo>
                  <a:lnTo>
                    <a:pt x="717" y="934"/>
                  </a:lnTo>
                  <a:lnTo>
                    <a:pt x="716" y="933"/>
                  </a:lnTo>
                  <a:lnTo>
                    <a:pt x="716" y="932"/>
                  </a:lnTo>
                  <a:lnTo>
                    <a:pt x="715" y="932"/>
                  </a:lnTo>
                  <a:lnTo>
                    <a:pt x="715" y="931"/>
                  </a:lnTo>
                  <a:lnTo>
                    <a:pt x="715" y="930"/>
                  </a:lnTo>
                  <a:lnTo>
                    <a:pt x="714" y="930"/>
                  </a:lnTo>
                  <a:lnTo>
                    <a:pt x="713" y="930"/>
                  </a:lnTo>
                  <a:lnTo>
                    <a:pt x="712" y="930"/>
                  </a:lnTo>
                  <a:lnTo>
                    <a:pt x="712" y="929"/>
                  </a:lnTo>
                  <a:lnTo>
                    <a:pt x="712" y="928"/>
                  </a:lnTo>
                  <a:lnTo>
                    <a:pt x="712" y="927"/>
                  </a:lnTo>
                  <a:lnTo>
                    <a:pt x="712" y="926"/>
                  </a:lnTo>
                  <a:lnTo>
                    <a:pt x="712" y="925"/>
                  </a:lnTo>
                  <a:lnTo>
                    <a:pt x="712" y="924"/>
                  </a:lnTo>
                  <a:lnTo>
                    <a:pt x="711" y="924"/>
                  </a:lnTo>
                  <a:lnTo>
                    <a:pt x="710" y="923"/>
                  </a:lnTo>
                  <a:lnTo>
                    <a:pt x="710" y="922"/>
                  </a:lnTo>
                  <a:lnTo>
                    <a:pt x="709" y="922"/>
                  </a:lnTo>
                  <a:lnTo>
                    <a:pt x="709" y="921"/>
                  </a:lnTo>
                  <a:lnTo>
                    <a:pt x="708" y="921"/>
                  </a:lnTo>
                  <a:lnTo>
                    <a:pt x="709" y="920"/>
                  </a:lnTo>
                  <a:lnTo>
                    <a:pt x="708" y="920"/>
                  </a:lnTo>
                  <a:lnTo>
                    <a:pt x="708" y="919"/>
                  </a:lnTo>
                  <a:lnTo>
                    <a:pt x="707" y="919"/>
                  </a:lnTo>
                  <a:lnTo>
                    <a:pt x="706" y="919"/>
                  </a:lnTo>
                  <a:lnTo>
                    <a:pt x="706" y="918"/>
                  </a:lnTo>
                  <a:lnTo>
                    <a:pt x="705" y="918"/>
                  </a:lnTo>
                  <a:lnTo>
                    <a:pt x="705" y="917"/>
                  </a:lnTo>
                  <a:lnTo>
                    <a:pt x="704" y="916"/>
                  </a:lnTo>
                  <a:lnTo>
                    <a:pt x="703" y="916"/>
                  </a:lnTo>
                  <a:lnTo>
                    <a:pt x="703" y="915"/>
                  </a:lnTo>
                  <a:lnTo>
                    <a:pt x="702" y="914"/>
                  </a:lnTo>
                  <a:lnTo>
                    <a:pt x="701" y="914"/>
                  </a:lnTo>
                  <a:lnTo>
                    <a:pt x="702" y="913"/>
                  </a:lnTo>
                  <a:lnTo>
                    <a:pt x="703" y="913"/>
                  </a:lnTo>
                  <a:lnTo>
                    <a:pt x="703" y="912"/>
                  </a:lnTo>
                  <a:lnTo>
                    <a:pt x="703" y="910"/>
                  </a:lnTo>
                  <a:lnTo>
                    <a:pt x="704" y="909"/>
                  </a:lnTo>
                  <a:lnTo>
                    <a:pt x="704" y="908"/>
                  </a:lnTo>
                  <a:lnTo>
                    <a:pt x="704" y="907"/>
                  </a:lnTo>
                  <a:lnTo>
                    <a:pt x="705" y="906"/>
                  </a:lnTo>
                  <a:lnTo>
                    <a:pt x="705" y="905"/>
                  </a:lnTo>
                  <a:lnTo>
                    <a:pt x="704" y="905"/>
                  </a:lnTo>
                  <a:lnTo>
                    <a:pt x="704" y="904"/>
                  </a:lnTo>
                  <a:lnTo>
                    <a:pt x="703" y="904"/>
                  </a:lnTo>
                  <a:lnTo>
                    <a:pt x="702" y="904"/>
                  </a:lnTo>
                  <a:lnTo>
                    <a:pt x="701" y="904"/>
                  </a:lnTo>
                  <a:lnTo>
                    <a:pt x="700" y="905"/>
                  </a:lnTo>
                  <a:lnTo>
                    <a:pt x="699" y="905"/>
                  </a:lnTo>
                  <a:lnTo>
                    <a:pt x="698" y="906"/>
                  </a:lnTo>
                  <a:lnTo>
                    <a:pt x="698" y="905"/>
                  </a:lnTo>
                  <a:lnTo>
                    <a:pt x="697" y="904"/>
                  </a:lnTo>
                  <a:lnTo>
                    <a:pt x="697" y="903"/>
                  </a:lnTo>
                  <a:lnTo>
                    <a:pt x="697" y="902"/>
                  </a:lnTo>
                  <a:lnTo>
                    <a:pt x="697" y="901"/>
                  </a:lnTo>
                  <a:lnTo>
                    <a:pt x="697" y="900"/>
                  </a:lnTo>
                  <a:lnTo>
                    <a:pt x="696" y="900"/>
                  </a:lnTo>
                  <a:lnTo>
                    <a:pt x="696" y="899"/>
                  </a:lnTo>
                  <a:lnTo>
                    <a:pt x="695" y="899"/>
                  </a:lnTo>
                  <a:lnTo>
                    <a:pt x="694" y="899"/>
                  </a:lnTo>
                  <a:lnTo>
                    <a:pt x="694" y="898"/>
                  </a:lnTo>
                  <a:lnTo>
                    <a:pt x="693" y="898"/>
                  </a:lnTo>
                  <a:lnTo>
                    <a:pt x="693" y="897"/>
                  </a:lnTo>
                  <a:lnTo>
                    <a:pt x="692" y="897"/>
                  </a:lnTo>
                  <a:lnTo>
                    <a:pt x="691" y="897"/>
                  </a:lnTo>
                  <a:lnTo>
                    <a:pt x="690" y="897"/>
                  </a:lnTo>
                  <a:lnTo>
                    <a:pt x="689" y="897"/>
                  </a:lnTo>
                  <a:lnTo>
                    <a:pt x="689" y="896"/>
                  </a:lnTo>
                  <a:lnTo>
                    <a:pt x="688" y="895"/>
                  </a:lnTo>
                  <a:lnTo>
                    <a:pt x="689" y="895"/>
                  </a:lnTo>
                  <a:lnTo>
                    <a:pt x="689" y="894"/>
                  </a:lnTo>
                  <a:lnTo>
                    <a:pt x="688" y="894"/>
                  </a:lnTo>
                  <a:lnTo>
                    <a:pt x="688" y="893"/>
                  </a:lnTo>
                  <a:lnTo>
                    <a:pt x="687" y="893"/>
                  </a:lnTo>
                  <a:lnTo>
                    <a:pt x="686" y="893"/>
                  </a:lnTo>
                  <a:lnTo>
                    <a:pt x="685" y="893"/>
                  </a:lnTo>
                  <a:lnTo>
                    <a:pt x="685" y="892"/>
                  </a:lnTo>
                  <a:lnTo>
                    <a:pt x="684" y="892"/>
                  </a:lnTo>
                  <a:lnTo>
                    <a:pt x="683" y="892"/>
                  </a:lnTo>
                  <a:lnTo>
                    <a:pt x="682" y="892"/>
                  </a:lnTo>
                  <a:lnTo>
                    <a:pt x="682" y="891"/>
                  </a:lnTo>
                  <a:lnTo>
                    <a:pt x="681" y="891"/>
                  </a:lnTo>
                  <a:lnTo>
                    <a:pt x="680" y="891"/>
                  </a:lnTo>
                  <a:lnTo>
                    <a:pt x="679" y="891"/>
                  </a:lnTo>
                  <a:lnTo>
                    <a:pt x="678" y="891"/>
                  </a:lnTo>
                  <a:lnTo>
                    <a:pt x="679" y="891"/>
                  </a:lnTo>
                  <a:lnTo>
                    <a:pt x="678" y="890"/>
                  </a:lnTo>
                  <a:lnTo>
                    <a:pt x="677" y="890"/>
                  </a:lnTo>
                  <a:lnTo>
                    <a:pt x="676" y="890"/>
                  </a:lnTo>
                  <a:lnTo>
                    <a:pt x="675" y="890"/>
                  </a:lnTo>
                  <a:lnTo>
                    <a:pt x="674" y="890"/>
                  </a:lnTo>
                  <a:lnTo>
                    <a:pt x="673" y="890"/>
                  </a:lnTo>
                  <a:lnTo>
                    <a:pt x="673" y="888"/>
                  </a:lnTo>
                  <a:lnTo>
                    <a:pt x="673" y="887"/>
                  </a:lnTo>
                  <a:lnTo>
                    <a:pt x="672" y="886"/>
                  </a:lnTo>
                  <a:lnTo>
                    <a:pt x="671" y="886"/>
                  </a:lnTo>
                  <a:lnTo>
                    <a:pt x="671" y="887"/>
                  </a:lnTo>
                  <a:lnTo>
                    <a:pt x="671" y="888"/>
                  </a:lnTo>
                  <a:lnTo>
                    <a:pt x="671" y="889"/>
                  </a:lnTo>
                  <a:lnTo>
                    <a:pt x="670" y="890"/>
                  </a:lnTo>
                  <a:lnTo>
                    <a:pt x="669" y="890"/>
                  </a:lnTo>
                  <a:lnTo>
                    <a:pt x="668" y="890"/>
                  </a:lnTo>
                  <a:lnTo>
                    <a:pt x="667" y="890"/>
                  </a:lnTo>
                  <a:lnTo>
                    <a:pt x="667" y="891"/>
                  </a:lnTo>
                  <a:lnTo>
                    <a:pt x="666" y="891"/>
                  </a:lnTo>
                  <a:lnTo>
                    <a:pt x="665" y="891"/>
                  </a:lnTo>
                  <a:lnTo>
                    <a:pt x="663" y="889"/>
                  </a:lnTo>
                  <a:lnTo>
                    <a:pt x="660" y="887"/>
                  </a:lnTo>
                  <a:lnTo>
                    <a:pt x="657" y="885"/>
                  </a:lnTo>
                  <a:lnTo>
                    <a:pt x="657" y="884"/>
                  </a:lnTo>
                  <a:lnTo>
                    <a:pt x="656" y="882"/>
                  </a:lnTo>
                  <a:lnTo>
                    <a:pt x="655" y="882"/>
                  </a:lnTo>
                  <a:lnTo>
                    <a:pt x="654" y="882"/>
                  </a:lnTo>
                  <a:lnTo>
                    <a:pt x="653" y="882"/>
                  </a:lnTo>
                  <a:lnTo>
                    <a:pt x="652" y="882"/>
                  </a:lnTo>
                  <a:lnTo>
                    <a:pt x="651" y="881"/>
                  </a:lnTo>
                  <a:lnTo>
                    <a:pt x="648" y="878"/>
                  </a:lnTo>
                  <a:lnTo>
                    <a:pt x="648" y="877"/>
                  </a:lnTo>
                  <a:lnTo>
                    <a:pt x="648" y="876"/>
                  </a:lnTo>
                  <a:lnTo>
                    <a:pt x="648" y="875"/>
                  </a:lnTo>
                  <a:lnTo>
                    <a:pt x="648" y="874"/>
                  </a:lnTo>
                  <a:lnTo>
                    <a:pt x="647" y="873"/>
                  </a:lnTo>
                  <a:lnTo>
                    <a:pt x="647" y="872"/>
                  </a:lnTo>
                  <a:lnTo>
                    <a:pt x="646" y="871"/>
                  </a:lnTo>
                  <a:lnTo>
                    <a:pt x="637" y="865"/>
                  </a:lnTo>
                  <a:lnTo>
                    <a:pt x="637" y="864"/>
                  </a:lnTo>
                  <a:lnTo>
                    <a:pt x="636" y="864"/>
                  </a:lnTo>
                  <a:lnTo>
                    <a:pt x="635" y="864"/>
                  </a:lnTo>
                  <a:lnTo>
                    <a:pt x="632" y="861"/>
                  </a:lnTo>
                  <a:lnTo>
                    <a:pt x="630" y="860"/>
                  </a:lnTo>
                  <a:lnTo>
                    <a:pt x="630" y="859"/>
                  </a:lnTo>
                  <a:lnTo>
                    <a:pt x="630" y="858"/>
                  </a:lnTo>
                  <a:lnTo>
                    <a:pt x="629" y="858"/>
                  </a:lnTo>
                  <a:lnTo>
                    <a:pt x="628" y="858"/>
                  </a:lnTo>
                  <a:lnTo>
                    <a:pt x="627" y="858"/>
                  </a:lnTo>
                  <a:lnTo>
                    <a:pt x="626" y="858"/>
                  </a:lnTo>
                  <a:lnTo>
                    <a:pt x="626" y="857"/>
                  </a:lnTo>
                  <a:lnTo>
                    <a:pt x="627" y="856"/>
                  </a:lnTo>
                  <a:lnTo>
                    <a:pt x="627" y="855"/>
                  </a:lnTo>
                  <a:lnTo>
                    <a:pt x="626" y="855"/>
                  </a:lnTo>
                  <a:lnTo>
                    <a:pt x="625" y="855"/>
                  </a:lnTo>
                  <a:lnTo>
                    <a:pt x="624" y="855"/>
                  </a:lnTo>
                  <a:lnTo>
                    <a:pt x="624" y="854"/>
                  </a:lnTo>
                  <a:lnTo>
                    <a:pt x="624" y="853"/>
                  </a:lnTo>
                  <a:lnTo>
                    <a:pt x="623" y="853"/>
                  </a:lnTo>
                  <a:lnTo>
                    <a:pt x="623" y="852"/>
                  </a:lnTo>
                  <a:lnTo>
                    <a:pt x="622" y="852"/>
                  </a:lnTo>
                  <a:lnTo>
                    <a:pt x="621" y="852"/>
                  </a:lnTo>
                  <a:lnTo>
                    <a:pt x="621" y="851"/>
                  </a:lnTo>
                  <a:lnTo>
                    <a:pt x="620" y="851"/>
                  </a:lnTo>
                  <a:lnTo>
                    <a:pt x="620" y="850"/>
                  </a:lnTo>
                  <a:lnTo>
                    <a:pt x="620" y="849"/>
                  </a:lnTo>
                  <a:lnTo>
                    <a:pt x="619" y="849"/>
                  </a:lnTo>
                  <a:lnTo>
                    <a:pt x="618" y="849"/>
                  </a:lnTo>
                  <a:lnTo>
                    <a:pt x="617" y="849"/>
                  </a:lnTo>
                  <a:lnTo>
                    <a:pt x="617" y="848"/>
                  </a:lnTo>
                  <a:lnTo>
                    <a:pt x="617" y="847"/>
                  </a:lnTo>
                  <a:lnTo>
                    <a:pt x="616" y="847"/>
                  </a:lnTo>
                  <a:lnTo>
                    <a:pt x="616" y="848"/>
                  </a:lnTo>
                  <a:lnTo>
                    <a:pt x="615" y="848"/>
                  </a:lnTo>
                  <a:lnTo>
                    <a:pt x="614" y="848"/>
                  </a:lnTo>
                  <a:lnTo>
                    <a:pt x="615" y="849"/>
                  </a:lnTo>
                  <a:lnTo>
                    <a:pt x="615" y="850"/>
                  </a:lnTo>
                  <a:lnTo>
                    <a:pt x="614" y="850"/>
                  </a:lnTo>
                  <a:lnTo>
                    <a:pt x="614" y="849"/>
                  </a:lnTo>
                  <a:lnTo>
                    <a:pt x="613" y="849"/>
                  </a:lnTo>
                  <a:lnTo>
                    <a:pt x="613" y="848"/>
                  </a:lnTo>
                  <a:lnTo>
                    <a:pt x="612" y="847"/>
                  </a:lnTo>
                  <a:lnTo>
                    <a:pt x="611" y="847"/>
                  </a:lnTo>
                  <a:lnTo>
                    <a:pt x="612" y="847"/>
                  </a:lnTo>
                  <a:lnTo>
                    <a:pt x="613" y="847"/>
                  </a:lnTo>
                  <a:lnTo>
                    <a:pt x="613" y="846"/>
                  </a:lnTo>
                  <a:lnTo>
                    <a:pt x="614" y="846"/>
                  </a:lnTo>
                  <a:lnTo>
                    <a:pt x="613" y="845"/>
                  </a:lnTo>
                  <a:lnTo>
                    <a:pt x="612" y="845"/>
                  </a:lnTo>
                  <a:lnTo>
                    <a:pt x="611" y="845"/>
                  </a:lnTo>
                  <a:lnTo>
                    <a:pt x="611" y="844"/>
                  </a:lnTo>
                  <a:lnTo>
                    <a:pt x="611" y="843"/>
                  </a:lnTo>
                  <a:lnTo>
                    <a:pt x="611" y="842"/>
                  </a:lnTo>
                  <a:lnTo>
                    <a:pt x="610" y="842"/>
                  </a:lnTo>
                  <a:lnTo>
                    <a:pt x="610" y="841"/>
                  </a:lnTo>
                  <a:lnTo>
                    <a:pt x="609" y="841"/>
                  </a:lnTo>
                  <a:lnTo>
                    <a:pt x="609" y="840"/>
                  </a:lnTo>
                  <a:lnTo>
                    <a:pt x="609" y="839"/>
                  </a:lnTo>
                  <a:lnTo>
                    <a:pt x="609" y="838"/>
                  </a:lnTo>
                  <a:lnTo>
                    <a:pt x="609" y="837"/>
                  </a:lnTo>
                  <a:lnTo>
                    <a:pt x="608" y="837"/>
                  </a:lnTo>
                  <a:lnTo>
                    <a:pt x="608" y="836"/>
                  </a:lnTo>
                  <a:lnTo>
                    <a:pt x="607" y="836"/>
                  </a:lnTo>
                  <a:lnTo>
                    <a:pt x="607" y="837"/>
                  </a:lnTo>
                  <a:lnTo>
                    <a:pt x="606" y="837"/>
                  </a:lnTo>
                  <a:lnTo>
                    <a:pt x="606" y="836"/>
                  </a:lnTo>
                  <a:lnTo>
                    <a:pt x="606" y="835"/>
                  </a:lnTo>
                  <a:lnTo>
                    <a:pt x="605" y="834"/>
                  </a:lnTo>
                  <a:lnTo>
                    <a:pt x="604" y="833"/>
                  </a:lnTo>
                  <a:lnTo>
                    <a:pt x="603" y="833"/>
                  </a:lnTo>
                  <a:lnTo>
                    <a:pt x="603" y="832"/>
                  </a:lnTo>
                  <a:lnTo>
                    <a:pt x="603" y="831"/>
                  </a:lnTo>
                  <a:lnTo>
                    <a:pt x="604" y="831"/>
                  </a:lnTo>
                  <a:lnTo>
                    <a:pt x="605" y="831"/>
                  </a:lnTo>
                  <a:lnTo>
                    <a:pt x="607" y="831"/>
                  </a:lnTo>
                  <a:lnTo>
                    <a:pt x="608" y="830"/>
                  </a:lnTo>
                  <a:lnTo>
                    <a:pt x="608" y="829"/>
                  </a:lnTo>
                  <a:lnTo>
                    <a:pt x="606" y="829"/>
                  </a:lnTo>
                  <a:lnTo>
                    <a:pt x="606" y="828"/>
                  </a:lnTo>
                  <a:lnTo>
                    <a:pt x="605" y="828"/>
                  </a:lnTo>
                  <a:lnTo>
                    <a:pt x="604" y="828"/>
                  </a:lnTo>
                  <a:lnTo>
                    <a:pt x="604" y="827"/>
                  </a:lnTo>
                  <a:lnTo>
                    <a:pt x="603" y="827"/>
                  </a:lnTo>
                  <a:lnTo>
                    <a:pt x="603" y="826"/>
                  </a:lnTo>
                  <a:lnTo>
                    <a:pt x="603" y="825"/>
                  </a:lnTo>
                  <a:lnTo>
                    <a:pt x="604" y="825"/>
                  </a:lnTo>
                  <a:lnTo>
                    <a:pt x="603" y="824"/>
                  </a:lnTo>
                  <a:lnTo>
                    <a:pt x="603" y="823"/>
                  </a:lnTo>
                  <a:lnTo>
                    <a:pt x="603" y="822"/>
                  </a:lnTo>
                  <a:lnTo>
                    <a:pt x="604" y="822"/>
                  </a:lnTo>
                  <a:lnTo>
                    <a:pt x="603" y="822"/>
                  </a:lnTo>
                  <a:lnTo>
                    <a:pt x="603" y="821"/>
                  </a:lnTo>
                  <a:lnTo>
                    <a:pt x="602" y="821"/>
                  </a:lnTo>
                  <a:lnTo>
                    <a:pt x="603" y="821"/>
                  </a:lnTo>
                  <a:lnTo>
                    <a:pt x="603" y="820"/>
                  </a:lnTo>
                  <a:lnTo>
                    <a:pt x="603" y="819"/>
                  </a:lnTo>
                  <a:lnTo>
                    <a:pt x="602" y="819"/>
                  </a:lnTo>
                  <a:lnTo>
                    <a:pt x="602" y="820"/>
                  </a:lnTo>
                  <a:lnTo>
                    <a:pt x="602" y="819"/>
                  </a:lnTo>
                  <a:lnTo>
                    <a:pt x="602" y="818"/>
                  </a:lnTo>
                  <a:lnTo>
                    <a:pt x="602" y="817"/>
                  </a:lnTo>
                  <a:lnTo>
                    <a:pt x="602" y="816"/>
                  </a:lnTo>
                  <a:lnTo>
                    <a:pt x="602" y="815"/>
                  </a:lnTo>
                  <a:lnTo>
                    <a:pt x="601" y="815"/>
                  </a:lnTo>
                  <a:lnTo>
                    <a:pt x="601" y="814"/>
                  </a:lnTo>
                  <a:lnTo>
                    <a:pt x="600" y="814"/>
                  </a:lnTo>
                  <a:lnTo>
                    <a:pt x="599" y="814"/>
                  </a:lnTo>
                  <a:lnTo>
                    <a:pt x="599" y="813"/>
                  </a:lnTo>
                  <a:lnTo>
                    <a:pt x="600" y="813"/>
                  </a:lnTo>
                  <a:lnTo>
                    <a:pt x="601" y="813"/>
                  </a:lnTo>
                  <a:lnTo>
                    <a:pt x="602" y="813"/>
                  </a:lnTo>
                  <a:lnTo>
                    <a:pt x="602" y="812"/>
                  </a:lnTo>
                  <a:lnTo>
                    <a:pt x="602" y="811"/>
                  </a:lnTo>
                  <a:lnTo>
                    <a:pt x="601" y="811"/>
                  </a:lnTo>
                  <a:lnTo>
                    <a:pt x="601" y="810"/>
                  </a:lnTo>
                  <a:lnTo>
                    <a:pt x="600" y="810"/>
                  </a:lnTo>
                  <a:lnTo>
                    <a:pt x="600" y="809"/>
                  </a:lnTo>
                  <a:lnTo>
                    <a:pt x="599" y="809"/>
                  </a:lnTo>
                  <a:lnTo>
                    <a:pt x="598" y="808"/>
                  </a:lnTo>
                  <a:lnTo>
                    <a:pt x="597" y="808"/>
                  </a:lnTo>
                  <a:lnTo>
                    <a:pt x="596" y="808"/>
                  </a:lnTo>
                  <a:lnTo>
                    <a:pt x="596" y="807"/>
                  </a:lnTo>
                  <a:lnTo>
                    <a:pt x="596" y="806"/>
                  </a:lnTo>
                  <a:lnTo>
                    <a:pt x="597" y="806"/>
                  </a:lnTo>
                  <a:lnTo>
                    <a:pt x="598" y="805"/>
                  </a:lnTo>
                  <a:lnTo>
                    <a:pt x="597" y="805"/>
                  </a:lnTo>
                  <a:lnTo>
                    <a:pt x="598" y="805"/>
                  </a:lnTo>
                  <a:lnTo>
                    <a:pt x="598" y="804"/>
                  </a:lnTo>
                  <a:lnTo>
                    <a:pt x="598" y="803"/>
                  </a:lnTo>
                  <a:lnTo>
                    <a:pt x="597" y="803"/>
                  </a:lnTo>
                  <a:lnTo>
                    <a:pt x="598" y="802"/>
                  </a:lnTo>
                  <a:lnTo>
                    <a:pt x="598" y="801"/>
                  </a:lnTo>
                  <a:lnTo>
                    <a:pt x="597" y="801"/>
                  </a:lnTo>
                  <a:lnTo>
                    <a:pt x="597" y="800"/>
                  </a:lnTo>
                  <a:lnTo>
                    <a:pt x="597" y="799"/>
                  </a:lnTo>
                  <a:lnTo>
                    <a:pt x="596" y="799"/>
                  </a:lnTo>
                  <a:lnTo>
                    <a:pt x="596" y="798"/>
                  </a:lnTo>
                  <a:lnTo>
                    <a:pt x="596" y="797"/>
                  </a:lnTo>
                  <a:lnTo>
                    <a:pt x="595" y="797"/>
                  </a:lnTo>
                  <a:lnTo>
                    <a:pt x="594" y="797"/>
                  </a:lnTo>
                  <a:lnTo>
                    <a:pt x="594" y="796"/>
                  </a:lnTo>
                  <a:lnTo>
                    <a:pt x="595" y="796"/>
                  </a:lnTo>
                  <a:lnTo>
                    <a:pt x="595" y="795"/>
                  </a:lnTo>
                  <a:lnTo>
                    <a:pt x="594" y="795"/>
                  </a:lnTo>
                  <a:lnTo>
                    <a:pt x="594" y="794"/>
                  </a:lnTo>
                  <a:lnTo>
                    <a:pt x="594" y="793"/>
                  </a:lnTo>
                  <a:lnTo>
                    <a:pt x="593" y="793"/>
                  </a:lnTo>
                  <a:lnTo>
                    <a:pt x="594" y="793"/>
                  </a:lnTo>
                  <a:lnTo>
                    <a:pt x="594" y="792"/>
                  </a:lnTo>
                  <a:lnTo>
                    <a:pt x="593" y="792"/>
                  </a:lnTo>
                  <a:lnTo>
                    <a:pt x="592" y="792"/>
                  </a:lnTo>
                  <a:lnTo>
                    <a:pt x="591" y="792"/>
                  </a:lnTo>
                  <a:lnTo>
                    <a:pt x="590" y="792"/>
                  </a:lnTo>
                  <a:lnTo>
                    <a:pt x="591" y="791"/>
                  </a:lnTo>
                  <a:lnTo>
                    <a:pt x="592" y="791"/>
                  </a:lnTo>
                  <a:lnTo>
                    <a:pt x="592" y="790"/>
                  </a:lnTo>
                  <a:lnTo>
                    <a:pt x="591" y="789"/>
                  </a:lnTo>
                  <a:lnTo>
                    <a:pt x="591" y="788"/>
                  </a:lnTo>
                  <a:lnTo>
                    <a:pt x="590" y="787"/>
                  </a:lnTo>
                  <a:lnTo>
                    <a:pt x="589" y="787"/>
                  </a:lnTo>
                  <a:lnTo>
                    <a:pt x="589" y="788"/>
                  </a:lnTo>
                  <a:lnTo>
                    <a:pt x="590" y="788"/>
                  </a:lnTo>
                  <a:lnTo>
                    <a:pt x="590" y="789"/>
                  </a:lnTo>
                  <a:lnTo>
                    <a:pt x="589" y="789"/>
                  </a:lnTo>
                  <a:lnTo>
                    <a:pt x="589" y="788"/>
                  </a:lnTo>
                  <a:lnTo>
                    <a:pt x="589" y="786"/>
                  </a:lnTo>
                  <a:lnTo>
                    <a:pt x="588" y="786"/>
                  </a:lnTo>
                  <a:lnTo>
                    <a:pt x="588" y="785"/>
                  </a:lnTo>
                  <a:lnTo>
                    <a:pt x="587" y="785"/>
                  </a:lnTo>
                  <a:lnTo>
                    <a:pt x="586" y="785"/>
                  </a:lnTo>
                  <a:lnTo>
                    <a:pt x="586" y="784"/>
                  </a:lnTo>
                  <a:lnTo>
                    <a:pt x="585" y="784"/>
                  </a:lnTo>
                  <a:lnTo>
                    <a:pt x="585" y="783"/>
                  </a:lnTo>
                  <a:lnTo>
                    <a:pt x="585" y="782"/>
                  </a:lnTo>
                  <a:lnTo>
                    <a:pt x="586" y="781"/>
                  </a:lnTo>
                  <a:lnTo>
                    <a:pt x="585" y="781"/>
                  </a:lnTo>
                  <a:lnTo>
                    <a:pt x="584" y="781"/>
                  </a:lnTo>
                  <a:lnTo>
                    <a:pt x="583" y="781"/>
                  </a:lnTo>
                  <a:lnTo>
                    <a:pt x="582" y="781"/>
                  </a:lnTo>
                  <a:lnTo>
                    <a:pt x="582" y="780"/>
                  </a:lnTo>
                  <a:lnTo>
                    <a:pt x="582" y="779"/>
                  </a:lnTo>
                  <a:lnTo>
                    <a:pt x="583" y="779"/>
                  </a:lnTo>
                  <a:lnTo>
                    <a:pt x="584" y="779"/>
                  </a:lnTo>
                  <a:lnTo>
                    <a:pt x="585" y="778"/>
                  </a:lnTo>
                  <a:lnTo>
                    <a:pt x="585" y="777"/>
                  </a:lnTo>
                  <a:lnTo>
                    <a:pt x="585" y="776"/>
                  </a:lnTo>
                  <a:lnTo>
                    <a:pt x="585" y="775"/>
                  </a:lnTo>
                  <a:lnTo>
                    <a:pt x="584" y="775"/>
                  </a:lnTo>
                  <a:lnTo>
                    <a:pt x="583" y="775"/>
                  </a:lnTo>
                  <a:lnTo>
                    <a:pt x="582" y="775"/>
                  </a:lnTo>
                  <a:lnTo>
                    <a:pt x="582" y="776"/>
                  </a:lnTo>
                  <a:lnTo>
                    <a:pt x="582" y="775"/>
                  </a:lnTo>
                  <a:lnTo>
                    <a:pt x="582" y="776"/>
                  </a:lnTo>
                  <a:lnTo>
                    <a:pt x="582" y="775"/>
                  </a:lnTo>
                  <a:lnTo>
                    <a:pt x="581" y="775"/>
                  </a:lnTo>
                  <a:lnTo>
                    <a:pt x="582" y="775"/>
                  </a:lnTo>
                  <a:lnTo>
                    <a:pt x="582" y="774"/>
                  </a:lnTo>
                  <a:lnTo>
                    <a:pt x="582" y="773"/>
                  </a:lnTo>
                  <a:lnTo>
                    <a:pt x="581" y="773"/>
                  </a:lnTo>
                  <a:lnTo>
                    <a:pt x="580" y="773"/>
                  </a:lnTo>
                  <a:lnTo>
                    <a:pt x="580" y="772"/>
                  </a:lnTo>
                  <a:lnTo>
                    <a:pt x="579" y="772"/>
                  </a:lnTo>
                  <a:lnTo>
                    <a:pt x="579" y="771"/>
                  </a:lnTo>
                  <a:lnTo>
                    <a:pt x="579" y="770"/>
                  </a:lnTo>
                  <a:lnTo>
                    <a:pt x="580" y="770"/>
                  </a:lnTo>
                  <a:lnTo>
                    <a:pt x="580" y="769"/>
                  </a:lnTo>
                  <a:lnTo>
                    <a:pt x="579" y="768"/>
                  </a:lnTo>
                  <a:lnTo>
                    <a:pt x="579" y="767"/>
                  </a:lnTo>
                  <a:lnTo>
                    <a:pt x="579" y="766"/>
                  </a:lnTo>
                  <a:lnTo>
                    <a:pt x="578" y="765"/>
                  </a:lnTo>
                  <a:lnTo>
                    <a:pt x="577" y="765"/>
                  </a:lnTo>
                  <a:lnTo>
                    <a:pt x="577" y="764"/>
                  </a:lnTo>
                  <a:lnTo>
                    <a:pt x="576" y="764"/>
                  </a:lnTo>
                  <a:lnTo>
                    <a:pt x="575" y="764"/>
                  </a:lnTo>
                  <a:lnTo>
                    <a:pt x="575" y="763"/>
                  </a:lnTo>
                  <a:lnTo>
                    <a:pt x="575" y="762"/>
                  </a:lnTo>
                  <a:lnTo>
                    <a:pt x="575" y="761"/>
                  </a:lnTo>
                  <a:lnTo>
                    <a:pt x="574" y="761"/>
                  </a:lnTo>
                  <a:lnTo>
                    <a:pt x="574" y="760"/>
                  </a:lnTo>
                  <a:lnTo>
                    <a:pt x="574" y="759"/>
                  </a:lnTo>
                  <a:lnTo>
                    <a:pt x="573" y="759"/>
                  </a:lnTo>
                  <a:lnTo>
                    <a:pt x="574" y="758"/>
                  </a:lnTo>
                  <a:lnTo>
                    <a:pt x="573" y="758"/>
                  </a:lnTo>
                  <a:lnTo>
                    <a:pt x="572" y="759"/>
                  </a:lnTo>
                  <a:lnTo>
                    <a:pt x="571" y="758"/>
                  </a:lnTo>
                  <a:lnTo>
                    <a:pt x="571" y="757"/>
                  </a:lnTo>
                  <a:lnTo>
                    <a:pt x="571" y="756"/>
                  </a:lnTo>
                  <a:lnTo>
                    <a:pt x="571" y="755"/>
                  </a:lnTo>
                  <a:lnTo>
                    <a:pt x="571" y="754"/>
                  </a:lnTo>
                  <a:lnTo>
                    <a:pt x="572" y="754"/>
                  </a:lnTo>
                  <a:lnTo>
                    <a:pt x="573" y="754"/>
                  </a:lnTo>
                  <a:lnTo>
                    <a:pt x="573" y="753"/>
                  </a:lnTo>
                  <a:lnTo>
                    <a:pt x="572" y="753"/>
                  </a:lnTo>
                  <a:lnTo>
                    <a:pt x="571" y="753"/>
                  </a:lnTo>
                  <a:lnTo>
                    <a:pt x="570" y="753"/>
                  </a:lnTo>
                  <a:lnTo>
                    <a:pt x="570" y="754"/>
                  </a:lnTo>
                  <a:lnTo>
                    <a:pt x="570" y="755"/>
                  </a:lnTo>
                  <a:lnTo>
                    <a:pt x="569" y="755"/>
                  </a:lnTo>
                  <a:lnTo>
                    <a:pt x="569" y="754"/>
                  </a:lnTo>
                  <a:lnTo>
                    <a:pt x="569" y="753"/>
                  </a:lnTo>
                  <a:lnTo>
                    <a:pt x="569" y="752"/>
                  </a:lnTo>
                  <a:lnTo>
                    <a:pt x="568" y="752"/>
                  </a:lnTo>
                  <a:lnTo>
                    <a:pt x="568" y="751"/>
                  </a:lnTo>
                  <a:lnTo>
                    <a:pt x="568" y="752"/>
                  </a:lnTo>
                  <a:lnTo>
                    <a:pt x="567" y="752"/>
                  </a:lnTo>
                  <a:lnTo>
                    <a:pt x="566" y="751"/>
                  </a:lnTo>
                  <a:lnTo>
                    <a:pt x="566" y="750"/>
                  </a:lnTo>
                  <a:lnTo>
                    <a:pt x="566" y="749"/>
                  </a:lnTo>
                  <a:lnTo>
                    <a:pt x="566" y="748"/>
                  </a:lnTo>
                  <a:lnTo>
                    <a:pt x="565" y="748"/>
                  </a:lnTo>
                  <a:lnTo>
                    <a:pt x="565" y="747"/>
                  </a:lnTo>
                  <a:lnTo>
                    <a:pt x="566" y="746"/>
                  </a:lnTo>
                  <a:lnTo>
                    <a:pt x="565" y="746"/>
                  </a:lnTo>
                  <a:lnTo>
                    <a:pt x="565" y="745"/>
                  </a:lnTo>
                  <a:lnTo>
                    <a:pt x="564" y="745"/>
                  </a:lnTo>
                  <a:lnTo>
                    <a:pt x="564" y="744"/>
                  </a:lnTo>
                  <a:lnTo>
                    <a:pt x="565" y="745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4" y="743"/>
                  </a:lnTo>
                  <a:lnTo>
                    <a:pt x="564" y="742"/>
                  </a:lnTo>
                  <a:lnTo>
                    <a:pt x="565" y="742"/>
                  </a:lnTo>
                  <a:lnTo>
                    <a:pt x="564" y="742"/>
                  </a:lnTo>
                  <a:lnTo>
                    <a:pt x="565" y="742"/>
                  </a:lnTo>
                  <a:lnTo>
                    <a:pt x="566" y="742"/>
                  </a:lnTo>
                  <a:lnTo>
                    <a:pt x="566" y="741"/>
                  </a:lnTo>
                  <a:lnTo>
                    <a:pt x="566" y="740"/>
                  </a:lnTo>
                  <a:lnTo>
                    <a:pt x="565" y="740"/>
                  </a:lnTo>
                  <a:lnTo>
                    <a:pt x="565" y="739"/>
                  </a:lnTo>
                  <a:lnTo>
                    <a:pt x="566" y="739"/>
                  </a:lnTo>
                  <a:lnTo>
                    <a:pt x="566" y="738"/>
                  </a:lnTo>
                  <a:lnTo>
                    <a:pt x="567" y="737"/>
                  </a:lnTo>
                  <a:lnTo>
                    <a:pt x="566" y="737"/>
                  </a:lnTo>
                  <a:lnTo>
                    <a:pt x="567" y="737"/>
                  </a:lnTo>
                  <a:lnTo>
                    <a:pt x="567" y="736"/>
                  </a:lnTo>
                  <a:lnTo>
                    <a:pt x="568" y="736"/>
                  </a:lnTo>
                  <a:lnTo>
                    <a:pt x="567" y="736"/>
                  </a:lnTo>
                  <a:lnTo>
                    <a:pt x="566" y="736"/>
                  </a:lnTo>
                  <a:lnTo>
                    <a:pt x="565" y="736"/>
                  </a:lnTo>
                  <a:lnTo>
                    <a:pt x="566" y="736"/>
                  </a:lnTo>
                  <a:lnTo>
                    <a:pt x="565" y="736"/>
                  </a:lnTo>
                  <a:lnTo>
                    <a:pt x="564" y="736"/>
                  </a:lnTo>
                  <a:lnTo>
                    <a:pt x="564" y="735"/>
                  </a:lnTo>
                  <a:lnTo>
                    <a:pt x="564" y="734"/>
                  </a:lnTo>
                  <a:lnTo>
                    <a:pt x="565" y="733"/>
                  </a:lnTo>
                  <a:lnTo>
                    <a:pt x="565" y="732"/>
                  </a:lnTo>
                  <a:lnTo>
                    <a:pt x="565" y="731"/>
                  </a:lnTo>
                  <a:lnTo>
                    <a:pt x="564" y="731"/>
                  </a:lnTo>
                  <a:lnTo>
                    <a:pt x="565" y="731"/>
                  </a:lnTo>
                  <a:lnTo>
                    <a:pt x="565" y="730"/>
                  </a:lnTo>
                  <a:lnTo>
                    <a:pt x="566" y="730"/>
                  </a:lnTo>
                  <a:lnTo>
                    <a:pt x="566" y="729"/>
                  </a:lnTo>
                  <a:lnTo>
                    <a:pt x="566" y="728"/>
                  </a:lnTo>
                  <a:lnTo>
                    <a:pt x="565" y="729"/>
                  </a:lnTo>
                  <a:lnTo>
                    <a:pt x="564" y="729"/>
                  </a:lnTo>
                  <a:lnTo>
                    <a:pt x="564" y="730"/>
                  </a:lnTo>
                  <a:lnTo>
                    <a:pt x="563" y="730"/>
                  </a:lnTo>
                  <a:lnTo>
                    <a:pt x="562" y="730"/>
                  </a:lnTo>
                  <a:lnTo>
                    <a:pt x="562" y="729"/>
                  </a:lnTo>
                  <a:lnTo>
                    <a:pt x="561" y="729"/>
                  </a:lnTo>
                  <a:lnTo>
                    <a:pt x="562" y="729"/>
                  </a:lnTo>
                  <a:lnTo>
                    <a:pt x="562" y="728"/>
                  </a:lnTo>
                  <a:lnTo>
                    <a:pt x="563" y="727"/>
                  </a:lnTo>
                  <a:lnTo>
                    <a:pt x="563" y="726"/>
                  </a:lnTo>
                  <a:lnTo>
                    <a:pt x="563" y="725"/>
                  </a:lnTo>
                  <a:lnTo>
                    <a:pt x="564" y="725"/>
                  </a:lnTo>
                  <a:lnTo>
                    <a:pt x="564" y="724"/>
                  </a:lnTo>
                  <a:lnTo>
                    <a:pt x="563" y="724"/>
                  </a:lnTo>
                  <a:lnTo>
                    <a:pt x="562" y="724"/>
                  </a:lnTo>
                  <a:lnTo>
                    <a:pt x="561" y="723"/>
                  </a:lnTo>
                  <a:lnTo>
                    <a:pt x="561" y="722"/>
                  </a:lnTo>
                  <a:lnTo>
                    <a:pt x="562" y="722"/>
                  </a:lnTo>
                  <a:lnTo>
                    <a:pt x="563" y="723"/>
                  </a:lnTo>
                  <a:lnTo>
                    <a:pt x="563" y="722"/>
                  </a:lnTo>
                  <a:lnTo>
                    <a:pt x="564" y="722"/>
                  </a:lnTo>
                  <a:lnTo>
                    <a:pt x="564" y="721"/>
                  </a:lnTo>
                  <a:lnTo>
                    <a:pt x="563" y="721"/>
                  </a:lnTo>
                  <a:lnTo>
                    <a:pt x="563" y="720"/>
                  </a:lnTo>
                  <a:lnTo>
                    <a:pt x="562" y="720"/>
                  </a:lnTo>
                  <a:lnTo>
                    <a:pt x="561" y="720"/>
                  </a:lnTo>
                  <a:lnTo>
                    <a:pt x="562" y="719"/>
                  </a:lnTo>
                  <a:lnTo>
                    <a:pt x="562" y="718"/>
                  </a:lnTo>
                  <a:lnTo>
                    <a:pt x="563" y="718"/>
                  </a:lnTo>
                  <a:lnTo>
                    <a:pt x="563" y="717"/>
                  </a:lnTo>
                  <a:lnTo>
                    <a:pt x="563" y="716"/>
                  </a:lnTo>
                  <a:lnTo>
                    <a:pt x="563" y="715"/>
                  </a:lnTo>
                  <a:lnTo>
                    <a:pt x="562" y="714"/>
                  </a:lnTo>
                  <a:lnTo>
                    <a:pt x="561" y="714"/>
                  </a:lnTo>
                  <a:lnTo>
                    <a:pt x="560" y="713"/>
                  </a:lnTo>
                  <a:lnTo>
                    <a:pt x="559" y="712"/>
                  </a:lnTo>
                  <a:lnTo>
                    <a:pt x="559" y="711"/>
                  </a:lnTo>
                  <a:lnTo>
                    <a:pt x="560" y="711"/>
                  </a:lnTo>
                  <a:lnTo>
                    <a:pt x="560" y="710"/>
                  </a:lnTo>
                  <a:lnTo>
                    <a:pt x="560" y="709"/>
                  </a:lnTo>
                  <a:lnTo>
                    <a:pt x="561" y="709"/>
                  </a:lnTo>
                  <a:lnTo>
                    <a:pt x="561" y="708"/>
                  </a:lnTo>
                  <a:lnTo>
                    <a:pt x="562" y="708"/>
                  </a:lnTo>
                  <a:lnTo>
                    <a:pt x="561" y="707"/>
                  </a:lnTo>
                  <a:lnTo>
                    <a:pt x="561" y="706"/>
                  </a:lnTo>
                  <a:lnTo>
                    <a:pt x="561" y="705"/>
                  </a:lnTo>
                  <a:lnTo>
                    <a:pt x="560" y="704"/>
                  </a:lnTo>
                  <a:lnTo>
                    <a:pt x="560" y="703"/>
                  </a:lnTo>
                  <a:lnTo>
                    <a:pt x="559" y="703"/>
                  </a:lnTo>
                  <a:lnTo>
                    <a:pt x="559" y="702"/>
                  </a:lnTo>
                  <a:lnTo>
                    <a:pt x="560" y="701"/>
                  </a:lnTo>
                  <a:lnTo>
                    <a:pt x="560" y="700"/>
                  </a:lnTo>
                  <a:lnTo>
                    <a:pt x="561" y="699"/>
                  </a:lnTo>
                  <a:lnTo>
                    <a:pt x="560" y="699"/>
                  </a:lnTo>
                  <a:lnTo>
                    <a:pt x="560" y="698"/>
                  </a:lnTo>
                  <a:lnTo>
                    <a:pt x="561" y="698"/>
                  </a:lnTo>
                  <a:lnTo>
                    <a:pt x="562" y="698"/>
                  </a:lnTo>
                  <a:lnTo>
                    <a:pt x="562" y="697"/>
                  </a:lnTo>
                  <a:lnTo>
                    <a:pt x="563" y="697"/>
                  </a:lnTo>
                  <a:lnTo>
                    <a:pt x="564" y="697"/>
                  </a:lnTo>
                  <a:lnTo>
                    <a:pt x="564" y="696"/>
                  </a:lnTo>
                  <a:lnTo>
                    <a:pt x="563" y="696"/>
                  </a:lnTo>
                  <a:lnTo>
                    <a:pt x="563" y="695"/>
                  </a:lnTo>
                  <a:lnTo>
                    <a:pt x="564" y="695"/>
                  </a:lnTo>
                  <a:lnTo>
                    <a:pt x="565" y="695"/>
                  </a:lnTo>
                  <a:lnTo>
                    <a:pt x="565" y="694"/>
                  </a:lnTo>
                  <a:lnTo>
                    <a:pt x="564" y="694"/>
                  </a:lnTo>
                  <a:lnTo>
                    <a:pt x="564" y="693"/>
                  </a:lnTo>
                  <a:lnTo>
                    <a:pt x="565" y="693"/>
                  </a:lnTo>
                  <a:lnTo>
                    <a:pt x="565" y="692"/>
                  </a:lnTo>
                  <a:lnTo>
                    <a:pt x="566" y="692"/>
                  </a:lnTo>
                  <a:lnTo>
                    <a:pt x="565" y="692"/>
                  </a:lnTo>
                  <a:lnTo>
                    <a:pt x="566" y="692"/>
                  </a:lnTo>
                  <a:lnTo>
                    <a:pt x="566" y="691"/>
                  </a:lnTo>
                  <a:lnTo>
                    <a:pt x="566" y="690"/>
                  </a:lnTo>
                  <a:lnTo>
                    <a:pt x="565" y="690"/>
                  </a:lnTo>
                  <a:lnTo>
                    <a:pt x="565" y="691"/>
                  </a:lnTo>
                  <a:lnTo>
                    <a:pt x="565" y="690"/>
                  </a:lnTo>
                  <a:lnTo>
                    <a:pt x="564" y="690"/>
                  </a:lnTo>
                  <a:lnTo>
                    <a:pt x="564" y="689"/>
                  </a:lnTo>
                  <a:lnTo>
                    <a:pt x="565" y="689"/>
                  </a:lnTo>
                  <a:lnTo>
                    <a:pt x="566" y="689"/>
                  </a:lnTo>
                  <a:lnTo>
                    <a:pt x="566" y="688"/>
                  </a:lnTo>
                  <a:lnTo>
                    <a:pt x="566" y="687"/>
                  </a:lnTo>
                  <a:lnTo>
                    <a:pt x="566" y="686"/>
                  </a:lnTo>
                  <a:lnTo>
                    <a:pt x="565" y="687"/>
                  </a:lnTo>
                  <a:lnTo>
                    <a:pt x="564" y="687"/>
                  </a:lnTo>
                  <a:lnTo>
                    <a:pt x="564" y="686"/>
                  </a:lnTo>
                  <a:lnTo>
                    <a:pt x="563" y="686"/>
                  </a:lnTo>
                  <a:lnTo>
                    <a:pt x="563" y="685"/>
                  </a:lnTo>
                  <a:lnTo>
                    <a:pt x="564" y="685"/>
                  </a:lnTo>
                  <a:lnTo>
                    <a:pt x="564" y="684"/>
                  </a:lnTo>
                  <a:lnTo>
                    <a:pt x="564" y="683"/>
                  </a:lnTo>
                  <a:lnTo>
                    <a:pt x="565" y="683"/>
                  </a:lnTo>
                  <a:lnTo>
                    <a:pt x="565" y="684"/>
                  </a:lnTo>
                  <a:lnTo>
                    <a:pt x="566" y="684"/>
                  </a:lnTo>
                  <a:lnTo>
                    <a:pt x="566" y="683"/>
                  </a:lnTo>
                  <a:lnTo>
                    <a:pt x="566" y="682"/>
                  </a:lnTo>
                  <a:lnTo>
                    <a:pt x="565" y="682"/>
                  </a:lnTo>
                  <a:lnTo>
                    <a:pt x="564" y="682"/>
                  </a:lnTo>
                  <a:lnTo>
                    <a:pt x="564" y="681"/>
                  </a:lnTo>
                  <a:lnTo>
                    <a:pt x="565" y="681"/>
                  </a:lnTo>
                  <a:lnTo>
                    <a:pt x="565" y="680"/>
                  </a:lnTo>
                  <a:lnTo>
                    <a:pt x="564" y="680"/>
                  </a:lnTo>
                  <a:lnTo>
                    <a:pt x="563" y="680"/>
                  </a:lnTo>
                  <a:lnTo>
                    <a:pt x="563" y="679"/>
                  </a:lnTo>
                  <a:lnTo>
                    <a:pt x="563" y="678"/>
                  </a:lnTo>
                  <a:lnTo>
                    <a:pt x="563" y="677"/>
                  </a:lnTo>
                  <a:lnTo>
                    <a:pt x="563" y="676"/>
                  </a:lnTo>
                  <a:lnTo>
                    <a:pt x="563" y="675"/>
                  </a:lnTo>
                  <a:lnTo>
                    <a:pt x="563" y="674"/>
                  </a:lnTo>
                  <a:lnTo>
                    <a:pt x="564" y="674"/>
                  </a:lnTo>
                  <a:lnTo>
                    <a:pt x="564" y="673"/>
                  </a:lnTo>
                  <a:lnTo>
                    <a:pt x="564" y="672"/>
                  </a:lnTo>
                  <a:lnTo>
                    <a:pt x="565" y="672"/>
                  </a:lnTo>
                  <a:lnTo>
                    <a:pt x="565" y="673"/>
                  </a:lnTo>
                  <a:lnTo>
                    <a:pt x="566" y="673"/>
                  </a:lnTo>
                  <a:lnTo>
                    <a:pt x="566" y="672"/>
                  </a:lnTo>
                  <a:lnTo>
                    <a:pt x="565" y="672"/>
                  </a:lnTo>
                  <a:lnTo>
                    <a:pt x="566" y="671"/>
                  </a:lnTo>
                  <a:lnTo>
                    <a:pt x="567" y="671"/>
                  </a:lnTo>
                  <a:lnTo>
                    <a:pt x="567" y="670"/>
                  </a:lnTo>
                  <a:lnTo>
                    <a:pt x="566" y="670"/>
                  </a:lnTo>
                  <a:lnTo>
                    <a:pt x="565" y="669"/>
                  </a:lnTo>
                  <a:lnTo>
                    <a:pt x="566" y="669"/>
                  </a:lnTo>
                  <a:lnTo>
                    <a:pt x="566" y="668"/>
                  </a:lnTo>
                  <a:lnTo>
                    <a:pt x="567" y="668"/>
                  </a:lnTo>
                  <a:lnTo>
                    <a:pt x="566" y="668"/>
                  </a:lnTo>
                  <a:lnTo>
                    <a:pt x="566" y="667"/>
                  </a:lnTo>
                  <a:lnTo>
                    <a:pt x="566" y="666"/>
                  </a:lnTo>
                  <a:lnTo>
                    <a:pt x="566" y="665"/>
                  </a:lnTo>
                  <a:lnTo>
                    <a:pt x="567" y="664"/>
                  </a:lnTo>
                  <a:lnTo>
                    <a:pt x="566" y="664"/>
                  </a:lnTo>
                  <a:lnTo>
                    <a:pt x="566" y="663"/>
                  </a:lnTo>
                  <a:lnTo>
                    <a:pt x="567" y="663"/>
                  </a:lnTo>
                  <a:lnTo>
                    <a:pt x="567" y="662"/>
                  </a:lnTo>
                  <a:lnTo>
                    <a:pt x="567" y="661"/>
                  </a:lnTo>
                  <a:lnTo>
                    <a:pt x="567" y="660"/>
                  </a:lnTo>
                  <a:lnTo>
                    <a:pt x="567" y="659"/>
                  </a:lnTo>
                  <a:lnTo>
                    <a:pt x="566" y="658"/>
                  </a:lnTo>
                  <a:lnTo>
                    <a:pt x="566" y="657"/>
                  </a:lnTo>
                  <a:lnTo>
                    <a:pt x="565" y="657"/>
                  </a:lnTo>
                  <a:lnTo>
                    <a:pt x="565" y="656"/>
                  </a:lnTo>
                  <a:lnTo>
                    <a:pt x="565" y="655"/>
                  </a:lnTo>
                  <a:lnTo>
                    <a:pt x="564" y="655"/>
                  </a:lnTo>
                  <a:lnTo>
                    <a:pt x="564" y="654"/>
                  </a:lnTo>
                  <a:lnTo>
                    <a:pt x="564" y="653"/>
                  </a:lnTo>
                  <a:lnTo>
                    <a:pt x="564" y="652"/>
                  </a:lnTo>
                  <a:lnTo>
                    <a:pt x="563" y="652"/>
                  </a:lnTo>
                  <a:lnTo>
                    <a:pt x="563" y="651"/>
                  </a:lnTo>
                  <a:lnTo>
                    <a:pt x="563" y="650"/>
                  </a:lnTo>
                  <a:lnTo>
                    <a:pt x="563" y="649"/>
                  </a:lnTo>
                  <a:lnTo>
                    <a:pt x="562" y="649"/>
                  </a:lnTo>
                  <a:lnTo>
                    <a:pt x="561" y="648"/>
                  </a:lnTo>
                  <a:lnTo>
                    <a:pt x="562" y="648"/>
                  </a:lnTo>
                  <a:lnTo>
                    <a:pt x="562" y="647"/>
                  </a:lnTo>
                  <a:lnTo>
                    <a:pt x="562" y="646"/>
                  </a:lnTo>
                  <a:lnTo>
                    <a:pt x="561" y="646"/>
                  </a:lnTo>
                  <a:lnTo>
                    <a:pt x="561" y="645"/>
                  </a:lnTo>
                  <a:lnTo>
                    <a:pt x="561" y="644"/>
                  </a:lnTo>
                  <a:lnTo>
                    <a:pt x="560" y="643"/>
                  </a:lnTo>
                  <a:lnTo>
                    <a:pt x="560" y="642"/>
                  </a:lnTo>
                  <a:lnTo>
                    <a:pt x="561" y="642"/>
                  </a:lnTo>
                  <a:lnTo>
                    <a:pt x="561" y="641"/>
                  </a:lnTo>
                  <a:lnTo>
                    <a:pt x="561" y="640"/>
                  </a:lnTo>
                  <a:lnTo>
                    <a:pt x="561" y="639"/>
                  </a:lnTo>
                  <a:lnTo>
                    <a:pt x="561" y="638"/>
                  </a:lnTo>
                  <a:lnTo>
                    <a:pt x="560" y="638"/>
                  </a:lnTo>
                  <a:lnTo>
                    <a:pt x="560" y="637"/>
                  </a:lnTo>
                  <a:lnTo>
                    <a:pt x="559" y="637"/>
                  </a:lnTo>
                  <a:lnTo>
                    <a:pt x="558" y="636"/>
                  </a:lnTo>
                  <a:lnTo>
                    <a:pt x="558" y="635"/>
                  </a:lnTo>
                  <a:lnTo>
                    <a:pt x="557" y="635"/>
                  </a:lnTo>
                  <a:lnTo>
                    <a:pt x="557" y="634"/>
                  </a:lnTo>
                  <a:lnTo>
                    <a:pt x="556" y="634"/>
                  </a:lnTo>
                  <a:lnTo>
                    <a:pt x="556" y="633"/>
                  </a:lnTo>
                  <a:lnTo>
                    <a:pt x="556" y="632"/>
                  </a:lnTo>
                  <a:lnTo>
                    <a:pt x="555" y="632"/>
                  </a:lnTo>
                  <a:lnTo>
                    <a:pt x="555" y="631"/>
                  </a:lnTo>
                  <a:lnTo>
                    <a:pt x="554" y="631"/>
                  </a:lnTo>
                  <a:lnTo>
                    <a:pt x="554" y="630"/>
                  </a:lnTo>
                  <a:lnTo>
                    <a:pt x="553" y="630"/>
                  </a:lnTo>
                  <a:lnTo>
                    <a:pt x="553" y="631"/>
                  </a:lnTo>
                  <a:lnTo>
                    <a:pt x="552" y="631"/>
                  </a:lnTo>
                  <a:lnTo>
                    <a:pt x="551" y="630"/>
                  </a:lnTo>
                  <a:lnTo>
                    <a:pt x="550" y="630"/>
                  </a:lnTo>
                  <a:lnTo>
                    <a:pt x="549" y="630"/>
                  </a:lnTo>
                  <a:lnTo>
                    <a:pt x="548" y="630"/>
                  </a:lnTo>
                  <a:lnTo>
                    <a:pt x="548" y="629"/>
                  </a:lnTo>
                  <a:lnTo>
                    <a:pt x="548" y="628"/>
                  </a:lnTo>
                  <a:lnTo>
                    <a:pt x="548" y="627"/>
                  </a:lnTo>
                  <a:lnTo>
                    <a:pt x="549" y="626"/>
                  </a:lnTo>
                  <a:lnTo>
                    <a:pt x="549" y="625"/>
                  </a:lnTo>
                  <a:lnTo>
                    <a:pt x="548" y="625"/>
                  </a:lnTo>
                  <a:lnTo>
                    <a:pt x="548" y="626"/>
                  </a:lnTo>
                  <a:lnTo>
                    <a:pt x="548" y="625"/>
                  </a:lnTo>
                  <a:lnTo>
                    <a:pt x="547" y="625"/>
                  </a:lnTo>
                  <a:lnTo>
                    <a:pt x="546" y="625"/>
                  </a:lnTo>
                  <a:lnTo>
                    <a:pt x="545" y="625"/>
                  </a:lnTo>
                  <a:lnTo>
                    <a:pt x="545" y="624"/>
                  </a:lnTo>
                  <a:lnTo>
                    <a:pt x="546" y="624"/>
                  </a:lnTo>
                  <a:lnTo>
                    <a:pt x="546" y="623"/>
                  </a:lnTo>
                  <a:lnTo>
                    <a:pt x="547" y="623"/>
                  </a:lnTo>
                  <a:lnTo>
                    <a:pt x="547" y="622"/>
                  </a:lnTo>
                  <a:lnTo>
                    <a:pt x="547" y="621"/>
                  </a:lnTo>
                  <a:lnTo>
                    <a:pt x="547" y="620"/>
                  </a:lnTo>
                  <a:lnTo>
                    <a:pt x="546" y="620"/>
                  </a:lnTo>
                  <a:lnTo>
                    <a:pt x="546" y="619"/>
                  </a:lnTo>
                  <a:lnTo>
                    <a:pt x="546" y="618"/>
                  </a:lnTo>
                  <a:lnTo>
                    <a:pt x="546" y="617"/>
                  </a:lnTo>
                  <a:lnTo>
                    <a:pt x="546" y="616"/>
                  </a:lnTo>
                  <a:lnTo>
                    <a:pt x="546" y="615"/>
                  </a:lnTo>
                  <a:lnTo>
                    <a:pt x="545" y="615"/>
                  </a:lnTo>
                  <a:lnTo>
                    <a:pt x="545" y="614"/>
                  </a:lnTo>
                  <a:lnTo>
                    <a:pt x="544" y="614"/>
                  </a:lnTo>
                  <a:lnTo>
                    <a:pt x="545" y="614"/>
                  </a:lnTo>
                  <a:lnTo>
                    <a:pt x="544" y="614"/>
                  </a:lnTo>
                  <a:lnTo>
                    <a:pt x="543" y="614"/>
                  </a:lnTo>
                  <a:lnTo>
                    <a:pt x="542" y="614"/>
                  </a:lnTo>
                  <a:lnTo>
                    <a:pt x="541" y="614"/>
                  </a:lnTo>
                  <a:lnTo>
                    <a:pt x="540" y="614"/>
                  </a:lnTo>
                  <a:lnTo>
                    <a:pt x="541" y="614"/>
                  </a:lnTo>
                  <a:lnTo>
                    <a:pt x="541" y="613"/>
                  </a:lnTo>
                  <a:lnTo>
                    <a:pt x="541" y="612"/>
                  </a:lnTo>
                  <a:lnTo>
                    <a:pt x="541" y="611"/>
                  </a:lnTo>
                  <a:lnTo>
                    <a:pt x="540" y="610"/>
                  </a:lnTo>
                  <a:lnTo>
                    <a:pt x="539" y="610"/>
                  </a:lnTo>
                  <a:lnTo>
                    <a:pt x="538" y="610"/>
                  </a:lnTo>
                  <a:lnTo>
                    <a:pt x="538" y="609"/>
                  </a:lnTo>
                  <a:lnTo>
                    <a:pt x="537" y="609"/>
                  </a:lnTo>
                  <a:lnTo>
                    <a:pt x="538" y="608"/>
                  </a:lnTo>
                  <a:lnTo>
                    <a:pt x="537" y="608"/>
                  </a:lnTo>
                  <a:lnTo>
                    <a:pt x="537" y="607"/>
                  </a:lnTo>
                  <a:lnTo>
                    <a:pt x="536" y="606"/>
                  </a:lnTo>
                  <a:lnTo>
                    <a:pt x="535" y="606"/>
                  </a:lnTo>
                  <a:lnTo>
                    <a:pt x="535" y="605"/>
                  </a:lnTo>
                  <a:lnTo>
                    <a:pt x="534" y="605"/>
                  </a:lnTo>
                  <a:lnTo>
                    <a:pt x="534" y="604"/>
                  </a:lnTo>
                  <a:lnTo>
                    <a:pt x="533" y="604"/>
                  </a:lnTo>
                  <a:lnTo>
                    <a:pt x="532" y="603"/>
                  </a:lnTo>
                  <a:lnTo>
                    <a:pt x="531" y="603"/>
                  </a:lnTo>
                  <a:lnTo>
                    <a:pt x="531" y="604"/>
                  </a:lnTo>
                  <a:lnTo>
                    <a:pt x="531" y="603"/>
                  </a:lnTo>
                  <a:lnTo>
                    <a:pt x="531" y="602"/>
                  </a:lnTo>
                  <a:lnTo>
                    <a:pt x="531" y="601"/>
                  </a:lnTo>
                  <a:lnTo>
                    <a:pt x="531" y="600"/>
                  </a:lnTo>
                  <a:lnTo>
                    <a:pt x="530" y="600"/>
                  </a:lnTo>
                  <a:lnTo>
                    <a:pt x="529" y="600"/>
                  </a:lnTo>
                  <a:lnTo>
                    <a:pt x="529" y="599"/>
                  </a:lnTo>
                  <a:lnTo>
                    <a:pt x="528" y="599"/>
                  </a:lnTo>
                  <a:lnTo>
                    <a:pt x="528" y="598"/>
                  </a:lnTo>
                  <a:lnTo>
                    <a:pt x="527" y="598"/>
                  </a:lnTo>
                  <a:lnTo>
                    <a:pt x="528" y="597"/>
                  </a:lnTo>
                  <a:lnTo>
                    <a:pt x="528" y="598"/>
                  </a:lnTo>
                  <a:lnTo>
                    <a:pt x="529" y="598"/>
                  </a:lnTo>
                  <a:lnTo>
                    <a:pt x="530" y="597"/>
                  </a:lnTo>
                  <a:lnTo>
                    <a:pt x="530" y="596"/>
                  </a:lnTo>
                  <a:lnTo>
                    <a:pt x="530" y="595"/>
                  </a:lnTo>
                  <a:lnTo>
                    <a:pt x="530" y="594"/>
                  </a:lnTo>
                  <a:lnTo>
                    <a:pt x="531" y="594"/>
                  </a:lnTo>
                  <a:lnTo>
                    <a:pt x="531" y="593"/>
                  </a:lnTo>
                  <a:lnTo>
                    <a:pt x="531" y="592"/>
                  </a:lnTo>
                  <a:lnTo>
                    <a:pt x="530" y="592"/>
                  </a:lnTo>
                  <a:lnTo>
                    <a:pt x="529" y="592"/>
                  </a:lnTo>
                  <a:lnTo>
                    <a:pt x="528" y="592"/>
                  </a:lnTo>
                  <a:lnTo>
                    <a:pt x="529" y="591"/>
                  </a:lnTo>
                  <a:lnTo>
                    <a:pt x="529" y="590"/>
                  </a:lnTo>
                  <a:lnTo>
                    <a:pt x="530" y="590"/>
                  </a:lnTo>
                  <a:lnTo>
                    <a:pt x="530" y="589"/>
                  </a:lnTo>
                  <a:lnTo>
                    <a:pt x="529" y="589"/>
                  </a:lnTo>
                  <a:lnTo>
                    <a:pt x="528" y="589"/>
                  </a:lnTo>
                  <a:lnTo>
                    <a:pt x="527" y="589"/>
                  </a:lnTo>
                  <a:lnTo>
                    <a:pt x="527" y="590"/>
                  </a:lnTo>
                  <a:lnTo>
                    <a:pt x="526" y="590"/>
                  </a:lnTo>
                  <a:lnTo>
                    <a:pt x="525" y="590"/>
                  </a:lnTo>
                  <a:lnTo>
                    <a:pt x="524" y="589"/>
                  </a:lnTo>
                  <a:lnTo>
                    <a:pt x="523" y="589"/>
                  </a:lnTo>
                  <a:lnTo>
                    <a:pt x="523" y="588"/>
                  </a:lnTo>
                  <a:lnTo>
                    <a:pt x="522" y="588"/>
                  </a:lnTo>
                  <a:lnTo>
                    <a:pt x="521" y="587"/>
                  </a:lnTo>
                  <a:lnTo>
                    <a:pt x="520" y="587"/>
                  </a:lnTo>
                  <a:lnTo>
                    <a:pt x="520" y="586"/>
                  </a:lnTo>
                  <a:lnTo>
                    <a:pt x="519" y="586"/>
                  </a:lnTo>
                  <a:lnTo>
                    <a:pt x="519" y="585"/>
                  </a:lnTo>
                  <a:lnTo>
                    <a:pt x="518" y="584"/>
                  </a:lnTo>
                  <a:lnTo>
                    <a:pt x="517" y="584"/>
                  </a:lnTo>
                  <a:lnTo>
                    <a:pt x="517" y="583"/>
                  </a:lnTo>
                  <a:lnTo>
                    <a:pt x="517" y="582"/>
                  </a:lnTo>
                  <a:lnTo>
                    <a:pt x="518" y="582"/>
                  </a:lnTo>
                  <a:lnTo>
                    <a:pt x="518" y="581"/>
                  </a:lnTo>
                  <a:lnTo>
                    <a:pt x="519" y="581"/>
                  </a:lnTo>
                  <a:lnTo>
                    <a:pt x="519" y="580"/>
                  </a:lnTo>
                  <a:lnTo>
                    <a:pt x="518" y="580"/>
                  </a:lnTo>
                  <a:lnTo>
                    <a:pt x="518" y="579"/>
                  </a:lnTo>
                  <a:lnTo>
                    <a:pt x="518" y="578"/>
                  </a:lnTo>
                  <a:lnTo>
                    <a:pt x="518" y="577"/>
                  </a:lnTo>
                  <a:lnTo>
                    <a:pt x="518" y="576"/>
                  </a:lnTo>
                  <a:lnTo>
                    <a:pt x="519" y="576"/>
                  </a:lnTo>
                  <a:lnTo>
                    <a:pt x="520" y="576"/>
                  </a:lnTo>
                  <a:lnTo>
                    <a:pt x="520" y="575"/>
                  </a:lnTo>
                  <a:lnTo>
                    <a:pt x="520" y="574"/>
                  </a:lnTo>
                  <a:lnTo>
                    <a:pt x="520" y="573"/>
                  </a:lnTo>
                  <a:lnTo>
                    <a:pt x="520" y="574"/>
                  </a:lnTo>
                  <a:lnTo>
                    <a:pt x="520" y="573"/>
                  </a:lnTo>
                  <a:lnTo>
                    <a:pt x="519" y="573"/>
                  </a:lnTo>
                  <a:lnTo>
                    <a:pt x="518" y="573"/>
                  </a:lnTo>
                  <a:lnTo>
                    <a:pt x="518" y="572"/>
                  </a:lnTo>
                  <a:lnTo>
                    <a:pt x="518" y="571"/>
                  </a:lnTo>
                  <a:lnTo>
                    <a:pt x="517" y="571"/>
                  </a:lnTo>
                  <a:lnTo>
                    <a:pt x="517" y="570"/>
                  </a:lnTo>
                  <a:lnTo>
                    <a:pt x="518" y="570"/>
                  </a:lnTo>
                  <a:lnTo>
                    <a:pt x="518" y="569"/>
                  </a:lnTo>
                  <a:lnTo>
                    <a:pt x="518" y="568"/>
                  </a:lnTo>
                  <a:lnTo>
                    <a:pt x="518" y="567"/>
                  </a:lnTo>
                  <a:lnTo>
                    <a:pt x="517" y="566"/>
                  </a:lnTo>
                  <a:lnTo>
                    <a:pt x="516" y="566"/>
                  </a:lnTo>
                  <a:lnTo>
                    <a:pt x="516" y="565"/>
                  </a:lnTo>
                  <a:lnTo>
                    <a:pt x="515" y="565"/>
                  </a:lnTo>
                  <a:lnTo>
                    <a:pt x="516" y="565"/>
                  </a:lnTo>
                  <a:lnTo>
                    <a:pt x="516" y="564"/>
                  </a:lnTo>
                  <a:lnTo>
                    <a:pt x="516" y="563"/>
                  </a:lnTo>
                  <a:lnTo>
                    <a:pt x="516" y="562"/>
                  </a:lnTo>
                  <a:lnTo>
                    <a:pt x="515" y="561"/>
                  </a:lnTo>
                  <a:lnTo>
                    <a:pt x="515" y="560"/>
                  </a:lnTo>
                  <a:lnTo>
                    <a:pt x="514" y="559"/>
                  </a:lnTo>
                  <a:lnTo>
                    <a:pt x="515" y="559"/>
                  </a:lnTo>
                  <a:lnTo>
                    <a:pt x="515" y="558"/>
                  </a:lnTo>
                  <a:lnTo>
                    <a:pt x="516" y="558"/>
                  </a:lnTo>
                  <a:lnTo>
                    <a:pt x="516" y="557"/>
                  </a:lnTo>
                  <a:lnTo>
                    <a:pt x="516" y="556"/>
                  </a:lnTo>
                  <a:lnTo>
                    <a:pt x="515" y="555"/>
                  </a:lnTo>
                  <a:lnTo>
                    <a:pt x="515" y="554"/>
                  </a:lnTo>
                  <a:lnTo>
                    <a:pt x="515" y="553"/>
                  </a:lnTo>
                  <a:lnTo>
                    <a:pt x="514" y="553"/>
                  </a:lnTo>
                  <a:lnTo>
                    <a:pt x="514" y="552"/>
                  </a:lnTo>
                  <a:lnTo>
                    <a:pt x="515" y="551"/>
                  </a:lnTo>
                  <a:lnTo>
                    <a:pt x="516" y="551"/>
                  </a:lnTo>
                  <a:lnTo>
                    <a:pt x="516" y="550"/>
                  </a:lnTo>
                  <a:lnTo>
                    <a:pt x="516" y="549"/>
                  </a:lnTo>
                  <a:lnTo>
                    <a:pt x="516" y="548"/>
                  </a:lnTo>
                  <a:lnTo>
                    <a:pt x="515" y="548"/>
                  </a:lnTo>
                  <a:lnTo>
                    <a:pt x="514" y="547"/>
                  </a:lnTo>
                  <a:lnTo>
                    <a:pt x="514" y="546"/>
                  </a:lnTo>
                  <a:lnTo>
                    <a:pt x="514" y="545"/>
                  </a:lnTo>
                  <a:lnTo>
                    <a:pt x="514" y="544"/>
                  </a:lnTo>
                  <a:lnTo>
                    <a:pt x="514" y="543"/>
                  </a:lnTo>
                  <a:lnTo>
                    <a:pt x="515" y="542"/>
                  </a:lnTo>
                  <a:lnTo>
                    <a:pt x="514" y="541"/>
                  </a:lnTo>
                  <a:lnTo>
                    <a:pt x="513" y="541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0"/>
                  </a:lnTo>
                  <a:lnTo>
                    <a:pt x="513" y="539"/>
                  </a:lnTo>
                  <a:lnTo>
                    <a:pt x="512" y="539"/>
                  </a:lnTo>
                  <a:lnTo>
                    <a:pt x="511" y="539"/>
                  </a:lnTo>
                  <a:lnTo>
                    <a:pt x="511" y="538"/>
                  </a:lnTo>
                  <a:lnTo>
                    <a:pt x="512" y="538"/>
                  </a:lnTo>
                  <a:lnTo>
                    <a:pt x="513" y="538"/>
                  </a:lnTo>
                  <a:lnTo>
                    <a:pt x="512" y="537"/>
                  </a:lnTo>
                  <a:lnTo>
                    <a:pt x="511" y="537"/>
                  </a:lnTo>
                  <a:lnTo>
                    <a:pt x="512" y="537"/>
                  </a:lnTo>
                  <a:lnTo>
                    <a:pt x="513" y="537"/>
                  </a:lnTo>
                  <a:lnTo>
                    <a:pt x="513" y="536"/>
                  </a:lnTo>
                  <a:lnTo>
                    <a:pt x="513" y="535"/>
                  </a:lnTo>
                  <a:lnTo>
                    <a:pt x="513" y="534"/>
                  </a:lnTo>
                  <a:lnTo>
                    <a:pt x="512" y="534"/>
                  </a:lnTo>
                  <a:lnTo>
                    <a:pt x="511" y="533"/>
                  </a:lnTo>
                  <a:lnTo>
                    <a:pt x="510" y="533"/>
                  </a:lnTo>
                  <a:lnTo>
                    <a:pt x="510" y="532"/>
                  </a:lnTo>
                  <a:lnTo>
                    <a:pt x="510" y="531"/>
                  </a:lnTo>
                  <a:lnTo>
                    <a:pt x="511" y="530"/>
                  </a:lnTo>
                  <a:lnTo>
                    <a:pt x="511" y="529"/>
                  </a:lnTo>
                  <a:lnTo>
                    <a:pt x="510" y="529"/>
                  </a:lnTo>
                  <a:lnTo>
                    <a:pt x="510" y="528"/>
                  </a:lnTo>
                  <a:lnTo>
                    <a:pt x="509" y="528"/>
                  </a:lnTo>
                  <a:lnTo>
                    <a:pt x="509" y="527"/>
                  </a:lnTo>
                  <a:lnTo>
                    <a:pt x="509" y="526"/>
                  </a:lnTo>
                  <a:lnTo>
                    <a:pt x="508" y="526"/>
                  </a:lnTo>
                  <a:lnTo>
                    <a:pt x="507" y="526"/>
                  </a:lnTo>
                  <a:lnTo>
                    <a:pt x="508" y="526"/>
                  </a:lnTo>
                  <a:lnTo>
                    <a:pt x="508" y="525"/>
                  </a:lnTo>
                  <a:lnTo>
                    <a:pt x="508" y="524"/>
                  </a:lnTo>
                  <a:lnTo>
                    <a:pt x="508" y="523"/>
                  </a:lnTo>
                  <a:lnTo>
                    <a:pt x="508" y="522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6" y="520"/>
                  </a:lnTo>
                  <a:lnTo>
                    <a:pt x="506" y="519"/>
                  </a:lnTo>
                  <a:lnTo>
                    <a:pt x="506" y="518"/>
                  </a:lnTo>
                  <a:lnTo>
                    <a:pt x="505" y="518"/>
                  </a:lnTo>
                  <a:lnTo>
                    <a:pt x="505" y="517"/>
                  </a:lnTo>
                  <a:lnTo>
                    <a:pt x="505" y="516"/>
                  </a:lnTo>
                  <a:lnTo>
                    <a:pt x="505" y="515"/>
                  </a:lnTo>
                  <a:lnTo>
                    <a:pt x="504" y="515"/>
                  </a:lnTo>
                  <a:lnTo>
                    <a:pt x="503" y="515"/>
                  </a:lnTo>
                  <a:lnTo>
                    <a:pt x="502" y="515"/>
                  </a:lnTo>
                  <a:lnTo>
                    <a:pt x="501" y="515"/>
                  </a:lnTo>
                  <a:lnTo>
                    <a:pt x="501" y="514"/>
                  </a:lnTo>
                  <a:lnTo>
                    <a:pt x="501" y="513"/>
                  </a:lnTo>
                  <a:lnTo>
                    <a:pt x="502" y="512"/>
                  </a:lnTo>
                  <a:lnTo>
                    <a:pt x="502" y="511"/>
                  </a:lnTo>
                  <a:lnTo>
                    <a:pt x="501" y="511"/>
                  </a:lnTo>
                  <a:lnTo>
                    <a:pt x="501" y="510"/>
                  </a:lnTo>
                  <a:lnTo>
                    <a:pt x="501" y="509"/>
                  </a:lnTo>
                  <a:lnTo>
                    <a:pt x="500" y="509"/>
                  </a:lnTo>
                  <a:lnTo>
                    <a:pt x="499" y="509"/>
                  </a:lnTo>
                  <a:lnTo>
                    <a:pt x="499" y="510"/>
                  </a:lnTo>
                  <a:lnTo>
                    <a:pt x="498" y="510"/>
                  </a:lnTo>
                  <a:lnTo>
                    <a:pt x="497" y="510"/>
                  </a:lnTo>
                  <a:lnTo>
                    <a:pt x="497" y="509"/>
                  </a:lnTo>
                  <a:lnTo>
                    <a:pt x="497" y="508"/>
                  </a:lnTo>
                  <a:lnTo>
                    <a:pt x="496" y="508"/>
                  </a:lnTo>
                  <a:lnTo>
                    <a:pt x="496" y="509"/>
                  </a:lnTo>
                  <a:lnTo>
                    <a:pt x="495" y="509"/>
                  </a:lnTo>
                  <a:lnTo>
                    <a:pt x="494" y="509"/>
                  </a:lnTo>
                  <a:lnTo>
                    <a:pt x="493" y="509"/>
                  </a:lnTo>
                  <a:lnTo>
                    <a:pt x="492" y="509"/>
                  </a:lnTo>
                  <a:lnTo>
                    <a:pt x="492" y="508"/>
                  </a:lnTo>
                  <a:lnTo>
                    <a:pt x="492" y="507"/>
                  </a:lnTo>
                  <a:lnTo>
                    <a:pt x="491" y="507"/>
                  </a:lnTo>
                  <a:lnTo>
                    <a:pt x="491" y="506"/>
                  </a:lnTo>
                  <a:lnTo>
                    <a:pt x="490" y="506"/>
                  </a:lnTo>
                  <a:lnTo>
                    <a:pt x="489" y="506"/>
                  </a:lnTo>
                  <a:lnTo>
                    <a:pt x="488" y="507"/>
                  </a:lnTo>
                  <a:lnTo>
                    <a:pt x="487" y="507"/>
                  </a:lnTo>
                  <a:lnTo>
                    <a:pt x="486" y="506"/>
                  </a:lnTo>
                  <a:lnTo>
                    <a:pt x="486" y="505"/>
                  </a:lnTo>
                  <a:lnTo>
                    <a:pt x="485" y="504"/>
                  </a:lnTo>
                  <a:lnTo>
                    <a:pt x="486" y="504"/>
                  </a:lnTo>
                  <a:lnTo>
                    <a:pt x="485" y="504"/>
                  </a:lnTo>
                  <a:lnTo>
                    <a:pt x="484" y="504"/>
                  </a:lnTo>
                  <a:lnTo>
                    <a:pt x="484" y="503"/>
                  </a:lnTo>
                  <a:lnTo>
                    <a:pt x="484" y="502"/>
                  </a:lnTo>
                  <a:lnTo>
                    <a:pt x="484" y="501"/>
                  </a:lnTo>
                  <a:lnTo>
                    <a:pt x="484" y="500"/>
                  </a:lnTo>
                  <a:lnTo>
                    <a:pt x="484" y="499"/>
                  </a:lnTo>
                  <a:lnTo>
                    <a:pt x="483" y="499"/>
                  </a:lnTo>
                  <a:lnTo>
                    <a:pt x="483" y="498"/>
                  </a:lnTo>
                  <a:lnTo>
                    <a:pt x="483" y="497"/>
                  </a:lnTo>
                  <a:lnTo>
                    <a:pt x="482" y="496"/>
                  </a:lnTo>
                  <a:lnTo>
                    <a:pt x="482" y="495"/>
                  </a:lnTo>
                  <a:lnTo>
                    <a:pt x="483" y="495"/>
                  </a:lnTo>
                  <a:lnTo>
                    <a:pt x="483" y="494"/>
                  </a:lnTo>
                  <a:lnTo>
                    <a:pt x="482" y="494"/>
                  </a:lnTo>
                  <a:lnTo>
                    <a:pt x="482" y="493"/>
                  </a:lnTo>
                  <a:lnTo>
                    <a:pt x="482" y="492"/>
                  </a:lnTo>
                  <a:lnTo>
                    <a:pt x="482" y="491"/>
                  </a:lnTo>
                  <a:lnTo>
                    <a:pt x="482" y="490"/>
                  </a:lnTo>
                  <a:lnTo>
                    <a:pt x="483" y="490"/>
                  </a:lnTo>
                  <a:lnTo>
                    <a:pt x="482" y="490"/>
                  </a:lnTo>
                  <a:lnTo>
                    <a:pt x="482" y="489"/>
                  </a:lnTo>
                  <a:lnTo>
                    <a:pt x="482" y="488"/>
                  </a:lnTo>
                  <a:lnTo>
                    <a:pt x="482" y="487"/>
                  </a:lnTo>
                  <a:lnTo>
                    <a:pt x="481" y="487"/>
                  </a:lnTo>
                  <a:lnTo>
                    <a:pt x="480" y="487"/>
                  </a:lnTo>
                  <a:lnTo>
                    <a:pt x="480" y="486"/>
                  </a:lnTo>
                  <a:lnTo>
                    <a:pt x="480" y="485"/>
                  </a:lnTo>
                  <a:lnTo>
                    <a:pt x="479" y="485"/>
                  </a:lnTo>
                  <a:lnTo>
                    <a:pt x="479" y="484"/>
                  </a:lnTo>
                  <a:lnTo>
                    <a:pt x="478" y="484"/>
                  </a:lnTo>
                  <a:lnTo>
                    <a:pt x="478" y="483"/>
                  </a:lnTo>
                  <a:lnTo>
                    <a:pt x="478" y="482"/>
                  </a:lnTo>
                  <a:lnTo>
                    <a:pt x="478" y="481"/>
                  </a:lnTo>
                  <a:lnTo>
                    <a:pt x="477" y="481"/>
                  </a:lnTo>
                  <a:lnTo>
                    <a:pt x="477" y="480"/>
                  </a:lnTo>
                  <a:lnTo>
                    <a:pt x="477" y="479"/>
                  </a:lnTo>
                  <a:lnTo>
                    <a:pt x="476" y="479"/>
                  </a:lnTo>
                  <a:lnTo>
                    <a:pt x="475" y="480"/>
                  </a:lnTo>
                  <a:lnTo>
                    <a:pt x="474" y="481"/>
                  </a:lnTo>
                  <a:lnTo>
                    <a:pt x="473" y="481"/>
                  </a:lnTo>
                  <a:lnTo>
                    <a:pt x="473" y="480"/>
                  </a:lnTo>
                  <a:lnTo>
                    <a:pt x="472" y="480"/>
                  </a:lnTo>
                  <a:lnTo>
                    <a:pt x="472" y="481"/>
                  </a:lnTo>
                  <a:lnTo>
                    <a:pt x="471" y="481"/>
                  </a:lnTo>
                  <a:lnTo>
                    <a:pt x="470" y="481"/>
                  </a:lnTo>
                  <a:lnTo>
                    <a:pt x="469" y="481"/>
                  </a:lnTo>
                  <a:lnTo>
                    <a:pt x="468" y="481"/>
                  </a:lnTo>
                  <a:lnTo>
                    <a:pt x="468" y="480"/>
                  </a:lnTo>
                  <a:lnTo>
                    <a:pt x="468" y="479"/>
                  </a:lnTo>
                  <a:lnTo>
                    <a:pt x="467" y="479"/>
                  </a:lnTo>
                  <a:lnTo>
                    <a:pt x="467" y="478"/>
                  </a:lnTo>
                  <a:lnTo>
                    <a:pt x="466" y="478"/>
                  </a:lnTo>
                  <a:lnTo>
                    <a:pt x="465" y="478"/>
                  </a:lnTo>
                  <a:lnTo>
                    <a:pt x="464" y="478"/>
                  </a:lnTo>
                  <a:lnTo>
                    <a:pt x="465" y="479"/>
                  </a:lnTo>
                  <a:lnTo>
                    <a:pt x="465" y="480"/>
                  </a:lnTo>
                  <a:lnTo>
                    <a:pt x="465" y="481"/>
                  </a:lnTo>
                  <a:lnTo>
                    <a:pt x="464" y="481"/>
                  </a:lnTo>
                  <a:lnTo>
                    <a:pt x="464" y="480"/>
                  </a:lnTo>
                  <a:lnTo>
                    <a:pt x="463" y="480"/>
                  </a:lnTo>
                  <a:lnTo>
                    <a:pt x="462" y="480"/>
                  </a:lnTo>
                  <a:lnTo>
                    <a:pt x="462" y="479"/>
                  </a:lnTo>
                  <a:lnTo>
                    <a:pt x="461" y="479"/>
                  </a:lnTo>
                  <a:lnTo>
                    <a:pt x="461" y="478"/>
                  </a:lnTo>
                  <a:lnTo>
                    <a:pt x="460" y="478"/>
                  </a:lnTo>
                  <a:lnTo>
                    <a:pt x="460" y="479"/>
                  </a:lnTo>
                  <a:lnTo>
                    <a:pt x="459" y="479"/>
                  </a:lnTo>
                  <a:lnTo>
                    <a:pt x="459" y="478"/>
                  </a:lnTo>
                  <a:lnTo>
                    <a:pt x="459" y="477"/>
                  </a:lnTo>
                  <a:lnTo>
                    <a:pt x="459" y="476"/>
                  </a:lnTo>
                  <a:lnTo>
                    <a:pt x="459" y="475"/>
                  </a:lnTo>
                  <a:lnTo>
                    <a:pt x="459" y="474"/>
                  </a:lnTo>
                  <a:lnTo>
                    <a:pt x="458" y="474"/>
                  </a:lnTo>
                  <a:lnTo>
                    <a:pt x="458" y="473"/>
                  </a:lnTo>
                  <a:lnTo>
                    <a:pt x="458" y="472"/>
                  </a:lnTo>
                  <a:lnTo>
                    <a:pt x="458" y="473"/>
                  </a:lnTo>
                  <a:lnTo>
                    <a:pt x="457" y="473"/>
                  </a:lnTo>
                  <a:lnTo>
                    <a:pt x="456" y="473"/>
                  </a:lnTo>
                  <a:lnTo>
                    <a:pt x="455" y="473"/>
                  </a:lnTo>
                  <a:lnTo>
                    <a:pt x="455" y="474"/>
                  </a:lnTo>
                  <a:lnTo>
                    <a:pt x="454" y="474"/>
                  </a:lnTo>
                  <a:lnTo>
                    <a:pt x="454" y="473"/>
                  </a:lnTo>
                  <a:lnTo>
                    <a:pt x="453" y="473"/>
                  </a:lnTo>
                  <a:lnTo>
                    <a:pt x="453" y="472"/>
                  </a:lnTo>
                  <a:lnTo>
                    <a:pt x="454" y="472"/>
                  </a:lnTo>
                  <a:lnTo>
                    <a:pt x="454" y="471"/>
                  </a:lnTo>
                  <a:lnTo>
                    <a:pt x="454" y="470"/>
                  </a:lnTo>
                  <a:lnTo>
                    <a:pt x="453" y="470"/>
                  </a:lnTo>
                  <a:lnTo>
                    <a:pt x="452" y="470"/>
                  </a:lnTo>
                  <a:lnTo>
                    <a:pt x="452" y="469"/>
                  </a:lnTo>
                  <a:lnTo>
                    <a:pt x="452" y="468"/>
                  </a:lnTo>
                  <a:lnTo>
                    <a:pt x="451" y="468"/>
                  </a:lnTo>
                  <a:lnTo>
                    <a:pt x="451" y="467"/>
                  </a:lnTo>
                  <a:lnTo>
                    <a:pt x="450" y="467"/>
                  </a:lnTo>
                  <a:lnTo>
                    <a:pt x="450" y="468"/>
                  </a:lnTo>
                  <a:lnTo>
                    <a:pt x="449" y="467"/>
                  </a:lnTo>
                  <a:lnTo>
                    <a:pt x="449" y="466"/>
                  </a:lnTo>
                  <a:lnTo>
                    <a:pt x="449" y="465"/>
                  </a:lnTo>
                  <a:lnTo>
                    <a:pt x="448" y="465"/>
                  </a:lnTo>
                  <a:lnTo>
                    <a:pt x="447" y="465"/>
                  </a:lnTo>
                  <a:lnTo>
                    <a:pt x="447" y="464"/>
                  </a:lnTo>
                  <a:lnTo>
                    <a:pt x="447" y="463"/>
                  </a:lnTo>
                  <a:lnTo>
                    <a:pt x="447" y="462"/>
                  </a:lnTo>
                  <a:lnTo>
                    <a:pt x="446" y="462"/>
                  </a:lnTo>
                  <a:lnTo>
                    <a:pt x="446" y="463"/>
                  </a:lnTo>
                  <a:lnTo>
                    <a:pt x="445" y="463"/>
                  </a:lnTo>
                  <a:lnTo>
                    <a:pt x="445" y="462"/>
                  </a:lnTo>
                  <a:lnTo>
                    <a:pt x="445" y="461"/>
                  </a:lnTo>
                  <a:lnTo>
                    <a:pt x="445" y="460"/>
                  </a:lnTo>
                  <a:lnTo>
                    <a:pt x="445" y="459"/>
                  </a:lnTo>
                  <a:lnTo>
                    <a:pt x="445" y="458"/>
                  </a:lnTo>
                  <a:lnTo>
                    <a:pt x="445" y="457"/>
                  </a:lnTo>
                  <a:lnTo>
                    <a:pt x="444" y="458"/>
                  </a:lnTo>
                  <a:lnTo>
                    <a:pt x="443" y="458"/>
                  </a:lnTo>
                  <a:lnTo>
                    <a:pt x="443" y="457"/>
                  </a:lnTo>
                  <a:lnTo>
                    <a:pt x="443" y="456"/>
                  </a:lnTo>
                  <a:lnTo>
                    <a:pt x="444" y="456"/>
                  </a:lnTo>
                  <a:lnTo>
                    <a:pt x="443" y="456"/>
                  </a:lnTo>
                  <a:lnTo>
                    <a:pt x="442" y="456"/>
                  </a:lnTo>
                  <a:lnTo>
                    <a:pt x="441" y="456"/>
                  </a:lnTo>
                  <a:lnTo>
                    <a:pt x="440" y="456"/>
                  </a:lnTo>
                  <a:lnTo>
                    <a:pt x="440" y="455"/>
                  </a:lnTo>
                  <a:lnTo>
                    <a:pt x="439" y="455"/>
                  </a:lnTo>
                  <a:lnTo>
                    <a:pt x="438" y="455"/>
                  </a:lnTo>
                  <a:lnTo>
                    <a:pt x="438" y="454"/>
                  </a:lnTo>
                  <a:lnTo>
                    <a:pt x="437" y="454"/>
                  </a:lnTo>
                  <a:lnTo>
                    <a:pt x="436" y="454"/>
                  </a:lnTo>
                  <a:lnTo>
                    <a:pt x="435" y="454"/>
                  </a:lnTo>
                  <a:lnTo>
                    <a:pt x="434" y="454"/>
                  </a:lnTo>
                  <a:lnTo>
                    <a:pt x="433" y="454"/>
                  </a:lnTo>
                  <a:lnTo>
                    <a:pt x="432" y="454"/>
                  </a:lnTo>
                  <a:lnTo>
                    <a:pt x="431" y="454"/>
                  </a:lnTo>
                  <a:lnTo>
                    <a:pt x="430" y="454"/>
                  </a:lnTo>
                  <a:lnTo>
                    <a:pt x="431" y="454"/>
                  </a:lnTo>
                  <a:lnTo>
                    <a:pt x="431" y="453"/>
                  </a:lnTo>
                  <a:lnTo>
                    <a:pt x="431" y="452"/>
                  </a:lnTo>
                  <a:lnTo>
                    <a:pt x="431" y="451"/>
                  </a:lnTo>
                  <a:lnTo>
                    <a:pt x="431" y="450"/>
                  </a:lnTo>
                  <a:lnTo>
                    <a:pt x="431" y="449"/>
                  </a:lnTo>
                  <a:lnTo>
                    <a:pt x="431" y="448"/>
                  </a:lnTo>
                  <a:lnTo>
                    <a:pt x="432" y="448"/>
                  </a:lnTo>
                  <a:lnTo>
                    <a:pt x="431" y="448"/>
                  </a:lnTo>
                  <a:lnTo>
                    <a:pt x="430" y="448"/>
                  </a:lnTo>
                  <a:lnTo>
                    <a:pt x="430" y="447"/>
                  </a:lnTo>
                  <a:lnTo>
                    <a:pt x="429" y="447"/>
                  </a:lnTo>
                  <a:lnTo>
                    <a:pt x="430" y="447"/>
                  </a:lnTo>
                  <a:lnTo>
                    <a:pt x="430" y="446"/>
                  </a:lnTo>
                  <a:lnTo>
                    <a:pt x="430" y="445"/>
                  </a:lnTo>
                  <a:lnTo>
                    <a:pt x="429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8" y="447"/>
                  </a:lnTo>
                  <a:lnTo>
                    <a:pt x="428" y="448"/>
                  </a:lnTo>
                  <a:lnTo>
                    <a:pt x="427" y="448"/>
                  </a:lnTo>
                  <a:lnTo>
                    <a:pt x="426" y="448"/>
                  </a:lnTo>
                  <a:lnTo>
                    <a:pt x="426" y="449"/>
                  </a:lnTo>
                  <a:lnTo>
                    <a:pt x="426" y="448"/>
                  </a:lnTo>
                  <a:lnTo>
                    <a:pt x="425" y="448"/>
                  </a:lnTo>
                  <a:lnTo>
                    <a:pt x="424" y="448"/>
                  </a:lnTo>
                  <a:lnTo>
                    <a:pt x="424" y="447"/>
                  </a:lnTo>
                  <a:lnTo>
                    <a:pt x="424" y="446"/>
                  </a:lnTo>
                  <a:lnTo>
                    <a:pt x="424" y="445"/>
                  </a:lnTo>
                  <a:lnTo>
                    <a:pt x="424" y="444"/>
                  </a:lnTo>
                  <a:lnTo>
                    <a:pt x="424" y="443"/>
                  </a:lnTo>
                  <a:lnTo>
                    <a:pt x="423" y="443"/>
                  </a:lnTo>
                  <a:lnTo>
                    <a:pt x="422" y="443"/>
                  </a:lnTo>
                  <a:lnTo>
                    <a:pt x="422" y="442"/>
                  </a:lnTo>
                  <a:lnTo>
                    <a:pt x="421" y="442"/>
                  </a:lnTo>
                  <a:lnTo>
                    <a:pt x="421" y="441"/>
                  </a:lnTo>
                  <a:lnTo>
                    <a:pt x="421" y="440"/>
                  </a:lnTo>
                  <a:lnTo>
                    <a:pt x="420" y="440"/>
                  </a:lnTo>
                  <a:lnTo>
                    <a:pt x="420" y="441"/>
                  </a:lnTo>
                  <a:lnTo>
                    <a:pt x="419" y="441"/>
                  </a:lnTo>
                  <a:lnTo>
                    <a:pt x="419" y="442"/>
                  </a:lnTo>
                  <a:lnTo>
                    <a:pt x="418" y="442"/>
                  </a:lnTo>
                  <a:lnTo>
                    <a:pt x="417" y="442"/>
                  </a:lnTo>
                  <a:lnTo>
                    <a:pt x="417" y="443"/>
                  </a:lnTo>
                  <a:lnTo>
                    <a:pt x="416" y="443"/>
                  </a:lnTo>
                  <a:lnTo>
                    <a:pt x="415" y="443"/>
                  </a:lnTo>
                  <a:lnTo>
                    <a:pt x="414" y="443"/>
                  </a:lnTo>
                  <a:lnTo>
                    <a:pt x="413" y="443"/>
                  </a:lnTo>
                  <a:lnTo>
                    <a:pt x="413" y="442"/>
                  </a:lnTo>
                  <a:lnTo>
                    <a:pt x="413" y="441"/>
                  </a:lnTo>
                  <a:lnTo>
                    <a:pt x="413" y="440"/>
                  </a:lnTo>
                  <a:lnTo>
                    <a:pt x="414" y="439"/>
                  </a:lnTo>
                  <a:lnTo>
                    <a:pt x="415" y="439"/>
                  </a:lnTo>
                  <a:lnTo>
                    <a:pt x="416" y="439"/>
                  </a:lnTo>
                  <a:lnTo>
                    <a:pt x="416" y="438"/>
                  </a:lnTo>
                  <a:lnTo>
                    <a:pt x="417" y="438"/>
                  </a:lnTo>
                  <a:lnTo>
                    <a:pt x="416" y="437"/>
                  </a:lnTo>
                  <a:lnTo>
                    <a:pt x="415" y="437"/>
                  </a:lnTo>
                  <a:lnTo>
                    <a:pt x="415" y="436"/>
                  </a:lnTo>
                  <a:lnTo>
                    <a:pt x="415" y="435"/>
                  </a:lnTo>
                  <a:lnTo>
                    <a:pt x="414" y="435"/>
                  </a:lnTo>
                  <a:lnTo>
                    <a:pt x="413" y="436"/>
                  </a:lnTo>
                  <a:lnTo>
                    <a:pt x="412" y="437"/>
                  </a:lnTo>
                  <a:lnTo>
                    <a:pt x="411" y="437"/>
                  </a:lnTo>
                  <a:lnTo>
                    <a:pt x="410" y="437"/>
                  </a:lnTo>
                  <a:lnTo>
                    <a:pt x="410" y="436"/>
                  </a:lnTo>
                  <a:lnTo>
                    <a:pt x="409" y="436"/>
                  </a:lnTo>
                  <a:lnTo>
                    <a:pt x="408" y="436"/>
                  </a:lnTo>
                  <a:lnTo>
                    <a:pt x="407" y="436"/>
                  </a:lnTo>
                  <a:lnTo>
                    <a:pt x="406" y="436"/>
                  </a:lnTo>
                  <a:lnTo>
                    <a:pt x="405" y="437"/>
                  </a:lnTo>
                  <a:lnTo>
                    <a:pt x="404" y="437"/>
                  </a:lnTo>
                  <a:lnTo>
                    <a:pt x="403" y="437"/>
                  </a:lnTo>
                  <a:lnTo>
                    <a:pt x="403" y="438"/>
                  </a:lnTo>
                  <a:lnTo>
                    <a:pt x="402" y="438"/>
                  </a:lnTo>
                  <a:lnTo>
                    <a:pt x="401" y="438"/>
                  </a:lnTo>
                  <a:lnTo>
                    <a:pt x="401" y="437"/>
                  </a:lnTo>
                  <a:lnTo>
                    <a:pt x="400" y="437"/>
                  </a:lnTo>
                  <a:lnTo>
                    <a:pt x="399" y="437"/>
                  </a:lnTo>
                  <a:lnTo>
                    <a:pt x="399" y="436"/>
                  </a:lnTo>
                  <a:lnTo>
                    <a:pt x="399" y="435"/>
                  </a:lnTo>
                  <a:lnTo>
                    <a:pt x="399" y="434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7" y="433"/>
                  </a:lnTo>
                  <a:lnTo>
                    <a:pt x="397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5" y="431"/>
                  </a:lnTo>
                  <a:lnTo>
                    <a:pt x="395" y="430"/>
                  </a:lnTo>
                  <a:lnTo>
                    <a:pt x="394" y="430"/>
                  </a:lnTo>
                  <a:lnTo>
                    <a:pt x="393" y="430"/>
                  </a:lnTo>
                  <a:lnTo>
                    <a:pt x="392" y="430"/>
                  </a:lnTo>
                  <a:lnTo>
                    <a:pt x="392" y="429"/>
                  </a:lnTo>
                  <a:lnTo>
                    <a:pt x="392" y="428"/>
                  </a:lnTo>
                  <a:lnTo>
                    <a:pt x="392" y="427"/>
                  </a:lnTo>
                  <a:lnTo>
                    <a:pt x="391" y="427"/>
                  </a:lnTo>
                  <a:lnTo>
                    <a:pt x="390" y="427"/>
                  </a:lnTo>
                  <a:lnTo>
                    <a:pt x="389" y="427"/>
                  </a:lnTo>
                  <a:lnTo>
                    <a:pt x="389" y="428"/>
                  </a:lnTo>
                  <a:lnTo>
                    <a:pt x="389" y="429"/>
                  </a:lnTo>
                  <a:lnTo>
                    <a:pt x="389" y="430"/>
                  </a:lnTo>
                  <a:lnTo>
                    <a:pt x="388" y="431"/>
                  </a:lnTo>
                  <a:lnTo>
                    <a:pt x="388" y="432"/>
                  </a:lnTo>
                  <a:lnTo>
                    <a:pt x="387" y="432"/>
                  </a:lnTo>
                  <a:lnTo>
                    <a:pt x="386" y="432"/>
                  </a:lnTo>
                  <a:lnTo>
                    <a:pt x="386" y="431"/>
                  </a:lnTo>
                  <a:lnTo>
                    <a:pt x="386" y="430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3" y="432"/>
                  </a:lnTo>
                  <a:lnTo>
                    <a:pt x="383" y="431"/>
                  </a:lnTo>
                  <a:lnTo>
                    <a:pt x="383" y="430"/>
                  </a:lnTo>
                  <a:lnTo>
                    <a:pt x="384" y="429"/>
                  </a:lnTo>
                  <a:lnTo>
                    <a:pt x="383" y="429"/>
                  </a:lnTo>
                  <a:lnTo>
                    <a:pt x="383" y="428"/>
                  </a:lnTo>
                  <a:lnTo>
                    <a:pt x="383" y="427"/>
                  </a:lnTo>
                  <a:lnTo>
                    <a:pt x="383" y="426"/>
                  </a:lnTo>
                  <a:lnTo>
                    <a:pt x="382" y="426"/>
                  </a:lnTo>
                  <a:lnTo>
                    <a:pt x="381" y="426"/>
                  </a:lnTo>
                  <a:lnTo>
                    <a:pt x="381" y="427"/>
                  </a:lnTo>
                  <a:lnTo>
                    <a:pt x="380" y="427"/>
                  </a:lnTo>
                  <a:lnTo>
                    <a:pt x="380" y="426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4"/>
                  </a:lnTo>
                  <a:lnTo>
                    <a:pt x="379" y="424"/>
                  </a:lnTo>
                  <a:lnTo>
                    <a:pt x="378" y="424"/>
                  </a:lnTo>
                  <a:lnTo>
                    <a:pt x="377" y="424"/>
                  </a:lnTo>
                  <a:lnTo>
                    <a:pt x="377" y="423"/>
                  </a:lnTo>
                  <a:lnTo>
                    <a:pt x="377" y="422"/>
                  </a:lnTo>
                  <a:lnTo>
                    <a:pt x="377" y="421"/>
                  </a:lnTo>
                  <a:lnTo>
                    <a:pt x="376" y="421"/>
                  </a:lnTo>
                  <a:lnTo>
                    <a:pt x="375" y="421"/>
                  </a:lnTo>
                  <a:lnTo>
                    <a:pt x="375" y="422"/>
                  </a:lnTo>
                  <a:lnTo>
                    <a:pt x="374" y="422"/>
                  </a:lnTo>
                  <a:lnTo>
                    <a:pt x="374" y="423"/>
                  </a:lnTo>
                  <a:lnTo>
                    <a:pt x="373" y="423"/>
                  </a:lnTo>
                  <a:lnTo>
                    <a:pt x="373" y="422"/>
                  </a:lnTo>
                  <a:lnTo>
                    <a:pt x="373" y="421"/>
                  </a:lnTo>
                  <a:lnTo>
                    <a:pt x="373" y="420"/>
                  </a:lnTo>
                  <a:lnTo>
                    <a:pt x="372" y="420"/>
                  </a:lnTo>
                  <a:lnTo>
                    <a:pt x="371" y="420"/>
                  </a:lnTo>
                  <a:lnTo>
                    <a:pt x="371" y="419"/>
                  </a:lnTo>
                  <a:lnTo>
                    <a:pt x="371" y="418"/>
                  </a:lnTo>
                  <a:lnTo>
                    <a:pt x="370" y="418"/>
                  </a:lnTo>
                  <a:lnTo>
                    <a:pt x="370" y="417"/>
                  </a:lnTo>
                  <a:lnTo>
                    <a:pt x="370" y="418"/>
                  </a:lnTo>
                  <a:lnTo>
                    <a:pt x="369" y="418"/>
                  </a:lnTo>
                  <a:lnTo>
                    <a:pt x="369" y="419"/>
                  </a:lnTo>
                  <a:lnTo>
                    <a:pt x="368" y="418"/>
                  </a:lnTo>
                  <a:lnTo>
                    <a:pt x="368" y="419"/>
                  </a:lnTo>
                  <a:lnTo>
                    <a:pt x="367" y="418"/>
                  </a:lnTo>
                  <a:lnTo>
                    <a:pt x="366" y="418"/>
                  </a:lnTo>
                  <a:lnTo>
                    <a:pt x="365" y="418"/>
                  </a:lnTo>
                  <a:lnTo>
                    <a:pt x="366" y="418"/>
                  </a:lnTo>
                  <a:lnTo>
                    <a:pt x="366" y="417"/>
                  </a:lnTo>
                  <a:lnTo>
                    <a:pt x="365" y="417"/>
                  </a:lnTo>
                  <a:lnTo>
                    <a:pt x="364" y="417"/>
                  </a:lnTo>
                  <a:lnTo>
                    <a:pt x="363" y="417"/>
                  </a:lnTo>
                  <a:lnTo>
                    <a:pt x="362" y="416"/>
                  </a:lnTo>
                  <a:lnTo>
                    <a:pt x="362" y="417"/>
                  </a:lnTo>
                  <a:lnTo>
                    <a:pt x="361" y="417"/>
                  </a:lnTo>
                  <a:lnTo>
                    <a:pt x="361" y="418"/>
                  </a:lnTo>
                  <a:lnTo>
                    <a:pt x="360" y="418"/>
                  </a:lnTo>
                  <a:lnTo>
                    <a:pt x="360" y="417"/>
                  </a:lnTo>
                  <a:lnTo>
                    <a:pt x="359" y="417"/>
                  </a:lnTo>
                  <a:lnTo>
                    <a:pt x="359" y="416"/>
                  </a:lnTo>
                  <a:lnTo>
                    <a:pt x="358" y="416"/>
                  </a:lnTo>
                  <a:lnTo>
                    <a:pt x="358" y="415"/>
                  </a:lnTo>
                  <a:lnTo>
                    <a:pt x="359" y="415"/>
                  </a:lnTo>
                  <a:lnTo>
                    <a:pt x="360" y="415"/>
                  </a:lnTo>
                  <a:lnTo>
                    <a:pt x="361" y="415"/>
                  </a:lnTo>
                  <a:lnTo>
                    <a:pt x="361" y="414"/>
                  </a:lnTo>
                  <a:lnTo>
                    <a:pt x="361" y="413"/>
                  </a:lnTo>
                  <a:lnTo>
                    <a:pt x="361" y="412"/>
                  </a:lnTo>
                  <a:lnTo>
                    <a:pt x="360" y="412"/>
                  </a:lnTo>
                  <a:lnTo>
                    <a:pt x="361" y="412"/>
                  </a:lnTo>
                  <a:lnTo>
                    <a:pt x="361" y="411"/>
                  </a:lnTo>
                  <a:lnTo>
                    <a:pt x="361" y="410"/>
                  </a:lnTo>
                  <a:lnTo>
                    <a:pt x="361" y="409"/>
                  </a:lnTo>
                  <a:lnTo>
                    <a:pt x="362" y="409"/>
                  </a:lnTo>
                  <a:lnTo>
                    <a:pt x="361" y="408"/>
                  </a:lnTo>
                  <a:lnTo>
                    <a:pt x="360" y="408"/>
                  </a:lnTo>
                  <a:lnTo>
                    <a:pt x="359" y="408"/>
                  </a:lnTo>
                  <a:lnTo>
                    <a:pt x="359" y="407"/>
                  </a:lnTo>
                  <a:lnTo>
                    <a:pt x="358" y="407"/>
                  </a:lnTo>
                  <a:lnTo>
                    <a:pt x="358" y="406"/>
                  </a:lnTo>
                  <a:lnTo>
                    <a:pt x="359" y="406"/>
                  </a:lnTo>
                  <a:lnTo>
                    <a:pt x="360" y="405"/>
                  </a:lnTo>
                  <a:lnTo>
                    <a:pt x="360" y="404"/>
                  </a:lnTo>
                  <a:lnTo>
                    <a:pt x="359" y="404"/>
                  </a:lnTo>
                  <a:lnTo>
                    <a:pt x="360" y="404"/>
                  </a:lnTo>
                  <a:lnTo>
                    <a:pt x="359" y="404"/>
                  </a:lnTo>
                  <a:lnTo>
                    <a:pt x="359" y="403"/>
                  </a:lnTo>
                  <a:lnTo>
                    <a:pt x="358" y="403"/>
                  </a:lnTo>
                  <a:lnTo>
                    <a:pt x="357" y="403"/>
                  </a:lnTo>
                  <a:lnTo>
                    <a:pt x="357" y="404"/>
                  </a:lnTo>
                  <a:lnTo>
                    <a:pt x="356" y="404"/>
                  </a:lnTo>
                  <a:lnTo>
                    <a:pt x="355" y="404"/>
                  </a:lnTo>
                  <a:lnTo>
                    <a:pt x="355" y="403"/>
                  </a:lnTo>
                  <a:lnTo>
                    <a:pt x="356" y="403"/>
                  </a:lnTo>
                  <a:lnTo>
                    <a:pt x="356" y="402"/>
                  </a:lnTo>
                  <a:lnTo>
                    <a:pt x="355" y="402"/>
                  </a:lnTo>
                  <a:lnTo>
                    <a:pt x="355" y="401"/>
                  </a:lnTo>
                  <a:lnTo>
                    <a:pt x="355" y="400"/>
                  </a:lnTo>
                  <a:lnTo>
                    <a:pt x="355" y="399"/>
                  </a:lnTo>
                  <a:lnTo>
                    <a:pt x="354" y="399"/>
                  </a:lnTo>
                  <a:lnTo>
                    <a:pt x="353" y="399"/>
                  </a:lnTo>
                  <a:lnTo>
                    <a:pt x="352" y="399"/>
                  </a:lnTo>
                  <a:lnTo>
                    <a:pt x="351" y="398"/>
                  </a:lnTo>
                  <a:lnTo>
                    <a:pt x="350" y="398"/>
                  </a:lnTo>
                  <a:lnTo>
                    <a:pt x="349" y="398"/>
                  </a:lnTo>
                  <a:lnTo>
                    <a:pt x="349" y="397"/>
                  </a:lnTo>
                  <a:lnTo>
                    <a:pt x="348" y="396"/>
                  </a:lnTo>
                  <a:lnTo>
                    <a:pt x="347" y="396"/>
                  </a:lnTo>
                  <a:lnTo>
                    <a:pt x="347" y="395"/>
                  </a:lnTo>
                  <a:lnTo>
                    <a:pt x="346" y="394"/>
                  </a:lnTo>
                  <a:lnTo>
                    <a:pt x="346" y="393"/>
                  </a:lnTo>
                  <a:lnTo>
                    <a:pt x="345" y="393"/>
                  </a:lnTo>
                  <a:lnTo>
                    <a:pt x="344" y="393"/>
                  </a:lnTo>
                  <a:lnTo>
                    <a:pt x="343" y="393"/>
                  </a:lnTo>
                  <a:lnTo>
                    <a:pt x="344" y="393"/>
                  </a:lnTo>
                  <a:lnTo>
                    <a:pt x="344" y="392"/>
                  </a:lnTo>
                  <a:lnTo>
                    <a:pt x="344" y="391"/>
                  </a:lnTo>
                  <a:lnTo>
                    <a:pt x="343" y="391"/>
                  </a:lnTo>
                  <a:lnTo>
                    <a:pt x="342" y="391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0"/>
                  </a:lnTo>
                  <a:lnTo>
                    <a:pt x="340" y="391"/>
                  </a:lnTo>
                  <a:lnTo>
                    <a:pt x="340" y="390"/>
                  </a:lnTo>
                  <a:lnTo>
                    <a:pt x="340" y="389"/>
                  </a:lnTo>
                  <a:lnTo>
                    <a:pt x="340" y="388"/>
                  </a:lnTo>
                  <a:lnTo>
                    <a:pt x="339" y="388"/>
                  </a:lnTo>
                  <a:lnTo>
                    <a:pt x="339" y="387"/>
                  </a:lnTo>
                  <a:lnTo>
                    <a:pt x="338" y="387"/>
                  </a:lnTo>
                  <a:lnTo>
                    <a:pt x="337" y="387"/>
                  </a:lnTo>
                  <a:lnTo>
                    <a:pt x="336" y="387"/>
                  </a:lnTo>
                  <a:lnTo>
                    <a:pt x="336" y="386"/>
                  </a:lnTo>
                  <a:lnTo>
                    <a:pt x="336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4" y="384"/>
                  </a:lnTo>
                  <a:lnTo>
                    <a:pt x="333" y="384"/>
                  </a:lnTo>
                  <a:lnTo>
                    <a:pt x="332" y="384"/>
                  </a:lnTo>
                  <a:lnTo>
                    <a:pt x="333" y="383"/>
                  </a:lnTo>
                  <a:lnTo>
                    <a:pt x="333" y="384"/>
                  </a:lnTo>
                  <a:lnTo>
                    <a:pt x="334" y="384"/>
                  </a:lnTo>
                  <a:lnTo>
                    <a:pt x="334" y="383"/>
                  </a:lnTo>
                  <a:lnTo>
                    <a:pt x="333" y="382"/>
                  </a:lnTo>
                  <a:lnTo>
                    <a:pt x="332" y="382"/>
                  </a:lnTo>
                  <a:lnTo>
                    <a:pt x="331" y="382"/>
                  </a:lnTo>
                  <a:lnTo>
                    <a:pt x="331" y="381"/>
                  </a:lnTo>
                  <a:lnTo>
                    <a:pt x="330" y="381"/>
                  </a:lnTo>
                  <a:lnTo>
                    <a:pt x="331" y="381"/>
                  </a:lnTo>
                  <a:lnTo>
                    <a:pt x="331" y="380"/>
                  </a:lnTo>
                  <a:lnTo>
                    <a:pt x="331" y="379"/>
                  </a:lnTo>
                  <a:lnTo>
                    <a:pt x="332" y="379"/>
                  </a:lnTo>
                  <a:lnTo>
                    <a:pt x="332" y="378"/>
                  </a:lnTo>
                  <a:lnTo>
                    <a:pt x="331" y="378"/>
                  </a:lnTo>
                  <a:lnTo>
                    <a:pt x="331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8" y="376"/>
                  </a:lnTo>
                  <a:lnTo>
                    <a:pt x="326" y="376"/>
                  </a:lnTo>
                  <a:lnTo>
                    <a:pt x="325" y="376"/>
                  </a:lnTo>
                  <a:lnTo>
                    <a:pt x="325" y="375"/>
                  </a:lnTo>
                  <a:lnTo>
                    <a:pt x="325" y="374"/>
                  </a:lnTo>
                  <a:lnTo>
                    <a:pt x="325" y="373"/>
                  </a:lnTo>
                  <a:lnTo>
                    <a:pt x="324" y="373"/>
                  </a:lnTo>
                  <a:lnTo>
                    <a:pt x="324" y="372"/>
                  </a:lnTo>
                  <a:lnTo>
                    <a:pt x="324" y="371"/>
                  </a:lnTo>
                  <a:lnTo>
                    <a:pt x="323" y="371"/>
                  </a:lnTo>
                  <a:lnTo>
                    <a:pt x="322" y="371"/>
                  </a:lnTo>
                  <a:lnTo>
                    <a:pt x="321" y="371"/>
                  </a:lnTo>
                  <a:lnTo>
                    <a:pt x="321" y="370"/>
                  </a:lnTo>
                  <a:lnTo>
                    <a:pt x="321" y="369"/>
                  </a:lnTo>
                  <a:lnTo>
                    <a:pt x="320" y="369"/>
                  </a:lnTo>
                  <a:lnTo>
                    <a:pt x="319" y="368"/>
                  </a:lnTo>
                  <a:lnTo>
                    <a:pt x="318" y="369"/>
                  </a:lnTo>
                  <a:lnTo>
                    <a:pt x="317" y="369"/>
                  </a:lnTo>
                  <a:lnTo>
                    <a:pt x="317" y="368"/>
                  </a:lnTo>
                  <a:lnTo>
                    <a:pt x="316" y="368"/>
                  </a:lnTo>
                  <a:lnTo>
                    <a:pt x="315" y="368"/>
                  </a:lnTo>
                  <a:lnTo>
                    <a:pt x="315" y="367"/>
                  </a:lnTo>
                  <a:lnTo>
                    <a:pt x="314" y="367"/>
                  </a:lnTo>
                  <a:lnTo>
                    <a:pt x="314" y="366"/>
                  </a:lnTo>
                  <a:lnTo>
                    <a:pt x="313" y="366"/>
                  </a:lnTo>
                  <a:lnTo>
                    <a:pt x="313" y="365"/>
                  </a:lnTo>
                  <a:lnTo>
                    <a:pt x="312" y="365"/>
                  </a:lnTo>
                  <a:lnTo>
                    <a:pt x="312" y="364"/>
                  </a:lnTo>
                  <a:lnTo>
                    <a:pt x="311" y="363"/>
                  </a:lnTo>
                  <a:lnTo>
                    <a:pt x="311" y="362"/>
                  </a:lnTo>
                  <a:lnTo>
                    <a:pt x="310" y="361"/>
                  </a:lnTo>
                  <a:lnTo>
                    <a:pt x="309" y="360"/>
                  </a:lnTo>
                  <a:lnTo>
                    <a:pt x="309" y="359"/>
                  </a:lnTo>
                  <a:lnTo>
                    <a:pt x="310" y="358"/>
                  </a:lnTo>
                  <a:lnTo>
                    <a:pt x="310" y="357"/>
                  </a:lnTo>
                  <a:lnTo>
                    <a:pt x="309" y="356"/>
                  </a:lnTo>
                  <a:lnTo>
                    <a:pt x="307" y="356"/>
                  </a:lnTo>
                  <a:lnTo>
                    <a:pt x="307" y="355"/>
                  </a:lnTo>
                  <a:lnTo>
                    <a:pt x="307" y="354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0"/>
                  </a:lnTo>
                  <a:lnTo>
                    <a:pt x="307" y="349"/>
                  </a:lnTo>
                  <a:lnTo>
                    <a:pt x="307" y="346"/>
                  </a:lnTo>
                  <a:lnTo>
                    <a:pt x="307" y="345"/>
                  </a:lnTo>
                  <a:lnTo>
                    <a:pt x="306" y="343"/>
                  </a:lnTo>
                  <a:lnTo>
                    <a:pt x="305" y="342"/>
                  </a:lnTo>
                  <a:lnTo>
                    <a:pt x="303" y="341"/>
                  </a:lnTo>
                  <a:lnTo>
                    <a:pt x="303" y="340"/>
                  </a:lnTo>
                  <a:lnTo>
                    <a:pt x="302" y="340"/>
                  </a:lnTo>
                  <a:lnTo>
                    <a:pt x="302" y="338"/>
                  </a:lnTo>
                  <a:lnTo>
                    <a:pt x="302" y="337"/>
                  </a:lnTo>
                  <a:lnTo>
                    <a:pt x="301" y="336"/>
                  </a:lnTo>
                  <a:lnTo>
                    <a:pt x="301" y="334"/>
                  </a:lnTo>
                  <a:lnTo>
                    <a:pt x="301" y="333"/>
                  </a:lnTo>
                  <a:lnTo>
                    <a:pt x="300" y="333"/>
                  </a:lnTo>
                  <a:lnTo>
                    <a:pt x="298" y="332"/>
                  </a:lnTo>
                  <a:lnTo>
                    <a:pt x="294" y="328"/>
                  </a:lnTo>
                  <a:lnTo>
                    <a:pt x="290" y="328"/>
                  </a:lnTo>
                  <a:lnTo>
                    <a:pt x="289" y="328"/>
                  </a:lnTo>
                  <a:lnTo>
                    <a:pt x="289" y="327"/>
                  </a:lnTo>
                  <a:lnTo>
                    <a:pt x="288" y="322"/>
                  </a:lnTo>
                  <a:lnTo>
                    <a:pt x="287" y="321"/>
                  </a:lnTo>
                  <a:lnTo>
                    <a:pt x="285" y="321"/>
                  </a:lnTo>
                  <a:lnTo>
                    <a:pt x="284" y="320"/>
                  </a:lnTo>
                  <a:lnTo>
                    <a:pt x="283" y="320"/>
                  </a:lnTo>
                  <a:lnTo>
                    <a:pt x="280" y="319"/>
                  </a:lnTo>
                  <a:lnTo>
                    <a:pt x="280" y="318"/>
                  </a:lnTo>
                  <a:lnTo>
                    <a:pt x="278" y="318"/>
                  </a:lnTo>
                  <a:lnTo>
                    <a:pt x="273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9" y="313"/>
                  </a:lnTo>
                  <a:lnTo>
                    <a:pt x="267" y="312"/>
                  </a:lnTo>
                  <a:lnTo>
                    <a:pt x="267" y="311"/>
                  </a:lnTo>
                  <a:lnTo>
                    <a:pt x="267" y="310"/>
                  </a:lnTo>
                  <a:lnTo>
                    <a:pt x="266" y="310"/>
                  </a:lnTo>
                  <a:lnTo>
                    <a:pt x="266" y="309"/>
                  </a:lnTo>
                  <a:lnTo>
                    <a:pt x="261" y="304"/>
                  </a:lnTo>
                  <a:lnTo>
                    <a:pt x="260" y="304"/>
                  </a:lnTo>
                  <a:lnTo>
                    <a:pt x="259" y="304"/>
                  </a:lnTo>
                  <a:lnTo>
                    <a:pt x="259" y="303"/>
                  </a:lnTo>
                  <a:lnTo>
                    <a:pt x="258" y="303"/>
                  </a:lnTo>
                  <a:lnTo>
                    <a:pt x="254" y="304"/>
                  </a:lnTo>
                  <a:lnTo>
                    <a:pt x="253" y="304"/>
                  </a:lnTo>
                  <a:lnTo>
                    <a:pt x="252" y="303"/>
                  </a:lnTo>
                  <a:lnTo>
                    <a:pt x="251" y="303"/>
                  </a:lnTo>
                  <a:lnTo>
                    <a:pt x="251" y="302"/>
                  </a:lnTo>
                  <a:lnTo>
                    <a:pt x="250" y="302"/>
                  </a:lnTo>
                  <a:lnTo>
                    <a:pt x="250" y="301"/>
                  </a:lnTo>
                  <a:lnTo>
                    <a:pt x="250" y="299"/>
                  </a:lnTo>
                  <a:lnTo>
                    <a:pt x="249" y="298"/>
                  </a:lnTo>
                  <a:lnTo>
                    <a:pt x="249" y="297"/>
                  </a:lnTo>
                  <a:lnTo>
                    <a:pt x="249" y="296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3"/>
                  </a:lnTo>
                  <a:lnTo>
                    <a:pt x="248" y="292"/>
                  </a:lnTo>
                  <a:lnTo>
                    <a:pt x="248" y="291"/>
                  </a:lnTo>
                  <a:lnTo>
                    <a:pt x="247" y="291"/>
                  </a:lnTo>
                  <a:lnTo>
                    <a:pt x="246" y="290"/>
                  </a:lnTo>
                  <a:lnTo>
                    <a:pt x="245" y="290"/>
                  </a:lnTo>
                  <a:lnTo>
                    <a:pt x="245" y="289"/>
                  </a:lnTo>
                  <a:lnTo>
                    <a:pt x="238" y="279"/>
                  </a:lnTo>
                  <a:lnTo>
                    <a:pt x="236" y="277"/>
                  </a:lnTo>
                  <a:lnTo>
                    <a:pt x="233" y="273"/>
                  </a:lnTo>
                  <a:lnTo>
                    <a:pt x="232" y="272"/>
                  </a:lnTo>
                  <a:lnTo>
                    <a:pt x="230" y="268"/>
                  </a:lnTo>
                  <a:lnTo>
                    <a:pt x="229" y="267"/>
                  </a:lnTo>
                  <a:lnTo>
                    <a:pt x="229" y="266"/>
                  </a:lnTo>
                  <a:lnTo>
                    <a:pt x="228" y="265"/>
                  </a:lnTo>
                  <a:lnTo>
                    <a:pt x="228" y="264"/>
                  </a:lnTo>
                  <a:lnTo>
                    <a:pt x="227" y="264"/>
                  </a:lnTo>
                  <a:lnTo>
                    <a:pt x="226" y="263"/>
                  </a:lnTo>
                  <a:lnTo>
                    <a:pt x="224" y="259"/>
                  </a:lnTo>
                  <a:lnTo>
                    <a:pt x="223" y="258"/>
                  </a:lnTo>
                  <a:lnTo>
                    <a:pt x="222" y="258"/>
                  </a:lnTo>
                  <a:lnTo>
                    <a:pt x="222" y="257"/>
                  </a:lnTo>
                  <a:lnTo>
                    <a:pt x="221" y="257"/>
                  </a:lnTo>
                  <a:lnTo>
                    <a:pt x="217" y="258"/>
                  </a:lnTo>
                  <a:lnTo>
                    <a:pt x="216" y="258"/>
                  </a:lnTo>
                  <a:lnTo>
                    <a:pt x="216" y="257"/>
                  </a:lnTo>
                  <a:lnTo>
                    <a:pt x="215" y="257"/>
                  </a:lnTo>
                  <a:lnTo>
                    <a:pt x="215" y="256"/>
                  </a:lnTo>
                  <a:lnTo>
                    <a:pt x="214" y="254"/>
                  </a:lnTo>
                  <a:lnTo>
                    <a:pt x="214" y="253"/>
                  </a:lnTo>
                  <a:lnTo>
                    <a:pt x="213" y="252"/>
                  </a:lnTo>
                  <a:lnTo>
                    <a:pt x="212" y="250"/>
                  </a:lnTo>
                  <a:lnTo>
                    <a:pt x="212" y="249"/>
                  </a:lnTo>
                  <a:lnTo>
                    <a:pt x="211" y="249"/>
                  </a:lnTo>
                  <a:lnTo>
                    <a:pt x="210" y="249"/>
                  </a:lnTo>
                  <a:lnTo>
                    <a:pt x="208" y="249"/>
                  </a:lnTo>
                  <a:lnTo>
                    <a:pt x="205" y="249"/>
                  </a:lnTo>
                  <a:lnTo>
                    <a:pt x="204" y="249"/>
                  </a:lnTo>
                  <a:lnTo>
                    <a:pt x="203" y="247"/>
                  </a:lnTo>
                  <a:lnTo>
                    <a:pt x="203" y="246"/>
                  </a:lnTo>
                  <a:lnTo>
                    <a:pt x="203" y="245"/>
                  </a:lnTo>
                  <a:lnTo>
                    <a:pt x="202" y="244"/>
                  </a:lnTo>
                  <a:lnTo>
                    <a:pt x="200" y="239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1" y="235"/>
                  </a:lnTo>
                  <a:lnTo>
                    <a:pt x="199" y="231"/>
                  </a:lnTo>
                  <a:lnTo>
                    <a:pt x="198" y="231"/>
                  </a:lnTo>
                  <a:lnTo>
                    <a:pt x="195" y="231"/>
                  </a:lnTo>
                  <a:lnTo>
                    <a:pt x="194" y="230"/>
                  </a:lnTo>
                  <a:lnTo>
                    <a:pt x="191" y="226"/>
                  </a:lnTo>
                  <a:lnTo>
                    <a:pt x="186" y="222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1" y="220"/>
                  </a:lnTo>
                  <a:lnTo>
                    <a:pt x="179" y="220"/>
                  </a:lnTo>
                  <a:lnTo>
                    <a:pt x="176" y="220"/>
                  </a:lnTo>
                  <a:lnTo>
                    <a:pt x="172" y="219"/>
                  </a:lnTo>
                  <a:lnTo>
                    <a:pt x="163" y="217"/>
                  </a:lnTo>
                  <a:lnTo>
                    <a:pt x="162" y="217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0" y="216"/>
                  </a:lnTo>
                  <a:lnTo>
                    <a:pt x="158" y="214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09"/>
                  </a:lnTo>
                  <a:lnTo>
                    <a:pt x="153" y="209"/>
                  </a:lnTo>
                  <a:lnTo>
                    <a:pt x="153" y="208"/>
                  </a:lnTo>
                  <a:lnTo>
                    <a:pt x="152" y="208"/>
                  </a:lnTo>
                  <a:lnTo>
                    <a:pt x="151" y="208"/>
                  </a:lnTo>
                  <a:lnTo>
                    <a:pt x="149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7"/>
                  </a:lnTo>
                  <a:lnTo>
                    <a:pt x="143" y="205"/>
                  </a:lnTo>
                  <a:lnTo>
                    <a:pt x="138" y="202"/>
                  </a:lnTo>
                  <a:lnTo>
                    <a:pt x="136" y="199"/>
                  </a:lnTo>
                  <a:lnTo>
                    <a:pt x="136" y="198"/>
                  </a:lnTo>
                  <a:lnTo>
                    <a:pt x="135" y="197"/>
                  </a:lnTo>
                  <a:lnTo>
                    <a:pt x="135" y="196"/>
                  </a:lnTo>
                  <a:lnTo>
                    <a:pt x="134" y="196"/>
                  </a:lnTo>
                  <a:lnTo>
                    <a:pt x="134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4"/>
                  </a:lnTo>
                  <a:lnTo>
                    <a:pt x="129" y="194"/>
                  </a:lnTo>
                  <a:lnTo>
                    <a:pt x="129" y="193"/>
                  </a:lnTo>
                  <a:lnTo>
                    <a:pt x="127" y="193"/>
                  </a:lnTo>
                  <a:lnTo>
                    <a:pt x="126" y="193"/>
                  </a:lnTo>
                  <a:lnTo>
                    <a:pt x="125" y="193"/>
                  </a:lnTo>
                  <a:lnTo>
                    <a:pt x="125" y="192"/>
                  </a:lnTo>
                  <a:lnTo>
                    <a:pt x="124" y="192"/>
                  </a:lnTo>
                  <a:lnTo>
                    <a:pt x="123" y="191"/>
                  </a:lnTo>
                  <a:lnTo>
                    <a:pt x="122" y="189"/>
                  </a:lnTo>
                  <a:lnTo>
                    <a:pt x="122" y="188"/>
                  </a:lnTo>
                  <a:lnTo>
                    <a:pt x="122" y="187"/>
                  </a:lnTo>
                  <a:lnTo>
                    <a:pt x="121" y="187"/>
                  </a:lnTo>
                  <a:lnTo>
                    <a:pt x="121" y="186"/>
                  </a:lnTo>
                  <a:lnTo>
                    <a:pt x="120" y="181"/>
                  </a:lnTo>
                  <a:lnTo>
                    <a:pt x="120" y="180"/>
                  </a:lnTo>
                  <a:lnTo>
                    <a:pt x="120" y="179"/>
                  </a:lnTo>
                  <a:lnTo>
                    <a:pt x="119" y="179"/>
                  </a:lnTo>
                  <a:lnTo>
                    <a:pt x="117" y="176"/>
                  </a:lnTo>
                  <a:lnTo>
                    <a:pt x="116" y="176"/>
                  </a:lnTo>
                  <a:lnTo>
                    <a:pt x="116" y="175"/>
                  </a:lnTo>
                  <a:lnTo>
                    <a:pt x="115" y="171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4"/>
                  </a:lnTo>
                  <a:lnTo>
                    <a:pt x="112" y="163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0" y="162"/>
                  </a:lnTo>
                  <a:lnTo>
                    <a:pt x="110" y="161"/>
                  </a:lnTo>
                  <a:lnTo>
                    <a:pt x="104" y="158"/>
                  </a:lnTo>
                  <a:lnTo>
                    <a:pt x="104" y="157"/>
                  </a:lnTo>
                  <a:lnTo>
                    <a:pt x="102" y="150"/>
                  </a:lnTo>
                  <a:lnTo>
                    <a:pt x="102" y="149"/>
                  </a:lnTo>
                  <a:lnTo>
                    <a:pt x="101" y="146"/>
                  </a:lnTo>
                  <a:lnTo>
                    <a:pt x="100" y="143"/>
                  </a:lnTo>
                  <a:lnTo>
                    <a:pt x="100" y="142"/>
                  </a:lnTo>
                  <a:lnTo>
                    <a:pt x="99" y="141"/>
                  </a:lnTo>
                  <a:lnTo>
                    <a:pt x="99" y="140"/>
                  </a:lnTo>
                  <a:lnTo>
                    <a:pt x="99" y="139"/>
                  </a:lnTo>
                  <a:lnTo>
                    <a:pt x="98" y="137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4" y="128"/>
                  </a:lnTo>
                  <a:lnTo>
                    <a:pt x="91" y="123"/>
                  </a:lnTo>
                  <a:lnTo>
                    <a:pt x="89" y="121"/>
                  </a:lnTo>
                  <a:lnTo>
                    <a:pt x="88" y="118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83" y="108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79" y="103"/>
                  </a:lnTo>
                  <a:lnTo>
                    <a:pt x="78" y="99"/>
                  </a:lnTo>
                  <a:lnTo>
                    <a:pt x="77" y="97"/>
                  </a:lnTo>
                  <a:lnTo>
                    <a:pt x="75" y="96"/>
                  </a:lnTo>
                  <a:lnTo>
                    <a:pt x="73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0" y="88"/>
                  </a:lnTo>
                  <a:lnTo>
                    <a:pt x="59" y="86"/>
                  </a:lnTo>
                  <a:lnTo>
                    <a:pt x="57" y="85"/>
                  </a:lnTo>
                  <a:lnTo>
                    <a:pt x="56" y="84"/>
                  </a:lnTo>
                  <a:lnTo>
                    <a:pt x="55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89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6"/>
                  </a:lnTo>
                  <a:lnTo>
                    <a:pt x="40" y="85"/>
                  </a:lnTo>
                  <a:lnTo>
                    <a:pt x="39" y="85"/>
                  </a:lnTo>
                  <a:lnTo>
                    <a:pt x="38" y="83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2" y="73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1" y="71"/>
                  </a:lnTo>
                  <a:lnTo>
                    <a:pt x="30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7" y="63"/>
                  </a:lnTo>
                  <a:lnTo>
                    <a:pt x="16" y="62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9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22" y="6"/>
                  </a:lnTo>
                  <a:lnTo>
                    <a:pt x="133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7"/>
                  </a:lnTo>
                  <a:lnTo>
                    <a:pt x="143" y="7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831975" y="3289300"/>
              <a:ext cx="1668462" cy="1404938"/>
            </a:xfrm>
            <a:custGeom>
              <a:avLst/>
              <a:gdLst>
                <a:gd name="T0" fmla="*/ 2147483647 w 1138"/>
                <a:gd name="T1" fmla="*/ 2147483647 h 989"/>
                <a:gd name="T2" fmla="*/ 2147483647 w 1138"/>
                <a:gd name="T3" fmla="*/ 2147483647 h 989"/>
                <a:gd name="T4" fmla="*/ 2147483647 w 1138"/>
                <a:gd name="T5" fmla="*/ 2147483647 h 989"/>
                <a:gd name="T6" fmla="*/ 2147483647 w 1138"/>
                <a:gd name="T7" fmla="*/ 2147483647 h 989"/>
                <a:gd name="T8" fmla="*/ 2147483647 w 1138"/>
                <a:gd name="T9" fmla="*/ 2147483647 h 989"/>
                <a:gd name="T10" fmla="*/ 2147483647 w 1138"/>
                <a:gd name="T11" fmla="*/ 2147483647 h 989"/>
                <a:gd name="T12" fmla="*/ 2147483647 w 1138"/>
                <a:gd name="T13" fmla="*/ 2147483647 h 989"/>
                <a:gd name="T14" fmla="*/ 2147483647 w 1138"/>
                <a:gd name="T15" fmla="*/ 2147483647 h 989"/>
                <a:gd name="T16" fmla="*/ 2147483647 w 1138"/>
                <a:gd name="T17" fmla="*/ 2147483647 h 989"/>
                <a:gd name="T18" fmla="*/ 2147483647 w 1138"/>
                <a:gd name="T19" fmla="*/ 2147483647 h 989"/>
                <a:gd name="T20" fmla="*/ 2147483647 w 1138"/>
                <a:gd name="T21" fmla="*/ 2147483647 h 989"/>
                <a:gd name="T22" fmla="*/ 2147483647 w 1138"/>
                <a:gd name="T23" fmla="*/ 2147483647 h 989"/>
                <a:gd name="T24" fmla="*/ 2147483647 w 1138"/>
                <a:gd name="T25" fmla="*/ 2147483647 h 989"/>
                <a:gd name="T26" fmla="*/ 2147483647 w 1138"/>
                <a:gd name="T27" fmla="*/ 2147483647 h 989"/>
                <a:gd name="T28" fmla="*/ 2147483647 w 1138"/>
                <a:gd name="T29" fmla="*/ 2147483647 h 989"/>
                <a:gd name="T30" fmla="*/ 2147483647 w 1138"/>
                <a:gd name="T31" fmla="*/ 2147483647 h 989"/>
                <a:gd name="T32" fmla="*/ 2147483647 w 1138"/>
                <a:gd name="T33" fmla="*/ 2147483647 h 989"/>
                <a:gd name="T34" fmla="*/ 2147483647 w 1138"/>
                <a:gd name="T35" fmla="*/ 2147483647 h 989"/>
                <a:gd name="T36" fmla="*/ 2147483647 w 1138"/>
                <a:gd name="T37" fmla="*/ 2147483647 h 989"/>
                <a:gd name="T38" fmla="*/ 2147483647 w 1138"/>
                <a:gd name="T39" fmla="*/ 2147483647 h 989"/>
                <a:gd name="T40" fmla="*/ 2147483647 w 1138"/>
                <a:gd name="T41" fmla="*/ 2147483647 h 989"/>
                <a:gd name="T42" fmla="*/ 2147483647 w 1138"/>
                <a:gd name="T43" fmla="*/ 2147483647 h 989"/>
                <a:gd name="T44" fmla="*/ 2147483647 w 1138"/>
                <a:gd name="T45" fmla="*/ 2147483647 h 989"/>
                <a:gd name="T46" fmla="*/ 2147483647 w 1138"/>
                <a:gd name="T47" fmla="*/ 2147483647 h 989"/>
                <a:gd name="T48" fmla="*/ 2147483647 w 1138"/>
                <a:gd name="T49" fmla="*/ 2147483647 h 989"/>
                <a:gd name="T50" fmla="*/ 2147483647 w 1138"/>
                <a:gd name="T51" fmla="*/ 2147483647 h 989"/>
                <a:gd name="T52" fmla="*/ 2147483647 w 1138"/>
                <a:gd name="T53" fmla="*/ 2147483647 h 989"/>
                <a:gd name="T54" fmla="*/ 2147483647 w 1138"/>
                <a:gd name="T55" fmla="*/ 2147483647 h 989"/>
                <a:gd name="T56" fmla="*/ 2147483647 w 1138"/>
                <a:gd name="T57" fmla="*/ 2147483647 h 989"/>
                <a:gd name="T58" fmla="*/ 2147483647 w 1138"/>
                <a:gd name="T59" fmla="*/ 2147483647 h 989"/>
                <a:gd name="T60" fmla="*/ 2147483647 w 1138"/>
                <a:gd name="T61" fmla="*/ 2147483647 h 989"/>
                <a:gd name="T62" fmla="*/ 2147483647 w 1138"/>
                <a:gd name="T63" fmla="*/ 2147483647 h 989"/>
                <a:gd name="T64" fmla="*/ 2147483647 w 1138"/>
                <a:gd name="T65" fmla="*/ 2147483647 h 989"/>
                <a:gd name="T66" fmla="*/ 2147483647 w 1138"/>
                <a:gd name="T67" fmla="*/ 2147483647 h 989"/>
                <a:gd name="T68" fmla="*/ 2147483647 w 1138"/>
                <a:gd name="T69" fmla="*/ 2147483647 h 989"/>
                <a:gd name="T70" fmla="*/ 2147483647 w 1138"/>
                <a:gd name="T71" fmla="*/ 2147483647 h 989"/>
                <a:gd name="T72" fmla="*/ 2147483647 w 1138"/>
                <a:gd name="T73" fmla="*/ 2147483647 h 989"/>
                <a:gd name="T74" fmla="*/ 2147483647 w 1138"/>
                <a:gd name="T75" fmla="*/ 2147483647 h 989"/>
                <a:gd name="T76" fmla="*/ 2147483647 w 1138"/>
                <a:gd name="T77" fmla="*/ 2147483647 h 989"/>
                <a:gd name="T78" fmla="*/ 2147483647 w 1138"/>
                <a:gd name="T79" fmla="*/ 2147483647 h 989"/>
                <a:gd name="T80" fmla="*/ 2147483647 w 1138"/>
                <a:gd name="T81" fmla="*/ 2147483647 h 989"/>
                <a:gd name="T82" fmla="*/ 2147483647 w 1138"/>
                <a:gd name="T83" fmla="*/ 2147483647 h 989"/>
                <a:gd name="T84" fmla="*/ 2147483647 w 1138"/>
                <a:gd name="T85" fmla="*/ 2147483647 h 989"/>
                <a:gd name="T86" fmla="*/ 2147483647 w 1138"/>
                <a:gd name="T87" fmla="*/ 2147483647 h 989"/>
                <a:gd name="T88" fmla="*/ 2147483647 w 1138"/>
                <a:gd name="T89" fmla="*/ 2147483647 h 989"/>
                <a:gd name="T90" fmla="*/ 2147483647 w 1138"/>
                <a:gd name="T91" fmla="*/ 2147483647 h 989"/>
                <a:gd name="T92" fmla="*/ 2147483647 w 1138"/>
                <a:gd name="T93" fmla="*/ 2147483647 h 989"/>
                <a:gd name="T94" fmla="*/ 2147483647 w 1138"/>
                <a:gd name="T95" fmla="*/ 2147483647 h 989"/>
                <a:gd name="T96" fmla="*/ 2147483647 w 1138"/>
                <a:gd name="T97" fmla="*/ 2147483647 h 989"/>
                <a:gd name="T98" fmla="*/ 2147483647 w 1138"/>
                <a:gd name="T99" fmla="*/ 2147483647 h 989"/>
                <a:gd name="T100" fmla="*/ 2147483647 w 1138"/>
                <a:gd name="T101" fmla="*/ 2147483647 h 989"/>
                <a:gd name="T102" fmla="*/ 2147483647 w 1138"/>
                <a:gd name="T103" fmla="*/ 2147483647 h 989"/>
                <a:gd name="T104" fmla="*/ 2147483647 w 1138"/>
                <a:gd name="T105" fmla="*/ 2147483647 h 989"/>
                <a:gd name="T106" fmla="*/ 2147483647 w 1138"/>
                <a:gd name="T107" fmla="*/ 2147483647 h 989"/>
                <a:gd name="T108" fmla="*/ 2147483647 w 1138"/>
                <a:gd name="T109" fmla="*/ 2147483647 h 989"/>
                <a:gd name="T110" fmla="*/ 2147483647 w 1138"/>
                <a:gd name="T111" fmla="*/ 2147483647 h 989"/>
                <a:gd name="T112" fmla="*/ 2147483647 w 1138"/>
                <a:gd name="T113" fmla="*/ 2147483647 h 989"/>
                <a:gd name="T114" fmla="*/ 2147483647 w 1138"/>
                <a:gd name="T115" fmla="*/ 2147483647 h 989"/>
                <a:gd name="T116" fmla="*/ 2147483647 w 1138"/>
                <a:gd name="T117" fmla="*/ 2147483647 h 989"/>
                <a:gd name="T118" fmla="*/ 2147483647 w 1138"/>
                <a:gd name="T119" fmla="*/ 2147483647 h 98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8"/>
                <a:gd name="T181" fmla="*/ 0 h 989"/>
                <a:gd name="T182" fmla="*/ 1138 w 1138"/>
                <a:gd name="T183" fmla="*/ 989 h 98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8" h="989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16" y="1"/>
                  </a:lnTo>
                  <a:lnTo>
                    <a:pt x="22" y="1"/>
                  </a:lnTo>
                  <a:lnTo>
                    <a:pt x="27" y="1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5" y="3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6" y="4"/>
                  </a:lnTo>
                  <a:lnTo>
                    <a:pt x="94" y="5"/>
                  </a:lnTo>
                  <a:lnTo>
                    <a:pt x="117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7" y="7"/>
                  </a:lnTo>
                  <a:lnTo>
                    <a:pt x="129" y="7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6" y="8"/>
                  </a:lnTo>
                  <a:lnTo>
                    <a:pt x="147" y="8"/>
                  </a:lnTo>
                  <a:lnTo>
                    <a:pt x="151" y="8"/>
                  </a:lnTo>
                  <a:lnTo>
                    <a:pt x="155" y="8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4" y="8"/>
                  </a:lnTo>
                  <a:lnTo>
                    <a:pt x="173" y="9"/>
                  </a:lnTo>
                  <a:lnTo>
                    <a:pt x="184" y="9"/>
                  </a:lnTo>
                  <a:lnTo>
                    <a:pt x="193" y="10"/>
                  </a:lnTo>
                  <a:lnTo>
                    <a:pt x="197" y="10"/>
                  </a:lnTo>
                  <a:lnTo>
                    <a:pt x="199" y="10"/>
                  </a:lnTo>
                  <a:lnTo>
                    <a:pt x="200" y="10"/>
                  </a:lnTo>
                  <a:lnTo>
                    <a:pt x="213" y="11"/>
                  </a:lnTo>
                  <a:lnTo>
                    <a:pt x="214" y="11"/>
                  </a:lnTo>
                  <a:lnTo>
                    <a:pt x="220" y="12"/>
                  </a:lnTo>
                  <a:lnTo>
                    <a:pt x="226" y="12"/>
                  </a:lnTo>
                  <a:lnTo>
                    <a:pt x="230" y="12"/>
                  </a:lnTo>
                  <a:lnTo>
                    <a:pt x="241" y="13"/>
                  </a:lnTo>
                  <a:lnTo>
                    <a:pt x="252" y="13"/>
                  </a:lnTo>
                  <a:lnTo>
                    <a:pt x="253" y="13"/>
                  </a:lnTo>
                  <a:lnTo>
                    <a:pt x="268" y="13"/>
                  </a:lnTo>
                  <a:lnTo>
                    <a:pt x="269" y="13"/>
                  </a:lnTo>
                  <a:lnTo>
                    <a:pt x="270" y="13"/>
                  </a:lnTo>
                  <a:lnTo>
                    <a:pt x="271" y="13"/>
                  </a:lnTo>
                  <a:lnTo>
                    <a:pt x="272" y="14"/>
                  </a:lnTo>
                  <a:lnTo>
                    <a:pt x="273" y="14"/>
                  </a:lnTo>
                  <a:lnTo>
                    <a:pt x="274" y="14"/>
                  </a:lnTo>
                  <a:lnTo>
                    <a:pt x="275" y="14"/>
                  </a:lnTo>
                  <a:lnTo>
                    <a:pt x="276" y="14"/>
                  </a:lnTo>
                  <a:lnTo>
                    <a:pt x="277" y="14"/>
                  </a:lnTo>
                  <a:lnTo>
                    <a:pt x="278" y="14"/>
                  </a:lnTo>
                  <a:lnTo>
                    <a:pt x="279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5" y="14"/>
                  </a:lnTo>
                  <a:lnTo>
                    <a:pt x="288" y="14"/>
                  </a:lnTo>
                  <a:lnTo>
                    <a:pt x="289" y="14"/>
                  </a:lnTo>
                  <a:lnTo>
                    <a:pt x="291" y="15"/>
                  </a:lnTo>
                  <a:lnTo>
                    <a:pt x="294" y="15"/>
                  </a:lnTo>
                  <a:lnTo>
                    <a:pt x="295" y="15"/>
                  </a:lnTo>
                  <a:lnTo>
                    <a:pt x="296" y="15"/>
                  </a:lnTo>
                  <a:lnTo>
                    <a:pt x="297" y="15"/>
                  </a:lnTo>
                  <a:lnTo>
                    <a:pt x="298" y="15"/>
                  </a:lnTo>
                  <a:lnTo>
                    <a:pt x="299" y="15"/>
                  </a:lnTo>
                  <a:lnTo>
                    <a:pt x="300" y="15"/>
                  </a:lnTo>
                  <a:lnTo>
                    <a:pt x="303" y="15"/>
                  </a:lnTo>
                  <a:lnTo>
                    <a:pt x="304" y="15"/>
                  </a:lnTo>
                  <a:lnTo>
                    <a:pt x="306" y="15"/>
                  </a:lnTo>
                  <a:lnTo>
                    <a:pt x="308" y="15"/>
                  </a:lnTo>
                  <a:lnTo>
                    <a:pt x="309" y="15"/>
                  </a:lnTo>
                  <a:lnTo>
                    <a:pt x="311" y="16"/>
                  </a:lnTo>
                  <a:lnTo>
                    <a:pt x="314" y="16"/>
                  </a:lnTo>
                  <a:lnTo>
                    <a:pt x="320" y="16"/>
                  </a:lnTo>
                  <a:lnTo>
                    <a:pt x="324" y="16"/>
                  </a:lnTo>
                  <a:lnTo>
                    <a:pt x="328" y="16"/>
                  </a:lnTo>
                  <a:lnTo>
                    <a:pt x="341" y="17"/>
                  </a:lnTo>
                  <a:lnTo>
                    <a:pt x="342" y="17"/>
                  </a:lnTo>
                  <a:lnTo>
                    <a:pt x="343" y="17"/>
                  </a:lnTo>
                  <a:lnTo>
                    <a:pt x="350" y="18"/>
                  </a:lnTo>
                  <a:lnTo>
                    <a:pt x="351" y="18"/>
                  </a:lnTo>
                  <a:lnTo>
                    <a:pt x="357" y="18"/>
                  </a:lnTo>
                  <a:lnTo>
                    <a:pt x="363" y="18"/>
                  </a:lnTo>
                  <a:lnTo>
                    <a:pt x="365" y="18"/>
                  </a:lnTo>
                  <a:lnTo>
                    <a:pt x="368" y="19"/>
                  </a:lnTo>
                  <a:lnTo>
                    <a:pt x="371" y="19"/>
                  </a:lnTo>
                  <a:lnTo>
                    <a:pt x="378" y="19"/>
                  </a:lnTo>
                  <a:lnTo>
                    <a:pt x="380" y="19"/>
                  </a:lnTo>
                  <a:lnTo>
                    <a:pt x="381" y="19"/>
                  </a:lnTo>
                  <a:lnTo>
                    <a:pt x="388" y="19"/>
                  </a:lnTo>
                  <a:lnTo>
                    <a:pt x="390" y="19"/>
                  </a:lnTo>
                  <a:lnTo>
                    <a:pt x="392" y="19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8" y="19"/>
                  </a:lnTo>
                  <a:lnTo>
                    <a:pt x="403" y="19"/>
                  </a:lnTo>
                  <a:lnTo>
                    <a:pt x="404" y="19"/>
                  </a:lnTo>
                  <a:lnTo>
                    <a:pt x="405" y="19"/>
                  </a:lnTo>
                  <a:lnTo>
                    <a:pt x="407" y="20"/>
                  </a:lnTo>
                  <a:lnTo>
                    <a:pt x="408" y="20"/>
                  </a:lnTo>
                  <a:lnTo>
                    <a:pt x="412" y="20"/>
                  </a:lnTo>
                  <a:lnTo>
                    <a:pt x="413" y="20"/>
                  </a:lnTo>
                  <a:lnTo>
                    <a:pt x="415" y="20"/>
                  </a:lnTo>
                  <a:lnTo>
                    <a:pt x="418" y="20"/>
                  </a:lnTo>
                  <a:lnTo>
                    <a:pt x="419" y="20"/>
                  </a:lnTo>
                  <a:lnTo>
                    <a:pt x="425" y="20"/>
                  </a:lnTo>
                  <a:lnTo>
                    <a:pt x="428" y="21"/>
                  </a:lnTo>
                  <a:lnTo>
                    <a:pt x="430" y="21"/>
                  </a:lnTo>
                  <a:lnTo>
                    <a:pt x="433" y="21"/>
                  </a:lnTo>
                  <a:lnTo>
                    <a:pt x="437" y="21"/>
                  </a:lnTo>
                  <a:lnTo>
                    <a:pt x="442" y="21"/>
                  </a:lnTo>
                  <a:lnTo>
                    <a:pt x="443" y="21"/>
                  </a:lnTo>
                  <a:lnTo>
                    <a:pt x="450" y="22"/>
                  </a:lnTo>
                  <a:lnTo>
                    <a:pt x="452" y="22"/>
                  </a:lnTo>
                  <a:lnTo>
                    <a:pt x="455" y="22"/>
                  </a:lnTo>
                  <a:lnTo>
                    <a:pt x="457" y="22"/>
                  </a:lnTo>
                  <a:lnTo>
                    <a:pt x="462" y="22"/>
                  </a:lnTo>
                  <a:lnTo>
                    <a:pt x="473" y="23"/>
                  </a:lnTo>
                  <a:lnTo>
                    <a:pt x="474" y="23"/>
                  </a:lnTo>
                  <a:lnTo>
                    <a:pt x="481" y="23"/>
                  </a:lnTo>
                  <a:lnTo>
                    <a:pt x="484" y="23"/>
                  </a:lnTo>
                  <a:lnTo>
                    <a:pt x="485" y="23"/>
                  </a:lnTo>
                  <a:lnTo>
                    <a:pt x="494" y="24"/>
                  </a:lnTo>
                  <a:lnTo>
                    <a:pt x="506" y="24"/>
                  </a:lnTo>
                  <a:lnTo>
                    <a:pt x="518" y="25"/>
                  </a:lnTo>
                  <a:lnTo>
                    <a:pt x="520" y="25"/>
                  </a:lnTo>
                  <a:lnTo>
                    <a:pt x="522" y="25"/>
                  </a:lnTo>
                  <a:lnTo>
                    <a:pt x="532" y="25"/>
                  </a:lnTo>
                  <a:lnTo>
                    <a:pt x="542" y="25"/>
                  </a:lnTo>
                  <a:lnTo>
                    <a:pt x="546" y="25"/>
                  </a:lnTo>
                  <a:lnTo>
                    <a:pt x="549" y="25"/>
                  </a:lnTo>
                  <a:lnTo>
                    <a:pt x="552" y="26"/>
                  </a:lnTo>
                  <a:lnTo>
                    <a:pt x="557" y="26"/>
                  </a:lnTo>
                  <a:lnTo>
                    <a:pt x="559" y="26"/>
                  </a:lnTo>
                  <a:lnTo>
                    <a:pt x="560" y="26"/>
                  </a:lnTo>
                  <a:lnTo>
                    <a:pt x="561" y="26"/>
                  </a:lnTo>
                  <a:lnTo>
                    <a:pt x="562" y="26"/>
                  </a:lnTo>
                  <a:lnTo>
                    <a:pt x="570" y="26"/>
                  </a:lnTo>
                  <a:lnTo>
                    <a:pt x="573" y="26"/>
                  </a:lnTo>
                  <a:lnTo>
                    <a:pt x="578" y="27"/>
                  </a:lnTo>
                  <a:lnTo>
                    <a:pt x="588" y="27"/>
                  </a:lnTo>
                  <a:lnTo>
                    <a:pt x="592" y="27"/>
                  </a:lnTo>
                  <a:lnTo>
                    <a:pt x="601" y="28"/>
                  </a:lnTo>
                  <a:lnTo>
                    <a:pt x="608" y="28"/>
                  </a:lnTo>
                  <a:lnTo>
                    <a:pt x="610" y="28"/>
                  </a:lnTo>
                  <a:lnTo>
                    <a:pt x="617" y="28"/>
                  </a:lnTo>
                  <a:lnTo>
                    <a:pt x="633" y="29"/>
                  </a:lnTo>
                  <a:lnTo>
                    <a:pt x="636" y="29"/>
                  </a:lnTo>
                  <a:lnTo>
                    <a:pt x="637" y="29"/>
                  </a:lnTo>
                  <a:lnTo>
                    <a:pt x="639" y="29"/>
                  </a:lnTo>
                  <a:lnTo>
                    <a:pt x="639" y="30"/>
                  </a:lnTo>
                  <a:lnTo>
                    <a:pt x="638" y="32"/>
                  </a:lnTo>
                  <a:lnTo>
                    <a:pt x="637" y="44"/>
                  </a:lnTo>
                  <a:lnTo>
                    <a:pt x="637" y="46"/>
                  </a:lnTo>
                  <a:lnTo>
                    <a:pt x="636" y="49"/>
                  </a:lnTo>
                  <a:lnTo>
                    <a:pt x="636" y="50"/>
                  </a:lnTo>
                  <a:lnTo>
                    <a:pt x="636" y="53"/>
                  </a:lnTo>
                  <a:lnTo>
                    <a:pt x="636" y="54"/>
                  </a:lnTo>
                  <a:lnTo>
                    <a:pt x="635" y="56"/>
                  </a:lnTo>
                  <a:lnTo>
                    <a:pt x="635" y="59"/>
                  </a:lnTo>
                  <a:lnTo>
                    <a:pt x="635" y="61"/>
                  </a:lnTo>
                  <a:lnTo>
                    <a:pt x="634" y="62"/>
                  </a:lnTo>
                  <a:lnTo>
                    <a:pt x="634" y="64"/>
                  </a:lnTo>
                  <a:lnTo>
                    <a:pt x="633" y="72"/>
                  </a:lnTo>
                  <a:lnTo>
                    <a:pt x="633" y="74"/>
                  </a:lnTo>
                  <a:lnTo>
                    <a:pt x="632" y="86"/>
                  </a:lnTo>
                  <a:lnTo>
                    <a:pt x="632" y="88"/>
                  </a:lnTo>
                  <a:lnTo>
                    <a:pt x="632" y="90"/>
                  </a:lnTo>
                  <a:lnTo>
                    <a:pt x="632" y="91"/>
                  </a:lnTo>
                  <a:lnTo>
                    <a:pt x="631" y="94"/>
                  </a:lnTo>
                  <a:lnTo>
                    <a:pt x="631" y="95"/>
                  </a:lnTo>
                  <a:lnTo>
                    <a:pt x="631" y="99"/>
                  </a:lnTo>
                  <a:lnTo>
                    <a:pt x="630" y="101"/>
                  </a:lnTo>
                  <a:lnTo>
                    <a:pt x="630" y="102"/>
                  </a:lnTo>
                  <a:lnTo>
                    <a:pt x="629" y="109"/>
                  </a:lnTo>
                  <a:lnTo>
                    <a:pt x="629" y="112"/>
                  </a:lnTo>
                  <a:lnTo>
                    <a:pt x="629" y="115"/>
                  </a:lnTo>
                  <a:lnTo>
                    <a:pt x="628" y="117"/>
                  </a:lnTo>
                  <a:lnTo>
                    <a:pt x="628" y="118"/>
                  </a:lnTo>
                  <a:lnTo>
                    <a:pt x="628" y="119"/>
                  </a:lnTo>
                  <a:lnTo>
                    <a:pt x="628" y="123"/>
                  </a:lnTo>
                  <a:lnTo>
                    <a:pt x="627" y="130"/>
                  </a:lnTo>
                  <a:lnTo>
                    <a:pt x="626" y="138"/>
                  </a:lnTo>
                  <a:lnTo>
                    <a:pt x="625" y="146"/>
                  </a:lnTo>
                  <a:lnTo>
                    <a:pt x="625" y="151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3" y="163"/>
                  </a:lnTo>
                  <a:lnTo>
                    <a:pt x="623" y="165"/>
                  </a:lnTo>
                  <a:lnTo>
                    <a:pt x="621" y="180"/>
                  </a:lnTo>
                  <a:lnTo>
                    <a:pt x="620" y="189"/>
                  </a:lnTo>
                  <a:lnTo>
                    <a:pt x="619" y="192"/>
                  </a:lnTo>
                  <a:lnTo>
                    <a:pt x="619" y="193"/>
                  </a:lnTo>
                  <a:lnTo>
                    <a:pt x="618" y="202"/>
                  </a:lnTo>
                  <a:lnTo>
                    <a:pt x="618" y="203"/>
                  </a:lnTo>
                  <a:lnTo>
                    <a:pt x="618" y="211"/>
                  </a:lnTo>
                  <a:lnTo>
                    <a:pt x="618" y="212"/>
                  </a:lnTo>
                  <a:lnTo>
                    <a:pt x="617" y="220"/>
                  </a:lnTo>
                  <a:lnTo>
                    <a:pt x="616" y="228"/>
                  </a:lnTo>
                  <a:lnTo>
                    <a:pt x="616" y="230"/>
                  </a:lnTo>
                  <a:lnTo>
                    <a:pt x="615" y="231"/>
                  </a:lnTo>
                  <a:lnTo>
                    <a:pt x="615" y="233"/>
                  </a:lnTo>
                  <a:lnTo>
                    <a:pt x="615" y="234"/>
                  </a:lnTo>
                  <a:lnTo>
                    <a:pt x="614" y="238"/>
                  </a:lnTo>
                  <a:lnTo>
                    <a:pt x="614" y="245"/>
                  </a:lnTo>
                  <a:lnTo>
                    <a:pt x="613" y="250"/>
                  </a:lnTo>
                  <a:lnTo>
                    <a:pt x="612" y="255"/>
                  </a:lnTo>
                  <a:lnTo>
                    <a:pt x="612" y="257"/>
                  </a:lnTo>
                  <a:lnTo>
                    <a:pt x="612" y="259"/>
                  </a:lnTo>
                  <a:lnTo>
                    <a:pt x="611" y="262"/>
                  </a:lnTo>
                  <a:lnTo>
                    <a:pt x="611" y="265"/>
                  </a:lnTo>
                  <a:lnTo>
                    <a:pt x="610" y="279"/>
                  </a:lnTo>
                  <a:lnTo>
                    <a:pt x="610" y="281"/>
                  </a:lnTo>
                  <a:lnTo>
                    <a:pt x="609" y="285"/>
                  </a:lnTo>
                  <a:lnTo>
                    <a:pt x="609" y="287"/>
                  </a:lnTo>
                  <a:lnTo>
                    <a:pt x="608" y="291"/>
                  </a:lnTo>
                  <a:lnTo>
                    <a:pt x="608" y="295"/>
                  </a:lnTo>
                  <a:lnTo>
                    <a:pt x="608" y="297"/>
                  </a:lnTo>
                  <a:lnTo>
                    <a:pt x="607" y="302"/>
                  </a:lnTo>
                  <a:lnTo>
                    <a:pt x="606" y="308"/>
                  </a:lnTo>
                  <a:lnTo>
                    <a:pt x="606" y="311"/>
                  </a:lnTo>
                  <a:lnTo>
                    <a:pt x="605" y="313"/>
                  </a:lnTo>
                  <a:lnTo>
                    <a:pt x="605" y="319"/>
                  </a:lnTo>
                  <a:lnTo>
                    <a:pt x="604" y="325"/>
                  </a:lnTo>
                  <a:lnTo>
                    <a:pt x="604" y="326"/>
                  </a:lnTo>
                  <a:lnTo>
                    <a:pt x="604" y="328"/>
                  </a:lnTo>
                  <a:lnTo>
                    <a:pt x="604" y="329"/>
                  </a:lnTo>
                  <a:lnTo>
                    <a:pt x="604" y="330"/>
                  </a:lnTo>
                  <a:lnTo>
                    <a:pt x="604" y="332"/>
                  </a:lnTo>
                  <a:lnTo>
                    <a:pt x="604" y="333"/>
                  </a:lnTo>
                  <a:lnTo>
                    <a:pt x="604" y="335"/>
                  </a:lnTo>
                  <a:lnTo>
                    <a:pt x="603" y="337"/>
                  </a:lnTo>
                  <a:lnTo>
                    <a:pt x="610" y="343"/>
                  </a:lnTo>
                  <a:lnTo>
                    <a:pt x="611" y="344"/>
                  </a:lnTo>
                  <a:lnTo>
                    <a:pt x="612" y="345"/>
                  </a:lnTo>
                  <a:lnTo>
                    <a:pt x="612" y="346"/>
                  </a:lnTo>
                  <a:lnTo>
                    <a:pt x="613" y="346"/>
                  </a:lnTo>
                  <a:lnTo>
                    <a:pt x="616" y="347"/>
                  </a:lnTo>
                  <a:lnTo>
                    <a:pt x="616" y="348"/>
                  </a:lnTo>
                  <a:lnTo>
                    <a:pt x="617" y="348"/>
                  </a:lnTo>
                  <a:lnTo>
                    <a:pt x="618" y="350"/>
                  </a:lnTo>
                  <a:lnTo>
                    <a:pt x="619" y="351"/>
                  </a:lnTo>
                  <a:lnTo>
                    <a:pt x="622" y="353"/>
                  </a:lnTo>
                  <a:lnTo>
                    <a:pt x="623" y="353"/>
                  </a:lnTo>
                  <a:lnTo>
                    <a:pt x="625" y="356"/>
                  </a:lnTo>
                  <a:lnTo>
                    <a:pt x="626" y="356"/>
                  </a:lnTo>
                  <a:lnTo>
                    <a:pt x="628" y="357"/>
                  </a:lnTo>
                  <a:lnTo>
                    <a:pt x="629" y="358"/>
                  </a:lnTo>
                  <a:lnTo>
                    <a:pt x="630" y="358"/>
                  </a:lnTo>
                  <a:lnTo>
                    <a:pt x="631" y="359"/>
                  </a:lnTo>
                  <a:lnTo>
                    <a:pt x="632" y="360"/>
                  </a:lnTo>
                  <a:lnTo>
                    <a:pt x="632" y="361"/>
                  </a:lnTo>
                  <a:lnTo>
                    <a:pt x="633" y="362"/>
                  </a:lnTo>
                  <a:lnTo>
                    <a:pt x="636" y="363"/>
                  </a:lnTo>
                  <a:lnTo>
                    <a:pt x="640" y="368"/>
                  </a:lnTo>
                  <a:lnTo>
                    <a:pt x="645" y="371"/>
                  </a:lnTo>
                  <a:lnTo>
                    <a:pt x="647" y="373"/>
                  </a:lnTo>
                  <a:lnTo>
                    <a:pt x="651" y="375"/>
                  </a:lnTo>
                  <a:lnTo>
                    <a:pt x="652" y="377"/>
                  </a:lnTo>
                  <a:lnTo>
                    <a:pt x="653" y="378"/>
                  </a:lnTo>
                  <a:lnTo>
                    <a:pt x="655" y="379"/>
                  </a:lnTo>
                  <a:lnTo>
                    <a:pt x="658" y="381"/>
                  </a:lnTo>
                  <a:lnTo>
                    <a:pt x="662" y="385"/>
                  </a:lnTo>
                  <a:lnTo>
                    <a:pt x="663" y="385"/>
                  </a:lnTo>
                  <a:lnTo>
                    <a:pt x="667" y="389"/>
                  </a:lnTo>
                  <a:lnTo>
                    <a:pt x="671" y="391"/>
                  </a:lnTo>
                  <a:lnTo>
                    <a:pt x="673" y="393"/>
                  </a:lnTo>
                  <a:lnTo>
                    <a:pt x="679" y="397"/>
                  </a:lnTo>
                  <a:lnTo>
                    <a:pt x="680" y="399"/>
                  </a:lnTo>
                  <a:lnTo>
                    <a:pt x="683" y="401"/>
                  </a:lnTo>
                  <a:lnTo>
                    <a:pt x="686" y="403"/>
                  </a:lnTo>
                  <a:lnTo>
                    <a:pt x="689" y="406"/>
                  </a:lnTo>
                  <a:lnTo>
                    <a:pt x="691" y="407"/>
                  </a:lnTo>
                  <a:lnTo>
                    <a:pt x="696" y="411"/>
                  </a:lnTo>
                  <a:lnTo>
                    <a:pt x="696" y="412"/>
                  </a:lnTo>
                  <a:lnTo>
                    <a:pt x="697" y="412"/>
                  </a:lnTo>
                  <a:lnTo>
                    <a:pt x="699" y="413"/>
                  </a:lnTo>
                  <a:lnTo>
                    <a:pt x="700" y="414"/>
                  </a:lnTo>
                  <a:lnTo>
                    <a:pt x="703" y="417"/>
                  </a:lnTo>
                  <a:lnTo>
                    <a:pt x="707" y="421"/>
                  </a:lnTo>
                  <a:lnTo>
                    <a:pt x="708" y="421"/>
                  </a:lnTo>
                  <a:lnTo>
                    <a:pt x="715" y="427"/>
                  </a:lnTo>
                  <a:lnTo>
                    <a:pt x="718" y="429"/>
                  </a:lnTo>
                  <a:lnTo>
                    <a:pt x="721" y="431"/>
                  </a:lnTo>
                  <a:lnTo>
                    <a:pt x="724" y="434"/>
                  </a:lnTo>
                  <a:lnTo>
                    <a:pt x="725" y="435"/>
                  </a:lnTo>
                  <a:lnTo>
                    <a:pt x="728" y="437"/>
                  </a:lnTo>
                  <a:lnTo>
                    <a:pt x="735" y="442"/>
                  </a:lnTo>
                  <a:lnTo>
                    <a:pt x="735" y="443"/>
                  </a:lnTo>
                  <a:lnTo>
                    <a:pt x="741" y="447"/>
                  </a:lnTo>
                  <a:lnTo>
                    <a:pt x="745" y="450"/>
                  </a:lnTo>
                  <a:lnTo>
                    <a:pt x="750" y="454"/>
                  </a:lnTo>
                  <a:lnTo>
                    <a:pt x="751" y="455"/>
                  </a:lnTo>
                  <a:lnTo>
                    <a:pt x="757" y="460"/>
                  </a:lnTo>
                  <a:lnTo>
                    <a:pt x="760" y="462"/>
                  </a:lnTo>
                  <a:lnTo>
                    <a:pt x="764" y="466"/>
                  </a:lnTo>
                  <a:lnTo>
                    <a:pt x="769" y="470"/>
                  </a:lnTo>
                  <a:lnTo>
                    <a:pt x="770" y="471"/>
                  </a:lnTo>
                  <a:lnTo>
                    <a:pt x="773" y="473"/>
                  </a:lnTo>
                  <a:lnTo>
                    <a:pt x="776" y="476"/>
                  </a:lnTo>
                  <a:lnTo>
                    <a:pt x="781" y="479"/>
                  </a:lnTo>
                  <a:lnTo>
                    <a:pt x="783" y="481"/>
                  </a:lnTo>
                  <a:lnTo>
                    <a:pt x="784" y="483"/>
                  </a:lnTo>
                  <a:lnTo>
                    <a:pt x="785" y="483"/>
                  </a:lnTo>
                  <a:lnTo>
                    <a:pt x="788" y="485"/>
                  </a:lnTo>
                  <a:lnTo>
                    <a:pt x="793" y="490"/>
                  </a:lnTo>
                  <a:lnTo>
                    <a:pt x="794" y="490"/>
                  </a:lnTo>
                  <a:lnTo>
                    <a:pt x="800" y="496"/>
                  </a:lnTo>
                  <a:lnTo>
                    <a:pt x="807" y="501"/>
                  </a:lnTo>
                  <a:lnTo>
                    <a:pt x="810" y="503"/>
                  </a:lnTo>
                  <a:lnTo>
                    <a:pt x="811" y="506"/>
                  </a:lnTo>
                  <a:lnTo>
                    <a:pt x="813" y="507"/>
                  </a:lnTo>
                  <a:lnTo>
                    <a:pt x="815" y="508"/>
                  </a:lnTo>
                  <a:lnTo>
                    <a:pt x="817" y="511"/>
                  </a:lnTo>
                  <a:lnTo>
                    <a:pt x="818" y="511"/>
                  </a:lnTo>
                  <a:lnTo>
                    <a:pt x="820" y="512"/>
                  </a:lnTo>
                  <a:lnTo>
                    <a:pt x="823" y="514"/>
                  </a:lnTo>
                  <a:lnTo>
                    <a:pt x="824" y="515"/>
                  </a:lnTo>
                  <a:lnTo>
                    <a:pt x="824" y="516"/>
                  </a:lnTo>
                  <a:lnTo>
                    <a:pt x="826" y="518"/>
                  </a:lnTo>
                  <a:lnTo>
                    <a:pt x="829" y="519"/>
                  </a:lnTo>
                  <a:lnTo>
                    <a:pt x="829" y="520"/>
                  </a:lnTo>
                  <a:lnTo>
                    <a:pt x="831" y="521"/>
                  </a:lnTo>
                  <a:lnTo>
                    <a:pt x="831" y="522"/>
                  </a:lnTo>
                  <a:lnTo>
                    <a:pt x="832" y="523"/>
                  </a:lnTo>
                  <a:lnTo>
                    <a:pt x="833" y="523"/>
                  </a:lnTo>
                  <a:lnTo>
                    <a:pt x="835" y="524"/>
                  </a:lnTo>
                  <a:lnTo>
                    <a:pt x="836" y="525"/>
                  </a:lnTo>
                  <a:lnTo>
                    <a:pt x="838" y="527"/>
                  </a:lnTo>
                  <a:lnTo>
                    <a:pt x="840" y="529"/>
                  </a:lnTo>
                  <a:lnTo>
                    <a:pt x="841" y="530"/>
                  </a:lnTo>
                  <a:lnTo>
                    <a:pt x="846" y="534"/>
                  </a:lnTo>
                  <a:lnTo>
                    <a:pt x="847" y="535"/>
                  </a:lnTo>
                  <a:lnTo>
                    <a:pt x="851" y="538"/>
                  </a:lnTo>
                  <a:lnTo>
                    <a:pt x="852" y="540"/>
                  </a:lnTo>
                  <a:lnTo>
                    <a:pt x="853" y="540"/>
                  </a:lnTo>
                  <a:lnTo>
                    <a:pt x="854" y="541"/>
                  </a:lnTo>
                  <a:lnTo>
                    <a:pt x="857" y="543"/>
                  </a:lnTo>
                  <a:lnTo>
                    <a:pt x="858" y="544"/>
                  </a:lnTo>
                  <a:lnTo>
                    <a:pt x="859" y="545"/>
                  </a:lnTo>
                  <a:lnTo>
                    <a:pt x="860" y="546"/>
                  </a:lnTo>
                  <a:lnTo>
                    <a:pt x="863" y="548"/>
                  </a:lnTo>
                  <a:lnTo>
                    <a:pt x="865" y="550"/>
                  </a:lnTo>
                  <a:lnTo>
                    <a:pt x="871" y="555"/>
                  </a:lnTo>
                  <a:lnTo>
                    <a:pt x="872" y="555"/>
                  </a:lnTo>
                  <a:lnTo>
                    <a:pt x="872" y="556"/>
                  </a:lnTo>
                  <a:lnTo>
                    <a:pt x="873" y="557"/>
                  </a:lnTo>
                  <a:lnTo>
                    <a:pt x="875" y="558"/>
                  </a:lnTo>
                  <a:lnTo>
                    <a:pt x="876" y="559"/>
                  </a:lnTo>
                  <a:lnTo>
                    <a:pt x="879" y="561"/>
                  </a:lnTo>
                  <a:lnTo>
                    <a:pt x="879" y="562"/>
                  </a:lnTo>
                  <a:lnTo>
                    <a:pt x="880" y="562"/>
                  </a:lnTo>
                  <a:lnTo>
                    <a:pt x="881" y="563"/>
                  </a:lnTo>
                  <a:lnTo>
                    <a:pt x="882" y="564"/>
                  </a:lnTo>
                  <a:lnTo>
                    <a:pt x="883" y="565"/>
                  </a:lnTo>
                  <a:lnTo>
                    <a:pt x="886" y="567"/>
                  </a:lnTo>
                  <a:lnTo>
                    <a:pt x="889" y="570"/>
                  </a:lnTo>
                  <a:lnTo>
                    <a:pt x="890" y="571"/>
                  </a:lnTo>
                  <a:lnTo>
                    <a:pt x="892" y="572"/>
                  </a:lnTo>
                  <a:lnTo>
                    <a:pt x="894" y="574"/>
                  </a:lnTo>
                  <a:lnTo>
                    <a:pt x="897" y="577"/>
                  </a:lnTo>
                  <a:lnTo>
                    <a:pt x="901" y="580"/>
                  </a:lnTo>
                  <a:lnTo>
                    <a:pt x="903" y="581"/>
                  </a:lnTo>
                  <a:lnTo>
                    <a:pt x="906" y="584"/>
                  </a:lnTo>
                  <a:lnTo>
                    <a:pt x="907" y="585"/>
                  </a:lnTo>
                  <a:lnTo>
                    <a:pt x="914" y="590"/>
                  </a:lnTo>
                  <a:lnTo>
                    <a:pt x="914" y="591"/>
                  </a:lnTo>
                  <a:lnTo>
                    <a:pt x="919" y="595"/>
                  </a:lnTo>
                  <a:lnTo>
                    <a:pt x="920" y="595"/>
                  </a:lnTo>
                  <a:lnTo>
                    <a:pt x="921" y="596"/>
                  </a:lnTo>
                  <a:lnTo>
                    <a:pt x="925" y="601"/>
                  </a:lnTo>
                  <a:lnTo>
                    <a:pt x="926" y="601"/>
                  </a:lnTo>
                  <a:lnTo>
                    <a:pt x="928" y="602"/>
                  </a:lnTo>
                  <a:lnTo>
                    <a:pt x="932" y="606"/>
                  </a:lnTo>
                  <a:lnTo>
                    <a:pt x="933" y="606"/>
                  </a:lnTo>
                  <a:lnTo>
                    <a:pt x="934" y="607"/>
                  </a:lnTo>
                  <a:lnTo>
                    <a:pt x="935" y="608"/>
                  </a:lnTo>
                  <a:lnTo>
                    <a:pt x="937" y="610"/>
                  </a:lnTo>
                  <a:lnTo>
                    <a:pt x="940" y="612"/>
                  </a:lnTo>
                  <a:lnTo>
                    <a:pt x="940" y="613"/>
                  </a:lnTo>
                  <a:lnTo>
                    <a:pt x="941" y="614"/>
                  </a:lnTo>
                  <a:lnTo>
                    <a:pt x="942" y="614"/>
                  </a:lnTo>
                  <a:lnTo>
                    <a:pt x="946" y="617"/>
                  </a:lnTo>
                  <a:lnTo>
                    <a:pt x="949" y="620"/>
                  </a:lnTo>
                  <a:lnTo>
                    <a:pt x="951" y="622"/>
                  </a:lnTo>
                  <a:lnTo>
                    <a:pt x="952" y="622"/>
                  </a:lnTo>
                  <a:lnTo>
                    <a:pt x="952" y="623"/>
                  </a:lnTo>
                  <a:lnTo>
                    <a:pt x="953" y="623"/>
                  </a:lnTo>
                  <a:lnTo>
                    <a:pt x="955" y="625"/>
                  </a:lnTo>
                  <a:lnTo>
                    <a:pt x="960" y="629"/>
                  </a:lnTo>
                  <a:lnTo>
                    <a:pt x="961" y="630"/>
                  </a:lnTo>
                  <a:lnTo>
                    <a:pt x="963" y="632"/>
                  </a:lnTo>
                  <a:lnTo>
                    <a:pt x="964" y="633"/>
                  </a:lnTo>
                  <a:lnTo>
                    <a:pt x="967" y="634"/>
                  </a:lnTo>
                  <a:lnTo>
                    <a:pt x="968" y="636"/>
                  </a:lnTo>
                  <a:lnTo>
                    <a:pt x="969" y="637"/>
                  </a:lnTo>
                  <a:lnTo>
                    <a:pt x="970" y="637"/>
                  </a:lnTo>
                  <a:lnTo>
                    <a:pt x="971" y="639"/>
                  </a:lnTo>
                  <a:lnTo>
                    <a:pt x="974" y="640"/>
                  </a:lnTo>
                  <a:lnTo>
                    <a:pt x="974" y="641"/>
                  </a:lnTo>
                  <a:lnTo>
                    <a:pt x="977" y="643"/>
                  </a:lnTo>
                  <a:lnTo>
                    <a:pt x="979" y="645"/>
                  </a:lnTo>
                  <a:lnTo>
                    <a:pt x="981" y="646"/>
                  </a:lnTo>
                  <a:lnTo>
                    <a:pt x="985" y="651"/>
                  </a:lnTo>
                  <a:lnTo>
                    <a:pt x="989" y="654"/>
                  </a:lnTo>
                  <a:lnTo>
                    <a:pt x="993" y="656"/>
                  </a:lnTo>
                  <a:lnTo>
                    <a:pt x="995" y="658"/>
                  </a:lnTo>
                  <a:lnTo>
                    <a:pt x="995" y="659"/>
                  </a:lnTo>
                  <a:lnTo>
                    <a:pt x="997" y="661"/>
                  </a:lnTo>
                  <a:lnTo>
                    <a:pt x="1001" y="663"/>
                  </a:lnTo>
                  <a:lnTo>
                    <a:pt x="1002" y="665"/>
                  </a:lnTo>
                  <a:lnTo>
                    <a:pt x="1003" y="666"/>
                  </a:lnTo>
                  <a:lnTo>
                    <a:pt x="1008" y="669"/>
                  </a:lnTo>
                  <a:lnTo>
                    <a:pt x="1009" y="670"/>
                  </a:lnTo>
                  <a:lnTo>
                    <a:pt x="1010" y="671"/>
                  </a:lnTo>
                  <a:lnTo>
                    <a:pt x="1011" y="672"/>
                  </a:lnTo>
                  <a:lnTo>
                    <a:pt x="1016" y="675"/>
                  </a:lnTo>
                  <a:lnTo>
                    <a:pt x="1023" y="681"/>
                  </a:lnTo>
                  <a:lnTo>
                    <a:pt x="1023" y="682"/>
                  </a:lnTo>
                  <a:lnTo>
                    <a:pt x="1024" y="683"/>
                  </a:lnTo>
                  <a:lnTo>
                    <a:pt x="1031" y="689"/>
                  </a:lnTo>
                  <a:lnTo>
                    <a:pt x="1032" y="690"/>
                  </a:lnTo>
                  <a:lnTo>
                    <a:pt x="1035" y="691"/>
                  </a:lnTo>
                  <a:lnTo>
                    <a:pt x="1045" y="701"/>
                  </a:lnTo>
                  <a:lnTo>
                    <a:pt x="1053" y="706"/>
                  </a:lnTo>
                  <a:lnTo>
                    <a:pt x="1053" y="707"/>
                  </a:lnTo>
                  <a:lnTo>
                    <a:pt x="1056" y="709"/>
                  </a:lnTo>
                  <a:lnTo>
                    <a:pt x="1061" y="713"/>
                  </a:lnTo>
                  <a:lnTo>
                    <a:pt x="1063" y="715"/>
                  </a:lnTo>
                  <a:lnTo>
                    <a:pt x="1065" y="717"/>
                  </a:lnTo>
                  <a:lnTo>
                    <a:pt x="1068" y="719"/>
                  </a:lnTo>
                  <a:lnTo>
                    <a:pt x="1069" y="720"/>
                  </a:lnTo>
                  <a:lnTo>
                    <a:pt x="1075" y="725"/>
                  </a:lnTo>
                  <a:lnTo>
                    <a:pt x="1080" y="729"/>
                  </a:lnTo>
                  <a:lnTo>
                    <a:pt x="1083" y="732"/>
                  </a:lnTo>
                  <a:lnTo>
                    <a:pt x="1085" y="734"/>
                  </a:lnTo>
                  <a:lnTo>
                    <a:pt x="1089" y="736"/>
                  </a:lnTo>
                  <a:lnTo>
                    <a:pt x="1089" y="737"/>
                  </a:lnTo>
                  <a:lnTo>
                    <a:pt x="1090" y="737"/>
                  </a:lnTo>
                  <a:lnTo>
                    <a:pt x="1091" y="738"/>
                  </a:lnTo>
                  <a:lnTo>
                    <a:pt x="1095" y="741"/>
                  </a:lnTo>
                  <a:lnTo>
                    <a:pt x="1101" y="746"/>
                  </a:lnTo>
                  <a:lnTo>
                    <a:pt x="1104" y="749"/>
                  </a:lnTo>
                  <a:lnTo>
                    <a:pt x="1106" y="750"/>
                  </a:lnTo>
                  <a:lnTo>
                    <a:pt x="1106" y="751"/>
                  </a:lnTo>
                  <a:lnTo>
                    <a:pt x="1110" y="754"/>
                  </a:lnTo>
                  <a:lnTo>
                    <a:pt x="1111" y="755"/>
                  </a:lnTo>
                  <a:lnTo>
                    <a:pt x="1112" y="756"/>
                  </a:lnTo>
                  <a:lnTo>
                    <a:pt x="1118" y="760"/>
                  </a:lnTo>
                  <a:lnTo>
                    <a:pt x="1119" y="762"/>
                  </a:lnTo>
                  <a:lnTo>
                    <a:pt x="1121" y="763"/>
                  </a:lnTo>
                  <a:lnTo>
                    <a:pt x="1128" y="769"/>
                  </a:lnTo>
                  <a:lnTo>
                    <a:pt x="1132" y="772"/>
                  </a:lnTo>
                  <a:lnTo>
                    <a:pt x="1136" y="775"/>
                  </a:lnTo>
                  <a:lnTo>
                    <a:pt x="1137" y="776"/>
                  </a:lnTo>
                  <a:lnTo>
                    <a:pt x="1138" y="777"/>
                  </a:lnTo>
                  <a:lnTo>
                    <a:pt x="1137" y="778"/>
                  </a:lnTo>
                  <a:lnTo>
                    <a:pt x="1137" y="779"/>
                  </a:lnTo>
                  <a:lnTo>
                    <a:pt x="1137" y="780"/>
                  </a:lnTo>
                  <a:lnTo>
                    <a:pt x="1137" y="781"/>
                  </a:lnTo>
                  <a:lnTo>
                    <a:pt x="1137" y="782"/>
                  </a:lnTo>
                  <a:lnTo>
                    <a:pt x="1136" y="782"/>
                  </a:lnTo>
                  <a:lnTo>
                    <a:pt x="1136" y="783"/>
                  </a:lnTo>
                  <a:lnTo>
                    <a:pt x="1135" y="783"/>
                  </a:lnTo>
                  <a:lnTo>
                    <a:pt x="1134" y="782"/>
                  </a:lnTo>
                  <a:lnTo>
                    <a:pt x="1134" y="781"/>
                  </a:lnTo>
                  <a:lnTo>
                    <a:pt x="1133" y="780"/>
                  </a:lnTo>
                  <a:lnTo>
                    <a:pt x="1132" y="780"/>
                  </a:lnTo>
                  <a:lnTo>
                    <a:pt x="1131" y="780"/>
                  </a:lnTo>
                  <a:lnTo>
                    <a:pt x="1131" y="781"/>
                  </a:lnTo>
                  <a:lnTo>
                    <a:pt x="1131" y="782"/>
                  </a:lnTo>
                  <a:lnTo>
                    <a:pt x="1130" y="782"/>
                  </a:lnTo>
                  <a:lnTo>
                    <a:pt x="1129" y="782"/>
                  </a:lnTo>
                  <a:lnTo>
                    <a:pt x="1128" y="783"/>
                  </a:lnTo>
                  <a:lnTo>
                    <a:pt x="1128" y="784"/>
                  </a:lnTo>
                  <a:lnTo>
                    <a:pt x="1128" y="785"/>
                  </a:lnTo>
                  <a:lnTo>
                    <a:pt x="1127" y="786"/>
                  </a:lnTo>
                  <a:lnTo>
                    <a:pt x="1126" y="786"/>
                  </a:lnTo>
                  <a:lnTo>
                    <a:pt x="1126" y="787"/>
                  </a:lnTo>
                  <a:lnTo>
                    <a:pt x="1125" y="787"/>
                  </a:lnTo>
                  <a:lnTo>
                    <a:pt x="1124" y="788"/>
                  </a:lnTo>
                  <a:lnTo>
                    <a:pt x="1124" y="789"/>
                  </a:lnTo>
                  <a:lnTo>
                    <a:pt x="1124" y="790"/>
                  </a:lnTo>
                  <a:lnTo>
                    <a:pt x="1125" y="791"/>
                  </a:lnTo>
                  <a:lnTo>
                    <a:pt x="1125" y="792"/>
                  </a:lnTo>
                  <a:lnTo>
                    <a:pt x="1125" y="793"/>
                  </a:lnTo>
                  <a:lnTo>
                    <a:pt x="1124" y="794"/>
                  </a:lnTo>
                  <a:lnTo>
                    <a:pt x="1124" y="795"/>
                  </a:lnTo>
                  <a:lnTo>
                    <a:pt x="1123" y="795"/>
                  </a:lnTo>
                  <a:lnTo>
                    <a:pt x="1122" y="796"/>
                  </a:lnTo>
                  <a:lnTo>
                    <a:pt x="1122" y="797"/>
                  </a:lnTo>
                  <a:lnTo>
                    <a:pt x="1122" y="798"/>
                  </a:lnTo>
                  <a:lnTo>
                    <a:pt x="1121" y="799"/>
                  </a:lnTo>
                  <a:lnTo>
                    <a:pt x="1121" y="800"/>
                  </a:lnTo>
                  <a:lnTo>
                    <a:pt x="1121" y="801"/>
                  </a:lnTo>
                  <a:lnTo>
                    <a:pt x="1120" y="802"/>
                  </a:lnTo>
                  <a:lnTo>
                    <a:pt x="1120" y="803"/>
                  </a:lnTo>
                  <a:lnTo>
                    <a:pt x="1119" y="803"/>
                  </a:lnTo>
                  <a:lnTo>
                    <a:pt x="1119" y="804"/>
                  </a:lnTo>
                  <a:lnTo>
                    <a:pt x="1119" y="805"/>
                  </a:lnTo>
                  <a:lnTo>
                    <a:pt x="1119" y="806"/>
                  </a:lnTo>
                  <a:lnTo>
                    <a:pt x="1119" y="807"/>
                  </a:lnTo>
                  <a:lnTo>
                    <a:pt x="1119" y="808"/>
                  </a:lnTo>
                  <a:lnTo>
                    <a:pt x="1118" y="808"/>
                  </a:lnTo>
                  <a:lnTo>
                    <a:pt x="1117" y="809"/>
                  </a:lnTo>
                  <a:lnTo>
                    <a:pt x="1116" y="810"/>
                  </a:lnTo>
                  <a:lnTo>
                    <a:pt x="1116" y="811"/>
                  </a:lnTo>
                  <a:lnTo>
                    <a:pt x="1117" y="811"/>
                  </a:lnTo>
                  <a:lnTo>
                    <a:pt x="1117" y="812"/>
                  </a:lnTo>
                  <a:lnTo>
                    <a:pt x="1117" y="813"/>
                  </a:lnTo>
                  <a:lnTo>
                    <a:pt x="1117" y="814"/>
                  </a:lnTo>
                  <a:lnTo>
                    <a:pt x="1117" y="815"/>
                  </a:lnTo>
                  <a:lnTo>
                    <a:pt x="1117" y="816"/>
                  </a:lnTo>
                  <a:lnTo>
                    <a:pt x="1116" y="816"/>
                  </a:lnTo>
                  <a:lnTo>
                    <a:pt x="1117" y="817"/>
                  </a:lnTo>
                  <a:lnTo>
                    <a:pt x="1116" y="817"/>
                  </a:lnTo>
                  <a:lnTo>
                    <a:pt x="1115" y="817"/>
                  </a:lnTo>
                  <a:lnTo>
                    <a:pt x="1115" y="816"/>
                  </a:lnTo>
                  <a:lnTo>
                    <a:pt x="1115" y="815"/>
                  </a:lnTo>
                  <a:lnTo>
                    <a:pt x="1114" y="815"/>
                  </a:lnTo>
                  <a:lnTo>
                    <a:pt x="1114" y="814"/>
                  </a:lnTo>
                  <a:lnTo>
                    <a:pt x="1113" y="814"/>
                  </a:lnTo>
                  <a:lnTo>
                    <a:pt x="1112" y="814"/>
                  </a:lnTo>
                  <a:lnTo>
                    <a:pt x="1112" y="815"/>
                  </a:lnTo>
                  <a:lnTo>
                    <a:pt x="1112" y="816"/>
                  </a:lnTo>
                  <a:lnTo>
                    <a:pt x="1111" y="816"/>
                  </a:lnTo>
                  <a:lnTo>
                    <a:pt x="1110" y="816"/>
                  </a:lnTo>
                  <a:lnTo>
                    <a:pt x="1109" y="816"/>
                  </a:lnTo>
                  <a:lnTo>
                    <a:pt x="1109" y="815"/>
                  </a:lnTo>
                  <a:lnTo>
                    <a:pt x="1108" y="814"/>
                  </a:lnTo>
                  <a:lnTo>
                    <a:pt x="1107" y="814"/>
                  </a:lnTo>
                  <a:lnTo>
                    <a:pt x="1106" y="814"/>
                  </a:lnTo>
                  <a:lnTo>
                    <a:pt x="1105" y="814"/>
                  </a:lnTo>
                  <a:lnTo>
                    <a:pt x="1105" y="813"/>
                  </a:lnTo>
                  <a:lnTo>
                    <a:pt x="1105" y="812"/>
                  </a:lnTo>
                  <a:lnTo>
                    <a:pt x="1104" y="812"/>
                  </a:lnTo>
                  <a:lnTo>
                    <a:pt x="1102" y="811"/>
                  </a:lnTo>
                  <a:lnTo>
                    <a:pt x="1101" y="811"/>
                  </a:lnTo>
                  <a:lnTo>
                    <a:pt x="1101" y="812"/>
                  </a:lnTo>
                  <a:lnTo>
                    <a:pt x="1100" y="812"/>
                  </a:lnTo>
                  <a:lnTo>
                    <a:pt x="1099" y="812"/>
                  </a:lnTo>
                  <a:lnTo>
                    <a:pt x="1098" y="811"/>
                  </a:lnTo>
                  <a:lnTo>
                    <a:pt x="1097" y="811"/>
                  </a:lnTo>
                  <a:lnTo>
                    <a:pt x="1096" y="811"/>
                  </a:lnTo>
                  <a:lnTo>
                    <a:pt x="1095" y="812"/>
                  </a:lnTo>
                  <a:lnTo>
                    <a:pt x="1094" y="812"/>
                  </a:lnTo>
                  <a:lnTo>
                    <a:pt x="1094" y="811"/>
                  </a:lnTo>
                  <a:lnTo>
                    <a:pt x="1093" y="810"/>
                  </a:lnTo>
                  <a:lnTo>
                    <a:pt x="1093" y="809"/>
                  </a:lnTo>
                  <a:lnTo>
                    <a:pt x="1092" y="809"/>
                  </a:lnTo>
                  <a:lnTo>
                    <a:pt x="1091" y="809"/>
                  </a:lnTo>
                  <a:lnTo>
                    <a:pt x="1091" y="810"/>
                  </a:lnTo>
                  <a:lnTo>
                    <a:pt x="1091" y="811"/>
                  </a:lnTo>
                  <a:lnTo>
                    <a:pt x="1090" y="811"/>
                  </a:lnTo>
                  <a:lnTo>
                    <a:pt x="1089" y="811"/>
                  </a:lnTo>
                  <a:lnTo>
                    <a:pt x="1088" y="811"/>
                  </a:lnTo>
                  <a:lnTo>
                    <a:pt x="1087" y="811"/>
                  </a:lnTo>
                  <a:lnTo>
                    <a:pt x="1087" y="810"/>
                  </a:lnTo>
                  <a:lnTo>
                    <a:pt x="1087" y="809"/>
                  </a:lnTo>
                  <a:lnTo>
                    <a:pt x="1086" y="808"/>
                  </a:lnTo>
                  <a:lnTo>
                    <a:pt x="1085" y="807"/>
                  </a:lnTo>
                  <a:lnTo>
                    <a:pt x="1085" y="808"/>
                  </a:lnTo>
                  <a:lnTo>
                    <a:pt x="1084" y="808"/>
                  </a:lnTo>
                  <a:lnTo>
                    <a:pt x="1083" y="809"/>
                  </a:lnTo>
                  <a:lnTo>
                    <a:pt x="1082" y="810"/>
                  </a:lnTo>
                  <a:lnTo>
                    <a:pt x="1081" y="809"/>
                  </a:lnTo>
                  <a:lnTo>
                    <a:pt x="1079" y="809"/>
                  </a:lnTo>
                  <a:lnTo>
                    <a:pt x="1078" y="809"/>
                  </a:lnTo>
                  <a:lnTo>
                    <a:pt x="1078" y="808"/>
                  </a:lnTo>
                  <a:lnTo>
                    <a:pt x="1077" y="808"/>
                  </a:lnTo>
                  <a:lnTo>
                    <a:pt x="1076" y="808"/>
                  </a:lnTo>
                  <a:lnTo>
                    <a:pt x="1076" y="809"/>
                  </a:lnTo>
                  <a:lnTo>
                    <a:pt x="1076" y="810"/>
                  </a:lnTo>
                  <a:lnTo>
                    <a:pt x="1076" y="811"/>
                  </a:lnTo>
                  <a:lnTo>
                    <a:pt x="1077" y="811"/>
                  </a:lnTo>
                  <a:lnTo>
                    <a:pt x="1078" y="811"/>
                  </a:lnTo>
                  <a:lnTo>
                    <a:pt x="1078" y="812"/>
                  </a:lnTo>
                  <a:lnTo>
                    <a:pt x="1078" y="813"/>
                  </a:lnTo>
                  <a:lnTo>
                    <a:pt x="1078" y="814"/>
                  </a:lnTo>
                  <a:lnTo>
                    <a:pt x="1078" y="815"/>
                  </a:lnTo>
                  <a:lnTo>
                    <a:pt x="1077" y="815"/>
                  </a:lnTo>
                  <a:lnTo>
                    <a:pt x="1076" y="816"/>
                  </a:lnTo>
                  <a:lnTo>
                    <a:pt x="1075" y="816"/>
                  </a:lnTo>
                  <a:lnTo>
                    <a:pt x="1075" y="817"/>
                  </a:lnTo>
                  <a:lnTo>
                    <a:pt x="1074" y="817"/>
                  </a:lnTo>
                  <a:lnTo>
                    <a:pt x="1073" y="817"/>
                  </a:lnTo>
                  <a:lnTo>
                    <a:pt x="1072" y="817"/>
                  </a:lnTo>
                  <a:lnTo>
                    <a:pt x="1071" y="818"/>
                  </a:lnTo>
                  <a:lnTo>
                    <a:pt x="1071" y="819"/>
                  </a:lnTo>
                  <a:lnTo>
                    <a:pt x="1069" y="820"/>
                  </a:lnTo>
                  <a:lnTo>
                    <a:pt x="1069" y="821"/>
                  </a:lnTo>
                  <a:lnTo>
                    <a:pt x="1068" y="821"/>
                  </a:lnTo>
                  <a:lnTo>
                    <a:pt x="1067" y="821"/>
                  </a:lnTo>
                  <a:lnTo>
                    <a:pt x="1067" y="822"/>
                  </a:lnTo>
                  <a:lnTo>
                    <a:pt x="1066" y="822"/>
                  </a:lnTo>
                  <a:lnTo>
                    <a:pt x="1065" y="822"/>
                  </a:lnTo>
                  <a:lnTo>
                    <a:pt x="1065" y="821"/>
                  </a:lnTo>
                  <a:lnTo>
                    <a:pt x="1064" y="821"/>
                  </a:lnTo>
                  <a:lnTo>
                    <a:pt x="1064" y="820"/>
                  </a:lnTo>
                  <a:lnTo>
                    <a:pt x="1064" y="819"/>
                  </a:lnTo>
                  <a:lnTo>
                    <a:pt x="1064" y="818"/>
                  </a:lnTo>
                  <a:lnTo>
                    <a:pt x="1064" y="817"/>
                  </a:lnTo>
                  <a:lnTo>
                    <a:pt x="1063" y="816"/>
                  </a:lnTo>
                  <a:lnTo>
                    <a:pt x="1063" y="815"/>
                  </a:lnTo>
                  <a:lnTo>
                    <a:pt x="1062" y="814"/>
                  </a:lnTo>
                  <a:lnTo>
                    <a:pt x="1062" y="813"/>
                  </a:lnTo>
                  <a:lnTo>
                    <a:pt x="1061" y="813"/>
                  </a:lnTo>
                  <a:lnTo>
                    <a:pt x="1061" y="812"/>
                  </a:lnTo>
                  <a:lnTo>
                    <a:pt x="1060" y="812"/>
                  </a:lnTo>
                  <a:lnTo>
                    <a:pt x="1059" y="813"/>
                  </a:lnTo>
                  <a:lnTo>
                    <a:pt x="1058" y="813"/>
                  </a:lnTo>
                  <a:lnTo>
                    <a:pt x="1058" y="814"/>
                  </a:lnTo>
                  <a:lnTo>
                    <a:pt x="1058" y="815"/>
                  </a:lnTo>
                  <a:lnTo>
                    <a:pt x="1058" y="816"/>
                  </a:lnTo>
                  <a:lnTo>
                    <a:pt x="1058" y="817"/>
                  </a:lnTo>
                  <a:lnTo>
                    <a:pt x="1059" y="817"/>
                  </a:lnTo>
                  <a:lnTo>
                    <a:pt x="1058" y="818"/>
                  </a:lnTo>
                  <a:lnTo>
                    <a:pt x="1057" y="818"/>
                  </a:lnTo>
                  <a:lnTo>
                    <a:pt x="1057" y="817"/>
                  </a:lnTo>
                  <a:lnTo>
                    <a:pt x="1057" y="818"/>
                  </a:lnTo>
                  <a:lnTo>
                    <a:pt x="1056" y="818"/>
                  </a:lnTo>
                  <a:lnTo>
                    <a:pt x="1055" y="819"/>
                  </a:lnTo>
                  <a:lnTo>
                    <a:pt x="1054" y="819"/>
                  </a:lnTo>
                  <a:lnTo>
                    <a:pt x="1054" y="820"/>
                  </a:lnTo>
                  <a:lnTo>
                    <a:pt x="1053" y="820"/>
                  </a:lnTo>
                  <a:lnTo>
                    <a:pt x="1052" y="820"/>
                  </a:lnTo>
                  <a:lnTo>
                    <a:pt x="1052" y="819"/>
                  </a:lnTo>
                  <a:lnTo>
                    <a:pt x="1051" y="819"/>
                  </a:lnTo>
                  <a:lnTo>
                    <a:pt x="1050" y="819"/>
                  </a:lnTo>
                  <a:lnTo>
                    <a:pt x="1049" y="819"/>
                  </a:lnTo>
                  <a:lnTo>
                    <a:pt x="1049" y="820"/>
                  </a:lnTo>
                  <a:lnTo>
                    <a:pt x="1048" y="820"/>
                  </a:lnTo>
                  <a:lnTo>
                    <a:pt x="1047" y="820"/>
                  </a:lnTo>
                  <a:lnTo>
                    <a:pt x="1046" y="820"/>
                  </a:lnTo>
                  <a:lnTo>
                    <a:pt x="1046" y="821"/>
                  </a:lnTo>
                  <a:lnTo>
                    <a:pt x="1045" y="822"/>
                  </a:lnTo>
                  <a:lnTo>
                    <a:pt x="1044" y="822"/>
                  </a:lnTo>
                  <a:lnTo>
                    <a:pt x="1044" y="823"/>
                  </a:lnTo>
                  <a:lnTo>
                    <a:pt x="1043" y="823"/>
                  </a:lnTo>
                  <a:lnTo>
                    <a:pt x="1043" y="824"/>
                  </a:lnTo>
                  <a:lnTo>
                    <a:pt x="1042" y="824"/>
                  </a:lnTo>
                  <a:lnTo>
                    <a:pt x="1041" y="824"/>
                  </a:lnTo>
                  <a:lnTo>
                    <a:pt x="1041" y="825"/>
                  </a:lnTo>
                  <a:lnTo>
                    <a:pt x="1040" y="825"/>
                  </a:lnTo>
                  <a:lnTo>
                    <a:pt x="1039" y="825"/>
                  </a:lnTo>
                  <a:lnTo>
                    <a:pt x="1038" y="825"/>
                  </a:lnTo>
                  <a:lnTo>
                    <a:pt x="1037" y="825"/>
                  </a:lnTo>
                  <a:lnTo>
                    <a:pt x="1036" y="825"/>
                  </a:lnTo>
                  <a:lnTo>
                    <a:pt x="1036" y="824"/>
                  </a:lnTo>
                  <a:lnTo>
                    <a:pt x="1034" y="824"/>
                  </a:lnTo>
                  <a:lnTo>
                    <a:pt x="1033" y="824"/>
                  </a:lnTo>
                  <a:lnTo>
                    <a:pt x="1032" y="824"/>
                  </a:lnTo>
                  <a:lnTo>
                    <a:pt x="1031" y="824"/>
                  </a:lnTo>
                  <a:lnTo>
                    <a:pt x="1030" y="824"/>
                  </a:lnTo>
                  <a:lnTo>
                    <a:pt x="1030" y="823"/>
                  </a:lnTo>
                  <a:lnTo>
                    <a:pt x="1030" y="821"/>
                  </a:lnTo>
                  <a:lnTo>
                    <a:pt x="1029" y="820"/>
                  </a:lnTo>
                  <a:lnTo>
                    <a:pt x="1028" y="821"/>
                  </a:lnTo>
                  <a:lnTo>
                    <a:pt x="1027" y="821"/>
                  </a:lnTo>
                  <a:lnTo>
                    <a:pt x="1027" y="822"/>
                  </a:lnTo>
                  <a:lnTo>
                    <a:pt x="1026" y="822"/>
                  </a:lnTo>
                  <a:lnTo>
                    <a:pt x="1026" y="823"/>
                  </a:lnTo>
                  <a:lnTo>
                    <a:pt x="1025" y="824"/>
                  </a:lnTo>
                  <a:lnTo>
                    <a:pt x="1025" y="825"/>
                  </a:lnTo>
                  <a:lnTo>
                    <a:pt x="1025" y="826"/>
                  </a:lnTo>
                  <a:lnTo>
                    <a:pt x="1025" y="827"/>
                  </a:lnTo>
                  <a:lnTo>
                    <a:pt x="1024" y="827"/>
                  </a:lnTo>
                  <a:lnTo>
                    <a:pt x="1023" y="827"/>
                  </a:lnTo>
                  <a:lnTo>
                    <a:pt x="1023" y="828"/>
                  </a:lnTo>
                  <a:lnTo>
                    <a:pt x="1022" y="828"/>
                  </a:lnTo>
                  <a:lnTo>
                    <a:pt x="1022" y="829"/>
                  </a:lnTo>
                  <a:lnTo>
                    <a:pt x="1022" y="830"/>
                  </a:lnTo>
                  <a:lnTo>
                    <a:pt x="1022" y="831"/>
                  </a:lnTo>
                  <a:lnTo>
                    <a:pt x="1022" y="832"/>
                  </a:lnTo>
                  <a:lnTo>
                    <a:pt x="1022" y="833"/>
                  </a:lnTo>
                  <a:lnTo>
                    <a:pt x="1022" y="834"/>
                  </a:lnTo>
                  <a:lnTo>
                    <a:pt x="1023" y="834"/>
                  </a:lnTo>
                  <a:lnTo>
                    <a:pt x="1021" y="836"/>
                  </a:lnTo>
                  <a:lnTo>
                    <a:pt x="1020" y="836"/>
                  </a:lnTo>
                  <a:lnTo>
                    <a:pt x="1020" y="837"/>
                  </a:lnTo>
                  <a:lnTo>
                    <a:pt x="1019" y="838"/>
                  </a:lnTo>
                  <a:lnTo>
                    <a:pt x="1019" y="839"/>
                  </a:lnTo>
                  <a:lnTo>
                    <a:pt x="1019" y="840"/>
                  </a:lnTo>
                  <a:lnTo>
                    <a:pt x="1019" y="841"/>
                  </a:lnTo>
                  <a:lnTo>
                    <a:pt x="1019" y="842"/>
                  </a:lnTo>
                  <a:lnTo>
                    <a:pt x="1020" y="842"/>
                  </a:lnTo>
                  <a:lnTo>
                    <a:pt x="1020" y="843"/>
                  </a:lnTo>
                  <a:lnTo>
                    <a:pt x="1021" y="844"/>
                  </a:lnTo>
                  <a:lnTo>
                    <a:pt x="1021" y="845"/>
                  </a:lnTo>
                  <a:lnTo>
                    <a:pt x="1020" y="845"/>
                  </a:lnTo>
                  <a:lnTo>
                    <a:pt x="1020" y="846"/>
                  </a:lnTo>
                  <a:lnTo>
                    <a:pt x="1019" y="846"/>
                  </a:lnTo>
                  <a:lnTo>
                    <a:pt x="1019" y="845"/>
                  </a:lnTo>
                  <a:lnTo>
                    <a:pt x="1018" y="845"/>
                  </a:lnTo>
                  <a:lnTo>
                    <a:pt x="1017" y="845"/>
                  </a:lnTo>
                  <a:lnTo>
                    <a:pt x="1017" y="846"/>
                  </a:lnTo>
                  <a:lnTo>
                    <a:pt x="1016" y="847"/>
                  </a:lnTo>
                  <a:lnTo>
                    <a:pt x="1016" y="848"/>
                  </a:lnTo>
                  <a:lnTo>
                    <a:pt x="1016" y="849"/>
                  </a:lnTo>
                  <a:lnTo>
                    <a:pt x="1015" y="850"/>
                  </a:lnTo>
                  <a:lnTo>
                    <a:pt x="1013" y="851"/>
                  </a:lnTo>
                  <a:lnTo>
                    <a:pt x="1013" y="852"/>
                  </a:lnTo>
                  <a:lnTo>
                    <a:pt x="1012" y="852"/>
                  </a:lnTo>
                  <a:lnTo>
                    <a:pt x="1011" y="853"/>
                  </a:lnTo>
                  <a:lnTo>
                    <a:pt x="1010" y="853"/>
                  </a:lnTo>
                  <a:lnTo>
                    <a:pt x="1011" y="854"/>
                  </a:lnTo>
                  <a:lnTo>
                    <a:pt x="1011" y="855"/>
                  </a:lnTo>
                  <a:lnTo>
                    <a:pt x="1010" y="855"/>
                  </a:lnTo>
                  <a:lnTo>
                    <a:pt x="1010" y="856"/>
                  </a:lnTo>
                  <a:lnTo>
                    <a:pt x="1009" y="856"/>
                  </a:lnTo>
                  <a:lnTo>
                    <a:pt x="1008" y="856"/>
                  </a:lnTo>
                  <a:lnTo>
                    <a:pt x="1007" y="856"/>
                  </a:lnTo>
                  <a:lnTo>
                    <a:pt x="1007" y="857"/>
                  </a:lnTo>
                  <a:lnTo>
                    <a:pt x="1006" y="857"/>
                  </a:lnTo>
                  <a:lnTo>
                    <a:pt x="1006" y="858"/>
                  </a:lnTo>
                  <a:lnTo>
                    <a:pt x="1006" y="859"/>
                  </a:lnTo>
                  <a:lnTo>
                    <a:pt x="1005" y="859"/>
                  </a:lnTo>
                  <a:lnTo>
                    <a:pt x="1005" y="860"/>
                  </a:lnTo>
                  <a:lnTo>
                    <a:pt x="1006" y="861"/>
                  </a:lnTo>
                  <a:lnTo>
                    <a:pt x="1006" y="862"/>
                  </a:lnTo>
                  <a:lnTo>
                    <a:pt x="1006" y="863"/>
                  </a:lnTo>
                  <a:lnTo>
                    <a:pt x="1006" y="864"/>
                  </a:lnTo>
                  <a:lnTo>
                    <a:pt x="1006" y="865"/>
                  </a:lnTo>
                  <a:lnTo>
                    <a:pt x="1006" y="866"/>
                  </a:lnTo>
                  <a:lnTo>
                    <a:pt x="1006" y="867"/>
                  </a:lnTo>
                  <a:lnTo>
                    <a:pt x="1006" y="868"/>
                  </a:lnTo>
                  <a:lnTo>
                    <a:pt x="1005" y="869"/>
                  </a:lnTo>
                  <a:lnTo>
                    <a:pt x="1005" y="870"/>
                  </a:lnTo>
                  <a:lnTo>
                    <a:pt x="1006" y="870"/>
                  </a:lnTo>
                  <a:lnTo>
                    <a:pt x="1006" y="871"/>
                  </a:lnTo>
                  <a:lnTo>
                    <a:pt x="1005" y="871"/>
                  </a:lnTo>
                  <a:lnTo>
                    <a:pt x="1005" y="872"/>
                  </a:lnTo>
                  <a:lnTo>
                    <a:pt x="1004" y="872"/>
                  </a:lnTo>
                  <a:lnTo>
                    <a:pt x="1003" y="872"/>
                  </a:lnTo>
                  <a:lnTo>
                    <a:pt x="1002" y="872"/>
                  </a:lnTo>
                  <a:lnTo>
                    <a:pt x="1001" y="871"/>
                  </a:lnTo>
                  <a:lnTo>
                    <a:pt x="1000" y="871"/>
                  </a:lnTo>
                  <a:lnTo>
                    <a:pt x="999" y="871"/>
                  </a:lnTo>
                  <a:lnTo>
                    <a:pt x="998" y="871"/>
                  </a:lnTo>
                  <a:lnTo>
                    <a:pt x="997" y="872"/>
                  </a:lnTo>
                  <a:lnTo>
                    <a:pt x="996" y="872"/>
                  </a:lnTo>
                  <a:lnTo>
                    <a:pt x="997" y="872"/>
                  </a:lnTo>
                  <a:lnTo>
                    <a:pt x="997" y="873"/>
                  </a:lnTo>
                  <a:lnTo>
                    <a:pt x="997" y="874"/>
                  </a:lnTo>
                  <a:lnTo>
                    <a:pt x="998" y="874"/>
                  </a:lnTo>
                  <a:lnTo>
                    <a:pt x="998" y="876"/>
                  </a:lnTo>
                  <a:lnTo>
                    <a:pt x="998" y="877"/>
                  </a:lnTo>
                  <a:lnTo>
                    <a:pt x="998" y="878"/>
                  </a:lnTo>
                  <a:lnTo>
                    <a:pt x="998" y="879"/>
                  </a:lnTo>
                  <a:lnTo>
                    <a:pt x="997" y="879"/>
                  </a:lnTo>
                  <a:lnTo>
                    <a:pt x="997" y="880"/>
                  </a:lnTo>
                  <a:lnTo>
                    <a:pt x="996" y="880"/>
                  </a:lnTo>
                  <a:lnTo>
                    <a:pt x="996" y="879"/>
                  </a:lnTo>
                  <a:lnTo>
                    <a:pt x="995" y="879"/>
                  </a:lnTo>
                  <a:lnTo>
                    <a:pt x="995" y="880"/>
                  </a:lnTo>
                  <a:lnTo>
                    <a:pt x="995" y="881"/>
                  </a:lnTo>
                  <a:lnTo>
                    <a:pt x="995" y="882"/>
                  </a:lnTo>
                  <a:lnTo>
                    <a:pt x="995" y="883"/>
                  </a:lnTo>
                  <a:lnTo>
                    <a:pt x="994" y="883"/>
                  </a:lnTo>
                  <a:lnTo>
                    <a:pt x="994" y="885"/>
                  </a:lnTo>
                  <a:lnTo>
                    <a:pt x="994" y="886"/>
                  </a:lnTo>
                  <a:lnTo>
                    <a:pt x="994" y="887"/>
                  </a:lnTo>
                  <a:lnTo>
                    <a:pt x="995" y="887"/>
                  </a:lnTo>
                  <a:lnTo>
                    <a:pt x="995" y="888"/>
                  </a:lnTo>
                  <a:lnTo>
                    <a:pt x="995" y="889"/>
                  </a:lnTo>
                  <a:lnTo>
                    <a:pt x="994" y="889"/>
                  </a:lnTo>
                  <a:lnTo>
                    <a:pt x="993" y="889"/>
                  </a:lnTo>
                  <a:lnTo>
                    <a:pt x="992" y="890"/>
                  </a:lnTo>
                  <a:lnTo>
                    <a:pt x="991" y="890"/>
                  </a:lnTo>
                  <a:lnTo>
                    <a:pt x="990" y="889"/>
                  </a:lnTo>
                  <a:lnTo>
                    <a:pt x="989" y="889"/>
                  </a:lnTo>
                  <a:lnTo>
                    <a:pt x="988" y="890"/>
                  </a:lnTo>
                  <a:lnTo>
                    <a:pt x="988" y="891"/>
                  </a:lnTo>
                  <a:lnTo>
                    <a:pt x="989" y="892"/>
                  </a:lnTo>
                  <a:lnTo>
                    <a:pt x="989" y="893"/>
                  </a:lnTo>
                  <a:lnTo>
                    <a:pt x="988" y="893"/>
                  </a:lnTo>
                  <a:lnTo>
                    <a:pt x="988" y="894"/>
                  </a:lnTo>
                  <a:lnTo>
                    <a:pt x="988" y="895"/>
                  </a:lnTo>
                  <a:lnTo>
                    <a:pt x="987" y="895"/>
                  </a:lnTo>
                  <a:lnTo>
                    <a:pt x="986" y="895"/>
                  </a:lnTo>
                  <a:lnTo>
                    <a:pt x="985" y="896"/>
                  </a:lnTo>
                  <a:lnTo>
                    <a:pt x="984" y="896"/>
                  </a:lnTo>
                  <a:lnTo>
                    <a:pt x="983" y="896"/>
                  </a:lnTo>
                  <a:lnTo>
                    <a:pt x="983" y="897"/>
                  </a:lnTo>
                  <a:lnTo>
                    <a:pt x="983" y="898"/>
                  </a:lnTo>
                  <a:lnTo>
                    <a:pt x="984" y="898"/>
                  </a:lnTo>
                  <a:lnTo>
                    <a:pt x="984" y="899"/>
                  </a:lnTo>
                  <a:lnTo>
                    <a:pt x="984" y="900"/>
                  </a:lnTo>
                  <a:lnTo>
                    <a:pt x="984" y="901"/>
                  </a:lnTo>
                  <a:lnTo>
                    <a:pt x="984" y="902"/>
                  </a:lnTo>
                  <a:lnTo>
                    <a:pt x="984" y="903"/>
                  </a:lnTo>
                  <a:lnTo>
                    <a:pt x="984" y="904"/>
                  </a:lnTo>
                  <a:lnTo>
                    <a:pt x="985" y="904"/>
                  </a:lnTo>
                  <a:lnTo>
                    <a:pt x="985" y="905"/>
                  </a:lnTo>
                  <a:lnTo>
                    <a:pt x="984" y="906"/>
                  </a:lnTo>
                  <a:lnTo>
                    <a:pt x="984" y="907"/>
                  </a:lnTo>
                  <a:lnTo>
                    <a:pt x="984" y="908"/>
                  </a:lnTo>
                  <a:lnTo>
                    <a:pt x="985" y="908"/>
                  </a:lnTo>
                  <a:lnTo>
                    <a:pt x="985" y="909"/>
                  </a:lnTo>
                  <a:lnTo>
                    <a:pt x="986" y="909"/>
                  </a:lnTo>
                  <a:lnTo>
                    <a:pt x="986" y="910"/>
                  </a:lnTo>
                  <a:lnTo>
                    <a:pt x="985" y="910"/>
                  </a:lnTo>
                  <a:lnTo>
                    <a:pt x="984" y="910"/>
                  </a:lnTo>
                  <a:lnTo>
                    <a:pt x="983" y="910"/>
                  </a:lnTo>
                  <a:lnTo>
                    <a:pt x="982" y="910"/>
                  </a:lnTo>
                  <a:lnTo>
                    <a:pt x="982" y="911"/>
                  </a:lnTo>
                  <a:lnTo>
                    <a:pt x="981" y="912"/>
                  </a:lnTo>
                  <a:lnTo>
                    <a:pt x="981" y="913"/>
                  </a:lnTo>
                  <a:lnTo>
                    <a:pt x="982" y="913"/>
                  </a:lnTo>
                  <a:lnTo>
                    <a:pt x="982" y="914"/>
                  </a:lnTo>
                  <a:lnTo>
                    <a:pt x="981" y="914"/>
                  </a:lnTo>
                  <a:lnTo>
                    <a:pt x="981" y="915"/>
                  </a:lnTo>
                  <a:lnTo>
                    <a:pt x="981" y="916"/>
                  </a:lnTo>
                  <a:lnTo>
                    <a:pt x="980" y="916"/>
                  </a:lnTo>
                  <a:lnTo>
                    <a:pt x="980" y="917"/>
                  </a:lnTo>
                  <a:lnTo>
                    <a:pt x="979" y="917"/>
                  </a:lnTo>
                  <a:lnTo>
                    <a:pt x="978" y="917"/>
                  </a:lnTo>
                  <a:lnTo>
                    <a:pt x="978" y="918"/>
                  </a:lnTo>
                  <a:lnTo>
                    <a:pt x="978" y="919"/>
                  </a:lnTo>
                  <a:lnTo>
                    <a:pt x="978" y="920"/>
                  </a:lnTo>
                  <a:lnTo>
                    <a:pt x="978" y="921"/>
                  </a:lnTo>
                  <a:lnTo>
                    <a:pt x="979" y="921"/>
                  </a:lnTo>
                  <a:lnTo>
                    <a:pt x="980" y="921"/>
                  </a:lnTo>
                  <a:lnTo>
                    <a:pt x="980" y="922"/>
                  </a:lnTo>
                  <a:lnTo>
                    <a:pt x="979" y="922"/>
                  </a:lnTo>
                  <a:lnTo>
                    <a:pt x="978" y="922"/>
                  </a:lnTo>
                  <a:lnTo>
                    <a:pt x="977" y="922"/>
                  </a:lnTo>
                  <a:lnTo>
                    <a:pt x="976" y="922"/>
                  </a:lnTo>
                  <a:lnTo>
                    <a:pt x="976" y="923"/>
                  </a:lnTo>
                  <a:lnTo>
                    <a:pt x="976" y="924"/>
                  </a:lnTo>
                  <a:lnTo>
                    <a:pt x="975" y="925"/>
                  </a:lnTo>
                  <a:lnTo>
                    <a:pt x="975" y="926"/>
                  </a:lnTo>
                  <a:lnTo>
                    <a:pt x="975" y="927"/>
                  </a:lnTo>
                  <a:lnTo>
                    <a:pt x="976" y="927"/>
                  </a:lnTo>
                  <a:lnTo>
                    <a:pt x="975" y="928"/>
                  </a:lnTo>
                  <a:lnTo>
                    <a:pt x="976" y="929"/>
                  </a:lnTo>
                  <a:lnTo>
                    <a:pt x="976" y="930"/>
                  </a:lnTo>
                  <a:lnTo>
                    <a:pt x="976" y="931"/>
                  </a:lnTo>
                  <a:lnTo>
                    <a:pt x="977" y="932"/>
                  </a:lnTo>
                  <a:lnTo>
                    <a:pt x="977" y="933"/>
                  </a:lnTo>
                  <a:lnTo>
                    <a:pt x="976" y="933"/>
                  </a:lnTo>
                  <a:lnTo>
                    <a:pt x="975" y="933"/>
                  </a:lnTo>
                  <a:lnTo>
                    <a:pt x="975" y="934"/>
                  </a:lnTo>
                  <a:lnTo>
                    <a:pt x="975" y="935"/>
                  </a:lnTo>
                  <a:lnTo>
                    <a:pt x="975" y="936"/>
                  </a:lnTo>
                  <a:lnTo>
                    <a:pt x="976" y="936"/>
                  </a:lnTo>
                  <a:lnTo>
                    <a:pt x="977" y="936"/>
                  </a:lnTo>
                  <a:lnTo>
                    <a:pt x="977" y="937"/>
                  </a:lnTo>
                  <a:lnTo>
                    <a:pt x="977" y="938"/>
                  </a:lnTo>
                  <a:lnTo>
                    <a:pt x="978" y="938"/>
                  </a:lnTo>
                  <a:lnTo>
                    <a:pt x="979" y="938"/>
                  </a:lnTo>
                  <a:lnTo>
                    <a:pt x="980" y="938"/>
                  </a:lnTo>
                  <a:lnTo>
                    <a:pt x="981" y="938"/>
                  </a:lnTo>
                  <a:lnTo>
                    <a:pt x="982" y="939"/>
                  </a:lnTo>
                  <a:lnTo>
                    <a:pt x="981" y="939"/>
                  </a:lnTo>
                  <a:lnTo>
                    <a:pt x="981" y="940"/>
                  </a:lnTo>
                  <a:lnTo>
                    <a:pt x="980" y="940"/>
                  </a:lnTo>
                  <a:lnTo>
                    <a:pt x="980" y="939"/>
                  </a:lnTo>
                  <a:lnTo>
                    <a:pt x="979" y="939"/>
                  </a:lnTo>
                  <a:lnTo>
                    <a:pt x="978" y="939"/>
                  </a:lnTo>
                  <a:lnTo>
                    <a:pt x="977" y="939"/>
                  </a:lnTo>
                  <a:lnTo>
                    <a:pt x="977" y="940"/>
                  </a:lnTo>
                  <a:lnTo>
                    <a:pt x="976" y="941"/>
                  </a:lnTo>
                  <a:lnTo>
                    <a:pt x="976" y="942"/>
                  </a:lnTo>
                  <a:lnTo>
                    <a:pt x="975" y="942"/>
                  </a:lnTo>
                  <a:lnTo>
                    <a:pt x="975" y="943"/>
                  </a:lnTo>
                  <a:lnTo>
                    <a:pt x="975" y="944"/>
                  </a:lnTo>
                  <a:lnTo>
                    <a:pt x="975" y="945"/>
                  </a:lnTo>
                  <a:lnTo>
                    <a:pt x="975" y="946"/>
                  </a:lnTo>
                  <a:lnTo>
                    <a:pt x="974" y="946"/>
                  </a:lnTo>
                  <a:lnTo>
                    <a:pt x="973" y="946"/>
                  </a:lnTo>
                  <a:lnTo>
                    <a:pt x="972" y="946"/>
                  </a:lnTo>
                  <a:lnTo>
                    <a:pt x="972" y="947"/>
                  </a:lnTo>
                  <a:lnTo>
                    <a:pt x="971" y="947"/>
                  </a:lnTo>
                  <a:lnTo>
                    <a:pt x="971" y="948"/>
                  </a:lnTo>
                  <a:lnTo>
                    <a:pt x="971" y="949"/>
                  </a:lnTo>
                  <a:lnTo>
                    <a:pt x="971" y="950"/>
                  </a:lnTo>
                  <a:lnTo>
                    <a:pt x="971" y="951"/>
                  </a:lnTo>
                  <a:lnTo>
                    <a:pt x="972" y="951"/>
                  </a:lnTo>
                  <a:lnTo>
                    <a:pt x="972" y="952"/>
                  </a:lnTo>
                  <a:lnTo>
                    <a:pt x="973" y="952"/>
                  </a:lnTo>
                  <a:lnTo>
                    <a:pt x="973" y="953"/>
                  </a:lnTo>
                  <a:lnTo>
                    <a:pt x="972" y="953"/>
                  </a:lnTo>
                  <a:lnTo>
                    <a:pt x="970" y="953"/>
                  </a:lnTo>
                  <a:lnTo>
                    <a:pt x="970" y="954"/>
                  </a:lnTo>
                  <a:lnTo>
                    <a:pt x="969" y="954"/>
                  </a:lnTo>
                  <a:lnTo>
                    <a:pt x="968" y="954"/>
                  </a:lnTo>
                  <a:lnTo>
                    <a:pt x="968" y="955"/>
                  </a:lnTo>
                  <a:lnTo>
                    <a:pt x="967" y="955"/>
                  </a:lnTo>
                  <a:lnTo>
                    <a:pt x="966" y="956"/>
                  </a:lnTo>
                  <a:lnTo>
                    <a:pt x="965" y="956"/>
                  </a:lnTo>
                  <a:lnTo>
                    <a:pt x="964" y="956"/>
                  </a:lnTo>
                  <a:lnTo>
                    <a:pt x="964" y="955"/>
                  </a:lnTo>
                  <a:lnTo>
                    <a:pt x="963" y="955"/>
                  </a:lnTo>
                  <a:lnTo>
                    <a:pt x="962" y="955"/>
                  </a:lnTo>
                  <a:lnTo>
                    <a:pt x="961" y="955"/>
                  </a:lnTo>
                  <a:lnTo>
                    <a:pt x="960" y="955"/>
                  </a:lnTo>
                  <a:lnTo>
                    <a:pt x="960" y="956"/>
                  </a:lnTo>
                  <a:lnTo>
                    <a:pt x="959" y="956"/>
                  </a:lnTo>
                  <a:lnTo>
                    <a:pt x="959" y="957"/>
                  </a:lnTo>
                  <a:lnTo>
                    <a:pt x="960" y="958"/>
                  </a:lnTo>
                  <a:lnTo>
                    <a:pt x="960" y="959"/>
                  </a:lnTo>
                  <a:lnTo>
                    <a:pt x="960" y="960"/>
                  </a:lnTo>
                  <a:lnTo>
                    <a:pt x="960" y="961"/>
                  </a:lnTo>
                  <a:lnTo>
                    <a:pt x="959" y="961"/>
                  </a:lnTo>
                  <a:lnTo>
                    <a:pt x="959" y="962"/>
                  </a:lnTo>
                  <a:lnTo>
                    <a:pt x="959" y="963"/>
                  </a:lnTo>
                  <a:lnTo>
                    <a:pt x="958" y="964"/>
                  </a:lnTo>
                  <a:lnTo>
                    <a:pt x="958" y="965"/>
                  </a:lnTo>
                  <a:lnTo>
                    <a:pt x="958" y="966"/>
                  </a:lnTo>
                  <a:lnTo>
                    <a:pt x="958" y="967"/>
                  </a:lnTo>
                  <a:lnTo>
                    <a:pt x="957" y="967"/>
                  </a:lnTo>
                  <a:lnTo>
                    <a:pt x="957" y="968"/>
                  </a:lnTo>
                  <a:lnTo>
                    <a:pt x="957" y="969"/>
                  </a:lnTo>
                  <a:lnTo>
                    <a:pt x="956" y="970"/>
                  </a:lnTo>
                  <a:lnTo>
                    <a:pt x="955" y="970"/>
                  </a:lnTo>
                  <a:lnTo>
                    <a:pt x="955" y="971"/>
                  </a:lnTo>
                  <a:lnTo>
                    <a:pt x="956" y="972"/>
                  </a:lnTo>
                  <a:lnTo>
                    <a:pt x="956" y="973"/>
                  </a:lnTo>
                  <a:lnTo>
                    <a:pt x="956" y="974"/>
                  </a:lnTo>
                  <a:lnTo>
                    <a:pt x="957" y="974"/>
                  </a:lnTo>
                  <a:lnTo>
                    <a:pt x="957" y="975"/>
                  </a:lnTo>
                  <a:lnTo>
                    <a:pt x="957" y="976"/>
                  </a:lnTo>
                  <a:lnTo>
                    <a:pt x="956" y="976"/>
                  </a:lnTo>
                  <a:lnTo>
                    <a:pt x="956" y="977"/>
                  </a:lnTo>
                  <a:lnTo>
                    <a:pt x="956" y="978"/>
                  </a:lnTo>
                  <a:lnTo>
                    <a:pt x="955" y="978"/>
                  </a:lnTo>
                  <a:lnTo>
                    <a:pt x="954" y="978"/>
                  </a:lnTo>
                  <a:lnTo>
                    <a:pt x="954" y="979"/>
                  </a:lnTo>
                  <a:lnTo>
                    <a:pt x="953" y="979"/>
                  </a:lnTo>
                  <a:lnTo>
                    <a:pt x="952" y="980"/>
                  </a:lnTo>
                  <a:lnTo>
                    <a:pt x="952" y="981"/>
                  </a:lnTo>
                  <a:lnTo>
                    <a:pt x="953" y="982"/>
                  </a:lnTo>
                  <a:lnTo>
                    <a:pt x="953" y="983"/>
                  </a:lnTo>
                  <a:lnTo>
                    <a:pt x="952" y="985"/>
                  </a:lnTo>
                  <a:lnTo>
                    <a:pt x="951" y="985"/>
                  </a:lnTo>
                  <a:lnTo>
                    <a:pt x="951" y="986"/>
                  </a:lnTo>
                  <a:lnTo>
                    <a:pt x="951" y="987"/>
                  </a:lnTo>
                  <a:lnTo>
                    <a:pt x="951" y="988"/>
                  </a:lnTo>
                  <a:lnTo>
                    <a:pt x="952" y="989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20950" y="4494213"/>
              <a:ext cx="722312" cy="334962"/>
            </a:xfrm>
            <a:custGeom>
              <a:avLst/>
              <a:gdLst>
                <a:gd name="T0" fmla="*/ 2147483647 w 493"/>
                <a:gd name="T1" fmla="*/ 2147483647 h 235"/>
                <a:gd name="T2" fmla="*/ 2147483647 w 493"/>
                <a:gd name="T3" fmla="*/ 2147483647 h 235"/>
                <a:gd name="T4" fmla="*/ 2147483647 w 493"/>
                <a:gd name="T5" fmla="*/ 2147483647 h 235"/>
                <a:gd name="T6" fmla="*/ 2147483647 w 493"/>
                <a:gd name="T7" fmla="*/ 2147483647 h 235"/>
                <a:gd name="T8" fmla="*/ 2147483647 w 493"/>
                <a:gd name="T9" fmla="*/ 2147483647 h 235"/>
                <a:gd name="T10" fmla="*/ 2147483647 w 493"/>
                <a:gd name="T11" fmla="*/ 2147483647 h 235"/>
                <a:gd name="T12" fmla="*/ 2147483647 w 493"/>
                <a:gd name="T13" fmla="*/ 2147483647 h 235"/>
                <a:gd name="T14" fmla="*/ 2147483647 w 493"/>
                <a:gd name="T15" fmla="*/ 2147483647 h 235"/>
                <a:gd name="T16" fmla="*/ 2147483647 w 493"/>
                <a:gd name="T17" fmla="*/ 2147483647 h 235"/>
                <a:gd name="T18" fmla="*/ 2147483647 w 493"/>
                <a:gd name="T19" fmla="*/ 2147483647 h 235"/>
                <a:gd name="T20" fmla="*/ 2147483647 w 493"/>
                <a:gd name="T21" fmla="*/ 2147483647 h 235"/>
                <a:gd name="T22" fmla="*/ 2147483647 w 493"/>
                <a:gd name="T23" fmla="*/ 2147483647 h 235"/>
                <a:gd name="T24" fmla="*/ 2147483647 w 493"/>
                <a:gd name="T25" fmla="*/ 2147483647 h 235"/>
                <a:gd name="T26" fmla="*/ 2147483647 w 493"/>
                <a:gd name="T27" fmla="*/ 2147483647 h 235"/>
                <a:gd name="T28" fmla="*/ 2147483647 w 493"/>
                <a:gd name="T29" fmla="*/ 2147483647 h 235"/>
                <a:gd name="T30" fmla="*/ 2147483647 w 493"/>
                <a:gd name="T31" fmla="*/ 2147483647 h 235"/>
                <a:gd name="T32" fmla="*/ 2147483647 w 493"/>
                <a:gd name="T33" fmla="*/ 2147483647 h 235"/>
                <a:gd name="T34" fmla="*/ 2147483647 w 493"/>
                <a:gd name="T35" fmla="*/ 2147483647 h 235"/>
                <a:gd name="T36" fmla="*/ 2147483647 w 493"/>
                <a:gd name="T37" fmla="*/ 2147483647 h 235"/>
                <a:gd name="T38" fmla="*/ 2147483647 w 493"/>
                <a:gd name="T39" fmla="*/ 2147483647 h 235"/>
                <a:gd name="T40" fmla="*/ 2147483647 w 493"/>
                <a:gd name="T41" fmla="*/ 2147483647 h 235"/>
                <a:gd name="T42" fmla="*/ 2147483647 w 493"/>
                <a:gd name="T43" fmla="*/ 2147483647 h 235"/>
                <a:gd name="T44" fmla="*/ 2147483647 w 493"/>
                <a:gd name="T45" fmla="*/ 2147483647 h 235"/>
                <a:gd name="T46" fmla="*/ 2147483647 w 493"/>
                <a:gd name="T47" fmla="*/ 2147483647 h 235"/>
                <a:gd name="T48" fmla="*/ 2147483647 w 493"/>
                <a:gd name="T49" fmla="*/ 2147483647 h 235"/>
                <a:gd name="T50" fmla="*/ 2147483647 w 493"/>
                <a:gd name="T51" fmla="*/ 2147483647 h 235"/>
                <a:gd name="T52" fmla="*/ 2147483647 w 493"/>
                <a:gd name="T53" fmla="*/ 2147483647 h 235"/>
                <a:gd name="T54" fmla="*/ 2147483647 w 493"/>
                <a:gd name="T55" fmla="*/ 2147483647 h 235"/>
                <a:gd name="T56" fmla="*/ 2147483647 w 493"/>
                <a:gd name="T57" fmla="*/ 2147483647 h 235"/>
                <a:gd name="T58" fmla="*/ 2147483647 w 493"/>
                <a:gd name="T59" fmla="*/ 2147483647 h 235"/>
                <a:gd name="T60" fmla="*/ 2147483647 w 493"/>
                <a:gd name="T61" fmla="*/ 2147483647 h 235"/>
                <a:gd name="T62" fmla="*/ 2147483647 w 493"/>
                <a:gd name="T63" fmla="*/ 2147483647 h 235"/>
                <a:gd name="T64" fmla="*/ 2147483647 w 493"/>
                <a:gd name="T65" fmla="*/ 2147483647 h 235"/>
                <a:gd name="T66" fmla="*/ 2147483647 w 493"/>
                <a:gd name="T67" fmla="*/ 2147483647 h 235"/>
                <a:gd name="T68" fmla="*/ 2147483647 w 493"/>
                <a:gd name="T69" fmla="*/ 2147483647 h 235"/>
                <a:gd name="T70" fmla="*/ 2147483647 w 493"/>
                <a:gd name="T71" fmla="*/ 2147483647 h 235"/>
                <a:gd name="T72" fmla="*/ 2147483647 w 493"/>
                <a:gd name="T73" fmla="*/ 2147483647 h 235"/>
                <a:gd name="T74" fmla="*/ 2147483647 w 493"/>
                <a:gd name="T75" fmla="*/ 2147483647 h 235"/>
                <a:gd name="T76" fmla="*/ 2147483647 w 493"/>
                <a:gd name="T77" fmla="*/ 2147483647 h 235"/>
                <a:gd name="T78" fmla="*/ 2147483647 w 493"/>
                <a:gd name="T79" fmla="*/ 2147483647 h 235"/>
                <a:gd name="T80" fmla="*/ 2147483647 w 493"/>
                <a:gd name="T81" fmla="*/ 2147483647 h 235"/>
                <a:gd name="T82" fmla="*/ 2147483647 w 493"/>
                <a:gd name="T83" fmla="*/ 2147483647 h 235"/>
                <a:gd name="T84" fmla="*/ 2147483647 w 493"/>
                <a:gd name="T85" fmla="*/ 2147483647 h 235"/>
                <a:gd name="T86" fmla="*/ 2147483647 w 493"/>
                <a:gd name="T87" fmla="*/ 2147483647 h 235"/>
                <a:gd name="T88" fmla="*/ 2147483647 w 493"/>
                <a:gd name="T89" fmla="*/ 2147483647 h 235"/>
                <a:gd name="T90" fmla="*/ 2147483647 w 493"/>
                <a:gd name="T91" fmla="*/ 2147483647 h 235"/>
                <a:gd name="T92" fmla="*/ 2147483647 w 493"/>
                <a:gd name="T93" fmla="*/ 2147483647 h 235"/>
                <a:gd name="T94" fmla="*/ 2147483647 w 493"/>
                <a:gd name="T95" fmla="*/ 2147483647 h 235"/>
                <a:gd name="T96" fmla="*/ 2147483647 w 493"/>
                <a:gd name="T97" fmla="*/ 2147483647 h 235"/>
                <a:gd name="T98" fmla="*/ 2147483647 w 493"/>
                <a:gd name="T99" fmla="*/ 2147483647 h 235"/>
                <a:gd name="T100" fmla="*/ 2147483647 w 493"/>
                <a:gd name="T101" fmla="*/ 2147483647 h 235"/>
                <a:gd name="T102" fmla="*/ 2147483647 w 493"/>
                <a:gd name="T103" fmla="*/ 2147483647 h 235"/>
                <a:gd name="T104" fmla="*/ 2147483647 w 493"/>
                <a:gd name="T105" fmla="*/ 2147483647 h 235"/>
                <a:gd name="T106" fmla="*/ 2147483647 w 493"/>
                <a:gd name="T107" fmla="*/ 2147483647 h 235"/>
                <a:gd name="T108" fmla="*/ 2147483647 w 493"/>
                <a:gd name="T109" fmla="*/ 2147483647 h 235"/>
                <a:gd name="T110" fmla="*/ 2147483647 w 493"/>
                <a:gd name="T111" fmla="*/ 2147483647 h 235"/>
                <a:gd name="T112" fmla="*/ 2147483647 w 493"/>
                <a:gd name="T113" fmla="*/ 2147483647 h 235"/>
                <a:gd name="T114" fmla="*/ 2147483647 w 493"/>
                <a:gd name="T115" fmla="*/ 2147483647 h 235"/>
                <a:gd name="T116" fmla="*/ 2147483647 w 493"/>
                <a:gd name="T117" fmla="*/ 2147483647 h 235"/>
                <a:gd name="T118" fmla="*/ 2147483647 w 493"/>
                <a:gd name="T119" fmla="*/ 2147483647 h 23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3"/>
                <a:gd name="T181" fmla="*/ 0 h 235"/>
                <a:gd name="T182" fmla="*/ 493 w 493"/>
                <a:gd name="T183" fmla="*/ 235 h 23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3" h="235">
                  <a:moveTo>
                    <a:pt x="482" y="140"/>
                  </a:moveTo>
                  <a:lnTo>
                    <a:pt x="483" y="140"/>
                  </a:lnTo>
                  <a:lnTo>
                    <a:pt x="484" y="140"/>
                  </a:lnTo>
                  <a:lnTo>
                    <a:pt x="484" y="141"/>
                  </a:lnTo>
                  <a:lnTo>
                    <a:pt x="485" y="141"/>
                  </a:lnTo>
                  <a:lnTo>
                    <a:pt x="485" y="142"/>
                  </a:lnTo>
                  <a:lnTo>
                    <a:pt x="486" y="142"/>
                  </a:lnTo>
                  <a:lnTo>
                    <a:pt x="486" y="143"/>
                  </a:lnTo>
                  <a:lnTo>
                    <a:pt x="487" y="143"/>
                  </a:lnTo>
                  <a:lnTo>
                    <a:pt x="488" y="143"/>
                  </a:lnTo>
                  <a:lnTo>
                    <a:pt x="489" y="143"/>
                  </a:lnTo>
                  <a:lnTo>
                    <a:pt x="490" y="143"/>
                  </a:lnTo>
                  <a:lnTo>
                    <a:pt x="491" y="143"/>
                  </a:lnTo>
                  <a:lnTo>
                    <a:pt x="491" y="144"/>
                  </a:lnTo>
                  <a:lnTo>
                    <a:pt x="491" y="145"/>
                  </a:lnTo>
                  <a:lnTo>
                    <a:pt x="491" y="146"/>
                  </a:lnTo>
                  <a:lnTo>
                    <a:pt x="491" y="147"/>
                  </a:lnTo>
                  <a:lnTo>
                    <a:pt x="491" y="148"/>
                  </a:lnTo>
                  <a:lnTo>
                    <a:pt x="492" y="148"/>
                  </a:lnTo>
                  <a:lnTo>
                    <a:pt x="492" y="149"/>
                  </a:lnTo>
                  <a:lnTo>
                    <a:pt x="493" y="149"/>
                  </a:lnTo>
                  <a:lnTo>
                    <a:pt x="493" y="150"/>
                  </a:lnTo>
                  <a:lnTo>
                    <a:pt x="492" y="151"/>
                  </a:lnTo>
                  <a:lnTo>
                    <a:pt x="491" y="152"/>
                  </a:lnTo>
                  <a:lnTo>
                    <a:pt x="490" y="152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90" y="154"/>
                  </a:lnTo>
                  <a:lnTo>
                    <a:pt x="489" y="154"/>
                  </a:lnTo>
                  <a:lnTo>
                    <a:pt x="488" y="154"/>
                  </a:lnTo>
                  <a:lnTo>
                    <a:pt x="487" y="154"/>
                  </a:lnTo>
                  <a:lnTo>
                    <a:pt x="487" y="155"/>
                  </a:lnTo>
                  <a:lnTo>
                    <a:pt x="486" y="155"/>
                  </a:lnTo>
                  <a:lnTo>
                    <a:pt x="485" y="156"/>
                  </a:lnTo>
                  <a:lnTo>
                    <a:pt x="484" y="156"/>
                  </a:lnTo>
                  <a:lnTo>
                    <a:pt x="483" y="156"/>
                  </a:lnTo>
                  <a:lnTo>
                    <a:pt x="483" y="155"/>
                  </a:lnTo>
                  <a:lnTo>
                    <a:pt x="482" y="154"/>
                  </a:lnTo>
                  <a:lnTo>
                    <a:pt x="481" y="153"/>
                  </a:lnTo>
                  <a:lnTo>
                    <a:pt x="480" y="152"/>
                  </a:lnTo>
                  <a:lnTo>
                    <a:pt x="480" y="151"/>
                  </a:lnTo>
                  <a:lnTo>
                    <a:pt x="479" y="151"/>
                  </a:lnTo>
                  <a:lnTo>
                    <a:pt x="478" y="151"/>
                  </a:lnTo>
                  <a:lnTo>
                    <a:pt x="478" y="152"/>
                  </a:lnTo>
                  <a:lnTo>
                    <a:pt x="477" y="152"/>
                  </a:lnTo>
                  <a:lnTo>
                    <a:pt x="477" y="153"/>
                  </a:lnTo>
                  <a:lnTo>
                    <a:pt x="477" y="154"/>
                  </a:lnTo>
                  <a:lnTo>
                    <a:pt x="477" y="155"/>
                  </a:lnTo>
                  <a:lnTo>
                    <a:pt x="478" y="156"/>
                  </a:lnTo>
                  <a:lnTo>
                    <a:pt x="478" y="157"/>
                  </a:lnTo>
                  <a:lnTo>
                    <a:pt x="477" y="158"/>
                  </a:lnTo>
                  <a:lnTo>
                    <a:pt x="477" y="159"/>
                  </a:lnTo>
                  <a:lnTo>
                    <a:pt x="477" y="160"/>
                  </a:lnTo>
                  <a:lnTo>
                    <a:pt x="477" y="161"/>
                  </a:lnTo>
                  <a:lnTo>
                    <a:pt x="477" y="162"/>
                  </a:lnTo>
                  <a:lnTo>
                    <a:pt x="476" y="162"/>
                  </a:lnTo>
                  <a:lnTo>
                    <a:pt x="475" y="161"/>
                  </a:lnTo>
                  <a:lnTo>
                    <a:pt x="474" y="160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1" y="160"/>
                  </a:lnTo>
                  <a:lnTo>
                    <a:pt x="471" y="161"/>
                  </a:lnTo>
                  <a:lnTo>
                    <a:pt x="471" y="162"/>
                  </a:lnTo>
                  <a:lnTo>
                    <a:pt x="470" y="162"/>
                  </a:lnTo>
                  <a:lnTo>
                    <a:pt x="469" y="162"/>
                  </a:lnTo>
                  <a:lnTo>
                    <a:pt x="468" y="162"/>
                  </a:lnTo>
                  <a:lnTo>
                    <a:pt x="468" y="163"/>
                  </a:lnTo>
                  <a:lnTo>
                    <a:pt x="468" y="164"/>
                  </a:lnTo>
                  <a:lnTo>
                    <a:pt x="467" y="165"/>
                  </a:lnTo>
                  <a:lnTo>
                    <a:pt x="466" y="165"/>
                  </a:lnTo>
                  <a:lnTo>
                    <a:pt x="466" y="166"/>
                  </a:lnTo>
                  <a:lnTo>
                    <a:pt x="466" y="167"/>
                  </a:lnTo>
                  <a:lnTo>
                    <a:pt x="465" y="167"/>
                  </a:lnTo>
                  <a:lnTo>
                    <a:pt x="465" y="166"/>
                  </a:lnTo>
                  <a:lnTo>
                    <a:pt x="464" y="166"/>
                  </a:lnTo>
                  <a:lnTo>
                    <a:pt x="464" y="165"/>
                  </a:lnTo>
                  <a:lnTo>
                    <a:pt x="463" y="165"/>
                  </a:lnTo>
                  <a:lnTo>
                    <a:pt x="462" y="164"/>
                  </a:lnTo>
                  <a:lnTo>
                    <a:pt x="461" y="164"/>
                  </a:lnTo>
                  <a:lnTo>
                    <a:pt x="461" y="163"/>
                  </a:lnTo>
                  <a:lnTo>
                    <a:pt x="460" y="163"/>
                  </a:lnTo>
                  <a:lnTo>
                    <a:pt x="459" y="162"/>
                  </a:lnTo>
                  <a:lnTo>
                    <a:pt x="458" y="162"/>
                  </a:lnTo>
                  <a:lnTo>
                    <a:pt x="457" y="162"/>
                  </a:lnTo>
                  <a:lnTo>
                    <a:pt x="457" y="163"/>
                  </a:lnTo>
                  <a:lnTo>
                    <a:pt x="456" y="163"/>
                  </a:lnTo>
                  <a:lnTo>
                    <a:pt x="455" y="163"/>
                  </a:lnTo>
                  <a:lnTo>
                    <a:pt x="454" y="163"/>
                  </a:lnTo>
                  <a:lnTo>
                    <a:pt x="454" y="164"/>
                  </a:lnTo>
                  <a:lnTo>
                    <a:pt x="453" y="164"/>
                  </a:lnTo>
                  <a:lnTo>
                    <a:pt x="452" y="165"/>
                  </a:lnTo>
                  <a:lnTo>
                    <a:pt x="452" y="166"/>
                  </a:lnTo>
                  <a:lnTo>
                    <a:pt x="451" y="166"/>
                  </a:lnTo>
                  <a:lnTo>
                    <a:pt x="451" y="167"/>
                  </a:lnTo>
                  <a:lnTo>
                    <a:pt x="452" y="168"/>
                  </a:lnTo>
                  <a:lnTo>
                    <a:pt x="452" y="169"/>
                  </a:lnTo>
                  <a:lnTo>
                    <a:pt x="452" y="170"/>
                  </a:lnTo>
                  <a:lnTo>
                    <a:pt x="452" y="171"/>
                  </a:lnTo>
                  <a:lnTo>
                    <a:pt x="451" y="172"/>
                  </a:lnTo>
                  <a:lnTo>
                    <a:pt x="450" y="173"/>
                  </a:lnTo>
                  <a:lnTo>
                    <a:pt x="450" y="174"/>
                  </a:lnTo>
                  <a:lnTo>
                    <a:pt x="450" y="175"/>
                  </a:lnTo>
                  <a:lnTo>
                    <a:pt x="449" y="175"/>
                  </a:lnTo>
                  <a:lnTo>
                    <a:pt x="448" y="175"/>
                  </a:lnTo>
                  <a:lnTo>
                    <a:pt x="448" y="176"/>
                  </a:lnTo>
                  <a:lnTo>
                    <a:pt x="448" y="177"/>
                  </a:lnTo>
                  <a:lnTo>
                    <a:pt x="448" y="178"/>
                  </a:lnTo>
                  <a:lnTo>
                    <a:pt x="448" y="179"/>
                  </a:lnTo>
                  <a:lnTo>
                    <a:pt x="447" y="179"/>
                  </a:lnTo>
                  <a:lnTo>
                    <a:pt x="446" y="179"/>
                  </a:lnTo>
                  <a:lnTo>
                    <a:pt x="446" y="180"/>
                  </a:lnTo>
                  <a:lnTo>
                    <a:pt x="446" y="181"/>
                  </a:lnTo>
                  <a:lnTo>
                    <a:pt x="446" y="182"/>
                  </a:lnTo>
                  <a:lnTo>
                    <a:pt x="446" y="183"/>
                  </a:lnTo>
                  <a:lnTo>
                    <a:pt x="445" y="184"/>
                  </a:lnTo>
                  <a:lnTo>
                    <a:pt x="444" y="184"/>
                  </a:lnTo>
                  <a:lnTo>
                    <a:pt x="443" y="184"/>
                  </a:lnTo>
                  <a:lnTo>
                    <a:pt x="443" y="185"/>
                  </a:lnTo>
                  <a:lnTo>
                    <a:pt x="442" y="186"/>
                  </a:lnTo>
                  <a:lnTo>
                    <a:pt x="441" y="186"/>
                  </a:lnTo>
                  <a:lnTo>
                    <a:pt x="440" y="187"/>
                  </a:lnTo>
                  <a:lnTo>
                    <a:pt x="439" y="187"/>
                  </a:lnTo>
                  <a:lnTo>
                    <a:pt x="439" y="188"/>
                  </a:lnTo>
                  <a:lnTo>
                    <a:pt x="439" y="190"/>
                  </a:lnTo>
                  <a:lnTo>
                    <a:pt x="440" y="190"/>
                  </a:lnTo>
                  <a:lnTo>
                    <a:pt x="440" y="191"/>
                  </a:lnTo>
                  <a:lnTo>
                    <a:pt x="439" y="191"/>
                  </a:lnTo>
                  <a:lnTo>
                    <a:pt x="438" y="193"/>
                  </a:lnTo>
                  <a:lnTo>
                    <a:pt x="437" y="193"/>
                  </a:lnTo>
                  <a:lnTo>
                    <a:pt x="436" y="193"/>
                  </a:lnTo>
                  <a:lnTo>
                    <a:pt x="435" y="193"/>
                  </a:lnTo>
                  <a:lnTo>
                    <a:pt x="435" y="192"/>
                  </a:lnTo>
                  <a:lnTo>
                    <a:pt x="434" y="191"/>
                  </a:lnTo>
                  <a:lnTo>
                    <a:pt x="433" y="191"/>
                  </a:lnTo>
                  <a:lnTo>
                    <a:pt x="433" y="192"/>
                  </a:lnTo>
                  <a:lnTo>
                    <a:pt x="432" y="192"/>
                  </a:lnTo>
                  <a:lnTo>
                    <a:pt x="432" y="193"/>
                  </a:lnTo>
                  <a:lnTo>
                    <a:pt x="431" y="193"/>
                  </a:lnTo>
                  <a:lnTo>
                    <a:pt x="431" y="194"/>
                  </a:lnTo>
                  <a:lnTo>
                    <a:pt x="430" y="194"/>
                  </a:lnTo>
                  <a:lnTo>
                    <a:pt x="430" y="195"/>
                  </a:lnTo>
                  <a:lnTo>
                    <a:pt x="429" y="195"/>
                  </a:lnTo>
                  <a:lnTo>
                    <a:pt x="429" y="194"/>
                  </a:lnTo>
                  <a:lnTo>
                    <a:pt x="428" y="194"/>
                  </a:lnTo>
                  <a:lnTo>
                    <a:pt x="427" y="194"/>
                  </a:lnTo>
                  <a:lnTo>
                    <a:pt x="426" y="194"/>
                  </a:lnTo>
                  <a:lnTo>
                    <a:pt x="426" y="195"/>
                  </a:lnTo>
                  <a:lnTo>
                    <a:pt x="425" y="195"/>
                  </a:lnTo>
                  <a:lnTo>
                    <a:pt x="425" y="196"/>
                  </a:lnTo>
                  <a:lnTo>
                    <a:pt x="425" y="197"/>
                  </a:lnTo>
                  <a:lnTo>
                    <a:pt x="426" y="197"/>
                  </a:lnTo>
                  <a:lnTo>
                    <a:pt x="426" y="198"/>
                  </a:lnTo>
                  <a:lnTo>
                    <a:pt x="426" y="199"/>
                  </a:lnTo>
                  <a:lnTo>
                    <a:pt x="426" y="200"/>
                  </a:lnTo>
                  <a:lnTo>
                    <a:pt x="426" y="201"/>
                  </a:lnTo>
                  <a:lnTo>
                    <a:pt x="425" y="201"/>
                  </a:lnTo>
                  <a:lnTo>
                    <a:pt x="424" y="201"/>
                  </a:lnTo>
                  <a:lnTo>
                    <a:pt x="423" y="201"/>
                  </a:lnTo>
                  <a:lnTo>
                    <a:pt x="423" y="202"/>
                  </a:lnTo>
                  <a:lnTo>
                    <a:pt x="422" y="202"/>
                  </a:lnTo>
                  <a:lnTo>
                    <a:pt x="422" y="203"/>
                  </a:lnTo>
                  <a:lnTo>
                    <a:pt x="422" y="204"/>
                  </a:lnTo>
                  <a:lnTo>
                    <a:pt x="423" y="205"/>
                  </a:lnTo>
                  <a:lnTo>
                    <a:pt x="423" y="206"/>
                  </a:lnTo>
                  <a:lnTo>
                    <a:pt x="423" y="207"/>
                  </a:lnTo>
                  <a:lnTo>
                    <a:pt x="422" y="207"/>
                  </a:lnTo>
                  <a:lnTo>
                    <a:pt x="422" y="206"/>
                  </a:lnTo>
                  <a:lnTo>
                    <a:pt x="421" y="206"/>
                  </a:lnTo>
                  <a:lnTo>
                    <a:pt x="421" y="204"/>
                  </a:lnTo>
                  <a:lnTo>
                    <a:pt x="422" y="204"/>
                  </a:lnTo>
                  <a:lnTo>
                    <a:pt x="421" y="204"/>
                  </a:lnTo>
                  <a:lnTo>
                    <a:pt x="421" y="203"/>
                  </a:lnTo>
                  <a:lnTo>
                    <a:pt x="420" y="203"/>
                  </a:lnTo>
                  <a:lnTo>
                    <a:pt x="420" y="204"/>
                  </a:lnTo>
                  <a:lnTo>
                    <a:pt x="420" y="205"/>
                  </a:lnTo>
                  <a:lnTo>
                    <a:pt x="419" y="205"/>
                  </a:lnTo>
                  <a:lnTo>
                    <a:pt x="418" y="205"/>
                  </a:lnTo>
                  <a:lnTo>
                    <a:pt x="418" y="206"/>
                  </a:lnTo>
                  <a:lnTo>
                    <a:pt x="418" y="207"/>
                  </a:lnTo>
                  <a:lnTo>
                    <a:pt x="418" y="208"/>
                  </a:lnTo>
                  <a:lnTo>
                    <a:pt x="418" y="209"/>
                  </a:lnTo>
                  <a:lnTo>
                    <a:pt x="417" y="209"/>
                  </a:lnTo>
                  <a:lnTo>
                    <a:pt x="417" y="210"/>
                  </a:lnTo>
                  <a:lnTo>
                    <a:pt x="416" y="211"/>
                  </a:lnTo>
                  <a:lnTo>
                    <a:pt x="416" y="212"/>
                  </a:lnTo>
                  <a:lnTo>
                    <a:pt x="416" y="213"/>
                  </a:lnTo>
                  <a:lnTo>
                    <a:pt x="416" y="214"/>
                  </a:lnTo>
                  <a:lnTo>
                    <a:pt x="417" y="214"/>
                  </a:lnTo>
                  <a:lnTo>
                    <a:pt x="417" y="215"/>
                  </a:lnTo>
                  <a:lnTo>
                    <a:pt x="418" y="215"/>
                  </a:lnTo>
                  <a:lnTo>
                    <a:pt x="418" y="216"/>
                  </a:lnTo>
                  <a:lnTo>
                    <a:pt x="419" y="216"/>
                  </a:lnTo>
                  <a:lnTo>
                    <a:pt x="419" y="217"/>
                  </a:lnTo>
                  <a:lnTo>
                    <a:pt x="418" y="218"/>
                  </a:lnTo>
                  <a:lnTo>
                    <a:pt x="417" y="219"/>
                  </a:lnTo>
                  <a:lnTo>
                    <a:pt x="417" y="220"/>
                  </a:lnTo>
                  <a:lnTo>
                    <a:pt x="416" y="221"/>
                  </a:lnTo>
                  <a:lnTo>
                    <a:pt x="416" y="222"/>
                  </a:lnTo>
                  <a:lnTo>
                    <a:pt x="415" y="223"/>
                  </a:lnTo>
                  <a:lnTo>
                    <a:pt x="414" y="223"/>
                  </a:lnTo>
                  <a:lnTo>
                    <a:pt x="414" y="224"/>
                  </a:lnTo>
                  <a:lnTo>
                    <a:pt x="413" y="225"/>
                  </a:lnTo>
                  <a:lnTo>
                    <a:pt x="413" y="226"/>
                  </a:lnTo>
                  <a:lnTo>
                    <a:pt x="413" y="227"/>
                  </a:lnTo>
                  <a:lnTo>
                    <a:pt x="413" y="228"/>
                  </a:lnTo>
                  <a:lnTo>
                    <a:pt x="414" y="228"/>
                  </a:lnTo>
                  <a:lnTo>
                    <a:pt x="414" y="229"/>
                  </a:lnTo>
                  <a:lnTo>
                    <a:pt x="414" y="230"/>
                  </a:lnTo>
                  <a:lnTo>
                    <a:pt x="413" y="230"/>
                  </a:lnTo>
                  <a:lnTo>
                    <a:pt x="413" y="231"/>
                  </a:lnTo>
                  <a:lnTo>
                    <a:pt x="412" y="231"/>
                  </a:lnTo>
                  <a:lnTo>
                    <a:pt x="411" y="231"/>
                  </a:lnTo>
                  <a:lnTo>
                    <a:pt x="410" y="231"/>
                  </a:lnTo>
                  <a:lnTo>
                    <a:pt x="410" y="232"/>
                  </a:lnTo>
                  <a:lnTo>
                    <a:pt x="409" y="232"/>
                  </a:lnTo>
                  <a:lnTo>
                    <a:pt x="409" y="231"/>
                  </a:lnTo>
                  <a:lnTo>
                    <a:pt x="408" y="231"/>
                  </a:lnTo>
                  <a:lnTo>
                    <a:pt x="407" y="231"/>
                  </a:lnTo>
                  <a:lnTo>
                    <a:pt x="406" y="232"/>
                  </a:lnTo>
                  <a:lnTo>
                    <a:pt x="405" y="232"/>
                  </a:lnTo>
                  <a:lnTo>
                    <a:pt x="405" y="233"/>
                  </a:lnTo>
                  <a:lnTo>
                    <a:pt x="404" y="233"/>
                  </a:lnTo>
                  <a:lnTo>
                    <a:pt x="404" y="234"/>
                  </a:lnTo>
                  <a:lnTo>
                    <a:pt x="403" y="234"/>
                  </a:lnTo>
                  <a:lnTo>
                    <a:pt x="402" y="234"/>
                  </a:lnTo>
                  <a:lnTo>
                    <a:pt x="401" y="235"/>
                  </a:lnTo>
                  <a:lnTo>
                    <a:pt x="400" y="234"/>
                  </a:lnTo>
                  <a:lnTo>
                    <a:pt x="399" y="234"/>
                  </a:lnTo>
                  <a:lnTo>
                    <a:pt x="398" y="234"/>
                  </a:lnTo>
                  <a:lnTo>
                    <a:pt x="397" y="234"/>
                  </a:lnTo>
                  <a:lnTo>
                    <a:pt x="397" y="233"/>
                  </a:lnTo>
                  <a:lnTo>
                    <a:pt x="396" y="233"/>
                  </a:lnTo>
                  <a:lnTo>
                    <a:pt x="395" y="232"/>
                  </a:lnTo>
                  <a:lnTo>
                    <a:pt x="394" y="232"/>
                  </a:lnTo>
                  <a:lnTo>
                    <a:pt x="394" y="233"/>
                  </a:lnTo>
                  <a:lnTo>
                    <a:pt x="393" y="233"/>
                  </a:lnTo>
                  <a:lnTo>
                    <a:pt x="393" y="232"/>
                  </a:lnTo>
                  <a:lnTo>
                    <a:pt x="392" y="232"/>
                  </a:lnTo>
                  <a:lnTo>
                    <a:pt x="392" y="231"/>
                  </a:lnTo>
                  <a:lnTo>
                    <a:pt x="391" y="231"/>
                  </a:lnTo>
                  <a:lnTo>
                    <a:pt x="390" y="231"/>
                  </a:lnTo>
                  <a:lnTo>
                    <a:pt x="389" y="230"/>
                  </a:lnTo>
                  <a:lnTo>
                    <a:pt x="388" y="230"/>
                  </a:lnTo>
                  <a:lnTo>
                    <a:pt x="387" y="230"/>
                  </a:lnTo>
                  <a:lnTo>
                    <a:pt x="387" y="229"/>
                  </a:lnTo>
                  <a:lnTo>
                    <a:pt x="386" y="229"/>
                  </a:lnTo>
                  <a:lnTo>
                    <a:pt x="385" y="229"/>
                  </a:lnTo>
                  <a:lnTo>
                    <a:pt x="384" y="229"/>
                  </a:lnTo>
                  <a:lnTo>
                    <a:pt x="383" y="229"/>
                  </a:lnTo>
                  <a:lnTo>
                    <a:pt x="382" y="229"/>
                  </a:lnTo>
                  <a:lnTo>
                    <a:pt x="381" y="229"/>
                  </a:lnTo>
                  <a:lnTo>
                    <a:pt x="381" y="230"/>
                  </a:lnTo>
                  <a:lnTo>
                    <a:pt x="380" y="230"/>
                  </a:lnTo>
                  <a:lnTo>
                    <a:pt x="380" y="229"/>
                  </a:lnTo>
                  <a:lnTo>
                    <a:pt x="379" y="228"/>
                  </a:lnTo>
                  <a:lnTo>
                    <a:pt x="378" y="228"/>
                  </a:lnTo>
                  <a:lnTo>
                    <a:pt x="377" y="228"/>
                  </a:lnTo>
                  <a:lnTo>
                    <a:pt x="377" y="229"/>
                  </a:lnTo>
                  <a:lnTo>
                    <a:pt x="376" y="229"/>
                  </a:lnTo>
                  <a:lnTo>
                    <a:pt x="375" y="230"/>
                  </a:lnTo>
                  <a:lnTo>
                    <a:pt x="374" y="231"/>
                  </a:lnTo>
                  <a:lnTo>
                    <a:pt x="373" y="231"/>
                  </a:lnTo>
                  <a:lnTo>
                    <a:pt x="372" y="231"/>
                  </a:lnTo>
                  <a:lnTo>
                    <a:pt x="371" y="231"/>
                  </a:lnTo>
                  <a:lnTo>
                    <a:pt x="370" y="231"/>
                  </a:lnTo>
                  <a:lnTo>
                    <a:pt x="370" y="230"/>
                  </a:lnTo>
                  <a:lnTo>
                    <a:pt x="370" y="229"/>
                  </a:lnTo>
                  <a:lnTo>
                    <a:pt x="369" y="228"/>
                  </a:lnTo>
                  <a:lnTo>
                    <a:pt x="368" y="228"/>
                  </a:lnTo>
                  <a:lnTo>
                    <a:pt x="368" y="227"/>
                  </a:lnTo>
                  <a:lnTo>
                    <a:pt x="367" y="226"/>
                  </a:lnTo>
                  <a:lnTo>
                    <a:pt x="366" y="226"/>
                  </a:lnTo>
                  <a:lnTo>
                    <a:pt x="365" y="226"/>
                  </a:lnTo>
                  <a:lnTo>
                    <a:pt x="365" y="227"/>
                  </a:lnTo>
                  <a:lnTo>
                    <a:pt x="365" y="228"/>
                  </a:lnTo>
                  <a:lnTo>
                    <a:pt x="365" y="229"/>
                  </a:lnTo>
                  <a:lnTo>
                    <a:pt x="364" y="230"/>
                  </a:lnTo>
                  <a:lnTo>
                    <a:pt x="363" y="231"/>
                  </a:lnTo>
                  <a:lnTo>
                    <a:pt x="362" y="231"/>
                  </a:lnTo>
                  <a:lnTo>
                    <a:pt x="361" y="232"/>
                  </a:lnTo>
                  <a:lnTo>
                    <a:pt x="360" y="232"/>
                  </a:lnTo>
                  <a:lnTo>
                    <a:pt x="360" y="231"/>
                  </a:lnTo>
                  <a:lnTo>
                    <a:pt x="360" y="230"/>
                  </a:lnTo>
                  <a:lnTo>
                    <a:pt x="361" y="230"/>
                  </a:lnTo>
                  <a:lnTo>
                    <a:pt x="361" y="229"/>
                  </a:lnTo>
                  <a:lnTo>
                    <a:pt x="361" y="228"/>
                  </a:lnTo>
                  <a:lnTo>
                    <a:pt x="361" y="227"/>
                  </a:lnTo>
                  <a:lnTo>
                    <a:pt x="360" y="224"/>
                  </a:lnTo>
                  <a:lnTo>
                    <a:pt x="360" y="223"/>
                  </a:lnTo>
                  <a:lnTo>
                    <a:pt x="359" y="223"/>
                  </a:lnTo>
                  <a:lnTo>
                    <a:pt x="358" y="223"/>
                  </a:lnTo>
                  <a:lnTo>
                    <a:pt x="357" y="222"/>
                  </a:lnTo>
                  <a:lnTo>
                    <a:pt x="356" y="222"/>
                  </a:lnTo>
                  <a:lnTo>
                    <a:pt x="355" y="222"/>
                  </a:lnTo>
                  <a:lnTo>
                    <a:pt x="354" y="222"/>
                  </a:lnTo>
                  <a:lnTo>
                    <a:pt x="354" y="223"/>
                  </a:lnTo>
                  <a:lnTo>
                    <a:pt x="353" y="223"/>
                  </a:lnTo>
                  <a:lnTo>
                    <a:pt x="352" y="222"/>
                  </a:lnTo>
                  <a:lnTo>
                    <a:pt x="351" y="222"/>
                  </a:lnTo>
                  <a:lnTo>
                    <a:pt x="351" y="221"/>
                  </a:lnTo>
                  <a:lnTo>
                    <a:pt x="351" y="220"/>
                  </a:lnTo>
                  <a:lnTo>
                    <a:pt x="351" y="219"/>
                  </a:lnTo>
                  <a:lnTo>
                    <a:pt x="352" y="219"/>
                  </a:lnTo>
                  <a:lnTo>
                    <a:pt x="353" y="218"/>
                  </a:lnTo>
                  <a:lnTo>
                    <a:pt x="354" y="217"/>
                  </a:lnTo>
                  <a:lnTo>
                    <a:pt x="354" y="216"/>
                  </a:lnTo>
                  <a:lnTo>
                    <a:pt x="354" y="215"/>
                  </a:lnTo>
                  <a:lnTo>
                    <a:pt x="353" y="215"/>
                  </a:lnTo>
                  <a:lnTo>
                    <a:pt x="352" y="215"/>
                  </a:lnTo>
                  <a:lnTo>
                    <a:pt x="351" y="215"/>
                  </a:lnTo>
                  <a:lnTo>
                    <a:pt x="351" y="216"/>
                  </a:lnTo>
                  <a:lnTo>
                    <a:pt x="350" y="216"/>
                  </a:lnTo>
                  <a:lnTo>
                    <a:pt x="349" y="217"/>
                  </a:lnTo>
                  <a:lnTo>
                    <a:pt x="348" y="217"/>
                  </a:lnTo>
                  <a:lnTo>
                    <a:pt x="348" y="218"/>
                  </a:lnTo>
                  <a:lnTo>
                    <a:pt x="347" y="218"/>
                  </a:lnTo>
                  <a:lnTo>
                    <a:pt x="346" y="218"/>
                  </a:lnTo>
                  <a:lnTo>
                    <a:pt x="345" y="217"/>
                  </a:lnTo>
                  <a:lnTo>
                    <a:pt x="344" y="217"/>
                  </a:lnTo>
                  <a:lnTo>
                    <a:pt x="343" y="216"/>
                  </a:lnTo>
                  <a:lnTo>
                    <a:pt x="343" y="215"/>
                  </a:lnTo>
                  <a:lnTo>
                    <a:pt x="343" y="214"/>
                  </a:lnTo>
                  <a:lnTo>
                    <a:pt x="345" y="214"/>
                  </a:lnTo>
                  <a:lnTo>
                    <a:pt x="346" y="213"/>
                  </a:lnTo>
                  <a:lnTo>
                    <a:pt x="347" y="213"/>
                  </a:lnTo>
                  <a:lnTo>
                    <a:pt x="347" y="212"/>
                  </a:lnTo>
                  <a:lnTo>
                    <a:pt x="347" y="210"/>
                  </a:lnTo>
                  <a:lnTo>
                    <a:pt x="347" y="209"/>
                  </a:lnTo>
                  <a:lnTo>
                    <a:pt x="346" y="209"/>
                  </a:lnTo>
                  <a:lnTo>
                    <a:pt x="346" y="208"/>
                  </a:lnTo>
                  <a:lnTo>
                    <a:pt x="345" y="208"/>
                  </a:lnTo>
                  <a:lnTo>
                    <a:pt x="344" y="208"/>
                  </a:lnTo>
                  <a:lnTo>
                    <a:pt x="343" y="208"/>
                  </a:lnTo>
                  <a:lnTo>
                    <a:pt x="342" y="208"/>
                  </a:lnTo>
                  <a:lnTo>
                    <a:pt x="342" y="207"/>
                  </a:lnTo>
                  <a:lnTo>
                    <a:pt x="341" y="208"/>
                  </a:lnTo>
                  <a:lnTo>
                    <a:pt x="341" y="209"/>
                  </a:lnTo>
                  <a:lnTo>
                    <a:pt x="341" y="210"/>
                  </a:lnTo>
                  <a:lnTo>
                    <a:pt x="340" y="211"/>
                  </a:lnTo>
                  <a:lnTo>
                    <a:pt x="340" y="212"/>
                  </a:lnTo>
                  <a:lnTo>
                    <a:pt x="340" y="213"/>
                  </a:lnTo>
                  <a:lnTo>
                    <a:pt x="340" y="214"/>
                  </a:lnTo>
                  <a:lnTo>
                    <a:pt x="339" y="216"/>
                  </a:lnTo>
                  <a:lnTo>
                    <a:pt x="339" y="217"/>
                  </a:lnTo>
                  <a:lnTo>
                    <a:pt x="338" y="217"/>
                  </a:lnTo>
                  <a:lnTo>
                    <a:pt x="337" y="217"/>
                  </a:lnTo>
                  <a:lnTo>
                    <a:pt x="336" y="217"/>
                  </a:lnTo>
                  <a:lnTo>
                    <a:pt x="335" y="217"/>
                  </a:lnTo>
                  <a:lnTo>
                    <a:pt x="334" y="216"/>
                  </a:lnTo>
                  <a:lnTo>
                    <a:pt x="333" y="216"/>
                  </a:lnTo>
                  <a:lnTo>
                    <a:pt x="333" y="215"/>
                  </a:lnTo>
                  <a:lnTo>
                    <a:pt x="330" y="215"/>
                  </a:lnTo>
                  <a:lnTo>
                    <a:pt x="329" y="215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4"/>
                  </a:lnTo>
                  <a:lnTo>
                    <a:pt x="329" y="213"/>
                  </a:lnTo>
                  <a:lnTo>
                    <a:pt x="329" y="212"/>
                  </a:lnTo>
                  <a:lnTo>
                    <a:pt x="328" y="212"/>
                  </a:lnTo>
                  <a:lnTo>
                    <a:pt x="327" y="212"/>
                  </a:lnTo>
                  <a:lnTo>
                    <a:pt x="326" y="212"/>
                  </a:lnTo>
                  <a:lnTo>
                    <a:pt x="325" y="212"/>
                  </a:lnTo>
                  <a:lnTo>
                    <a:pt x="324" y="212"/>
                  </a:lnTo>
                  <a:lnTo>
                    <a:pt x="324" y="211"/>
                  </a:lnTo>
                  <a:lnTo>
                    <a:pt x="323" y="211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3" y="210"/>
                  </a:lnTo>
                  <a:lnTo>
                    <a:pt x="321" y="210"/>
                  </a:lnTo>
                  <a:lnTo>
                    <a:pt x="320" y="210"/>
                  </a:lnTo>
                  <a:lnTo>
                    <a:pt x="319" y="210"/>
                  </a:lnTo>
                  <a:lnTo>
                    <a:pt x="319" y="209"/>
                  </a:lnTo>
                  <a:lnTo>
                    <a:pt x="319" y="208"/>
                  </a:lnTo>
                  <a:lnTo>
                    <a:pt x="318" y="208"/>
                  </a:lnTo>
                  <a:lnTo>
                    <a:pt x="317" y="208"/>
                  </a:lnTo>
                  <a:lnTo>
                    <a:pt x="316" y="208"/>
                  </a:lnTo>
                  <a:lnTo>
                    <a:pt x="315" y="208"/>
                  </a:lnTo>
                  <a:lnTo>
                    <a:pt x="314" y="207"/>
                  </a:lnTo>
                  <a:lnTo>
                    <a:pt x="315" y="206"/>
                  </a:lnTo>
                  <a:lnTo>
                    <a:pt x="316" y="206"/>
                  </a:lnTo>
                  <a:lnTo>
                    <a:pt x="315" y="205"/>
                  </a:lnTo>
                  <a:lnTo>
                    <a:pt x="315" y="204"/>
                  </a:lnTo>
                  <a:lnTo>
                    <a:pt x="314" y="204"/>
                  </a:lnTo>
                  <a:lnTo>
                    <a:pt x="314" y="203"/>
                  </a:lnTo>
                  <a:lnTo>
                    <a:pt x="313" y="203"/>
                  </a:lnTo>
                  <a:lnTo>
                    <a:pt x="313" y="202"/>
                  </a:lnTo>
                  <a:lnTo>
                    <a:pt x="312" y="202"/>
                  </a:lnTo>
                  <a:lnTo>
                    <a:pt x="311" y="201"/>
                  </a:lnTo>
                  <a:lnTo>
                    <a:pt x="310" y="201"/>
                  </a:lnTo>
                  <a:lnTo>
                    <a:pt x="310" y="200"/>
                  </a:lnTo>
                  <a:lnTo>
                    <a:pt x="309" y="200"/>
                  </a:lnTo>
                  <a:lnTo>
                    <a:pt x="309" y="199"/>
                  </a:lnTo>
                  <a:lnTo>
                    <a:pt x="309" y="198"/>
                  </a:lnTo>
                  <a:lnTo>
                    <a:pt x="310" y="198"/>
                  </a:lnTo>
                  <a:lnTo>
                    <a:pt x="310" y="197"/>
                  </a:lnTo>
                  <a:lnTo>
                    <a:pt x="309" y="197"/>
                  </a:lnTo>
                  <a:lnTo>
                    <a:pt x="307" y="197"/>
                  </a:lnTo>
                  <a:lnTo>
                    <a:pt x="306" y="197"/>
                  </a:lnTo>
                  <a:lnTo>
                    <a:pt x="306" y="198"/>
                  </a:lnTo>
                  <a:lnTo>
                    <a:pt x="306" y="199"/>
                  </a:lnTo>
                  <a:lnTo>
                    <a:pt x="306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199"/>
                  </a:lnTo>
                  <a:lnTo>
                    <a:pt x="302" y="198"/>
                  </a:lnTo>
                  <a:lnTo>
                    <a:pt x="302" y="197"/>
                  </a:lnTo>
                  <a:lnTo>
                    <a:pt x="303" y="197"/>
                  </a:lnTo>
                  <a:lnTo>
                    <a:pt x="303" y="196"/>
                  </a:lnTo>
                  <a:lnTo>
                    <a:pt x="304" y="195"/>
                  </a:lnTo>
                  <a:lnTo>
                    <a:pt x="304" y="194"/>
                  </a:lnTo>
                  <a:lnTo>
                    <a:pt x="304" y="193"/>
                  </a:lnTo>
                  <a:lnTo>
                    <a:pt x="303" y="193"/>
                  </a:lnTo>
                  <a:lnTo>
                    <a:pt x="302" y="192"/>
                  </a:lnTo>
                  <a:lnTo>
                    <a:pt x="301" y="191"/>
                  </a:lnTo>
                  <a:lnTo>
                    <a:pt x="301" y="190"/>
                  </a:lnTo>
                  <a:lnTo>
                    <a:pt x="300" y="190"/>
                  </a:lnTo>
                  <a:lnTo>
                    <a:pt x="299" y="190"/>
                  </a:lnTo>
                  <a:lnTo>
                    <a:pt x="299" y="189"/>
                  </a:lnTo>
                  <a:lnTo>
                    <a:pt x="298" y="188"/>
                  </a:lnTo>
                  <a:lnTo>
                    <a:pt x="298" y="187"/>
                  </a:lnTo>
                  <a:lnTo>
                    <a:pt x="297" y="186"/>
                  </a:lnTo>
                  <a:lnTo>
                    <a:pt x="297" y="185"/>
                  </a:lnTo>
                  <a:lnTo>
                    <a:pt x="296" y="184"/>
                  </a:lnTo>
                  <a:lnTo>
                    <a:pt x="295" y="184"/>
                  </a:lnTo>
                  <a:lnTo>
                    <a:pt x="295" y="185"/>
                  </a:lnTo>
                  <a:lnTo>
                    <a:pt x="294" y="185"/>
                  </a:lnTo>
                  <a:lnTo>
                    <a:pt x="293" y="185"/>
                  </a:lnTo>
                  <a:lnTo>
                    <a:pt x="292" y="184"/>
                  </a:lnTo>
                  <a:lnTo>
                    <a:pt x="293" y="183"/>
                  </a:lnTo>
                  <a:lnTo>
                    <a:pt x="294" y="183"/>
                  </a:lnTo>
                  <a:lnTo>
                    <a:pt x="294" y="182"/>
                  </a:lnTo>
                  <a:lnTo>
                    <a:pt x="294" y="181"/>
                  </a:lnTo>
                  <a:lnTo>
                    <a:pt x="293" y="181"/>
                  </a:lnTo>
                  <a:lnTo>
                    <a:pt x="292" y="181"/>
                  </a:lnTo>
                  <a:lnTo>
                    <a:pt x="291" y="181"/>
                  </a:lnTo>
                  <a:lnTo>
                    <a:pt x="290" y="180"/>
                  </a:lnTo>
                  <a:lnTo>
                    <a:pt x="289" y="180"/>
                  </a:lnTo>
                  <a:lnTo>
                    <a:pt x="288" y="180"/>
                  </a:lnTo>
                  <a:lnTo>
                    <a:pt x="287" y="180"/>
                  </a:lnTo>
                  <a:lnTo>
                    <a:pt x="286" y="180"/>
                  </a:lnTo>
                  <a:lnTo>
                    <a:pt x="287" y="179"/>
                  </a:lnTo>
                  <a:lnTo>
                    <a:pt x="287" y="178"/>
                  </a:lnTo>
                  <a:lnTo>
                    <a:pt x="287" y="177"/>
                  </a:lnTo>
                  <a:lnTo>
                    <a:pt x="287" y="176"/>
                  </a:lnTo>
                  <a:lnTo>
                    <a:pt x="287" y="175"/>
                  </a:lnTo>
                  <a:lnTo>
                    <a:pt x="287" y="174"/>
                  </a:lnTo>
                  <a:lnTo>
                    <a:pt x="286" y="174"/>
                  </a:lnTo>
                  <a:lnTo>
                    <a:pt x="285" y="173"/>
                  </a:lnTo>
                  <a:lnTo>
                    <a:pt x="284" y="173"/>
                  </a:lnTo>
                  <a:lnTo>
                    <a:pt x="283" y="173"/>
                  </a:lnTo>
                  <a:lnTo>
                    <a:pt x="283" y="172"/>
                  </a:lnTo>
                  <a:lnTo>
                    <a:pt x="282" y="172"/>
                  </a:lnTo>
                  <a:lnTo>
                    <a:pt x="281" y="172"/>
                  </a:lnTo>
                  <a:lnTo>
                    <a:pt x="280" y="172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2"/>
                  </a:lnTo>
                  <a:lnTo>
                    <a:pt x="278" y="172"/>
                  </a:lnTo>
                  <a:lnTo>
                    <a:pt x="278" y="171"/>
                  </a:lnTo>
                  <a:lnTo>
                    <a:pt x="278" y="170"/>
                  </a:lnTo>
                  <a:lnTo>
                    <a:pt x="278" y="169"/>
                  </a:lnTo>
                  <a:lnTo>
                    <a:pt x="279" y="168"/>
                  </a:lnTo>
                  <a:lnTo>
                    <a:pt x="279" y="167"/>
                  </a:lnTo>
                  <a:lnTo>
                    <a:pt x="278" y="167"/>
                  </a:lnTo>
                  <a:lnTo>
                    <a:pt x="277" y="167"/>
                  </a:lnTo>
                  <a:lnTo>
                    <a:pt x="277" y="168"/>
                  </a:lnTo>
                  <a:lnTo>
                    <a:pt x="276" y="168"/>
                  </a:lnTo>
                  <a:lnTo>
                    <a:pt x="275" y="168"/>
                  </a:lnTo>
                  <a:lnTo>
                    <a:pt x="274" y="168"/>
                  </a:lnTo>
                  <a:lnTo>
                    <a:pt x="273" y="168"/>
                  </a:lnTo>
                  <a:lnTo>
                    <a:pt x="272" y="168"/>
                  </a:lnTo>
                  <a:lnTo>
                    <a:pt x="271" y="168"/>
                  </a:lnTo>
                  <a:lnTo>
                    <a:pt x="271" y="169"/>
                  </a:lnTo>
                  <a:lnTo>
                    <a:pt x="270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7" y="169"/>
                  </a:lnTo>
                  <a:lnTo>
                    <a:pt x="266" y="169"/>
                  </a:lnTo>
                  <a:lnTo>
                    <a:pt x="265" y="169"/>
                  </a:lnTo>
                  <a:lnTo>
                    <a:pt x="265" y="168"/>
                  </a:lnTo>
                  <a:lnTo>
                    <a:pt x="265" y="167"/>
                  </a:lnTo>
                  <a:lnTo>
                    <a:pt x="264" y="167"/>
                  </a:lnTo>
                  <a:lnTo>
                    <a:pt x="263" y="167"/>
                  </a:lnTo>
                  <a:lnTo>
                    <a:pt x="263" y="166"/>
                  </a:lnTo>
                  <a:lnTo>
                    <a:pt x="262" y="166"/>
                  </a:lnTo>
                  <a:lnTo>
                    <a:pt x="262" y="165"/>
                  </a:lnTo>
                  <a:lnTo>
                    <a:pt x="261" y="165"/>
                  </a:lnTo>
                  <a:lnTo>
                    <a:pt x="261" y="164"/>
                  </a:lnTo>
                  <a:lnTo>
                    <a:pt x="260" y="164"/>
                  </a:lnTo>
                  <a:lnTo>
                    <a:pt x="259" y="164"/>
                  </a:lnTo>
                  <a:lnTo>
                    <a:pt x="258" y="164"/>
                  </a:lnTo>
                  <a:lnTo>
                    <a:pt x="258" y="165"/>
                  </a:lnTo>
                  <a:lnTo>
                    <a:pt x="257" y="165"/>
                  </a:lnTo>
                  <a:lnTo>
                    <a:pt x="256" y="164"/>
                  </a:lnTo>
                  <a:lnTo>
                    <a:pt x="255" y="165"/>
                  </a:lnTo>
                  <a:lnTo>
                    <a:pt x="254" y="165"/>
                  </a:lnTo>
                  <a:lnTo>
                    <a:pt x="254" y="166"/>
                  </a:lnTo>
                  <a:lnTo>
                    <a:pt x="253" y="166"/>
                  </a:lnTo>
                  <a:lnTo>
                    <a:pt x="252" y="166"/>
                  </a:lnTo>
                  <a:lnTo>
                    <a:pt x="252" y="165"/>
                  </a:lnTo>
                  <a:lnTo>
                    <a:pt x="251" y="165"/>
                  </a:lnTo>
                  <a:lnTo>
                    <a:pt x="251" y="166"/>
                  </a:lnTo>
                  <a:lnTo>
                    <a:pt x="250" y="166"/>
                  </a:lnTo>
                  <a:lnTo>
                    <a:pt x="249" y="166"/>
                  </a:lnTo>
                  <a:lnTo>
                    <a:pt x="249" y="167"/>
                  </a:lnTo>
                  <a:lnTo>
                    <a:pt x="248" y="167"/>
                  </a:lnTo>
                  <a:lnTo>
                    <a:pt x="248" y="166"/>
                  </a:lnTo>
                  <a:lnTo>
                    <a:pt x="248" y="165"/>
                  </a:lnTo>
                  <a:lnTo>
                    <a:pt x="247" y="164"/>
                  </a:lnTo>
                  <a:lnTo>
                    <a:pt x="247" y="163"/>
                  </a:lnTo>
                  <a:lnTo>
                    <a:pt x="246" y="162"/>
                  </a:lnTo>
                  <a:lnTo>
                    <a:pt x="245" y="162"/>
                  </a:lnTo>
                  <a:lnTo>
                    <a:pt x="244" y="162"/>
                  </a:lnTo>
                  <a:lnTo>
                    <a:pt x="244" y="161"/>
                  </a:lnTo>
                  <a:lnTo>
                    <a:pt x="243" y="161"/>
                  </a:lnTo>
                  <a:lnTo>
                    <a:pt x="242" y="161"/>
                  </a:lnTo>
                  <a:lnTo>
                    <a:pt x="241" y="161"/>
                  </a:lnTo>
                  <a:lnTo>
                    <a:pt x="240" y="161"/>
                  </a:lnTo>
                  <a:lnTo>
                    <a:pt x="240" y="160"/>
                  </a:lnTo>
                  <a:lnTo>
                    <a:pt x="239" y="160"/>
                  </a:lnTo>
                  <a:lnTo>
                    <a:pt x="238" y="160"/>
                  </a:lnTo>
                  <a:lnTo>
                    <a:pt x="237" y="160"/>
                  </a:lnTo>
                  <a:lnTo>
                    <a:pt x="237" y="159"/>
                  </a:lnTo>
                  <a:lnTo>
                    <a:pt x="236" y="159"/>
                  </a:lnTo>
                  <a:lnTo>
                    <a:pt x="235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8"/>
                  </a:lnTo>
                  <a:lnTo>
                    <a:pt x="232" y="157"/>
                  </a:lnTo>
                  <a:lnTo>
                    <a:pt x="232" y="156"/>
                  </a:lnTo>
                  <a:lnTo>
                    <a:pt x="231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8" y="156"/>
                  </a:lnTo>
                  <a:lnTo>
                    <a:pt x="228" y="157"/>
                  </a:lnTo>
                  <a:lnTo>
                    <a:pt x="227" y="157"/>
                  </a:lnTo>
                  <a:lnTo>
                    <a:pt x="227" y="156"/>
                  </a:lnTo>
                  <a:lnTo>
                    <a:pt x="226" y="156"/>
                  </a:lnTo>
                  <a:lnTo>
                    <a:pt x="226" y="155"/>
                  </a:lnTo>
                  <a:lnTo>
                    <a:pt x="225" y="154"/>
                  </a:lnTo>
                  <a:lnTo>
                    <a:pt x="225" y="153"/>
                  </a:lnTo>
                  <a:lnTo>
                    <a:pt x="224" y="153"/>
                  </a:lnTo>
                  <a:lnTo>
                    <a:pt x="223" y="153"/>
                  </a:lnTo>
                  <a:lnTo>
                    <a:pt x="223" y="152"/>
                  </a:lnTo>
                  <a:lnTo>
                    <a:pt x="223" y="151"/>
                  </a:lnTo>
                  <a:lnTo>
                    <a:pt x="222" y="151"/>
                  </a:lnTo>
                  <a:lnTo>
                    <a:pt x="221" y="150"/>
                  </a:lnTo>
                  <a:lnTo>
                    <a:pt x="221" y="149"/>
                  </a:lnTo>
                  <a:lnTo>
                    <a:pt x="221" y="148"/>
                  </a:lnTo>
                  <a:lnTo>
                    <a:pt x="220" y="148"/>
                  </a:lnTo>
                  <a:lnTo>
                    <a:pt x="220" y="147"/>
                  </a:lnTo>
                  <a:lnTo>
                    <a:pt x="220" y="146"/>
                  </a:lnTo>
                  <a:lnTo>
                    <a:pt x="220" y="145"/>
                  </a:lnTo>
                  <a:lnTo>
                    <a:pt x="221" y="145"/>
                  </a:lnTo>
                  <a:lnTo>
                    <a:pt x="221" y="144"/>
                  </a:lnTo>
                  <a:lnTo>
                    <a:pt x="220" y="144"/>
                  </a:lnTo>
                  <a:lnTo>
                    <a:pt x="220" y="143"/>
                  </a:lnTo>
                  <a:lnTo>
                    <a:pt x="219" y="143"/>
                  </a:lnTo>
                  <a:lnTo>
                    <a:pt x="219" y="144"/>
                  </a:lnTo>
                  <a:lnTo>
                    <a:pt x="218" y="144"/>
                  </a:lnTo>
                  <a:lnTo>
                    <a:pt x="217" y="144"/>
                  </a:lnTo>
                  <a:lnTo>
                    <a:pt x="216" y="144"/>
                  </a:lnTo>
                  <a:lnTo>
                    <a:pt x="216" y="143"/>
                  </a:lnTo>
                  <a:lnTo>
                    <a:pt x="216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7" y="140"/>
                  </a:lnTo>
                  <a:lnTo>
                    <a:pt x="216" y="140"/>
                  </a:lnTo>
                  <a:lnTo>
                    <a:pt x="215" y="139"/>
                  </a:lnTo>
                  <a:lnTo>
                    <a:pt x="214" y="140"/>
                  </a:lnTo>
                  <a:lnTo>
                    <a:pt x="213" y="140"/>
                  </a:lnTo>
                  <a:lnTo>
                    <a:pt x="212" y="141"/>
                  </a:lnTo>
                  <a:lnTo>
                    <a:pt x="212" y="142"/>
                  </a:lnTo>
                  <a:lnTo>
                    <a:pt x="212" y="143"/>
                  </a:lnTo>
                  <a:lnTo>
                    <a:pt x="211" y="143"/>
                  </a:lnTo>
                  <a:lnTo>
                    <a:pt x="210" y="143"/>
                  </a:lnTo>
                  <a:lnTo>
                    <a:pt x="210" y="144"/>
                  </a:lnTo>
                  <a:lnTo>
                    <a:pt x="210" y="143"/>
                  </a:lnTo>
                  <a:lnTo>
                    <a:pt x="210" y="142"/>
                  </a:lnTo>
                  <a:lnTo>
                    <a:pt x="209" y="142"/>
                  </a:lnTo>
                  <a:lnTo>
                    <a:pt x="209" y="141"/>
                  </a:lnTo>
                  <a:lnTo>
                    <a:pt x="208" y="141"/>
                  </a:lnTo>
                  <a:lnTo>
                    <a:pt x="208" y="140"/>
                  </a:lnTo>
                  <a:lnTo>
                    <a:pt x="209" y="140"/>
                  </a:lnTo>
                  <a:lnTo>
                    <a:pt x="209" y="139"/>
                  </a:lnTo>
                  <a:lnTo>
                    <a:pt x="209" y="138"/>
                  </a:lnTo>
                  <a:lnTo>
                    <a:pt x="208" y="136"/>
                  </a:lnTo>
                  <a:lnTo>
                    <a:pt x="209" y="136"/>
                  </a:lnTo>
                  <a:lnTo>
                    <a:pt x="209" y="135"/>
                  </a:lnTo>
                  <a:lnTo>
                    <a:pt x="210" y="135"/>
                  </a:lnTo>
                  <a:lnTo>
                    <a:pt x="210" y="134"/>
                  </a:lnTo>
                  <a:lnTo>
                    <a:pt x="210" y="133"/>
                  </a:lnTo>
                  <a:lnTo>
                    <a:pt x="210" y="132"/>
                  </a:lnTo>
                  <a:lnTo>
                    <a:pt x="210" y="131"/>
                  </a:lnTo>
                  <a:lnTo>
                    <a:pt x="209" y="129"/>
                  </a:lnTo>
                  <a:lnTo>
                    <a:pt x="208" y="128"/>
                  </a:lnTo>
                  <a:lnTo>
                    <a:pt x="207" y="128"/>
                  </a:lnTo>
                  <a:lnTo>
                    <a:pt x="206" y="128"/>
                  </a:lnTo>
                  <a:lnTo>
                    <a:pt x="205" y="129"/>
                  </a:lnTo>
                  <a:lnTo>
                    <a:pt x="204" y="129"/>
                  </a:lnTo>
                  <a:lnTo>
                    <a:pt x="203" y="129"/>
                  </a:lnTo>
                  <a:lnTo>
                    <a:pt x="203" y="130"/>
                  </a:lnTo>
                  <a:lnTo>
                    <a:pt x="203" y="129"/>
                  </a:lnTo>
                  <a:lnTo>
                    <a:pt x="202" y="129"/>
                  </a:lnTo>
                  <a:lnTo>
                    <a:pt x="201" y="129"/>
                  </a:lnTo>
                  <a:lnTo>
                    <a:pt x="201" y="128"/>
                  </a:lnTo>
                  <a:lnTo>
                    <a:pt x="200" y="128"/>
                  </a:lnTo>
                  <a:lnTo>
                    <a:pt x="200" y="127"/>
                  </a:lnTo>
                  <a:lnTo>
                    <a:pt x="200" y="126"/>
                  </a:lnTo>
                  <a:lnTo>
                    <a:pt x="201" y="126"/>
                  </a:lnTo>
                  <a:lnTo>
                    <a:pt x="200" y="125"/>
                  </a:lnTo>
                  <a:lnTo>
                    <a:pt x="200" y="124"/>
                  </a:lnTo>
                  <a:lnTo>
                    <a:pt x="199" y="124"/>
                  </a:lnTo>
                  <a:lnTo>
                    <a:pt x="198" y="124"/>
                  </a:lnTo>
                  <a:lnTo>
                    <a:pt x="197" y="125"/>
                  </a:lnTo>
                  <a:lnTo>
                    <a:pt x="196" y="125"/>
                  </a:lnTo>
                  <a:lnTo>
                    <a:pt x="196" y="126"/>
                  </a:lnTo>
                  <a:lnTo>
                    <a:pt x="195" y="126"/>
                  </a:lnTo>
                  <a:lnTo>
                    <a:pt x="194" y="126"/>
                  </a:lnTo>
                  <a:lnTo>
                    <a:pt x="194" y="125"/>
                  </a:lnTo>
                  <a:lnTo>
                    <a:pt x="193" y="125"/>
                  </a:lnTo>
                  <a:lnTo>
                    <a:pt x="192" y="125"/>
                  </a:lnTo>
                  <a:lnTo>
                    <a:pt x="192" y="124"/>
                  </a:lnTo>
                  <a:lnTo>
                    <a:pt x="191" y="123"/>
                  </a:lnTo>
                  <a:lnTo>
                    <a:pt x="190" y="123"/>
                  </a:lnTo>
                  <a:lnTo>
                    <a:pt x="189" y="123"/>
                  </a:lnTo>
                  <a:lnTo>
                    <a:pt x="189" y="122"/>
                  </a:lnTo>
                  <a:lnTo>
                    <a:pt x="188" y="122"/>
                  </a:lnTo>
                  <a:lnTo>
                    <a:pt x="186" y="122"/>
                  </a:lnTo>
                  <a:lnTo>
                    <a:pt x="186" y="121"/>
                  </a:lnTo>
                  <a:lnTo>
                    <a:pt x="185" y="121"/>
                  </a:lnTo>
                  <a:lnTo>
                    <a:pt x="184" y="122"/>
                  </a:lnTo>
                  <a:lnTo>
                    <a:pt x="183" y="122"/>
                  </a:lnTo>
                  <a:lnTo>
                    <a:pt x="182" y="122"/>
                  </a:lnTo>
                  <a:lnTo>
                    <a:pt x="182" y="121"/>
                  </a:lnTo>
                  <a:lnTo>
                    <a:pt x="182" y="122"/>
                  </a:lnTo>
                  <a:lnTo>
                    <a:pt x="181" y="122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80" y="120"/>
                  </a:lnTo>
                  <a:lnTo>
                    <a:pt x="179" y="120"/>
                  </a:lnTo>
                  <a:lnTo>
                    <a:pt x="178" y="120"/>
                  </a:lnTo>
                  <a:lnTo>
                    <a:pt x="177" y="120"/>
                  </a:lnTo>
                  <a:lnTo>
                    <a:pt x="176" y="120"/>
                  </a:lnTo>
                  <a:lnTo>
                    <a:pt x="176" y="121"/>
                  </a:lnTo>
                  <a:lnTo>
                    <a:pt x="176" y="122"/>
                  </a:lnTo>
                  <a:lnTo>
                    <a:pt x="175" y="122"/>
                  </a:lnTo>
                  <a:lnTo>
                    <a:pt x="174" y="121"/>
                  </a:lnTo>
                  <a:lnTo>
                    <a:pt x="174" y="120"/>
                  </a:lnTo>
                  <a:lnTo>
                    <a:pt x="173" y="119"/>
                  </a:lnTo>
                  <a:lnTo>
                    <a:pt x="172" y="119"/>
                  </a:lnTo>
                  <a:lnTo>
                    <a:pt x="172" y="118"/>
                  </a:lnTo>
                  <a:lnTo>
                    <a:pt x="171" y="119"/>
                  </a:lnTo>
                  <a:lnTo>
                    <a:pt x="170" y="119"/>
                  </a:lnTo>
                  <a:lnTo>
                    <a:pt x="169" y="120"/>
                  </a:lnTo>
                  <a:lnTo>
                    <a:pt x="168" y="120"/>
                  </a:lnTo>
                  <a:lnTo>
                    <a:pt x="167" y="120"/>
                  </a:lnTo>
                  <a:lnTo>
                    <a:pt x="166" y="119"/>
                  </a:lnTo>
                  <a:lnTo>
                    <a:pt x="166" y="118"/>
                  </a:lnTo>
                  <a:lnTo>
                    <a:pt x="167" y="118"/>
                  </a:lnTo>
                  <a:lnTo>
                    <a:pt x="166" y="118"/>
                  </a:lnTo>
                  <a:lnTo>
                    <a:pt x="165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2" y="117"/>
                  </a:lnTo>
                  <a:lnTo>
                    <a:pt x="161" y="117"/>
                  </a:lnTo>
                  <a:lnTo>
                    <a:pt x="160" y="117"/>
                  </a:lnTo>
                  <a:lnTo>
                    <a:pt x="159" y="116"/>
                  </a:lnTo>
                  <a:lnTo>
                    <a:pt x="158" y="116"/>
                  </a:lnTo>
                  <a:lnTo>
                    <a:pt x="157" y="116"/>
                  </a:lnTo>
                  <a:lnTo>
                    <a:pt x="156" y="116"/>
                  </a:lnTo>
                  <a:lnTo>
                    <a:pt x="156" y="115"/>
                  </a:lnTo>
                  <a:lnTo>
                    <a:pt x="155" y="115"/>
                  </a:lnTo>
                  <a:lnTo>
                    <a:pt x="154" y="115"/>
                  </a:lnTo>
                  <a:lnTo>
                    <a:pt x="154" y="114"/>
                  </a:lnTo>
                  <a:lnTo>
                    <a:pt x="153" y="114"/>
                  </a:lnTo>
                  <a:lnTo>
                    <a:pt x="152" y="114"/>
                  </a:lnTo>
                  <a:lnTo>
                    <a:pt x="151" y="114"/>
                  </a:lnTo>
                  <a:lnTo>
                    <a:pt x="150" y="114"/>
                  </a:lnTo>
                  <a:lnTo>
                    <a:pt x="150" y="115"/>
                  </a:lnTo>
                  <a:lnTo>
                    <a:pt x="149" y="115"/>
                  </a:lnTo>
                  <a:lnTo>
                    <a:pt x="148" y="115"/>
                  </a:lnTo>
                  <a:lnTo>
                    <a:pt x="147" y="114"/>
                  </a:lnTo>
                  <a:lnTo>
                    <a:pt x="146" y="114"/>
                  </a:lnTo>
                  <a:lnTo>
                    <a:pt x="146" y="113"/>
                  </a:lnTo>
                  <a:lnTo>
                    <a:pt x="145" y="113"/>
                  </a:lnTo>
                  <a:lnTo>
                    <a:pt x="143" y="112"/>
                  </a:lnTo>
                  <a:lnTo>
                    <a:pt x="142" y="112"/>
                  </a:lnTo>
                  <a:lnTo>
                    <a:pt x="141" y="112"/>
                  </a:lnTo>
                  <a:lnTo>
                    <a:pt x="139" y="111"/>
                  </a:lnTo>
                  <a:lnTo>
                    <a:pt x="138" y="110"/>
                  </a:lnTo>
                  <a:lnTo>
                    <a:pt x="137" y="110"/>
                  </a:lnTo>
                  <a:lnTo>
                    <a:pt x="136" y="109"/>
                  </a:lnTo>
                  <a:lnTo>
                    <a:pt x="135" y="109"/>
                  </a:lnTo>
                  <a:lnTo>
                    <a:pt x="134" y="109"/>
                  </a:lnTo>
                  <a:lnTo>
                    <a:pt x="134" y="108"/>
                  </a:lnTo>
                  <a:lnTo>
                    <a:pt x="133" y="108"/>
                  </a:lnTo>
                  <a:lnTo>
                    <a:pt x="133" y="107"/>
                  </a:lnTo>
                  <a:lnTo>
                    <a:pt x="132" y="107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6"/>
                  </a:lnTo>
                  <a:lnTo>
                    <a:pt x="128" y="105"/>
                  </a:lnTo>
                  <a:lnTo>
                    <a:pt x="127" y="104"/>
                  </a:lnTo>
                  <a:lnTo>
                    <a:pt x="126" y="103"/>
                  </a:lnTo>
                  <a:lnTo>
                    <a:pt x="125" y="103"/>
                  </a:lnTo>
                  <a:lnTo>
                    <a:pt x="125" y="102"/>
                  </a:lnTo>
                  <a:lnTo>
                    <a:pt x="124" y="102"/>
                  </a:lnTo>
                  <a:lnTo>
                    <a:pt x="124" y="101"/>
                  </a:lnTo>
                  <a:lnTo>
                    <a:pt x="124" y="100"/>
                  </a:lnTo>
                  <a:lnTo>
                    <a:pt x="123" y="100"/>
                  </a:lnTo>
                  <a:lnTo>
                    <a:pt x="122" y="99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7"/>
                  </a:lnTo>
                  <a:lnTo>
                    <a:pt x="119" y="97"/>
                  </a:lnTo>
                  <a:lnTo>
                    <a:pt x="119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6" y="96"/>
                  </a:lnTo>
                  <a:lnTo>
                    <a:pt x="115" y="95"/>
                  </a:lnTo>
                  <a:lnTo>
                    <a:pt x="114" y="95"/>
                  </a:lnTo>
                  <a:lnTo>
                    <a:pt x="114" y="94"/>
                  </a:lnTo>
                  <a:lnTo>
                    <a:pt x="114" y="93"/>
                  </a:lnTo>
                  <a:lnTo>
                    <a:pt x="114" y="92"/>
                  </a:lnTo>
                  <a:lnTo>
                    <a:pt x="114" y="91"/>
                  </a:lnTo>
                  <a:lnTo>
                    <a:pt x="113" y="91"/>
                  </a:lnTo>
                  <a:lnTo>
                    <a:pt x="112" y="91"/>
                  </a:lnTo>
                  <a:lnTo>
                    <a:pt x="111" y="90"/>
                  </a:lnTo>
                  <a:lnTo>
                    <a:pt x="112" y="90"/>
                  </a:lnTo>
                  <a:lnTo>
                    <a:pt x="111" y="90"/>
                  </a:lnTo>
                  <a:lnTo>
                    <a:pt x="111" y="89"/>
                  </a:lnTo>
                  <a:lnTo>
                    <a:pt x="110" y="89"/>
                  </a:lnTo>
                  <a:lnTo>
                    <a:pt x="110" y="88"/>
                  </a:lnTo>
                  <a:lnTo>
                    <a:pt x="109" y="87"/>
                  </a:lnTo>
                  <a:lnTo>
                    <a:pt x="108" y="87"/>
                  </a:lnTo>
                  <a:lnTo>
                    <a:pt x="107" y="86"/>
                  </a:lnTo>
                  <a:lnTo>
                    <a:pt x="107" y="87"/>
                  </a:lnTo>
                  <a:lnTo>
                    <a:pt x="106" y="87"/>
                  </a:lnTo>
                  <a:lnTo>
                    <a:pt x="106" y="88"/>
                  </a:lnTo>
                  <a:lnTo>
                    <a:pt x="105" y="88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6"/>
                  </a:lnTo>
                  <a:lnTo>
                    <a:pt x="104" y="85"/>
                  </a:lnTo>
                  <a:lnTo>
                    <a:pt x="104" y="84"/>
                  </a:lnTo>
                  <a:lnTo>
                    <a:pt x="103" y="84"/>
                  </a:lnTo>
                  <a:lnTo>
                    <a:pt x="102" y="84"/>
                  </a:lnTo>
                  <a:lnTo>
                    <a:pt x="101" y="84"/>
                  </a:lnTo>
                  <a:lnTo>
                    <a:pt x="100" y="84"/>
                  </a:lnTo>
                  <a:lnTo>
                    <a:pt x="100" y="83"/>
                  </a:lnTo>
                  <a:lnTo>
                    <a:pt x="99" y="84"/>
                  </a:lnTo>
                  <a:lnTo>
                    <a:pt x="98" y="84"/>
                  </a:lnTo>
                  <a:lnTo>
                    <a:pt x="98" y="83"/>
                  </a:lnTo>
                  <a:lnTo>
                    <a:pt x="98" y="82"/>
                  </a:lnTo>
                  <a:lnTo>
                    <a:pt x="97" y="82"/>
                  </a:lnTo>
                  <a:lnTo>
                    <a:pt x="97" y="81"/>
                  </a:lnTo>
                  <a:lnTo>
                    <a:pt x="96" y="82"/>
                  </a:lnTo>
                  <a:lnTo>
                    <a:pt x="95" y="82"/>
                  </a:lnTo>
                  <a:lnTo>
                    <a:pt x="95" y="81"/>
                  </a:lnTo>
                  <a:lnTo>
                    <a:pt x="95" y="80"/>
                  </a:lnTo>
                  <a:lnTo>
                    <a:pt x="94" y="79"/>
                  </a:lnTo>
                  <a:lnTo>
                    <a:pt x="93" y="79"/>
                  </a:lnTo>
                  <a:lnTo>
                    <a:pt x="93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0" y="79"/>
                  </a:lnTo>
                  <a:lnTo>
                    <a:pt x="90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0" y="76"/>
                  </a:lnTo>
                  <a:lnTo>
                    <a:pt x="90" y="75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2"/>
                  </a:lnTo>
                  <a:lnTo>
                    <a:pt x="86" y="71"/>
                  </a:lnTo>
                  <a:lnTo>
                    <a:pt x="86" y="70"/>
                  </a:lnTo>
                  <a:lnTo>
                    <a:pt x="86" y="69"/>
                  </a:lnTo>
                  <a:lnTo>
                    <a:pt x="86" y="68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4" y="66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0" y="62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9" y="60"/>
                  </a:lnTo>
                  <a:lnTo>
                    <a:pt x="78" y="59"/>
                  </a:lnTo>
                  <a:lnTo>
                    <a:pt x="77" y="59"/>
                  </a:lnTo>
                  <a:lnTo>
                    <a:pt x="77" y="58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7" y="55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51"/>
                  </a:lnTo>
                  <a:lnTo>
                    <a:pt x="78" y="50"/>
                  </a:lnTo>
                  <a:lnTo>
                    <a:pt x="79" y="49"/>
                  </a:lnTo>
                  <a:lnTo>
                    <a:pt x="79" y="48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7" y="47"/>
                  </a:lnTo>
                  <a:lnTo>
                    <a:pt x="76" y="47"/>
                  </a:lnTo>
                  <a:lnTo>
                    <a:pt x="75" y="47"/>
                  </a:lnTo>
                  <a:lnTo>
                    <a:pt x="74" y="48"/>
                  </a:lnTo>
                  <a:lnTo>
                    <a:pt x="73" y="48"/>
                  </a:lnTo>
                  <a:lnTo>
                    <a:pt x="72" y="49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6"/>
                  </a:lnTo>
                  <a:lnTo>
                    <a:pt x="71" y="45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0" y="43"/>
                  </a:lnTo>
                  <a:lnTo>
                    <a:pt x="70" y="42"/>
                  </a:lnTo>
                  <a:lnTo>
                    <a:pt x="69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7" y="41"/>
                  </a:lnTo>
                  <a:lnTo>
                    <a:pt x="67" y="40"/>
                  </a:lnTo>
                  <a:lnTo>
                    <a:pt x="66" y="40"/>
                  </a:lnTo>
                  <a:lnTo>
                    <a:pt x="65" y="40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3" y="39"/>
                  </a:lnTo>
                  <a:lnTo>
                    <a:pt x="62" y="38"/>
                  </a:lnTo>
                  <a:lnTo>
                    <a:pt x="63" y="38"/>
                  </a:lnTo>
                  <a:lnTo>
                    <a:pt x="63" y="37"/>
                  </a:lnTo>
                  <a:lnTo>
                    <a:pt x="62" y="37"/>
                  </a:lnTo>
                  <a:lnTo>
                    <a:pt x="62" y="36"/>
                  </a:lnTo>
                  <a:lnTo>
                    <a:pt x="61" y="36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8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4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2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34" y="30"/>
                  </a:lnTo>
                  <a:lnTo>
                    <a:pt x="31" y="28"/>
                  </a:lnTo>
                  <a:lnTo>
                    <a:pt x="31" y="27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4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08212" y="3897313"/>
              <a:ext cx="314325" cy="596900"/>
            </a:xfrm>
            <a:custGeom>
              <a:avLst/>
              <a:gdLst>
                <a:gd name="T0" fmla="*/ 2147483647 w 214"/>
                <a:gd name="T1" fmla="*/ 2147483647 h 420"/>
                <a:gd name="T2" fmla="*/ 2147483647 w 214"/>
                <a:gd name="T3" fmla="*/ 2147483647 h 420"/>
                <a:gd name="T4" fmla="*/ 2147483647 w 214"/>
                <a:gd name="T5" fmla="*/ 2147483647 h 420"/>
                <a:gd name="T6" fmla="*/ 2147483647 w 214"/>
                <a:gd name="T7" fmla="*/ 2147483647 h 420"/>
                <a:gd name="T8" fmla="*/ 2147483647 w 214"/>
                <a:gd name="T9" fmla="*/ 2147483647 h 420"/>
                <a:gd name="T10" fmla="*/ 2147483647 w 214"/>
                <a:gd name="T11" fmla="*/ 2147483647 h 420"/>
                <a:gd name="T12" fmla="*/ 2147483647 w 214"/>
                <a:gd name="T13" fmla="*/ 2147483647 h 420"/>
                <a:gd name="T14" fmla="*/ 2147483647 w 214"/>
                <a:gd name="T15" fmla="*/ 2147483647 h 420"/>
                <a:gd name="T16" fmla="*/ 2147483647 w 214"/>
                <a:gd name="T17" fmla="*/ 2147483647 h 420"/>
                <a:gd name="T18" fmla="*/ 2147483647 w 214"/>
                <a:gd name="T19" fmla="*/ 2147483647 h 420"/>
                <a:gd name="T20" fmla="*/ 2147483647 w 214"/>
                <a:gd name="T21" fmla="*/ 2147483647 h 420"/>
                <a:gd name="T22" fmla="*/ 2147483647 w 214"/>
                <a:gd name="T23" fmla="*/ 2147483647 h 420"/>
                <a:gd name="T24" fmla="*/ 2147483647 w 214"/>
                <a:gd name="T25" fmla="*/ 2147483647 h 420"/>
                <a:gd name="T26" fmla="*/ 2147483647 w 214"/>
                <a:gd name="T27" fmla="*/ 2147483647 h 420"/>
                <a:gd name="T28" fmla="*/ 2147483647 w 214"/>
                <a:gd name="T29" fmla="*/ 2147483647 h 420"/>
                <a:gd name="T30" fmla="*/ 2147483647 w 214"/>
                <a:gd name="T31" fmla="*/ 2147483647 h 420"/>
                <a:gd name="T32" fmla="*/ 2147483647 w 214"/>
                <a:gd name="T33" fmla="*/ 2147483647 h 420"/>
                <a:gd name="T34" fmla="*/ 2147483647 w 214"/>
                <a:gd name="T35" fmla="*/ 2147483647 h 420"/>
                <a:gd name="T36" fmla="*/ 2147483647 w 214"/>
                <a:gd name="T37" fmla="*/ 2147483647 h 420"/>
                <a:gd name="T38" fmla="*/ 2147483647 w 214"/>
                <a:gd name="T39" fmla="*/ 2147483647 h 420"/>
                <a:gd name="T40" fmla="*/ 2147483647 w 214"/>
                <a:gd name="T41" fmla="*/ 2147483647 h 420"/>
                <a:gd name="T42" fmla="*/ 2147483647 w 214"/>
                <a:gd name="T43" fmla="*/ 2147483647 h 420"/>
                <a:gd name="T44" fmla="*/ 2147483647 w 214"/>
                <a:gd name="T45" fmla="*/ 2147483647 h 420"/>
                <a:gd name="T46" fmla="*/ 2147483647 w 214"/>
                <a:gd name="T47" fmla="*/ 2147483647 h 420"/>
                <a:gd name="T48" fmla="*/ 2147483647 w 214"/>
                <a:gd name="T49" fmla="*/ 2147483647 h 420"/>
                <a:gd name="T50" fmla="*/ 2147483647 w 214"/>
                <a:gd name="T51" fmla="*/ 2147483647 h 420"/>
                <a:gd name="T52" fmla="*/ 2147483647 w 214"/>
                <a:gd name="T53" fmla="*/ 2147483647 h 420"/>
                <a:gd name="T54" fmla="*/ 2147483647 w 214"/>
                <a:gd name="T55" fmla="*/ 2147483647 h 420"/>
                <a:gd name="T56" fmla="*/ 2147483647 w 214"/>
                <a:gd name="T57" fmla="*/ 2147483647 h 420"/>
                <a:gd name="T58" fmla="*/ 2147483647 w 214"/>
                <a:gd name="T59" fmla="*/ 2147483647 h 420"/>
                <a:gd name="T60" fmla="*/ 2147483647 w 214"/>
                <a:gd name="T61" fmla="*/ 2147483647 h 420"/>
                <a:gd name="T62" fmla="*/ 2147483647 w 214"/>
                <a:gd name="T63" fmla="*/ 2147483647 h 420"/>
                <a:gd name="T64" fmla="*/ 2147483647 w 214"/>
                <a:gd name="T65" fmla="*/ 2147483647 h 420"/>
                <a:gd name="T66" fmla="*/ 2147483647 w 214"/>
                <a:gd name="T67" fmla="*/ 2147483647 h 420"/>
                <a:gd name="T68" fmla="*/ 2147483647 w 214"/>
                <a:gd name="T69" fmla="*/ 2147483647 h 420"/>
                <a:gd name="T70" fmla="*/ 2147483647 w 214"/>
                <a:gd name="T71" fmla="*/ 2147483647 h 420"/>
                <a:gd name="T72" fmla="*/ 2147483647 w 214"/>
                <a:gd name="T73" fmla="*/ 2147483647 h 420"/>
                <a:gd name="T74" fmla="*/ 2147483647 w 214"/>
                <a:gd name="T75" fmla="*/ 2147483647 h 420"/>
                <a:gd name="T76" fmla="*/ 2147483647 w 214"/>
                <a:gd name="T77" fmla="*/ 2147483647 h 420"/>
                <a:gd name="T78" fmla="*/ 2147483647 w 214"/>
                <a:gd name="T79" fmla="*/ 2147483647 h 420"/>
                <a:gd name="T80" fmla="*/ 2147483647 w 214"/>
                <a:gd name="T81" fmla="*/ 2147483647 h 420"/>
                <a:gd name="T82" fmla="*/ 2147483647 w 214"/>
                <a:gd name="T83" fmla="*/ 2147483647 h 420"/>
                <a:gd name="T84" fmla="*/ 2147483647 w 214"/>
                <a:gd name="T85" fmla="*/ 2147483647 h 420"/>
                <a:gd name="T86" fmla="*/ 2147483647 w 214"/>
                <a:gd name="T87" fmla="*/ 2147483647 h 420"/>
                <a:gd name="T88" fmla="*/ 2147483647 w 214"/>
                <a:gd name="T89" fmla="*/ 2147483647 h 420"/>
                <a:gd name="T90" fmla="*/ 2147483647 w 214"/>
                <a:gd name="T91" fmla="*/ 2147483647 h 420"/>
                <a:gd name="T92" fmla="*/ 2147483647 w 214"/>
                <a:gd name="T93" fmla="*/ 2147483647 h 420"/>
                <a:gd name="T94" fmla="*/ 2147483647 w 214"/>
                <a:gd name="T95" fmla="*/ 2147483647 h 420"/>
                <a:gd name="T96" fmla="*/ 2147483647 w 214"/>
                <a:gd name="T97" fmla="*/ 2147483647 h 420"/>
                <a:gd name="T98" fmla="*/ 2147483647 w 214"/>
                <a:gd name="T99" fmla="*/ 2147483647 h 420"/>
                <a:gd name="T100" fmla="*/ 2147483647 w 214"/>
                <a:gd name="T101" fmla="*/ 2147483647 h 420"/>
                <a:gd name="T102" fmla="*/ 2147483647 w 214"/>
                <a:gd name="T103" fmla="*/ 2147483647 h 420"/>
                <a:gd name="T104" fmla="*/ 2147483647 w 214"/>
                <a:gd name="T105" fmla="*/ 2147483647 h 420"/>
                <a:gd name="T106" fmla="*/ 2147483647 w 214"/>
                <a:gd name="T107" fmla="*/ 2147483647 h 420"/>
                <a:gd name="T108" fmla="*/ 2147483647 w 214"/>
                <a:gd name="T109" fmla="*/ 2147483647 h 420"/>
                <a:gd name="T110" fmla="*/ 2147483647 w 214"/>
                <a:gd name="T111" fmla="*/ 2147483647 h 420"/>
                <a:gd name="T112" fmla="*/ 2147483647 w 214"/>
                <a:gd name="T113" fmla="*/ 2147483647 h 420"/>
                <a:gd name="T114" fmla="*/ 2147483647 w 214"/>
                <a:gd name="T115" fmla="*/ 2147483647 h 420"/>
                <a:gd name="T116" fmla="*/ 2147483647 w 214"/>
                <a:gd name="T117" fmla="*/ 2147483647 h 420"/>
                <a:gd name="T118" fmla="*/ 2147483647 w 214"/>
                <a:gd name="T119" fmla="*/ 2147483647 h 4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4"/>
                <a:gd name="T181" fmla="*/ 0 h 420"/>
                <a:gd name="T182" fmla="*/ 214 w 214"/>
                <a:gd name="T183" fmla="*/ 420 h 4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4" h="420">
                  <a:moveTo>
                    <a:pt x="213" y="420"/>
                  </a:moveTo>
                  <a:lnTo>
                    <a:pt x="214" y="419"/>
                  </a:lnTo>
                  <a:lnTo>
                    <a:pt x="214" y="418"/>
                  </a:lnTo>
                  <a:lnTo>
                    <a:pt x="213" y="418"/>
                  </a:lnTo>
                  <a:lnTo>
                    <a:pt x="212" y="418"/>
                  </a:lnTo>
                  <a:lnTo>
                    <a:pt x="211" y="418"/>
                  </a:lnTo>
                  <a:lnTo>
                    <a:pt x="211" y="417"/>
                  </a:lnTo>
                  <a:lnTo>
                    <a:pt x="211" y="416"/>
                  </a:lnTo>
                  <a:lnTo>
                    <a:pt x="210" y="416"/>
                  </a:lnTo>
                  <a:lnTo>
                    <a:pt x="210" y="415"/>
                  </a:lnTo>
                  <a:lnTo>
                    <a:pt x="209" y="415"/>
                  </a:lnTo>
                  <a:lnTo>
                    <a:pt x="208" y="415"/>
                  </a:lnTo>
                  <a:lnTo>
                    <a:pt x="208" y="414"/>
                  </a:lnTo>
                  <a:lnTo>
                    <a:pt x="207" y="414"/>
                  </a:lnTo>
                  <a:lnTo>
                    <a:pt x="207" y="413"/>
                  </a:lnTo>
                  <a:lnTo>
                    <a:pt x="207" y="412"/>
                  </a:lnTo>
                  <a:lnTo>
                    <a:pt x="206" y="412"/>
                  </a:lnTo>
                  <a:lnTo>
                    <a:pt x="205" y="412"/>
                  </a:lnTo>
                  <a:lnTo>
                    <a:pt x="204" y="412"/>
                  </a:lnTo>
                  <a:lnTo>
                    <a:pt x="204" y="411"/>
                  </a:lnTo>
                  <a:lnTo>
                    <a:pt x="204" y="410"/>
                  </a:lnTo>
                  <a:lnTo>
                    <a:pt x="203" y="410"/>
                  </a:lnTo>
                  <a:lnTo>
                    <a:pt x="203" y="411"/>
                  </a:lnTo>
                  <a:lnTo>
                    <a:pt x="202" y="411"/>
                  </a:lnTo>
                  <a:lnTo>
                    <a:pt x="201" y="411"/>
                  </a:lnTo>
                  <a:lnTo>
                    <a:pt x="202" y="412"/>
                  </a:lnTo>
                  <a:lnTo>
                    <a:pt x="202" y="413"/>
                  </a:lnTo>
                  <a:lnTo>
                    <a:pt x="201" y="413"/>
                  </a:lnTo>
                  <a:lnTo>
                    <a:pt x="201" y="412"/>
                  </a:lnTo>
                  <a:lnTo>
                    <a:pt x="200" y="412"/>
                  </a:lnTo>
                  <a:lnTo>
                    <a:pt x="200" y="411"/>
                  </a:lnTo>
                  <a:lnTo>
                    <a:pt x="199" y="410"/>
                  </a:lnTo>
                  <a:lnTo>
                    <a:pt x="198" y="410"/>
                  </a:lnTo>
                  <a:lnTo>
                    <a:pt x="199" y="410"/>
                  </a:lnTo>
                  <a:lnTo>
                    <a:pt x="200" y="410"/>
                  </a:lnTo>
                  <a:lnTo>
                    <a:pt x="200" y="409"/>
                  </a:lnTo>
                  <a:lnTo>
                    <a:pt x="201" y="409"/>
                  </a:lnTo>
                  <a:lnTo>
                    <a:pt x="200" y="408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8" y="407"/>
                  </a:lnTo>
                  <a:lnTo>
                    <a:pt x="198" y="406"/>
                  </a:lnTo>
                  <a:lnTo>
                    <a:pt x="198" y="405"/>
                  </a:lnTo>
                  <a:lnTo>
                    <a:pt x="197" y="405"/>
                  </a:lnTo>
                  <a:lnTo>
                    <a:pt x="197" y="404"/>
                  </a:lnTo>
                  <a:lnTo>
                    <a:pt x="196" y="404"/>
                  </a:lnTo>
                  <a:lnTo>
                    <a:pt x="196" y="403"/>
                  </a:lnTo>
                  <a:lnTo>
                    <a:pt x="196" y="402"/>
                  </a:lnTo>
                  <a:lnTo>
                    <a:pt x="196" y="401"/>
                  </a:lnTo>
                  <a:lnTo>
                    <a:pt x="196" y="400"/>
                  </a:lnTo>
                  <a:lnTo>
                    <a:pt x="195" y="400"/>
                  </a:lnTo>
                  <a:lnTo>
                    <a:pt x="195" y="399"/>
                  </a:lnTo>
                  <a:lnTo>
                    <a:pt x="194" y="399"/>
                  </a:lnTo>
                  <a:lnTo>
                    <a:pt x="194" y="400"/>
                  </a:lnTo>
                  <a:lnTo>
                    <a:pt x="193" y="400"/>
                  </a:lnTo>
                  <a:lnTo>
                    <a:pt x="193" y="399"/>
                  </a:lnTo>
                  <a:lnTo>
                    <a:pt x="193" y="398"/>
                  </a:lnTo>
                  <a:lnTo>
                    <a:pt x="192" y="397"/>
                  </a:lnTo>
                  <a:lnTo>
                    <a:pt x="191" y="396"/>
                  </a:lnTo>
                  <a:lnTo>
                    <a:pt x="190" y="396"/>
                  </a:lnTo>
                  <a:lnTo>
                    <a:pt x="190" y="395"/>
                  </a:lnTo>
                  <a:lnTo>
                    <a:pt x="190" y="394"/>
                  </a:lnTo>
                  <a:lnTo>
                    <a:pt x="191" y="394"/>
                  </a:lnTo>
                  <a:lnTo>
                    <a:pt x="192" y="394"/>
                  </a:lnTo>
                  <a:lnTo>
                    <a:pt x="194" y="394"/>
                  </a:lnTo>
                  <a:lnTo>
                    <a:pt x="195" y="393"/>
                  </a:lnTo>
                  <a:lnTo>
                    <a:pt x="195" y="392"/>
                  </a:lnTo>
                  <a:lnTo>
                    <a:pt x="193" y="392"/>
                  </a:lnTo>
                  <a:lnTo>
                    <a:pt x="193" y="391"/>
                  </a:lnTo>
                  <a:lnTo>
                    <a:pt x="192" y="391"/>
                  </a:lnTo>
                  <a:lnTo>
                    <a:pt x="191" y="391"/>
                  </a:lnTo>
                  <a:lnTo>
                    <a:pt x="191" y="390"/>
                  </a:lnTo>
                  <a:lnTo>
                    <a:pt x="190" y="390"/>
                  </a:lnTo>
                  <a:lnTo>
                    <a:pt x="190" y="389"/>
                  </a:lnTo>
                  <a:lnTo>
                    <a:pt x="190" y="388"/>
                  </a:lnTo>
                  <a:lnTo>
                    <a:pt x="191" y="388"/>
                  </a:lnTo>
                  <a:lnTo>
                    <a:pt x="190" y="387"/>
                  </a:lnTo>
                  <a:lnTo>
                    <a:pt x="190" y="386"/>
                  </a:lnTo>
                  <a:lnTo>
                    <a:pt x="190" y="385"/>
                  </a:lnTo>
                  <a:lnTo>
                    <a:pt x="191" y="385"/>
                  </a:lnTo>
                  <a:lnTo>
                    <a:pt x="190" y="385"/>
                  </a:lnTo>
                  <a:lnTo>
                    <a:pt x="190" y="384"/>
                  </a:lnTo>
                  <a:lnTo>
                    <a:pt x="189" y="384"/>
                  </a:lnTo>
                  <a:lnTo>
                    <a:pt x="190" y="384"/>
                  </a:lnTo>
                  <a:lnTo>
                    <a:pt x="190" y="383"/>
                  </a:lnTo>
                  <a:lnTo>
                    <a:pt x="190" y="382"/>
                  </a:lnTo>
                  <a:lnTo>
                    <a:pt x="189" y="382"/>
                  </a:lnTo>
                  <a:lnTo>
                    <a:pt x="189" y="383"/>
                  </a:lnTo>
                  <a:lnTo>
                    <a:pt x="189" y="382"/>
                  </a:lnTo>
                  <a:lnTo>
                    <a:pt x="189" y="381"/>
                  </a:lnTo>
                  <a:lnTo>
                    <a:pt x="189" y="380"/>
                  </a:lnTo>
                  <a:lnTo>
                    <a:pt x="189" y="379"/>
                  </a:lnTo>
                  <a:lnTo>
                    <a:pt x="189" y="378"/>
                  </a:lnTo>
                  <a:lnTo>
                    <a:pt x="188" y="378"/>
                  </a:lnTo>
                  <a:lnTo>
                    <a:pt x="188" y="377"/>
                  </a:lnTo>
                  <a:lnTo>
                    <a:pt x="187" y="377"/>
                  </a:lnTo>
                  <a:lnTo>
                    <a:pt x="186" y="377"/>
                  </a:lnTo>
                  <a:lnTo>
                    <a:pt x="186" y="376"/>
                  </a:lnTo>
                  <a:lnTo>
                    <a:pt x="187" y="376"/>
                  </a:lnTo>
                  <a:lnTo>
                    <a:pt x="188" y="376"/>
                  </a:lnTo>
                  <a:lnTo>
                    <a:pt x="189" y="376"/>
                  </a:lnTo>
                  <a:lnTo>
                    <a:pt x="189" y="375"/>
                  </a:lnTo>
                  <a:lnTo>
                    <a:pt x="189" y="374"/>
                  </a:lnTo>
                  <a:lnTo>
                    <a:pt x="188" y="374"/>
                  </a:lnTo>
                  <a:lnTo>
                    <a:pt x="188" y="373"/>
                  </a:lnTo>
                  <a:lnTo>
                    <a:pt x="187" y="373"/>
                  </a:lnTo>
                  <a:lnTo>
                    <a:pt x="187" y="372"/>
                  </a:lnTo>
                  <a:lnTo>
                    <a:pt x="186" y="372"/>
                  </a:lnTo>
                  <a:lnTo>
                    <a:pt x="185" y="371"/>
                  </a:lnTo>
                  <a:lnTo>
                    <a:pt x="184" y="371"/>
                  </a:lnTo>
                  <a:lnTo>
                    <a:pt x="183" y="371"/>
                  </a:lnTo>
                  <a:lnTo>
                    <a:pt x="183" y="370"/>
                  </a:lnTo>
                  <a:lnTo>
                    <a:pt x="183" y="369"/>
                  </a:lnTo>
                  <a:lnTo>
                    <a:pt x="184" y="369"/>
                  </a:lnTo>
                  <a:lnTo>
                    <a:pt x="185" y="368"/>
                  </a:lnTo>
                  <a:lnTo>
                    <a:pt x="184" y="368"/>
                  </a:lnTo>
                  <a:lnTo>
                    <a:pt x="185" y="368"/>
                  </a:lnTo>
                  <a:lnTo>
                    <a:pt x="185" y="367"/>
                  </a:lnTo>
                  <a:lnTo>
                    <a:pt x="185" y="366"/>
                  </a:lnTo>
                  <a:lnTo>
                    <a:pt x="184" y="366"/>
                  </a:lnTo>
                  <a:lnTo>
                    <a:pt x="185" y="365"/>
                  </a:lnTo>
                  <a:lnTo>
                    <a:pt x="185" y="364"/>
                  </a:lnTo>
                  <a:lnTo>
                    <a:pt x="184" y="364"/>
                  </a:lnTo>
                  <a:lnTo>
                    <a:pt x="184" y="363"/>
                  </a:lnTo>
                  <a:lnTo>
                    <a:pt x="184" y="362"/>
                  </a:lnTo>
                  <a:lnTo>
                    <a:pt x="183" y="362"/>
                  </a:lnTo>
                  <a:lnTo>
                    <a:pt x="183" y="361"/>
                  </a:lnTo>
                  <a:lnTo>
                    <a:pt x="183" y="360"/>
                  </a:lnTo>
                  <a:lnTo>
                    <a:pt x="182" y="360"/>
                  </a:lnTo>
                  <a:lnTo>
                    <a:pt x="181" y="360"/>
                  </a:lnTo>
                  <a:lnTo>
                    <a:pt x="181" y="359"/>
                  </a:lnTo>
                  <a:lnTo>
                    <a:pt x="182" y="359"/>
                  </a:lnTo>
                  <a:lnTo>
                    <a:pt x="182" y="358"/>
                  </a:lnTo>
                  <a:lnTo>
                    <a:pt x="181" y="358"/>
                  </a:lnTo>
                  <a:lnTo>
                    <a:pt x="181" y="357"/>
                  </a:lnTo>
                  <a:lnTo>
                    <a:pt x="181" y="356"/>
                  </a:lnTo>
                  <a:lnTo>
                    <a:pt x="180" y="356"/>
                  </a:lnTo>
                  <a:lnTo>
                    <a:pt x="181" y="356"/>
                  </a:lnTo>
                  <a:lnTo>
                    <a:pt x="181" y="355"/>
                  </a:lnTo>
                  <a:lnTo>
                    <a:pt x="180" y="355"/>
                  </a:lnTo>
                  <a:lnTo>
                    <a:pt x="179" y="355"/>
                  </a:lnTo>
                  <a:lnTo>
                    <a:pt x="178" y="355"/>
                  </a:lnTo>
                  <a:lnTo>
                    <a:pt x="177" y="355"/>
                  </a:lnTo>
                  <a:lnTo>
                    <a:pt x="178" y="354"/>
                  </a:lnTo>
                  <a:lnTo>
                    <a:pt x="179" y="354"/>
                  </a:lnTo>
                  <a:lnTo>
                    <a:pt x="179" y="353"/>
                  </a:lnTo>
                  <a:lnTo>
                    <a:pt x="178" y="352"/>
                  </a:lnTo>
                  <a:lnTo>
                    <a:pt x="178" y="351"/>
                  </a:lnTo>
                  <a:lnTo>
                    <a:pt x="177" y="350"/>
                  </a:lnTo>
                  <a:lnTo>
                    <a:pt x="176" y="350"/>
                  </a:lnTo>
                  <a:lnTo>
                    <a:pt x="176" y="351"/>
                  </a:lnTo>
                  <a:lnTo>
                    <a:pt x="177" y="351"/>
                  </a:lnTo>
                  <a:lnTo>
                    <a:pt x="177" y="352"/>
                  </a:lnTo>
                  <a:lnTo>
                    <a:pt x="176" y="352"/>
                  </a:lnTo>
                  <a:lnTo>
                    <a:pt x="176" y="351"/>
                  </a:lnTo>
                  <a:lnTo>
                    <a:pt x="176" y="349"/>
                  </a:lnTo>
                  <a:lnTo>
                    <a:pt x="175" y="349"/>
                  </a:lnTo>
                  <a:lnTo>
                    <a:pt x="175" y="348"/>
                  </a:lnTo>
                  <a:lnTo>
                    <a:pt x="174" y="348"/>
                  </a:lnTo>
                  <a:lnTo>
                    <a:pt x="173" y="348"/>
                  </a:lnTo>
                  <a:lnTo>
                    <a:pt x="173" y="347"/>
                  </a:lnTo>
                  <a:lnTo>
                    <a:pt x="172" y="347"/>
                  </a:lnTo>
                  <a:lnTo>
                    <a:pt x="172" y="346"/>
                  </a:lnTo>
                  <a:lnTo>
                    <a:pt x="172" y="345"/>
                  </a:lnTo>
                  <a:lnTo>
                    <a:pt x="173" y="344"/>
                  </a:lnTo>
                  <a:lnTo>
                    <a:pt x="172" y="344"/>
                  </a:lnTo>
                  <a:lnTo>
                    <a:pt x="171" y="344"/>
                  </a:lnTo>
                  <a:lnTo>
                    <a:pt x="170" y="344"/>
                  </a:lnTo>
                  <a:lnTo>
                    <a:pt x="169" y="344"/>
                  </a:lnTo>
                  <a:lnTo>
                    <a:pt x="169" y="343"/>
                  </a:lnTo>
                  <a:lnTo>
                    <a:pt x="169" y="342"/>
                  </a:lnTo>
                  <a:lnTo>
                    <a:pt x="170" y="342"/>
                  </a:lnTo>
                  <a:lnTo>
                    <a:pt x="171" y="342"/>
                  </a:lnTo>
                  <a:lnTo>
                    <a:pt x="172" y="341"/>
                  </a:lnTo>
                  <a:lnTo>
                    <a:pt x="172" y="340"/>
                  </a:lnTo>
                  <a:lnTo>
                    <a:pt x="172" y="339"/>
                  </a:lnTo>
                  <a:lnTo>
                    <a:pt x="172" y="338"/>
                  </a:lnTo>
                  <a:lnTo>
                    <a:pt x="171" y="338"/>
                  </a:lnTo>
                  <a:lnTo>
                    <a:pt x="170" y="338"/>
                  </a:lnTo>
                  <a:lnTo>
                    <a:pt x="169" y="338"/>
                  </a:lnTo>
                  <a:lnTo>
                    <a:pt x="169" y="339"/>
                  </a:lnTo>
                  <a:lnTo>
                    <a:pt x="169" y="338"/>
                  </a:lnTo>
                  <a:lnTo>
                    <a:pt x="169" y="339"/>
                  </a:lnTo>
                  <a:lnTo>
                    <a:pt x="169" y="338"/>
                  </a:lnTo>
                  <a:lnTo>
                    <a:pt x="168" y="338"/>
                  </a:lnTo>
                  <a:lnTo>
                    <a:pt x="169" y="338"/>
                  </a:lnTo>
                  <a:lnTo>
                    <a:pt x="169" y="337"/>
                  </a:lnTo>
                  <a:lnTo>
                    <a:pt x="169" y="336"/>
                  </a:lnTo>
                  <a:lnTo>
                    <a:pt x="168" y="336"/>
                  </a:lnTo>
                  <a:lnTo>
                    <a:pt x="167" y="336"/>
                  </a:lnTo>
                  <a:lnTo>
                    <a:pt x="167" y="335"/>
                  </a:lnTo>
                  <a:lnTo>
                    <a:pt x="166" y="335"/>
                  </a:lnTo>
                  <a:lnTo>
                    <a:pt x="166" y="334"/>
                  </a:lnTo>
                  <a:lnTo>
                    <a:pt x="166" y="333"/>
                  </a:lnTo>
                  <a:lnTo>
                    <a:pt x="167" y="333"/>
                  </a:lnTo>
                  <a:lnTo>
                    <a:pt x="167" y="332"/>
                  </a:lnTo>
                  <a:lnTo>
                    <a:pt x="166" y="331"/>
                  </a:lnTo>
                  <a:lnTo>
                    <a:pt x="166" y="330"/>
                  </a:lnTo>
                  <a:lnTo>
                    <a:pt x="166" y="329"/>
                  </a:lnTo>
                  <a:lnTo>
                    <a:pt x="165" y="328"/>
                  </a:lnTo>
                  <a:lnTo>
                    <a:pt x="164" y="328"/>
                  </a:lnTo>
                  <a:lnTo>
                    <a:pt x="164" y="327"/>
                  </a:lnTo>
                  <a:lnTo>
                    <a:pt x="163" y="327"/>
                  </a:lnTo>
                  <a:lnTo>
                    <a:pt x="162" y="327"/>
                  </a:lnTo>
                  <a:lnTo>
                    <a:pt x="162" y="326"/>
                  </a:lnTo>
                  <a:lnTo>
                    <a:pt x="162" y="325"/>
                  </a:lnTo>
                  <a:lnTo>
                    <a:pt x="162" y="324"/>
                  </a:lnTo>
                  <a:lnTo>
                    <a:pt x="161" y="324"/>
                  </a:lnTo>
                  <a:lnTo>
                    <a:pt x="161" y="323"/>
                  </a:lnTo>
                  <a:lnTo>
                    <a:pt x="161" y="322"/>
                  </a:lnTo>
                  <a:lnTo>
                    <a:pt x="160" y="322"/>
                  </a:lnTo>
                  <a:lnTo>
                    <a:pt x="161" y="321"/>
                  </a:lnTo>
                  <a:lnTo>
                    <a:pt x="160" y="321"/>
                  </a:lnTo>
                  <a:lnTo>
                    <a:pt x="159" y="322"/>
                  </a:lnTo>
                  <a:lnTo>
                    <a:pt x="158" y="321"/>
                  </a:lnTo>
                  <a:lnTo>
                    <a:pt x="158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8" y="317"/>
                  </a:lnTo>
                  <a:lnTo>
                    <a:pt x="159" y="317"/>
                  </a:lnTo>
                  <a:lnTo>
                    <a:pt x="160" y="317"/>
                  </a:lnTo>
                  <a:lnTo>
                    <a:pt x="160" y="316"/>
                  </a:lnTo>
                  <a:lnTo>
                    <a:pt x="159" y="316"/>
                  </a:lnTo>
                  <a:lnTo>
                    <a:pt x="158" y="316"/>
                  </a:lnTo>
                  <a:lnTo>
                    <a:pt x="157" y="316"/>
                  </a:lnTo>
                  <a:lnTo>
                    <a:pt x="157" y="317"/>
                  </a:lnTo>
                  <a:lnTo>
                    <a:pt x="157" y="318"/>
                  </a:lnTo>
                  <a:lnTo>
                    <a:pt x="156" y="318"/>
                  </a:lnTo>
                  <a:lnTo>
                    <a:pt x="156" y="317"/>
                  </a:lnTo>
                  <a:lnTo>
                    <a:pt x="156" y="316"/>
                  </a:lnTo>
                  <a:lnTo>
                    <a:pt x="156" y="315"/>
                  </a:lnTo>
                  <a:lnTo>
                    <a:pt x="155" y="315"/>
                  </a:lnTo>
                  <a:lnTo>
                    <a:pt x="155" y="314"/>
                  </a:lnTo>
                  <a:lnTo>
                    <a:pt x="155" y="315"/>
                  </a:lnTo>
                  <a:lnTo>
                    <a:pt x="154" y="315"/>
                  </a:lnTo>
                  <a:lnTo>
                    <a:pt x="153" y="314"/>
                  </a:lnTo>
                  <a:lnTo>
                    <a:pt x="153" y="313"/>
                  </a:lnTo>
                  <a:lnTo>
                    <a:pt x="153" y="312"/>
                  </a:lnTo>
                  <a:lnTo>
                    <a:pt x="153" y="311"/>
                  </a:lnTo>
                  <a:lnTo>
                    <a:pt x="152" y="311"/>
                  </a:lnTo>
                  <a:lnTo>
                    <a:pt x="152" y="310"/>
                  </a:lnTo>
                  <a:lnTo>
                    <a:pt x="153" y="309"/>
                  </a:lnTo>
                  <a:lnTo>
                    <a:pt x="152" y="309"/>
                  </a:lnTo>
                  <a:lnTo>
                    <a:pt x="152" y="308"/>
                  </a:lnTo>
                  <a:lnTo>
                    <a:pt x="151" y="308"/>
                  </a:lnTo>
                  <a:lnTo>
                    <a:pt x="151" y="307"/>
                  </a:lnTo>
                  <a:lnTo>
                    <a:pt x="152" y="308"/>
                  </a:lnTo>
                  <a:lnTo>
                    <a:pt x="152" y="307"/>
                  </a:lnTo>
                  <a:lnTo>
                    <a:pt x="152" y="306"/>
                  </a:lnTo>
                  <a:lnTo>
                    <a:pt x="151" y="306"/>
                  </a:lnTo>
                  <a:lnTo>
                    <a:pt x="151" y="305"/>
                  </a:lnTo>
                  <a:lnTo>
                    <a:pt x="152" y="305"/>
                  </a:lnTo>
                  <a:lnTo>
                    <a:pt x="151" y="305"/>
                  </a:lnTo>
                  <a:lnTo>
                    <a:pt x="152" y="305"/>
                  </a:lnTo>
                  <a:lnTo>
                    <a:pt x="153" y="305"/>
                  </a:lnTo>
                  <a:lnTo>
                    <a:pt x="153" y="304"/>
                  </a:lnTo>
                  <a:lnTo>
                    <a:pt x="153" y="303"/>
                  </a:lnTo>
                  <a:lnTo>
                    <a:pt x="152" y="303"/>
                  </a:lnTo>
                  <a:lnTo>
                    <a:pt x="152" y="302"/>
                  </a:lnTo>
                  <a:lnTo>
                    <a:pt x="153" y="302"/>
                  </a:lnTo>
                  <a:lnTo>
                    <a:pt x="153" y="301"/>
                  </a:lnTo>
                  <a:lnTo>
                    <a:pt x="154" y="300"/>
                  </a:lnTo>
                  <a:lnTo>
                    <a:pt x="153" y="300"/>
                  </a:lnTo>
                  <a:lnTo>
                    <a:pt x="154" y="300"/>
                  </a:lnTo>
                  <a:lnTo>
                    <a:pt x="154" y="299"/>
                  </a:lnTo>
                  <a:lnTo>
                    <a:pt x="155" y="299"/>
                  </a:lnTo>
                  <a:lnTo>
                    <a:pt x="154" y="299"/>
                  </a:lnTo>
                  <a:lnTo>
                    <a:pt x="153" y="299"/>
                  </a:lnTo>
                  <a:lnTo>
                    <a:pt x="152" y="299"/>
                  </a:lnTo>
                  <a:lnTo>
                    <a:pt x="153" y="299"/>
                  </a:lnTo>
                  <a:lnTo>
                    <a:pt x="152" y="299"/>
                  </a:lnTo>
                  <a:lnTo>
                    <a:pt x="151" y="299"/>
                  </a:lnTo>
                  <a:lnTo>
                    <a:pt x="151" y="298"/>
                  </a:lnTo>
                  <a:lnTo>
                    <a:pt x="151" y="297"/>
                  </a:lnTo>
                  <a:lnTo>
                    <a:pt x="152" y="296"/>
                  </a:lnTo>
                  <a:lnTo>
                    <a:pt x="152" y="295"/>
                  </a:lnTo>
                  <a:lnTo>
                    <a:pt x="152" y="294"/>
                  </a:lnTo>
                  <a:lnTo>
                    <a:pt x="151" y="294"/>
                  </a:lnTo>
                  <a:lnTo>
                    <a:pt x="152" y="294"/>
                  </a:lnTo>
                  <a:lnTo>
                    <a:pt x="152" y="293"/>
                  </a:lnTo>
                  <a:lnTo>
                    <a:pt x="153" y="293"/>
                  </a:lnTo>
                  <a:lnTo>
                    <a:pt x="153" y="292"/>
                  </a:lnTo>
                  <a:lnTo>
                    <a:pt x="153" y="291"/>
                  </a:lnTo>
                  <a:lnTo>
                    <a:pt x="152" y="292"/>
                  </a:lnTo>
                  <a:lnTo>
                    <a:pt x="151" y="292"/>
                  </a:lnTo>
                  <a:lnTo>
                    <a:pt x="151" y="293"/>
                  </a:lnTo>
                  <a:lnTo>
                    <a:pt x="150" y="293"/>
                  </a:lnTo>
                  <a:lnTo>
                    <a:pt x="149" y="293"/>
                  </a:lnTo>
                  <a:lnTo>
                    <a:pt x="149" y="292"/>
                  </a:lnTo>
                  <a:lnTo>
                    <a:pt x="148" y="292"/>
                  </a:lnTo>
                  <a:lnTo>
                    <a:pt x="149" y="292"/>
                  </a:lnTo>
                  <a:lnTo>
                    <a:pt x="149" y="291"/>
                  </a:lnTo>
                  <a:lnTo>
                    <a:pt x="150" y="290"/>
                  </a:lnTo>
                  <a:lnTo>
                    <a:pt x="150" y="289"/>
                  </a:lnTo>
                  <a:lnTo>
                    <a:pt x="150" y="288"/>
                  </a:lnTo>
                  <a:lnTo>
                    <a:pt x="151" y="288"/>
                  </a:lnTo>
                  <a:lnTo>
                    <a:pt x="151" y="287"/>
                  </a:lnTo>
                  <a:lnTo>
                    <a:pt x="150" y="287"/>
                  </a:lnTo>
                  <a:lnTo>
                    <a:pt x="149" y="287"/>
                  </a:lnTo>
                  <a:lnTo>
                    <a:pt x="148" y="286"/>
                  </a:lnTo>
                  <a:lnTo>
                    <a:pt x="148" y="285"/>
                  </a:lnTo>
                  <a:lnTo>
                    <a:pt x="149" y="285"/>
                  </a:lnTo>
                  <a:lnTo>
                    <a:pt x="150" y="286"/>
                  </a:lnTo>
                  <a:lnTo>
                    <a:pt x="150" y="285"/>
                  </a:lnTo>
                  <a:lnTo>
                    <a:pt x="151" y="285"/>
                  </a:lnTo>
                  <a:lnTo>
                    <a:pt x="151" y="284"/>
                  </a:lnTo>
                  <a:lnTo>
                    <a:pt x="150" y="284"/>
                  </a:lnTo>
                  <a:lnTo>
                    <a:pt x="150" y="283"/>
                  </a:lnTo>
                  <a:lnTo>
                    <a:pt x="149" y="283"/>
                  </a:lnTo>
                  <a:lnTo>
                    <a:pt x="148" y="283"/>
                  </a:lnTo>
                  <a:lnTo>
                    <a:pt x="149" y="282"/>
                  </a:lnTo>
                  <a:lnTo>
                    <a:pt x="149" y="281"/>
                  </a:lnTo>
                  <a:lnTo>
                    <a:pt x="150" y="281"/>
                  </a:lnTo>
                  <a:lnTo>
                    <a:pt x="150" y="280"/>
                  </a:lnTo>
                  <a:lnTo>
                    <a:pt x="150" y="279"/>
                  </a:lnTo>
                  <a:lnTo>
                    <a:pt x="150" y="278"/>
                  </a:lnTo>
                  <a:lnTo>
                    <a:pt x="149" y="277"/>
                  </a:lnTo>
                  <a:lnTo>
                    <a:pt x="148" y="277"/>
                  </a:lnTo>
                  <a:lnTo>
                    <a:pt x="147" y="276"/>
                  </a:lnTo>
                  <a:lnTo>
                    <a:pt x="146" y="275"/>
                  </a:lnTo>
                  <a:lnTo>
                    <a:pt x="146" y="274"/>
                  </a:lnTo>
                  <a:lnTo>
                    <a:pt x="147" y="274"/>
                  </a:lnTo>
                  <a:lnTo>
                    <a:pt x="147" y="273"/>
                  </a:lnTo>
                  <a:lnTo>
                    <a:pt x="147" y="272"/>
                  </a:lnTo>
                  <a:lnTo>
                    <a:pt x="148" y="272"/>
                  </a:lnTo>
                  <a:lnTo>
                    <a:pt x="148" y="271"/>
                  </a:lnTo>
                  <a:lnTo>
                    <a:pt x="149" y="271"/>
                  </a:lnTo>
                  <a:lnTo>
                    <a:pt x="148" y="270"/>
                  </a:lnTo>
                  <a:lnTo>
                    <a:pt x="148" y="269"/>
                  </a:lnTo>
                  <a:lnTo>
                    <a:pt x="148" y="268"/>
                  </a:lnTo>
                  <a:lnTo>
                    <a:pt x="147" y="267"/>
                  </a:lnTo>
                  <a:lnTo>
                    <a:pt x="147" y="266"/>
                  </a:lnTo>
                  <a:lnTo>
                    <a:pt x="146" y="266"/>
                  </a:lnTo>
                  <a:lnTo>
                    <a:pt x="146" y="265"/>
                  </a:lnTo>
                  <a:lnTo>
                    <a:pt x="147" y="264"/>
                  </a:lnTo>
                  <a:lnTo>
                    <a:pt x="147" y="263"/>
                  </a:lnTo>
                  <a:lnTo>
                    <a:pt x="148" y="262"/>
                  </a:lnTo>
                  <a:lnTo>
                    <a:pt x="147" y="262"/>
                  </a:lnTo>
                  <a:lnTo>
                    <a:pt x="147" y="261"/>
                  </a:lnTo>
                  <a:lnTo>
                    <a:pt x="148" y="261"/>
                  </a:lnTo>
                  <a:lnTo>
                    <a:pt x="149" y="261"/>
                  </a:lnTo>
                  <a:lnTo>
                    <a:pt x="149" y="260"/>
                  </a:lnTo>
                  <a:lnTo>
                    <a:pt x="150" y="260"/>
                  </a:lnTo>
                  <a:lnTo>
                    <a:pt x="151" y="260"/>
                  </a:lnTo>
                  <a:lnTo>
                    <a:pt x="151" y="259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1" y="258"/>
                  </a:lnTo>
                  <a:lnTo>
                    <a:pt x="152" y="258"/>
                  </a:lnTo>
                  <a:lnTo>
                    <a:pt x="152" y="257"/>
                  </a:lnTo>
                  <a:lnTo>
                    <a:pt x="151" y="257"/>
                  </a:lnTo>
                  <a:lnTo>
                    <a:pt x="151" y="256"/>
                  </a:lnTo>
                  <a:lnTo>
                    <a:pt x="152" y="256"/>
                  </a:lnTo>
                  <a:lnTo>
                    <a:pt x="152" y="255"/>
                  </a:lnTo>
                  <a:lnTo>
                    <a:pt x="153" y="255"/>
                  </a:lnTo>
                  <a:lnTo>
                    <a:pt x="152" y="255"/>
                  </a:lnTo>
                  <a:lnTo>
                    <a:pt x="153" y="255"/>
                  </a:lnTo>
                  <a:lnTo>
                    <a:pt x="153" y="254"/>
                  </a:lnTo>
                  <a:lnTo>
                    <a:pt x="153" y="253"/>
                  </a:lnTo>
                  <a:lnTo>
                    <a:pt x="152" y="253"/>
                  </a:lnTo>
                  <a:lnTo>
                    <a:pt x="152" y="254"/>
                  </a:lnTo>
                  <a:lnTo>
                    <a:pt x="152" y="253"/>
                  </a:lnTo>
                  <a:lnTo>
                    <a:pt x="151" y="253"/>
                  </a:lnTo>
                  <a:lnTo>
                    <a:pt x="151" y="252"/>
                  </a:lnTo>
                  <a:lnTo>
                    <a:pt x="152" y="252"/>
                  </a:lnTo>
                  <a:lnTo>
                    <a:pt x="153" y="252"/>
                  </a:lnTo>
                  <a:lnTo>
                    <a:pt x="153" y="251"/>
                  </a:lnTo>
                  <a:lnTo>
                    <a:pt x="153" y="250"/>
                  </a:lnTo>
                  <a:lnTo>
                    <a:pt x="153" y="249"/>
                  </a:lnTo>
                  <a:lnTo>
                    <a:pt x="152" y="250"/>
                  </a:lnTo>
                  <a:lnTo>
                    <a:pt x="151" y="250"/>
                  </a:lnTo>
                  <a:lnTo>
                    <a:pt x="151" y="249"/>
                  </a:lnTo>
                  <a:lnTo>
                    <a:pt x="150" y="249"/>
                  </a:lnTo>
                  <a:lnTo>
                    <a:pt x="150" y="248"/>
                  </a:lnTo>
                  <a:lnTo>
                    <a:pt x="151" y="248"/>
                  </a:lnTo>
                  <a:lnTo>
                    <a:pt x="151" y="247"/>
                  </a:lnTo>
                  <a:lnTo>
                    <a:pt x="151" y="246"/>
                  </a:lnTo>
                  <a:lnTo>
                    <a:pt x="152" y="246"/>
                  </a:lnTo>
                  <a:lnTo>
                    <a:pt x="152" y="247"/>
                  </a:lnTo>
                  <a:lnTo>
                    <a:pt x="153" y="247"/>
                  </a:lnTo>
                  <a:lnTo>
                    <a:pt x="153" y="246"/>
                  </a:lnTo>
                  <a:lnTo>
                    <a:pt x="153" y="245"/>
                  </a:lnTo>
                  <a:lnTo>
                    <a:pt x="152" y="245"/>
                  </a:lnTo>
                  <a:lnTo>
                    <a:pt x="151" y="245"/>
                  </a:lnTo>
                  <a:lnTo>
                    <a:pt x="151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1" y="243"/>
                  </a:lnTo>
                  <a:lnTo>
                    <a:pt x="150" y="243"/>
                  </a:lnTo>
                  <a:lnTo>
                    <a:pt x="150" y="242"/>
                  </a:lnTo>
                  <a:lnTo>
                    <a:pt x="150" y="241"/>
                  </a:lnTo>
                  <a:lnTo>
                    <a:pt x="150" y="240"/>
                  </a:lnTo>
                  <a:lnTo>
                    <a:pt x="150" y="239"/>
                  </a:lnTo>
                  <a:lnTo>
                    <a:pt x="150" y="238"/>
                  </a:lnTo>
                  <a:lnTo>
                    <a:pt x="150" y="237"/>
                  </a:lnTo>
                  <a:lnTo>
                    <a:pt x="151" y="237"/>
                  </a:lnTo>
                  <a:lnTo>
                    <a:pt x="151" y="236"/>
                  </a:lnTo>
                  <a:lnTo>
                    <a:pt x="151" y="235"/>
                  </a:lnTo>
                  <a:lnTo>
                    <a:pt x="152" y="235"/>
                  </a:lnTo>
                  <a:lnTo>
                    <a:pt x="152" y="236"/>
                  </a:lnTo>
                  <a:lnTo>
                    <a:pt x="153" y="236"/>
                  </a:lnTo>
                  <a:lnTo>
                    <a:pt x="153" y="235"/>
                  </a:lnTo>
                  <a:lnTo>
                    <a:pt x="152" y="235"/>
                  </a:lnTo>
                  <a:lnTo>
                    <a:pt x="153" y="234"/>
                  </a:lnTo>
                  <a:lnTo>
                    <a:pt x="154" y="234"/>
                  </a:lnTo>
                  <a:lnTo>
                    <a:pt x="154" y="233"/>
                  </a:lnTo>
                  <a:lnTo>
                    <a:pt x="153" y="233"/>
                  </a:lnTo>
                  <a:lnTo>
                    <a:pt x="152" y="232"/>
                  </a:lnTo>
                  <a:lnTo>
                    <a:pt x="153" y="232"/>
                  </a:lnTo>
                  <a:lnTo>
                    <a:pt x="153" y="231"/>
                  </a:lnTo>
                  <a:lnTo>
                    <a:pt x="154" y="231"/>
                  </a:lnTo>
                  <a:lnTo>
                    <a:pt x="153" y="231"/>
                  </a:lnTo>
                  <a:lnTo>
                    <a:pt x="153" y="230"/>
                  </a:lnTo>
                  <a:lnTo>
                    <a:pt x="153" y="229"/>
                  </a:lnTo>
                  <a:lnTo>
                    <a:pt x="153" y="228"/>
                  </a:lnTo>
                  <a:lnTo>
                    <a:pt x="154" y="227"/>
                  </a:lnTo>
                  <a:lnTo>
                    <a:pt x="153" y="227"/>
                  </a:lnTo>
                  <a:lnTo>
                    <a:pt x="153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4" y="224"/>
                  </a:lnTo>
                  <a:lnTo>
                    <a:pt x="154" y="223"/>
                  </a:lnTo>
                  <a:lnTo>
                    <a:pt x="154" y="222"/>
                  </a:lnTo>
                  <a:lnTo>
                    <a:pt x="153" y="221"/>
                  </a:lnTo>
                  <a:lnTo>
                    <a:pt x="153" y="220"/>
                  </a:lnTo>
                  <a:lnTo>
                    <a:pt x="152" y="220"/>
                  </a:lnTo>
                  <a:lnTo>
                    <a:pt x="152" y="219"/>
                  </a:lnTo>
                  <a:lnTo>
                    <a:pt x="152" y="218"/>
                  </a:lnTo>
                  <a:lnTo>
                    <a:pt x="151" y="218"/>
                  </a:lnTo>
                  <a:lnTo>
                    <a:pt x="151" y="217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4"/>
                  </a:lnTo>
                  <a:lnTo>
                    <a:pt x="150" y="213"/>
                  </a:lnTo>
                  <a:lnTo>
                    <a:pt x="150" y="212"/>
                  </a:lnTo>
                  <a:lnTo>
                    <a:pt x="149" y="212"/>
                  </a:lnTo>
                  <a:lnTo>
                    <a:pt x="148" y="211"/>
                  </a:lnTo>
                  <a:lnTo>
                    <a:pt x="149" y="211"/>
                  </a:lnTo>
                  <a:lnTo>
                    <a:pt x="149" y="210"/>
                  </a:lnTo>
                  <a:lnTo>
                    <a:pt x="149" y="209"/>
                  </a:lnTo>
                  <a:lnTo>
                    <a:pt x="148" y="209"/>
                  </a:lnTo>
                  <a:lnTo>
                    <a:pt x="148" y="208"/>
                  </a:lnTo>
                  <a:lnTo>
                    <a:pt x="148" y="207"/>
                  </a:lnTo>
                  <a:lnTo>
                    <a:pt x="147" y="206"/>
                  </a:lnTo>
                  <a:lnTo>
                    <a:pt x="147" y="205"/>
                  </a:lnTo>
                  <a:lnTo>
                    <a:pt x="148" y="205"/>
                  </a:lnTo>
                  <a:lnTo>
                    <a:pt x="148" y="204"/>
                  </a:lnTo>
                  <a:lnTo>
                    <a:pt x="148" y="203"/>
                  </a:lnTo>
                  <a:lnTo>
                    <a:pt x="148" y="202"/>
                  </a:lnTo>
                  <a:lnTo>
                    <a:pt x="148" y="201"/>
                  </a:lnTo>
                  <a:lnTo>
                    <a:pt x="147" y="201"/>
                  </a:lnTo>
                  <a:lnTo>
                    <a:pt x="147" y="200"/>
                  </a:lnTo>
                  <a:lnTo>
                    <a:pt x="146" y="200"/>
                  </a:lnTo>
                  <a:lnTo>
                    <a:pt x="145" y="199"/>
                  </a:lnTo>
                  <a:lnTo>
                    <a:pt x="145" y="198"/>
                  </a:lnTo>
                  <a:lnTo>
                    <a:pt x="144" y="198"/>
                  </a:lnTo>
                  <a:lnTo>
                    <a:pt x="144" y="197"/>
                  </a:lnTo>
                  <a:lnTo>
                    <a:pt x="143" y="197"/>
                  </a:lnTo>
                  <a:lnTo>
                    <a:pt x="143" y="196"/>
                  </a:lnTo>
                  <a:lnTo>
                    <a:pt x="143" y="195"/>
                  </a:lnTo>
                  <a:lnTo>
                    <a:pt x="142" y="195"/>
                  </a:lnTo>
                  <a:lnTo>
                    <a:pt x="142" y="194"/>
                  </a:lnTo>
                  <a:lnTo>
                    <a:pt x="141" y="194"/>
                  </a:lnTo>
                  <a:lnTo>
                    <a:pt x="141" y="193"/>
                  </a:lnTo>
                  <a:lnTo>
                    <a:pt x="140" y="193"/>
                  </a:lnTo>
                  <a:lnTo>
                    <a:pt x="140" y="194"/>
                  </a:lnTo>
                  <a:lnTo>
                    <a:pt x="139" y="194"/>
                  </a:lnTo>
                  <a:lnTo>
                    <a:pt x="138" y="193"/>
                  </a:lnTo>
                  <a:lnTo>
                    <a:pt x="137" y="193"/>
                  </a:lnTo>
                  <a:lnTo>
                    <a:pt x="136" y="193"/>
                  </a:lnTo>
                  <a:lnTo>
                    <a:pt x="135" y="193"/>
                  </a:lnTo>
                  <a:lnTo>
                    <a:pt x="135" y="192"/>
                  </a:lnTo>
                  <a:lnTo>
                    <a:pt x="135" y="191"/>
                  </a:lnTo>
                  <a:lnTo>
                    <a:pt x="135" y="190"/>
                  </a:lnTo>
                  <a:lnTo>
                    <a:pt x="136" y="189"/>
                  </a:lnTo>
                  <a:lnTo>
                    <a:pt x="136" y="188"/>
                  </a:lnTo>
                  <a:lnTo>
                    <a:pt x="135" y="188"/>
                  </a:lnTo>
                  <a:lnTo>
                    <a:pt x="135" y="189"/>
                  </a:lnTo>
                  <a:lnTo>
                    <a:pt x="135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3"/>
                  </a:lnTo>
                  <a:lnTo>
                    <a:pt x="133" y="182"/>
                  </a:lnTo>
                  <a:lnTo>
                    <a:pt x="133" y="181"/>
                  </a:lnTo>
                  <a:lnTo>
                    <a:pt x="133" y="180"/>
                  </a:lnTo>
                  <a:lnTo>
                    <a:pt x="133" y="179"/>
                  </a:lnTo>
                  <a:lnTo>
                    <a:pt x="133" y="178"/>
                  </a:lnTo>
                  <a:lnTo>
                    <a:pt x="132" y="178"/>
                  </a:lnTo>
                  <a:lnTo>
                    <a:pt x="132" y="177"/>
                  </a:lnTo>
                  <a:lnTo>
                    <a:pt x="131" y="177"/>
                  </a:lnTo>
                  <a:lnTo>
                    <a:pt x="132" y="177"/>
                  </a:lnTo>
                  <a:lnTo>
                    <a:pt x="131" y="177"/>
                  </a:lnTo>
                  <a:lnTo>
                    <a:pt x="130" y="177"/>
                  </a:lnTo>
                  <a:lnTo>
                    <a:pt x="129" y="177"/>
                  </a:lnTo>
                  <a:lnTo>
                    <a:pt x="128" y="177"/>
                  </a:lnTo>
                  <a:lnTo>
                    <a:pt x="127" y="177"/>
                  </a:lnTo>
                  <a:lnTo>
                    <a:pt x="128" y="177"/>
                  </a:lnTo>
                  <a:lnTo>
                    <a:pt x="128" y="176"/>
                  </a:lnTo>
                  <a:lnTo>
                    <a:pt x="128" y="175"/>
                  </a:lnTo>
                  <a:lnTo>
                    <a:pt x="128" y="174"/>
                  </a:lnTo>
                  <a:lnTo>
                    <a:pt x="127" y="173"/>
                  </a:lnTo>
                  <a:lnTo>
                    <a:pt x="126" y="173"/>
                  </a:lnTo>
                  <a:lnTo>
                    <a:pt x="125" y="173"/>
                  </a:lnTo>
                  <a:lnTo>
                    <a:pt x="125" y="172"/>
                  </a:lnTo>
                  <a:lnTo>
                    <a:pt x="124" y="172"/>
                  </a:lnTo>
                  <a:lnTo>
                    <a:pt x="125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3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1" y="168"/>
                  </a:lnTo>
                  <a:lnTo>
                    <a:pt x="121" y="167"/>
                  </a:lnTo>
                  <a:lnTo>
                    <a:pt x="120" y="167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7"/>
                  </a:lnTo>
                  <a:lnTo>
                    <a:pt x="118" y="166"/>
                  </a:lnTo>
                  <a:lnTo>
                    <a:pt x="118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117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4" y="161"/>
                  </a:lnTo>
                  <a:lnTo>
                    <a:pt x="115" y="160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7" y="160"/>
                  </a:lnTo>
                  <a:lnTo>
                    <a:pt x="117" y="159"/>
                  </a:lnTo>
                  <a:lnTo>
                    <a:pt x="117" y="158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5"/>
                  </a:lnTo>
                  <a:lnTo>
                    <a:pt x="117" y="155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3"/>
                  </a:lnTo>
                  <a:lnTo>
                    <a:pt x="113" y="153"/>
                  </a:lnTo>
                  <a:lnTo>
                    <a:pt x="112" y="153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6" y="149"/>
                  </a:lnTo>
                  <a:lnTo>
                    <a:pt x="106" y="148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6" y="144"/>
                  </a:lnTo>
                  <a:lnTo>
                    <a:pt x="106" y="143"/>
                  </a:lnTo>
                  <a:lnTo>
                    <a:pt x="105" y="143"/>
                  </a:lnTo>
                  <a:lnTo>
                    <a:pt x="105" y="142"/>
                  </a:lnTo>
                  <a:lnTo>
                    <a:pt x="105" y="141"/>
                  </a:lnTo>
                  <a:lnTo>
                    <a:pt x="105" y="140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9"/>
                  </a:lnTo>
                  <a:lnTo>
                    <a:pt x="107" y="138"/>
                  </a:lnTo>
                  <a:lnTo>
                    <a:pt x="107" y="137"/>
                  </a:lnTo>
                  <a:lnTo>
                    <a:pt x="107" y="136"/>
                  </a:lnTo>
                  <a:lnTo>
                    <a:pt x="107" y="137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105" y="136"/>
                  </a:lnTo>
                  <a:lnTo>
                    <a:pt x="105" y="135"/>
                  </a:lnTo>
                  <a:lnTo>
                    <a:pt x="105" y="134"/>
                  </a:lnTo>
                  <a:lnTo>
                    <a:pt x="104" y="134"/>
                  </a:lnTo>
                  <a:lnTo>
                    <a:pt x="104" y="133"/>
                  </a:lnTo>
                  <a:lnTo>
                    <a:pt x="105" y="133"/>
                  </a:lnTo>
                  <a:lnTo>
                    <a:pt x="105" y="132"/>
                  </a:lnTo>
                  <a:lnTo>
                    <a:pt x="105" y="131"/>
                  </a:lnTo>
                  <a:lnTo>
                    <a:pt x="105" y="130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3" y="128"/>
                  </a:lnTo>
                  <a:lnTo>
                    <a:pt x="102" y="128"/>
                  </a:lnTo>
                  <a:lnTo>
                    <a:pt x="103" y="128"/>
                  </a:lnTo>
                  <a:lnTo>
                    <a:pt x="103" y="127"/>
                  </a:lnTo>
                  <a:lnTo>
                    <a:pt x="103" y="126"/>
                  </a:lnTo>
                  <a:lnTo>
                    <a:pt x="103" y="125"/>
                  </a:lnTo>
                  <a:lnTo>
                    <a:pt x="102" y="124"/>
                  </a:lnTo>
                  <a:lnTo>
                    <a:pt x="102" y="123"/>
                  </a:lnTo>
                  <a:lnTo>
                    <a:pt x="101" y="122"/>
                  </a:lnTo>
                  <a:lnTo>
                    <a:pt x="102" y="122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3" y="120"/>
                  </a:lnTo>
                  <a:lnTo>
                    <a:pt x="103" y="119"/>
                  </a:lnTo>
                  <a:lnTo>
                    <a:pt x="102" y="118"/>
                  </a:lnTo>
                  <a:lnTo>
                    <a:pt x="102" y="117"/>
                  </a:lnTo>
                  <a:lnTo>
                    <a:pt x="102" y="116"/>
                  </a:lnTo>
                  <a:lnTo>
                    <a:pt x="101" y="116"/>
                  </a:lnTo>
                  <a:lnTo>
                    <a:pt x="101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3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07"/>
                  </a:lnTo>
                  <a:lnTo>
                    <a:pt x="101" y="106"/>
                  </a:lnTo>
                  <a:lnTo>
                    <a:pt x="102" y="105"/>
                  </a:lnTo>
                  <a:lnTo>
                    <a:pt x="101" y="104"/>
                  </a:lnTo>
                  <a:lnTo>
                    <a:pt x="100" y="104"/>
                  </a:lnTo>
                  <a:lnTo>
                    <a:pt x="100" y="105"/>
                  </a:lnTo>
                  <a:lnTo>
                    <a:pt x="100" y="104"/>
                  </a:lnTo>
                  <a:lnTo>
                    <a:pt x="100" y="103"/>
                  </a:lnTo>
                  <a:lnTo>
                    <a:pt x="100" y="102"/>
                  </a:lnTo>
                  <a:lnTo>
                    <a:pt x="99" y="102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101"/>
                  </a:lnTo>
                  <a:lnTo>
                    <a:pt x="100" y="101"/>
                  </a:lnTo>
                  <a:lnTo>
                    <a:pt x="99" y="100"/>
                  </a:lnTo>
                  <a:lnTo>
                    <a:pt x="98" y="100"/>
                  </a:lnTo>
                  <a:lnTo>
                    <a:pt x="99" y="100"/>
                  </a:lnTo>
                  <a:lnTo>
                    <a:pt x="100" y="100"/>
                  </a:lnTo>
                  <a:lnTo>
                    <a:pt x="100" y="99"/>
                  </a:lnTo>
                  <a:lnTo>
                    <a:pt x="100" y="98"/>
                  </a:lnTo>
                  <a:lnTo>
                    <a:pt x="100" y="97"/>
                  </a:lnTo>
                  <a:lnTo>
                    <a:pt x="99" y="97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7" y="95"/>
                  </a:lnTo>
                  <a:lnTo>
                    <a:pt x="97" y="94"/>
                  </a:lnTo>
                  <a:lnTo>
                    <a:pt x="98" y="93"/>
                  </a:lnTo>
                  <a:lnTo>
                    <a:pt x="98" y="92"/>
                  </a:lnTo>
                  <a:lnTo>
                    <a:pt x="97" y="92"/>
                  </a:lnTo>
                  <a:lnTo>
                    <a:pt x="97" y="91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6" y="89"/>
                  </a:lnTo>
                  <a:lnTo>
                    <a:pt x="95" y="89"/>
                  </a:lnTo>
                  <a:lnTo>
                    <a:pt x="94" y="89"/>
                  </a:lnTo>
                  <a:lnTo>
                    <a:pt x="95" y="89"/>
                  </a:lnTo>
                  <a:lnTo>
                    <a:pt x="95" y="88"/>
                  </a:lnTo>
                  <a:lnTo>
                    <a:pt x="95" y="87"/>
                  </a:lnTo>
                  <a:lnTo>
                    <a:pt x="95" y="86"/>
                  </a:lnTo>
                  <a:lnTo>
                    <a:pt x="95" y="85"/>
                  </a:lnTo>
                  <a:lnTo>
                    <a:pt x="94" y="84"/>
                  </a:lnTo>
                  <a:lnTo>
                    <a:pt x="94" y="83"/>
                  </a:lnTo>
                  <a:lnTo>
                    <a:pt x="93" y="83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79"/>
                  </a:lnTo>
                  <a:lnTo>
                    <a:pt x="92" y="78"/>
                  </a:lnTo>
                  <a:lnTo>
                    <a:pt x="91" y="78"/>
                  </a:lnTo>
                  <a:lnTo>
                    <a:pt x="90" y="78"/>
                  </a:lnTo>
                  <a:lnTo>
                    <a:pt x="89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6"/>
                  </a:lnTo>
                  <a:lnTo>
                    <a:pt x="89" y="75"/>
                  </a:lnTo>
                  <a:lnTo>
                    <a:pt x="89" y="74"/>
                  </a:lnTo>
                  <a:lnTo>
                    <a:pt x="88" y="74"/>
                  </a:lnTo>
                  <a:lnTo>
                    <a:pt x="88" y="73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4" y="72"/>
                  </a:lnTo>
                  <a:lnTo>
                    <a:pt x="84" y="71"/>
                  </a:lnTo>
                  <a:lnTo>
                    <a:pt x="83" y="71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8" y="70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5" y="70"/>
                  </a:lnTo>
                  <a:lnTo>
                    <a:pt x="74" y="70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72" y="67"/>
                  </a:lnTo>
                  <a:lnTo>
                    <a:pt x="73" y="67"/>
                  </a:lnTo>
                  <a:lnTo>
                    <a:pt x="72" y="67"/>
                  </a:lnTo>
                  <a:lnTo>
                    <a:pt x="71" y="67"/>
                  </a:lnTo>
                  <a:lnTo>
                    <a:pt x="71" y="66"/>
                  </a:lnTo>
                  <a:lnTo>
                    <a:pt x="71" y="65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1"/>
                  </a:lnTo>
                  <a:lnTo>
                    <a:pt x="70" y="60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69" y="57"/>
                  </a:lnTo>
                  <a:lnTo>
                    <a:pt x="69" y="56"/>
                  </a:lnTo>
                  <a:lnTo>
                    <a:pt x="69" y="55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70" y="53"/>
                  </a:lnTo>
                  <a:lnTo>
                    <a:pt x="69" y="53"/>
                  </a:lnTo>
                  <a:lnTo>
                    <a:pt x="69" y="52"/>
                  </a:lnTo>
                  <a:lnTo>
                    <a:pt x="69" y="51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49"/>
                  </a:lnTo>
                  <a:lnTo>
                    <a:pt x="67" y="48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2" y="43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0" y="43"/>
                  </a:lnTo>
                  <a:lnTo>
                    <a:pt x="59" y="43"/>
                  </a:lnTo>
                  <a:lnTo>
                    <a:pt x="59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5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0" y="43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7" y="41"/>
                  </a:lnTo>
                  <a:lnTo>
                    <a:pt x="47" y="42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7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2" y="36"/>
                  </a:lnTo>
                  <a:lnTo>
                    <a:pt x="42" y="37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2"/>
                  </a:lnTo>
                  <a:lnTo>
                    <a:pt x="39" y="31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5" y="18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01787" y="3276600"/>
              <a:ext cx="609600" cy="622300"/>
            </a:xfrm>
            <a:custGeom>
              <a:avLst/>
              <a:gdLst>
                <a:gd name="T0" fmla="*/ 2147483647 w 415"/>
                <a:gd name="T1" fmla="*/ 2147483647 h 438"/>
                <a:gd name="T2" fmla="*/ 2147483647 w 415"/>
                <a:gd name="T3" fmla="*/ 2147483647 h 438"/>
                <a:gd name="T4" fmla="*/ 2147483647 w 415"/>
                <a:gd name="T5" fmla="*/ 2147483647 h 438"/>
                <a:gd name="T6" fmla="*/ 2147483647 w 415"/>
                <a:gd name="T7" fmla="*/ 2147483647 h 438"/>
                <a:gd name="T8" fmla="*/ 2147483647 w 415"/>
                <a:gd name="T9" fmla="*/ 2147483647 h 438"/>
                <a:gd name="T10" fmla="*/ 2147483647 w 415"/>
                <a:gd name="T11" fmla="*/ 2147483647 h 438"/>
                <a:gd name="T12" fmla="*/ 2147483647 w 415"/>
                <a:gd name="T13" fmla="*/ 2147483647 h 438"/>
                <a:gd name="T14" fmla="*/ 2147483647 w 415"/>
                <a:gd name="T15" fmla="*/ 2147483647 h 438"/>
                <a:gd name="T16" fmla="*/ 2147483647 w 415"/>
                <a:gd name="T17" fmla="*/ 2147483647 h 438"/>
                <a:gd name="T18" fmla="*/ 2147483647 w 415"/>
                <a:gd name="T19" fmla="*/ 2147483647 h 438"/>
                <a:gd name="T20" fmla="*/ 2147483647 w 415"/>
                <a:gd name="T21" fmla="*/ 2147483647 h 438"/>
                <a:gd name="T22" fmla="*/ 2147483647 w 415"/>
                <a:gd name="T23" fmla="*/ 2147483647 h 438"/>
                <a:gd name="T24" fmla="*/ 2147483647 w 415"/>
                <a:gd name="T25" fmla="*/ 2147483647 h 438"/>
                <a:gd name="T26" fmla="*/ 2147483647 w 415"/>
                <a:gd name="T27" fmla="*/ 2147483647 h 438"/>
                <a:gd name="T28" fmla="*/ 2147483647 w 415"/>
                <a:gd name="T29" fmla="*/ 2147483647 h 438"/>
                <a:gd name="T30" fmla="*/ 2147483647 w 415"/>
                <a:gd name="T31" fmla="*/ 2147483647 h 438"/>
                <a:gd name="T32" fmla="*/ 2147483647 w 415"/>
                <a:gd name="T33" fmla="*/ 2147483647 h 438"/>
                <a:gd name="T34" fmla="*/ 2147483647 w 415"/>
                <a:gd name="T35" fmla="*/ 2147483647 h 438"/>
                <a:gd name="T36" fmla="*/ 2147483647 w 415"/>
                <a:gd name="T37" fmla="*/ 2147483647 h 438"/>
                <a:gd name="T38" fmla="*/ 2147483647 w 415"/>
                <a:gd name="T39" fmla="*/ 2147483647 h 438"/>
                <a:gd name="T40" fmla="*/ 2147483647 w 415"/>
                <a:gd name="T41" fmla="*/ 2147483647 h 438"/>
                <a:gd name="T42" fmla="*/ 2147483647 w 415"/>
                <a:gd name="T43" fmla="*/ 2147483647 h 438"/>
                <a:gd name="T44" fmla="*/ 2147483647 w 415"/>
                <a:gd name="T45" fmla="*/ 2147483647 h 438"/>
                <a:gd name="T46" fmla="*/ 2147483647 w 415"/>
                <a:gd name="T47" fmla="*/ 2147483647 h 438"/>
                <a:gd name="T48" fmla="*/ 2147483647 w 415"/>
                <a:gd name="T49" fmla="*/ 2147483647 h 438"/>
                <a:gd name="T50" fmla="*/ 2147483647 w 415"/>
                <a:gd name="T51" fmla="*/ 2147483647 h 438"/>
                <a:gd name="T52" fmla="*/ 2147483647 w 415"/>
                <a:gd name="T53" fmla="*/ 2147483647 h 438"/>
                <a:gd name="T54" fmla="*/ 2147483647 w 415"/>
                <a:gd name="T55" fmla="*/ 2147483647 h 438"/>
                <a:gd name="T56" fmla="*/ 2147483647 w 415"/>
                <a:gd name="T57" fmla="*/ 2147483647 h 438"/>
                <a:gd name="T58" fmla="*/ 2147483647 w 415"/>
                <a:gd name="T59" fmla="*/ 2147483647 h 438"/>
                <a:gd name="T60" fmla="*/ 2147483647 w 415"/>
                <a:gd name="T61" fmla="*/ 2147483647 h 438"/>
                <a:gd name="T62" fmla="*/ 2147483647 w 415"/>
                <a:gd name="T63" fmla="*/ 2147483647 h 438"/>
                <a:gd name="T64" fmla="*/ 2147483647 w 415"/>
                <a:gd name="T65" fmla="*/ 2147483647 h 438"/>
                <a:gd name="T66" fmla="*/ 2147483647 w 415"/>
                <a:gd name="T67" fmla="*/ 2147483647 h 438"/>
                <a:gd name="T68" fmla="*/ 2147483647 w 415"/>
                <a:gd name="T69" fmla="*/ 2147483647 h 438"/>
                <a:gd name="T70" fmla="*/ 2147483647 w 415"/>
                <a:gd name="T71" fmla="*/ 2147483647 h 438"/>
                <a:gd name="T72" fmla="*/ 2147483647 w 415"/>
                <a:gd name="T73" fmla="*/ 2147483647 h 438"/>
                <a:gd name="T74" fmla="*/ 2147483647 w 415"/>
                <a:gd name="T75" fmla="*/ 2147483647 h 438"/>
                <a:gd name="T76" fmla="*/ 2147483647 w 415"/>
                <a:gd name="T77" fmla="*/ 2147483647 h 438"/>
                <a:gd name="T78" fmla="*/ 2147483647 w 415"/>
                <a:gd name="T79" fmla="*/ 2147483647 h 438"/>
                <a:gd name="T80" fmla="*/ 2147483647 w 415"/>
                <a:gd name="T81" fmla="*/ 2147483647 h 438"/>
                <a:gd name="T82" fmla="*/ 2147483647 w 415"/>
                <a:gd name="T83" fmla="*/ 2147483647 h 438"/>
                <a:gd name="T84" fmla="*/ 2147483647 w 415"/>
                <a:gd name="T85" fmla="*/ 2147483647 h 438"/>
                <a:gd name="T86" fmla="*/ 2147483647 w 415"/>
                <a:gd name="T87" fmla="*/ 2147483647 h 438"/>
                <a:gd name="T88" fmla="*/ 2147483647 w 415"/>
                <a:gd name="T89" fmla="*/ 2147483647 h 438"/>
                <a:gd name="T90" fmla="*/ 2147483647 w 415"/>
                <a:gd name="T91" fmla="*/ 2147483647 h 438"/>
                <a:gd name="T92" fmla="*/ 2147483647 w 415"/>
                <a:gd name="T93" fmla="*/ 2147483647 h 438"/>
                <a:gd name="T94" fmla="*/ 2147483647 w 415"/>
                <a:gd name="T95" fmla="*/ 2147483647 h 438"/>
                <a:gd name="T96" fmla="*/ 2147483647 w 415"/>
                <a:gd name="T97" fmla="*/ 2147483647 h 438"/>
                <a:gd name="T98" fmla="*/ 2147483647 w 415"/>
                <a:gd name="T99" fmla="*/ 2147483647 h 438"/>
                <a:gd name="T100" fmla="*/ 2147483647 w 415"/>
                <a:gd name="T101" fmla="*/ 2147483647 h 438"/>
                <a:gd name="T102" fmla="*/ 2147483647 w 415"/>
                <a:gd name="T103" fmla="*/ 2147483647 h 438"/>
                <a:gd name="T104" fmla="*/ 2147483647 w 415"/>
                <a:gd name="T105" fmla="*/ 2147483647 h 438"/>
                <a:gd name="T106" fmla="*/ 2147483647 w 415"/>
                <a:gd name="T107" fmla="*/ 2147483647 h 438"/>
                <a:gd name="T108" fmla="*/ 2147483647 w 415"/>
                <a:gd name="T109" fmla="*/ 0 h 438"/>
                <a:gd name="T110" fmla="*/ 2147483647 w 415"/>
                <a:gd name="T111" fmla="*/ 2147483647 h 438"/>
                <a:gd name="T112" fmla="*/ 2147483647 w 415"/>
                <a:gd name="T113" fmla="*/ 2147483647 h 438"/>
                <a:gd name="T114" fmla="*/ 2147483647 w 415"/>
                <a:gd name="T115" fmla="*/ 2147483647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15"/>
                <a:gd name="T175" fmla="*/ 0 h 438"/>
                <a:gd name="T176" fmla="*/ 415 w 415"/>
                <a:gd name="T177" fmla="*/ 438 h 4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15" h="438">
                  <a:moveTo>
                    <a:pt x="415" y="437"/>
                  </a:moveTo>
                  <a:lnTo>
                    <a:pt x="415" y="436"/>
                  </a:lnTo>
                  <a:lnTo>
                    <a:pt x="415" y="435"/>
                  </a:lnTo>
                  <a:lnTo>
                    <a:pt x="414" y="435"/>
                  </a:lnTo>
                  <a:lnTo>
                    <a:pt x="413" y="436"/>
                  </a:lnTo>
                  <a:lnTo>
                    <a:pt x="412" y="437"/>
                  </a:lnTo>
                  <a:lnTo>
                    <a:pt x="411" y="437"/>
                  </a:lnTo>
                  <a:lnTo>
                    <a:pt x="410" y="437"/>
                  </a:lnTo>
                  <a:lnTo>
                    <a:pt x="410" y="436"/>
                  </a:lnTo>
                  <a:lnTo>
                    <a:pt x="409" y="436"/>
                  </a:lnTo>
                  <a:lnTo>
                    <a:pt x="408" y="436"/>
                  </a:lnTo>
                  <a:lnTo>
                    <a:pt x="407" y="436"/>
                  </a:lnTo>
                  <a:lnTo>
                    <a:pt x="406" y="436"/>
                  </a:lnTo>
                  <a:lnTo>
                    <a:pt x="405" y="437"/>
                  </a:lnTo>
                  <a:lnTo>
                    <a:pt x="404" y="437"/>
                  </a:lnTo>
                  <a:lnTo>
                    <a:pt x="403" y="437"/>
                  </a:lnTo>
                  <a:lnTo>
                    <a:pt x="403" y="438"/>
                  </a:lnTo>
                  <a:lnTo>
                    <a:pt x="402" y="438"/>
                  </a:lnTo>
                  <a:lnTo>
                    <a:pt x="401" y="438"/>
                  </a:lnTo>
                  <a:lnTo>
                    <a:pt x="401" y="437"/>
                  </a:lnTo>
                  <a:lnTo>
                    <a:pt x="400" y="437"/>
                  </a:lnTo>
                  <a:lnTo>
                    <a:pt x="399" y="437"/>
                  </a:lnTo>
                  <a:lnTo>
                    <a:pt x="399" y="436"/>
                  </a:lnTo>
                  <a:lnTo>
                    <a:pt x="399" y="435"/>
                  </a:lnTo>
                  <a:lnTo>
                    <a:pt x="399" y="434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7" y="433"/>
                  </a:lnTo>
                  <a:lnTo>
                    <a:pt x="397" y="434"/>
                  </a:lnTo>
                  <a:lnTo>
                    <a:pt x="396" y="434"/>
                  </a:lnTo>
                  <a:lnTo>
                    <a:pt x="396" y="433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5" y="431"/>
                  </a:lnTo>
                  <a:lnTo>
                    <a:pt x="395" y="430"/>
                  </a:lnTo>
                  <a:lnTo>
                    <a:pt x="394" y="430"/>
                  </a:lnTo>
                  <a:lnTo>
                    <a:pt x="393" y="430"/>
                  </a:lnTo>
                  <a:lnTo>
                    <a:pt x="392" y="430"/>
                  </a:lnTo>
                  <a:lnTo>
                    <a:pt x="392" y="429"/>
                  </a:lnTo>
                  <a:lnTo>
                    <a:pt x="392" y="428"/>
                  </a:lnTo>
                  <a:lnTo>
                    <a:pt x="392" y="427"/>
                  </a:lnTo>
                  <a:lnTo>
                    <a:pt x="391" y="427"/>
                  </a:lnTo>
                  <a:lnTo>
                    <a:pt x="390" y="427"/>
                  </a:lnTo>
                  <a:lnTo>
                    <a:pt x="389" y="427"/>
                  </a:lnTo>
                  <a:lnTo>
                    <a:pt x="389" y="428"/>
                  </a:lnTo>
                  <a:lnTo>
                    <a:pt x="389" y="429"/>
                  </a:lnTo>
                  <a:lnTo>
                    <a:pt x="389" y="430"/>
                  </a:lnTo>
                  <a:lnTo>
                    <a:pt x="388" y="431"/>
                  </a:lnTo>
                  <a:lnTo>
                    <a:pt x="388" y="432"/>
                  </a:lnTo>
                  <a:lnTo>
                    <a:pt x="387" y="432"/>
                  </a:lnTo>
                  <a:lnTo>
                    <a:pt x="386" y="432"/>
                  </a:lnTo>
                  <a:lnTo>
                    <a:pt x="386" y="431"/>
                  </a:lnTo>
                  <a:lnTo>
                    <a:pt x="386" y="430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3" y="432"/>
                  </a:lnTo>
                  <a:lnTo>
                    <a:pt x="383" y="431"/>
                  </a:lnTo>
                  <a:lnTo>
                    <a:pt x="383" y="430"/>
                  </a:lnTo>
                  <a:lnTo>
                    <a:pt x="384" y="429"/>
                  </a:lnTo>
                  <a:lnTo>
                    <a:pt x="383" y="429"/>
                  </a:lnTo>
                  <a:lnTo>
                    <a:pt x="383" y="428"/>
                  </a:lnTo>
                  <a:lnTo>
                    <a:pt x="383" y="427"/>
                  </a:lnTo>
                  <a:lnTo>
                    <a:pt x="383" y="426"/>
                  </a:lnTo>
                  <a:lnTo>
                    <a:pt x="382" y="426"/>
                  </a:lnTo>
                  <a:lnTo>
                    <a:pt x="381" y="426"/>
                  </a:lnTo>
                  <a:lnTo>
                    <a:pt x="381" y="427"/>
                  </a:lnTo>
                  <a:lnTo>
                    <a:pt x="380" y="427"/>
                  </a:lnTo>
                  <a:lnTo>
                    <a:pt x="380" y="426"/>
                  </a:lnTo>
                  <a:lnTo>
                    <a:pt x="381" y="425"/>
                  </a:lnTo>
                  <a:lnTo>
                    <a:pt x="380" y="425"/>
                  </a:lnTo>
                  <a:lnTo>
                    <a:pt x="380" y="424"/>
                  </a:lnTo>
                  <a:lnTo>
                    <a:pt x="379" y="424"/>
                  </a:lnTo>
                  <a:lnTo>
                    <a:pt x="378" y="424"/>
                  </a:lnTo>
                  <a:lnTo>
                    <a:pt x="377" y="424"/>
                  </a:lnTo>
                  <a:lnTo>
                    <a:pt x="377" y="423"/>
                  </a:lnTo>
                  <a:lnTo>
                    <a:pt x="377" y="422"/>
                  </a:lnTo>
                  <a:lnTo>
                    <a:pt x="377" y="421"/>
                  </a:lnTo>
                  <a:lnTo>
                    <a:pt x="376" y="421"/>
                  </a:lnTo>
                  <a:lnTo>
                    <a:pt x="375" y="421"/>
                  </a:lnTo>
                  <a:lnTo>
                    <a:pt x="375" y="422"/>
                  </a:lnTo>
                  <a:lnTo>
                    <a:pt x="374" y="422"/>
                  </a:lnTo>
                  <a:lnTo>
                    <a:pt x="374" y="423"/>
                  </a:lnTo>
                  <a:lnTo>
                    <a:pt x="373" y="423"/>
                  </a:lnTo>
                  <a:lnTo>
                    <a:pt x="373" y="422"/>
                  </a:lnTo>
                  <a:lnTo>
                    <a:pt x="373" y="421"/>
                  </a:lnTo>
                  <a:lnTo>
                    <a:pt x="373" y="420"/>
                  </a:lnTo>
                  <a:lnTo>
                    <a:pt x="372" y="420"/>
                  </a:lnTo>
                  <a:lnTo>
                    <a:pt x="371" y="420"/>
                  </a:lnTo>
                  <a:lnTo>
                    <a:pt x="371" y="419"/>
                  </a:lnTo>
                  <a:lnTo>
                    <a:pt x="371" y="418"/>
                  </a:lnTo>
                  <a:lnTo>
                    <a:pt x="370" y="418"/>
                  </a:lnTo>
                  <a:lnTo>
                    <a:pt x="370" y="417"/>
                  </a:lnTo>
                  <a:lnTo>
                    <a:pt x="370" y="418"/>
                  </a:lnTo>
                  <a:lnTo>
                    <a:pt x="369" y="418"/>
                  </a:lnTo>
                  <a:lnTo>
                    <a:pt x="369" y="419"/>
                  </a:lnTo>
                  <a:lnTo>
                    <a:pt x="368" y="418"/>
                  </a:lnTo>
                  <a:lnTo>
                    <a:pt x="368" y="419"/>
                  </a:lnTo>
                  <a:lnTo>
                    <a:pt x="367" y="418"/>
                  </a:lnTo>
                  <a:lnTo>
                    <a:pt x="366" y="418"/>
                  </a:lnTo>
                  <a:lnTo>
                    <a:pt x="365" y="418"/>
                  </a:lnTo>
                  <a:lnTo>
                    <a:pt x="366" y="418"/>
                  </a:lnTo>
                  <a:lnTo>
                    <a:pt x="366" y="417"/>
                  </a:lnTo>
                  <a:lnTo>
                    <a:pt x="365" y="417"/>
                  </a:lnTo>
                  <a:lnTo>
                    <a:pt x="364" y="417"/>
                  </a:lnTo>
                  <a:lnTo>
                    <a:pt x="363" y="417"/>
                  </a:lnTo>
                  <a:lnTo>
                    <a:pt x="362" y="416"/>
                  </a:lnTo>
                  <a:lnTo>
                    <a:pt x="362" y="417"/>
                  </a:lnTo>
                  <a:lnTo>
                    <a:pt x="361" y="417"/>
                  </a:lnTo>
                  <a:lnTo>
                    <a:pt x="361" y="418"/>
                  </a:lnTo>
                  <a:lnTo>
                    <a:pt x="360" y="418"/>
                  </a:lnTo>
                  <a:lnTo>
                    <a:pt x="360" y="417"/>
                  </a:lnTo>
                  <a:lnTo>
                    <a:pt x="359" y="417"/>
                  </a:lnTo>
                  <a:lnTo>
                    <a:pt x="359" y="416"/>
                  </a:lnTo>
                  <a:lnTo>
                    <a:pt x="358" y="416"/>
                  </a:lnTo>
                  <a:lnTo>
                    <a:pt x="358" y="415"/>
                  </a:lnTo>
                  <a:lnTo>
                    <a:pt x="359" y="415"/>
                  </a:lnTo>
                  <a:lnTo>
                    <a:pt x="360" y="415"/>
                  </a:lnTo>
                  <a:lnTo>
                    <a:pt x="361" y="415"/>
                  </a:lnTo>
                  <a:lnTo>
                    <a:pt x="361" y="414"/>
                  </a:lnTo>
                  <a:lnTo>
                    <a:pt x="361" y="413"/>
                  </a:lnTo>
                  <a:lnTo>
                    <a:pt x="361" y="412"/>
                  </a:lnTo>
                  <a:lnTo>
                    <a:pt x="360" y="412"/>
                  </a:lnTo>
                  <a:lnTo>
                    <a:pt x="361" y="412"/>
                  </a:lnTo>
                  <a:lnTo>
                    <a:pt x="361" y="411"/>
                  </a:lnTo>
                  <a:lnTo>
                    <a:pt x="361" y="410"/>
                  </a:lnTo>
                  <a:lnTo>
                    <a:pt x="361" y="409"/>
                  </a:lnTo>
                  <a:lnTo>
                    <a:pt x="362" y="409"/>
                  </a:lnTo>
                  <a:lnTo>
                    <a:pt x="361" y="408"/>
                  </a:lnTo>
                  <a:lnTo>
                    <a:pt x="360" y="408"/>
                  </a:lnTo>
                  <a:lnTo>
                    <a:pt x="359" y="408"/>
                  </a:lnTo>
                  <a:lnTo>
                    <a:pt x="359" y="407"/>
                  </a:lnTo>
                  <a:lnTo>
                    <a:pt x="358" y="407"/>
                  </a:lnTo>
                  <a:lnTo>
                    <a:pt x="358" y="406"/>
                  </a:lnTo>
                  <a:lnTo>
                    <a:pt x="359" y="406"/>
                  </a:lnTo>
                  <a:lnTo>
                    <a:pt x="360" y="405"/>
                  </a:lnTo>
                  <a:lnTo>
                    <a:pt x="360" y="404"/>
                  </a:lnTo>
                  <a:lnTo>
                    <a:pt x="359" y="404"/>
                  </a:lnTo>
                  <a:lnTo>
                    <a:pt x="360" y="404"/>
                  </a:lnTo>
                  <a:lnTo>
                    <a:pt x="359" y="404"/>
                  </a:lnTo>
                  <a:lnTo>
                    <a:pt x="359" y="403"/>
                  </a:lnTo>
                  <a:lnTo>
                    <a:pt x="358" y="403"/>
                  </a:lnTo>
                  <a:lnTo>
                    <a:pt x="357" y="403"/>
                  </a:lnTo>
                  <a:lnTo>
                    <a:pt x="357" y="404"/>
                  </a:lnTo>
                  <a:lnTo>
                    <a:pt x="356" y="404"/>
                  </a:lnTo>
                  <a:lnTo>
                    <a:pt x="355" y="404"/>
                  </a:lnTo>
                  <a:lnTo>
                    <a:pt x="355" y="403"/>
                  </a:lnTo>
                  <a:lnTo>
                    <a:pt x="356" y="403"/>
                  </a:lnTo>
                  <a:lnTo>
                    <a:pt x="356" y="402"/>
                  </a:lnTo>
                  <a:lnTo>
                    <a:pt x="355" y="402"/>
                  </a:lnTo>
                  <a:lnTo>
                    <a:pt x="355" y="401"/>
                  </a:lnTo>
                  <a:lnTo>
                    <a:pt x="355" y="400"/>
                  </a:lnTo>
                  <a:lnTo>
                    <a:pt x="355" y="399"/>
                  </a:lnTo>
                  <a:lnTo>
                    <a:pt x="354" y="399"/>
                  </a:lnTo>
                  <a:lnTo>
                    <a:pt x="353" y="399"/>
                  </a:lnTo>
                  <a:lnTo>
                    <a:pt x="352" y="399"/>
                  </a:lnTo>
                  <a:lnTo>
                    <a:pt x="351" y="398"/>
                  </a:lnTo>
                  <a:lnTo>
                    <a:pt x="350" y="398"/>
                  </a:lnTo>
                  <a:lnTo>
                    <a:pt x="349" y="398"/>
                  </a:lnTo>
                  <a:lnTo>
                    <a:pt x="349" y="397"/>
                  </a:lnTo>
                  <a:lnTo>
                    <a:pt x="348" y="396"/>
                  </a:lnTo>
                  <a:lnTo>
                    <a:pt x="347" y="396"/>
                  </a:lnTo>
                  <a:lnTo>
                    <a:pt x="347" y="395"/>
                  </a:lnTo>
                  <a:lnTo>
                    <a:pt x="346" y="394"/>
                  </a:lnTo>
                  <a:lnTo>
                    <a:pt x="346" y="393"/>
                  </a:lnTo>
                  <a:lnTo>
                    <a:pt x="345" y="393"/>
                  </a:lnTo>
                  <a:lnTo>
                    <a:pt x="344" y="393"/>
                  </a:lnTo>
                  <a:lnTo>
                    <a:pt x="343" y="393"/>
                  </a:lnTo>
                  <a:lnTo>
                    <a:pt x="344" y="393"/>
                  </a:lnTo>
                  <a:lnTo>
                    <a:pt x="344" y="392"/>
                  </a:lnTo>
                  <a:lnTo>
                    <a:pt x="344" y="391"/>
                  </a:lnTo>
                  <a:lnTo>
                    <a:pt x="343" y="391"/>
                  </a:lnTo>
                  <a:lnTo>
                    <a:pt x="342" y="391"/>
                  </a:lnTo>
                  <a:lnTo>
                    <a:pt x="342" y="390"/>
                  </a:lnTo>
                  <a:lnTo>
                    <a:pt x="341" y="390"/>
                  </a:lnTo>
                  <a:lnTo>
                    <a:pt x="340" y="390"/>
                  </a:lnTo>
                  <a:lnTo>
                    <a:pt x="340" y="391"/>
                  </a:lnTo>
                  <a:lnTo>
                    <a:pt x="340" y="390"/>
                  </a:lnTo>
                  <a:lnTo>
                    <a:pt x="340" y="389"/>
                  </a:lnTo>
                  <a:lnTo>
                    <a:pt x="340" y="388"/>
                  </a:lnTo>
                  <a:lnTo>
                    <a:pt x="339" y="388"/>
                  </a:lnTo>
                  <a:lnTo>
                    <a:pt x="339" y="387"/>
                  </a:lnTo>
                  <a:lnTo>
                    <a:pt x="338" y="387"/>
                  </a:lnTo>
                  <a:lnTo>
                    <a:pt x="337" y="387"/>
                  </a:lnTo>
                  <a:lnTo>
                    <a:pt x="336" y="387"/>
                  </a:lnTo>
                  <a:lnTo>
                    <a:pt x="336" y="386"/>
                  </a:lnTo>
                  <a:lnTo>
                    <a:pt x="336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4" y="384"/>
                  </a:lnTo>
                  <a:lnTo>
                    <a:pt x="333" y="384"/>
                  </a:lnTo>
                  <a:lnTo>
                    <a:pt x="332" y="384"/>
                  </a:lnTo>
                  <a:lnTo>
                    <a:pt x="333" y="383"/>
                  </a:lnTo>
                  <a:lnTo>
                    <a:pt x="333" y="384"/>
                  </a:lnTo>
                  <a:lnTo>
                    <a:pt x="334" y="384"/>
                  </a:lnTo>
                  <a:lnTo>
                    <a:pt x="334" y="383"/>
                  </a:lnTo>
                  <a:lnTo>
                    <a:pt x="333" y="382"/>
                  </a:lnTo>
                  <a:lnTo>
                    <a:pt x="332" y="382"/>
                  </a:lnTo>
                  <a:lnTo>
                    <a:pt x="331" y="382"/>
                  </a:lnTo>
                  <a:lnTo>
                    <a:pt x="331" y="381"/>
                  </a:lnTo>
                  <a:lnTo>
                    <a:pt x="330" y="381"/>
                  </a:lnTo>
                  <a:lnTo>
                    <a:pt x="331" y="381"/>
                  </a:lnTo>
                  <a:lnTo>
                    <a:pt x="331" y="380"/>
                  </a:lnTo>
                  <a:lnTo>
                    <a:pt x="331" y="379"/>
                  </a:lnTo>
                  <a:lnTo>
                    <a:pt x="332" y="379"/>
                  </a:lnTo>
                  <a:lnTo>
                    <a:pt x="332" y="378"/>
                  </a:lnTo>
                  <a:lnTo>
                    <a:pt x="331" y="378"/>
                  </a:lnTo>
                  <a:lnTo>
                    <a:pt x="331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8" y="376"/>
                  </a:lnTo>
                  <a:lnTo>
                    <a:pt x="326" y="376"/>
                  </a:lnTo>
                  <a:lnTo>
                    <a:pt x="325" y="376"/>
                  </a:lnTo>
                  <a:lnTo>
                    <a:pt x="325" y="375"/>
                  </a:lnTo>
                  <a:lnTo>
                    <a:pt x="325" y="374"/>
                  </a:lnTo>
                  <a:lnTo>
                    <a:pt x="325" y="373"/>
                  </a:lnTo>
                  <a:lnTo>
                    <a:pt x="324" y="373"/>
                  </a:lnTo>
                  <a:lnTo>
                    <a:pt x="324" y="372"/>
                  </a:lnTo>
                  <a:lnTo>
                    <a:pt x="324" y="371"/>
                  </a:lnTo>
                  <a:lnTo>
                    <a:pt x="323" y="371"/>
                  </a:lnTo>
                  <a:lnTo>
                    <a:pt x="322" y="371"/>
                  </a:lnTo>
                  <a:lnTo>
                    <a:pt x="321" y="371"/>
                  </a:lnTo>
                  <a:lnTo>
                    <a:pt x="321" y="370"/>
                  </a:lnTo>
                  <a:lnTo>
                    <a:pt x="321" y="369"/>
                  </a:lnTo>
                  <a:lnTo>
                    <a:pt x="320" y="369"/>
                  </a:lnTo>
                  <a:lnTo>
                    <a:pt x="319" y="368"/>
                  </a:lnTo>
                  <a:lnTo>
                    <a:pt x="318" y="369"/>
                  </a:lnTo>
                  <a:lnTo>
                    <a:pt x="317" y="369"/>
                  </a:lnTo>
                  <a:lnTo>
                    <a:pt x="317" y="368"/>
                  </a:lnTo>
                  <a:lnTo>
                    <a:pt x="316" y="368"/>
                  </a:lnTo>
                  <a:lnTo>
                    <a:pt x="315" y="368"/>
                  </a:lnTo>
                  <a:lnTo>
                    <a:pt x="315" y="367"/>
                  </a:lnTo>
                  <a:lnTo>
                    <a:pt x="314" y="367"/>
                  </a:lnTo>
                  <a:lnTo>
                    <a:pt x="314" y="366"/>
                  </a:lnTo>
                  <a:lnTo>
                    <a:pt x="313" y="366"/>
                  </a:lnTo>
                  <a:lnTo>
                    <a:pt x="313" y="365"/>
                  </a:lnTo>
                  <a:lnTo>
                    <a:pt x="312" y="365"/>
                  </a:lnTo>
                  <a:lnTo>
                    <a:pt x="312" y="364"/>
                  </a:lnTo>
                  <a:lnTo>
                    <a:pt x="311" y="363"/>
                  </a:lnTo>
                  <a:lnTo>
                    <a:pt x="311" y="362"/>
                  </a:lnTo>
                  <a:lnTo>
                    <a:pt x="310" y="361"/>
                  </a:lnTo>
                  <a:lnTo>
                    <a:pt x="309" y="360"/>
                  </a:lnTo>
                  <a:lnTo>
                    <a:pt x="309" y="359"/>
                  </a:lnTo>
                  <a:lnTo>
                    <a:pt x="310" y="358"/>
                  </a:lnTo>
                  <a:lnTo>
                    <a:pt x="310" y="357"/>
                  </a:lnTo>
                  <a:lnTo>
                    <a:pt x="309" y="356"/>
                  </a:lnTo>
                  <a:lnTo>
                    <a:pt x="307" y="356"/>
                  </a:lnTo>
                  <a:lnTo>
                    <a:pt x="307" y="355"/>
                  </a:lnTo>
                  <a:lnTo>
                    <a:pt x="307" y="354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0"/>
                  </a:lnTo>
                  <a:lnTo>
                    <a:pt x="307" y="349"/>
                  </a:lnTo>
                  <a:lnTo>
                    <a:pt x="307" y="346"/>
                  </a:lnTo>
                  <a:lnTo>
                    <a:pt x="307" y="345"/>
                  </a:lnTo>
                  <a:lnTo>
                    <a:pt x="306" y="343"/>
                  </a:lnTo>
                  <a:lnTo>
                    <a:pt x="305" y="342"/>
                  </a:lnTo>
                  <a:lnTo>
                    <a:pt x="303" y="341"/>
                  </a:lnTo>
                  <a:lnTo>
                    <a:pt x="303" y="340"/>
                  </a:lnTo>
                  <a:lnTo>
                    <a:pt x="302" y="340"/>
                  </a:lnTo>
                  <a:lnTo>
                    <a:pt x="302" y="338"/>
                  </a:lnTo>
                  <a:lnTo>
                    <a:pt x="302" y="337"/>
                  </a:lnTo>
                  <a:lnTo>
                    <a:pt x="301" y="336"/>
                  </a:lnTo>
                  <a:lnTo>
                    <a:pt x="301" y="334"/>
                  </a:lnTo>
                  <a:lnTo>
                    <a:pt x="301" y="333"/>
                  </a:lnTo>
                  <a:lnTo>
                    <a:pt x="300" y="333"/>
                  </a:lnTo>
                  <a:lnTo>
                    <a:pt x="298" y="332"/>
                  </a:lnTo>
                  <a:lnTo>
                    <a:pt x="294" y="328"/>
                  </a:lnTo>
                  <a:lnTo>
                    <a:pt x="290" y="328"/>
                  </a:lnTo>
                  <a:lnTo>
                    <a:pt x="289" y="328"/>
                  </a:lnTo>
                  <a:lnTo>
                    <a:pt x="289" y="327"/>
                  </a:lnTo>
                  <a:lnTo>
                    <a:pt x="288" y="322"/>
                  </a:lnTo>
                  <a:lnTo>
                    <a:pt x="287" y="321"/>
                  </a:lnTo>
                  <a:lnTo>
                    <a:pt x="285" y="321"/>
                  </a:lnTo>
                  <a:lnTo>
                    <a:pt x="284" y="320"/>
                  </a:lnTo>
                  <a:lnTo>
                    <a:pt x="283" y="320"/>
                  </a:lnTo>
                  <a:lnTo>
                    <a:pt x="280" y="319"/>
                  </a:lnTo>
                  <a:lnTo>
                    <a:pt x="280" y="318"/>
                  </a:lnTo>
                  <a:lnTo>
                    <a:pt x="278" y="318"/>
                  </a:lnTo>
                  <a:lnTo>
                    <a:pt x="273" y="315"/>
                  </a:lnTo>
                  <a:lnTo>
                    <a:pt x="270" y="314"/>
                  </a:lnTo>
                  <a:lnTo>
                    <a:pt x="269" y="314"/>
                  </a:lnTo>
                  <a:lnTo>
                    <a:pt x="269" y="313"/>
                  </a:lnTo>
                  <a:lnTo>
                    <a:pt x="267" y="312"/>
                  </a:lnTo>
                  <a:lnTo>
                    <a:pt x="267" y="311"/>
                  </a:lnTo>
                  <a:lnTo>
                    <a:pt x="267" y="310"/>
                  </a:lnTo>
                  <a:lnTo>
                    <a:pt x="266" y="310"/>
                  </a:lnTo>
                  <a:lnTo>
                    <a:pt x="266" y="309"/>
                  </a:lnTo>
                  <a:lnTo>
                    <a:pt x="261" y="304"/>
                  </a:lnTo>
                  <a:lnTo>
                    <a:pt x="260" y="304"/>
                  </a:lnTo>
                  <a:lnTo>
                    <a:pt x="259" y="304"/>
                  </a:lnTo>
                  <a:lnTo>
                    <a:pt x="259" y="303"/>
                  </a:lnTo>
                  <a:lnTo>
                    <a:pt x="258" y="303"/>
                  </a:lnTo>
                  <a:lnTo>
                    <a:pt x="254" y="304"/>
                  </a:lnTo>
                  <a:lnTo>
                    <a:pt x="253" y="304"/>
                  </a:lnTo>
                  <a:lnTo>
                    <a:pt x="252" y="303"/>
                  </a:lnTo>
                  <a:lnTo>
                    <a:pt x="251" y="303"/>
                  </a:lnTo>
                  <a:lnTo>
                    <a:pt x="251" y="302"/>
                  </a:lnTo>
                  <a:lnTo>
                    <a:pt x="250" y="302"/>
                  </a:lnTo>
                  <a:lnTo>
                    <a:pt x="250" y="301"/>
                  </a:lnTo>
                  <a:lnTo>
                    <a:pt x="250" y="299"/>
                  </a:lnTo>
                  <a:lnTo>
                    <a:pt x="249" y="298"/>
                  </a:lnTo>
                  <a:lnTo>
                    <a:pt x="249" y="297"/>
                  </a:lnTo>
                  <a:lnTo>
                    <a:pt x="249" y="296"/>
                  </a:lnTo>
                  <a:lnTo>
                    <a:pt x="249" y="295"/>
                  </a:lnTo>
                  <a:lnTo>
                    <a:pt x="249" y="294"/>
                  </a:lnTo>
                  <a:lnTo>
                    <a:pt x="249" y="293"/>
                  </a:lnTo>
                  <a:lnTo>
                    <a:pt x="248" y="292"/>
                  </a:lnTo>
                  <a:lnTo>
                    <a:pt x="248" y="291"/>
                  </a:lnTo>
                  <a:lnTo>
                    <a:pt x="247" y="291"/>
                  </a:lnTo>
                  <a:lnTo>
                    <a:pt x="246" y="290"/>
                  </a:lnTo>
                  <a:lnTo>
                    <a:pt x="245" y="290"/>
                  </a:lnTo>
                  <a:lnTo>
                    <a:pt x="245" y="289"/>
                  </a:lnTo>
                  <a:lnTo>
                    <a:pt x="238" y="279"/>
                  </a:lnTo>
                  <a:lnTo>
                    <a:pt x="236" y="277"/>
                  </a:lnTo>
                  <a:lnTo>
                    <a:pt x="233" y="273"/>
                  </a:lnTo>
                  <a:lnTo>
                    <a:pt x="232" y="272"/>
                  </a:lnTo>
                  <a:lnTo>
                    <a:pt x="230" y="268"/>
                  </a:lnTo>
                  <a:lnTo>
                    <a:pt x="229" y="267"/>
                  </a:lnTo>
                  <a:lnTo>
                    <a:pt x="229" y="266"/>
                  </a:lnTo>
                  <a:lnTo>
                    <a:pt x="228" y="265"/>
                  </a:lnTo>
                  <a:lnTo>
                    <a:pt x="228" y="264"/>
                  </a:lnTo>
                  <a:lnTo>
                    <a:pt x="227" y="264"/>
                  </a:lnTo>
                  <a:lnTo>
                    <a:pt x="226" y="263"/>
                  </a:lnTo>
                  <a:lnTo>
                    <a:pt x="224" y="259"/>
                  </a:lnTo>
                  <a:lnTo>
                    <a:pt x="223" y="258"/>
                  </a:lnTo>
                  <a:lnTo>
                    <a:pt x="222" y="258"/>
                  </a:lnTo>
                  <a:lnTo>
                    <a:pt x="222" y="257"/>
                  </a:lnTo>
                  <a:lnTo>
                    <a:pt x="221" y="257"/>
                  </a:lnTo>
                  <a:lnTo>
                    <a:pt x="217" y="258"/>
                  </a:lnTo>
                  <a:lnTo>
                    <a:pt x="216" y="258"/>
                  </a:lnTo>
                  <a:lnTo>
                    <a:pt x="216" y="257"/>
                  </a:lnTo>
                  <a:lnTo>
                    <a:pt x="215" y="257"/>
                  </a:lnTo>
                  <a:lnTo>
                    <a:pt x="215" y="256"/>
                  </a:lnTo>
                  <a:lnTo>
                    <a:pt x="214" y="254"/>
                  </a:lnTo>
                  <a:lnTo>
                    <a:pt x="214" y="253"/>
                  </a:lnTo>
                  <a:lnTo>
                    <a:pt x="213" y="252"/>
                  </a:lnTo>
                  <a:lnTo>
                    <a:pt x="212" y="250"/>
                  </a:lnTo>
                  <a:lnTo>
                    <a:pt x="212" y="249"/>
                  </a:lnTo>
                  <a:lnTo>
                    <a:pt x="211" y="249"/>
                  </a:lnTo>
                  <a:lnTo>
                    <a:pt x="210" y="249"/>
                  </a:lnTo>
                  <a:lnTo>
                    <a:pt x="208" y="249"/>
                  </a:lnTo>
                  <a:lnTo>
                    <a:pt x="205" y="249"/>
                  </a:lnTo>
                  <a:lnTo>
                    <a:pt x="204" y="249"/>
                  </a:lnTo>
                  <a:lnTo>
                    <a:pt x="203" y="247"/>
                  </a:lnTo>
                  <a:lnTo>
                    <a:pt x="203" y="246"/>
                  </a:lnTo>
                  <a:lnTo>
                    <a:pt x="203" y="245"/>
                  </a:lnTo>
                  <a:lnTo>
                    <a:pt x="202" y="244"/>
                  </a:lnTo>
                  <a:lnTo>
                    <a:pt x="200" y="239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1" y="235"/>
                  </a:lnTo>
                  <a:lnTo>
                    <a:pt x="199" y="231"/>
                  </a:lnTo>
                  <a:lnTo>
                    <a:pt x="198" y="231"/>
                  </a:lnTo>
                  <a:lnTo>
                    <a:pt x="195" y="231"/>
                  </a:lnTo>
                  <a:lnTo>
                    <a:pt x="194" y="230"/>
                  </a:lnTo>
                  <a:lnTo>
                    <a:pt x="191" y="226"/>
                  </a:lnTo>
                  <a:lnTo>
                    <a:pt x="186" y="222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1" y="220"/>
                  </a:lnTo>
                  <a:lnTo>
                    <a:pt x="179" y="220"/>
                  </a:lnTo>
                  <a:lnTo>
                    <a:pt x="176" y="220"/>
                  </a:lnTo>
                  <a:lnTo>
                    <a:pt x="172" y="219"/>
                  </a:lnTo>
                  <a:lnTo>
                    <a:pt x="163" y="217"/>
                  </a:lnTo>
                  <a:lnTo>
                    <a:pt x="162" y="217"/>
                  </a:lnTo>
                  <a:lnTo>
                    <a:pt x="161" y="217"/>
                  </a:lnTo>
                  <a:lnTo>
                    <a:pt x="161" y="216"/>
                  </a:lnTo>
                  <a:lnTo>
                    <a:pt x="160" y="216"/>
                  </a:lnTo>
                  <a:lnTo>
                    <a:pt x="158" y="214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09"/>
                  </a:lnTo>
                  <a:lnTo>
                    <a:pt x="153" y="209"/>
                  </a:lnTo>
                  <a:lnTo>
                    <a:pt x="153" y="208"/>
                  </a:lnTo>
                  <a:lnTo>
                    <a:pt x="152" y="208"/>
                  </a:lnTo>
                  <a:lnTo>
                    <a:pt x="151" y="208"/>
                  </a:lnTo>
                  <a:lnTo>
                    <a:pt x="149" y="208"/>
                  </a:lnTo>
                  <a:lnTo>
                    <a:pt x="148" y="208"/>
                  </a:lnTo>
                  <a:lnTo>
                    <a:pt x="147" y="207"/>
                  </a:lnTo>
                  <a:lnTo>
                    <a:pt x="146" y="207"/>
                  </a:lnTo>
                  <a:lnTo>
                    <a:pt x="143" y="205"/>
                  </a:lnTo>
                  <a:lnTo>
                    <a:pt x="138" y="202"/>
                  </a:lnTo>
                  <a:lnTo>
                    <a:pt x="136" y="199"/>
                  </a:lnTo>
                  <a:lnTo>
                    <a:pt x="136" y="198"/>
                  </a:lnTo>
                  <a:lnTo>
                    <a:pt x="135" y="197"/>
                  </a:lnTo>
                  <a:lnTo>
                    <a:pt x="135" y="196"/>
                  </a:lnTo>
                  <a:lnTo>
                    <a:pt x="134" y="196"/>
                  </a:lnTo>
                  <a:lnTo>
                    <a:pt x="134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4"/>
                  </a:lnTo>
                  <a:lnTo>
                    <a:pt x="129" y="194"/>
                  </a:lnTo>
                  <a:lnTo>
                    <a:pt x="129" y="193"/>
                  </a:lnTo>
                  <a:lnTo>
                    <a:pt x="127" y="193"/>
                  </a:lnTo>
                  <a:lnTo>
                    <a:pt x="126" y="193"/>
                  </a:lnTo>
                  <a:lnTo>
                    <a:pt x="125" y="193"/>
                  </a:lnTo>
                  <a:lnTo>
                    <a:pt x="125" y="192"/>
                  </a:lnTo>
                  <a:lnTo>
                    <a:pt x="124" y="192"/>
                  </a:lnTo>
                  <a:lnTo>
                    <a:pt x="123" y="191"/>
                  </a:lnTo>
                  <a:lnTo>
                    <a:pt x="122" y="189"/>
                  </a:lnTo>
                  <a:lnTo>
                    <a:pt x="122" y="188"/>
                  </a:lnTo>
                  <a:lnTo>
                    <a:pt x="122" y="187"/>
                  </a:lnTo>
                  <a:lnTo>
                    <a:pt x="121" y="187"/>
                  </a:lnTo>
                  <a:lnTo>
                    <a:pt x="121" y="186"/>
                  </a:lnTo>
                  <a:lnTo>
                    <a:pt x="120" y="181"/>
                  </a:lnTo>
                  <a:lnTo>
                    <a:pt x="120" y="180"/>
                  </a:lnTo>
                  <a:lnTo>
                    <a:pt x="120" y="179"/>
                  </a:lnTo>
                  <a:lnTo>
                    <a:pt x="119" y="179"/>
                  </a:lnTo>
                  <a:lnTo>
                    <a:pt x="117" y="176"/>
                  </a:lnTo>
                  <a:lnTo>
                    <a:pt x="116" y="176"/>
                  </a:lnTo>
                  <a:lnTo>
                    <a:pt x="116" y="175"/>
                  </a:lnTo>
                  <a:lnTo>
                    <a:pt x="115" y="171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4"/>
                  </a:lnTo>
                  <a:lnTo>
                    <a:pt x="112" y="163"/>
                  </a:lnTo>
                  <a:lnTo>
                    <a:pt x="111" y="163"/>
                  </a:lnTo>
                  <a:lnTo>
                    <a:pt x="111" y="162"/>
                  </a:lnTo>
                  <a:lnTo>
                    <a:pt x="110" y="162"/>
                  </a:lnTo>
                  <a:lnTo>
                    <a:pt x="110" y="161"/>
                  </a:lnTo>
                  <a:lnTo>
                    <a:pt x="104" y="158"/>
                  </a:lnTo>
                  <a:lnTo>
                    <a:pt x="104" y="157"/>
                  </a:lnTo>
                  <a:lnTo>
                    <a:pt x="102" y="150"/>
                  </a:lnTo>
                  <a:lnTo>
                    <a:pt x="102" y="149"/>
                  </a:lnTo>
                  <a:lnTo>
                    <a:pt x="101" y="146"/>
                  </a:lnTo>
                  <a:lnTo>
                    <a:pt x="100" y="143"/>
                  </a:lnTo>
                  <a:lnTo>
                    <a:pt x="100" y="142"/>
                  </a:lnTo>
                  <a:lnTo>
                    <a:pt x="99" y="141"/>
                  </a:lnTo>
                  <a:lnTo>
                    <a:pt x="99" y="140"/>
                  </a:lnTo>
                  <a:lnTo>
                    <a:pt x="99" y="139"/>
                  </a:lnTo>
                  <a:lnTo>
                    <a:pt x="98" y="137"/>
                  </a:lnTo>
                  <a:lnTo>
                    <a:pt x="97" y="135"/>
                  </a:lnTo>
                  <a:lnTo>
                    <a:pt x="97" y="134"/>
                  </a:lnTo>
                  <a:lnTo>
                    <a:pt x="94" y="128"/>
                  </a:lnTo>
                  <a:lnTo>
                    <a:pt x="91" y="123"/>
                  </a:lnTo>
                  <a:lnTo>
                    <a:pt x="89" y="121"/>
                  </a:lnTo>
                  <a:lnTo>
                    <a:pt x="88" y="118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83" y="108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79" y="103"/>
                  </a:lnTo>
                  <a:lnTo>
                    <a:pt x="78" y="99"/>
                  </a:lnTo>
                  <a:lnTo>
                    <a:pt x="77" y="97"/>
                  </a:lnTo>
                  <a:lnTo>
                    <a:pt x="75" y="96"/>
                  </a:lnTo>
                  <a:lnTo>
                    <a:pt x="73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0" y="88"/>
                  </a:lnTo>
                  <a:lnTo>
                    <a:pt x="59" y="86"/>
                  </a:lnTo>
                  <a:lnTo>
                    <a:pt x="57" y="85"/>
                  </a:lnTo>
                  <a:lnTo>
                    <a:pt x="56" y="84"/>
                  </a:lnTo>
                  <a:lnTo>
                    <a:pt x="55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89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6"/>
                  </a:lnTo>
                  <a:lnTo>
                    <a:pt x="40" y="85"/>
                  </a:lnTo>
                  <a:lnTo>
                    <a:pt x="39" y="85"/>
                  </a:lnTo>
                  <a:lnTo>
                    <a:pt x="38" y="83"/>
                  </a:lnTo>
                  <a:lnTo>
                    <a:pt x="38" y="82"/>
                  </a:lnTo>
                  <a:lnTo>
                    <a:pt x="37" y="81"/>
                  </a:lnTo>
                  <a:lnTo>
                    <a:pt x="36" y="81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2" y="73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1" y="71"/>
                  </a:lnTo>
                  <a:lnTo>
                    <a:pt x="30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7" y="68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8" y="66"/>
                  </a:lnTo>
                  <a:lnTo>
                    <a:pt x="18" y="65"/>
                  </a:lnTo>
                  <a:lnTo>
                    <a:pt x="17" y="63"/>
                  </a:lnTo>
                  <a:lnTo>
                    <a:pt x="16" y="62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6" y="51"/>
                  </a:lnTo>
                  <a:lnTo>
                    <a:pt x="5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28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41" y="2"/>
                  </a:lnTo>
                  <a:lnTo>
                    <a:pt x="47" y="2"/>
                  </a:lnTo>
                  <a:lnTo>
                    <a:pt x="53" y="2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9" y="4"/>
                  </a:lnTo>
                  <a:lnTo>
                    <a:pt x="84" y="4"/>
                  </a:lnTo>
                  <a:lnTo>
                    <a:pt x="88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13" y="5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22" y="6"/>
                  </a:lnTo>
                  <a:lnTo>
                    <a:pt x="133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7"/>
                  </a:lnTo>
                  <a:lnTo>
                    <a:pt x="143" y="7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6" y="8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56112" y="4930775"/>
              <a:ext cx="1589088" cy="1439863"/>
            </a:xfrm>
            <a:custGeom>
              <a:avLst/>
              <a:gdLst>
                <a:gd name="T0" fmla="*/ 2147483647 w 1083"/>
                <a:gd name="T1" fmla="*/ 2147483647 h 1013"/>
                <a:gd name="T2" fmla="*/ 2147483647 w 1083"/>
                <a:gd name="T3" fmla="*/ 2147483647 h 1013"/>
                <a:gd name="T4" fmla="*/ 2147483647 w 1083"/>
                <a:gd name="T5" fmla="*/ 2147483647 h 1013"/>
                <a:gd name="T6" fmla="*/ 2147483647 w 1083"/>
                <a:gd name="T7" fmla="*/ 2147483647 h 1013"/>
                <a:gd name="T8" fmla="*/ 2147483647 w 1083"/>
                <a:gd name="T9" fmla="*/ 2147483647 h 1013"/>
                <a:gd name="T10" fmla="*/ 2147483647 w 1083"/>
                <a:gd name="T11" fmla="*/ 2147483647 h 1013"/>
                <a:gd name="T12" fmla="*/ 2147483647 w 1083"/>
                <a:gd name="T13" fmla="*/ 2147483647 h 1013"/>
                <a:gd name="T14" fmla="*/ 2147483647 w 1083"/>
                <a:gd name="T15" fmla="*/ 2147483647 h 1013"/>
                <a:gd name="T16" fmla="*/ 2147483647 w 1083"/>
                <a:gd name="T17" fmla="*/ 2147483647 h 1013"/>
                <a:gd name="T18" fmla="*/ 2147483647 w 1083"/>
                <a:gd name="T19" fmla="*/ 2147483647 h 1013"/>
                <a:gd name="T20" fmla="*/ 2147483647 w 1083"/>
                <a:gd name="T21" fmla="*/ 2147483647 h 1013"/>
                <a:gd name="T22" fmla="*/ 2147483647 w 1083"/>
                <a:gd name="T23" fmla="*/ 2147483647 h 1013"/>
                <a:gd name="T24" fmla="*/ 2147483647 w 1083"/>
                <a:gd name="T25" fmla="*/ 2147483647 h 1013"/>
                <a:gd name="T26" fmla="*/ 2147483647 w 1083"/>
                <a:gd name="T27" fmla="*/ 2147483647 h 1013"/>
                <a:gd name="T28" fmla="*/ 2147483647 w 1083"/>
                <a:gd name="T29" fmla="*/ 2147483647 h 1013"/>
                <a:gd name="T30" fmla="*/ 2147483647 w 1083"/>
                <a:gd name="T31" fmla="*/ 2147483647 h 1013"/>
                <a:gd name="T32" fmla="*/ 2147483647 w 1083"/>
                <a:gd name="T33" fmla="*/ 2147483647 h 1013"/>
                <a:gd name="T34" fmla="*/ 2147483647 w 1083"/>
                <a:gd name="T35" fmla="*/ 2147483647 h 1013"/>
                <a:gd name="T36" fmla="*/ 2147483647 w 1083"/>
                <a:gd name="T37" fmla="*/ 2147483647 h 1013"/>
                <a:gd name="T38" fmla="*/ 2147483647 w 1083"/>
                <a:gd name="T39" fmla="*/ 2147483647 h 1013"/>
                <a:gd name="T40" fmla="*/ 2147483647 w 1083"/>
                <a:gd name="T41" fmla="*/ 2147483647 h 1013"/>
                <a:gd name="T42" fmla="*/ 2147483647 w 1083"/>
                <a:gd name="T43" fmla="*/ 2147483647 h 1013"/>
                <a:gd name="T44" fmla="*/ 2147483647 w 1083"/>
                <a:gd name="T45" fmla="*/ 2147483647 h 1013"/>
                <a:gd name="T46" fmla="*/ 2147483647 w 1083"/>
                <a:gd name="T47" fmla="*/ 2147483647 h 1013"/>
                <a:gd name="T48" fmla="*/ 2147483647 w 1083"/>
                <a:gd name="T49" fmla="*/ 2147483647 h 1013"/>
                <a:gd name="T50" fmla="*/ 2147483647 w 1083"/>
                <a:gd name="T51" fmla="*/ 2147483647 h 1013"/>
                <a:gd name="T52" fmla="*/ 2147483647 w 1083"/>
                <a:gd name="T53" fmla="*/ 2147483647 h 1013"/>
                <a:gd name="T54" fmla="*/ 2147483647 w 1083"/>
                <a:gd name="T55" fmla="*/ 2147483647 h 1013"/>
                <a:gd name="T56" fmla="*/ 2147483647 w 1083"/>
                <a:gd name="T57" fmla="*/ 2147483647 h 1013"/>
                <a:gd name="T58" fmla="*/ 2147483647 w 1083"/>
                <a:gd name="T59" fmla="*/ 2147483647 h 1013"/>
                <a:gd name="T60" fmla="*/ 2147483647 w 1083"/>
                <a:gd name="T61" fmla="*/ 2147483647 h 1013"/>
                <a:gd name="T62" fmla="*/ 2147483647 w 1083"/>
                <a:gd name="T63" fmla="*/ 2147483647 h 1013"/>
                <a:gd name="T64" fmla="*/ 2147483647 w 1083"/>
                <a:gd name="T65" fmla="*/ 2147483647 h 1013"/>
                <a:gd name="T66" fmla="*/ 2147483647 w 1083"/>
                <a:gd name="T67" fmla="*/ 2147483647 h 1013"/>
                <a:gd name="T68" fmla="*/ 2147483647 w 1083"/>
                <a:gd name="T69" fmla="*/ 2147483647 h 1013"/>
                <a:gd name="T70" fmla="*/ 2147483647 w 1083"/>
                <a:gd name="T71" fmla="*/ 2147483647 h 1013"/>
                <a:gd name="T72" fmla="*/ 2147483647 w 1083"/>
                <a:gd name="T73" fmla="*/ 2147483647 h 1013"/>
                <a:gd name="T74" fmla="*/ 2147483647 w 1083"/>
                <a:gd name="T75" fmla="*/ 2147483647 h 1013"/>
                <a:gd name="T76" fmla="*/ 2147483647 w 1083"/>
                <a:gd name="T77" fmla="*/ 2147483647 h 1013"/>
                <a:gd name="T78" fmla="*/ 2147483647 w 1083"/>
                <a:gd name="T79" fmla="*/ 2147483647 h 1013"/>
                <a:gd name="T80" fmla="*/ 2147483647 w 1083"/>
                <a:gd name="T81" fmla="*/ 2147483647 h 1013"/>
                <a:gd name="T82" fmla="*/ 2147483647 w 1083"/>
                <a:gd name="T83" fmla="*/ 2147483647 h 1013"/>
                <a:gd name="T84" fmla="*/ 2147483647 w 1083"/>
                <a:gd name="T85" fmla="*/ 2147483647 h 1013"/>
                <a:gd name="T86" fmla="*/ 2147483647 w 1083"/>
                <a:gd name="T87" fmla="*/ 2147483647 h 1013"/>
                <a:gd name="T88" fmla="*/ 2147483647 w 1083"/>
                <a:gd name="T89" fmla="*/ 2147483647 h 1013"/>
                <a:gd name="T90" fmla="*/ 2147483647 w 1083"/>
                <a:gd name="T91" fmla="*/ 2147483647 h 1013"/>
                <a:gd name="T92" fmla="*/ 2147483647 w 1083"/>
                <a:gd name="T93" fmla="*/ 2147483647 h 1013"/>
                <a:gd name="T94" fmla="*/ 2147483647 w 1083"/>
                <a:gd name="T95" fmla="*/ 2147483647 h 1013"/>
                <a:gd name="T96" fmla="*/ 2147483647 w 1083"/>
                <a:gd name="T97" fmla="*/ 2147483647 h 1013"/>
                <a:gd name="T98" fmla="*/ 2147483647 w 1083"/>
                <a:gd name="T99" fmla="*/ 2147483647 h 1013"/>
                <a:gd name="T100" fmla="*/ 2147483647 w 1083"/>
                <a:gd name="T101" fmla="*/ 2147483647 h 1013"/>
                <a:gd name="T102" fmla="*/ 2147483647 w 1083"/>
                <a:gd name="T103" fmla="*/ 2147483647 h 1013"/>
                <a:gd name="T104" fmla="*/ 2147483647 w 1083"/>
                <a:gd name="T105" fmla="*/ 2147483647 h 1013"/>
                <a:gd name="T106" fmla="*/ 2147483647 w 1083"/>
                <a:gd name="T107" fmla="*/ 2147483647 h 1013"/>
                <a:gd name="T108" fmla="*/ 2147483647 w 1083"/>
                <a:gd name="T109" fmla="*/ 2147483647 h 1013"/>
                <a:gd name="T110" fmla="*/ 2147483647 w 1083"/>
                <a:gd name="T111" fmla="*/ 2147483647 h 1013"/>
                <a:gd name="T112" fmla="*/ 2147483647 w 1083"/>
                <a:gd name="T113" fmla="*/ 2147483647 h 1013"/>
                <a:gd name="T114" fmla="*/ 2147483647 w 1083"/>
                <a:gd name="T115" fmla="*/ 2147483647 h 1013"/>
                <a:gd name="T116" fmla="*/ 2147483647 w 1083"/>
                <a:gd name="T117" fmla="*/ 2147483647 h 1013"/>
                <a:gd name="T118" fmla="*/ 2147483647 w 1083"/>
                <a:gd name="T119" fmla="*/ 2147483647 h 1013"/>
                <a:gd name="T120" fmla="*/ 2147483647 w 1083"/>
                <a:gd name="T121" fmla="*/ 2147483647 h 1013"/>
                <a:gd name="T122" fmla="*/ 2147483647 w 1083"/>
                <a:gd name="T123" fmla="*/ 2147483647 h 1013"/>
                <a:gd name="T124" fmla="*/ 2147483647 w 1083"/>
                <a:gd name="T125" fmla="*/ 2147483647 h 10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83"/>
                <a:gd name="T190" fmla="*/ 0 h 1013"/>
                <a:gd name="T191" fmla="*/ 1083 w 1083"/>
                <a:gd name="T192" fmla="*/ 1013 h 10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83" h="1013">
                  <a:moveTo>
                    <a:pt x="520" y="875"/>
                  </a:moveTo>
                  <a:lnTo>
                    <a:pt x="518" y="875"/>
                  </a:lnTo>
                  <a:lnTo>
                    <a:pt x="517" y="875"/>
                  </a:lnTo>
                  <a:lnTo>
                    <a:pt x="516" y="875"/>
                  </a:lnTo>
                  <a:lnTo>
                    <a:pt x="515" y="876"/>
                  </a:lnTo>
                  <a:lnTo>
                    <a:pt x="514" y="876"/>
                  </a:lnTo>
                  <a:lnTo>
                    <a:pt x="513" y="877"/>
                  </a:lnTo>
                  <a:lnTo>
                    <a:pt x="512" y="877"/>
                  </a:lnTo>
                  <a:lnTo>
                    <a:pt x="511" y="877"/>
                  </a:lnTo>
                  <a:lnTo>
                    <a:pt x="511" y="878"/>
                  </a:lnTo>
                  <a:lnTo>
                    <a:pt x="511" y="879"/>
                  </a:lnTo>
                  <a:lnTo>
                    <a:pt x="510" y="880"/>
                  </a:lnTo>
                  <a:lnTo>
                    <a:pt x="510" y="879"/>
                  </a:lnTo>
                  <a:lnTo>
                    <a:pt x="510" y="878"/>
                  </a:lnTo>
                  <a:lnTo>
                    <a:pt x="510" y="877"/>
                  </a:lnTo>
                  <a:lnTo>
                    <a:pt x="510" y="876"/>
                  </a:lnTo>
                  <a:lnTo>
                    <a:pt x="509" y="875"/>
                  </a:lnTo>
                  <a:lnTo>
                    <a:pt x="508" y="875"/>
                  </a:lnTo>
                  <a:lnTo>
                    <a:pt x="507" y="875"/>
                  </a:lnTo>
                  <a:lnTo>
                    <a:pt x="507" y="876"/>
                  </a:lnTo>
                  <a:lnTo>
                    <a:pt x="506" y="877"/>
                  </a:lnTo>
                  <a:lnTo>
                    <a:pt x="505" y="877"/>
                  </a:lnTo>
                  <a:lnTo>
                    <a:pt x="505" y="878"/>
                  </a:lnTo>
                  <a:lnTo>
                    <a:pt x="505" y="879"/>
                  </a:lnTo>
                  <a:lnTo>
                    <a:pt x="505" y="880"/>
                  </a:lnTo>
                  <a:lnTo>
                    <a:pt x="504" y="880"/>
                  </a:lnTo>
                  <a:lnTo>
                    <a:pt x="504" y="881"/>
                  </a:lnTo>
                  <a:lnTo>
                    <a:pt x="503" y="881"/>
                  </a:lnTo>
                  <a:lnTo>
                    <a:pt x="502" y="881"/>
                  </a:lnTo>
                  <a:lnTo>
                    <a:pt x="501" y="881"/>
                  </a:lnTo>
                  <a:lnTo>
                    <a:pt x="500" y="882"/>
                  </a:lnTo>
                  <a:lnTo>
                    <a:pt x="499" y="883"/>
                  </a:lnTo>
                  <a:lnTo>
                    <a:pt x="498" y="883"/>
                  </a:lnTo>
                  <a:lnTo>
                    <a:pt x="496" y="883"/>
                  </a:lnTo>
                  <a:lnTo>
                    <a:pt x="495" y="883"/>
                  </a:lnTo>
                  <a:lnTo>
                    <a:pt x="494" y="883"/>
                  </a:lnTo>
                  <a:lnTo>
                    <a:pt x="493" y="883"/>
                  </a:lnTo>
                  <a:lnTo>
                    <a:pt x="492" y="882"/>
                  </a:lnTo>
                  <a:lnTo>
                    <a:pt x="492" y="881"/>
                  </a:lnTo>
                  <a:lnTo>
                    <a:pt x="491" y="881"/>
                  </a:lnTo>
                  <a:lnTo>
                    <a:pt x="491" y="880"/>
                  </a:lnTo>
                  <a:lnTo>
                    <a:pt x="490" y="880"/>
                  </a:lnTo>
                  <a:lnTo>
                    <a:pt x="490" y="879"/>
                  </a:lnTo>
                  <a:lnTo>
                    <a:pt x="490" y="878"/>
                  </a:lnTo>
                  <a:lnTo>
                    <a:pt x="490" y="877"/>
                  </a:lnTo>
                  <a:lnTo>
                    <a:pt x="491" y="876"/>
                  </a:lnTo>
                  <a:lnTo>
                    <a:pt x="490" y="875"/>
                  </a:lnTo>
                  <a:lnTo>
                    <a:pt x="489" y="874"/>
                  </a:lnTo>
                  <a:lnTo>
                    <a:pt x="489" y="873"/>
                  </a:lnTo>
                  <a:lnTo>
                    <a:pt x="488" y="873"/>
                  </a:lnTo>
                  <a:lnTo>
                    <a:pt x="487" y="873"/>
                  </a:lnTo>
                  <a:lnTo>
                    <a:pt x="486" y="873"/>
                  </a:lnTo>
                  <a:lnTo>
                    <a:pt x="485" y="873"/>
                  </a:lnTo>
                  <a:lnTo>
                    <a:pt x="483" y="873"/>
                  </a:lnTo>
                  <a:lnTo>
                    <a:pt x="482" y="873"/>
                  </a:lnTo>
                  <a:lnTo>
                    <a:pt x="482" y="872"/>
                  </a:lnTo>
                  <a:lnTo>
                    <a:pt x="480" y="872"/>
                  </a:lnTo>
                  <a:lnTo>
                    <a:pt x="478" y="871"/>
                  </a:lnTo>
                  <a:lnTo>
                    <a:pt x="477" y="871"/>
                  </a:lnTo>
                  <a:lnTo>
                    <a:pt x="477" y="870"/>
                  </a:lnTo>
                  <a:lnTo>
                    <a:pt x="477" y="869"/>
                  </a:lnTo>
                  <a:lnTo>
                    <a:pt x="478" y="869"/>
                  </a:lnTo>
                  <a:lnTo>
                    <a:pt x="480" y="869"/>
                  </a:lnTo>
                  <a:lnTo>
                    <a:pt x="482" y="869"/>
                  </a:lnTo>
                  <a:lnTo>
                    <a:pt x="483" y="869"/>
                  </a:lnTo>
                  <a:lnTo>
                    <a:pt x="483" y="868"/>
                  </a:lnTo>
                  <a:lnTo>
                    <a:pt x="483" y="867"/>
                  </a:lnTo>
                  <a:lnTo>
                    <a:pt x="483" y="866"/>
                  </a:lnTo>
                  <a:lnTo>
                    <a:pt x="482" y="865"/>
                  </a:lnTo>
                  <a:lnTo>
                    <a:pt x="481" y="865"/>
                  </a:lnTo>
                  <a:lnTo>
                    <a:pt x="480" y="865"/>
                  </a:lnTo>
                  <a:lnTo>
                    <a:pt x="479" y="866"/>
                  </a:lnTo>
                  <a:lnTo>
                    <a:pt x="478" y="866"/>
                  </a:lnTo>
                  <a:lnTo>
                    <a:pt x="478" y="865"/>
                  </a:lnTo>
                  <a:lnTo>
                    <a:pt x="477" y="865"/>
                  </a:lnTo>
                  <a:lnTo>
                    <a:pt x="477" y="864"/>
                  </a:lnTo>
                  <a:lnTo>
                    <a:pt x="476" y="864"/>
                  </a:lnTo>
                  <a:lnTo>
                    <a:pt x="476" y="863"/>
                  </a:lnTo>
                  <a:lnTo>
                    <a:pt x="476" y="862"/>
                  </a:lnTo>
                  <a:lnTo>
                    <a:pt x="475" y="862"/>
                  </a:lnTo>
                  <a:lnTo>
                    <a:pt x="474" y="862"/>
                  </a:lnTo>
                  <a:lnTo>
                    <a:pt x="473" y="862"/>
                  </a:lnTo>
                  <a:lnTo>
                    <a:pt x="472" y="862"/>
                  </a:lnTo>
                  <a:lnTo>
                    <a:pt x="471" y="863"/>
                  </a:lnTo>
                  <a:lnTo>
                    <a:pt x="471" y="864"/>
                  </a:lnTo>
                  <a:lnTo>
                    <a:pt x="470" y="864"/>
                  </a:lnTo>
                  <a:lnTo>
                    <a:pt x="469" y="864"/>
                  </a:lnTo>
                  <a:lnTo>
                    <a:pt x="469" y="863"/>
                  </a:lnTo>
                  <a:lnTo>
                    <a:pt x="468" y="863"/>
                  </a:lnTo>
                  <a:lnTo>
                    <a:pt x="467" y="863"/>
                  </a:lnTo>
                  <a:lnTo>
                    <a:pt x="467" y="862"/>
                  </a:lnTo>
                  <a:lnTo>
                    <a:pt x="467" y="861"/>
                  </a:lnTo>
                  <a:lnTo>
                    <a:pt x="466" y="861"/>
                  </a:lnTo>
                  <a:lnTo>
                    <a:pt x="466" y="860"/>
                  </a:lnTo>
                  <a:lnTo>
                    <a:pt x="465" y="860"/>
                  </a:lnTo>
                  <a:lnTo>
                    <a:pt x="466" y="859"/>
                  </a:lnTo>
                  <a:lnTo>
                    <a:pt x="466" y="858"/>
                  </a:lnTo>
                  <a:lnTo>
                    <a:pt x="467" y="858"/>
                  </a:lnTo>
                  <a:lnTo>
                    <a:pt x="468" y="858"/>
                  </a:lnTo>
                  <a:lnTo>
                    <a:pt x="469" y="859"/>
                  </a:lnTo>
                  <a:lnTo>
                    <a:pt x="469" y="860"/>
                  </a:lnTo>
                  <a:lnTo>
                    <a:pt x="470" y="860"/>
                  </a:lnTo>
                  <a:lnTo>
                    <a:pt x="471" y="860"/>
                  </a:lnTo>
                  <a:lnTo>
                    <a:pt x="471" y="859"/>
                  </a:lnTo>
                  <a:lnTo>
                    <a:pt x="472" y="859"/>
                  </a:lnTo>
                  <a:lnTo>
                    <a:pt x="472" y="858"/>
                  </a:lnTo>
                  <a:lnTo>
                    <a:pt x="471" y="857"/>
                  </a:lnTo>
                  <a:lnTo>
                    <a:pt x="470" y="856"/>
                  </a:lnTo>
                  <a:lnTo>
                    <a:pt x="469" y="856"/>
                  </a:lnTo>
                  <a:lnTo>
                    <a:pt x="468" y="854"/>
                  </a:lnTo>
                  <a:lnTo>
                    <a:pt x="468" y="853"/>
                  </a:lnTo>
                  <a:lnTo>
                    <a:pt x="468" y="852"/>
                  </a:lnTo>
                  <a:lnTo>
                    <a:pt x="468" y="851"/>
                  </a:lnTo>
                  <a:lnTo>
                    <a:pt x="467" y="851"/>
                  </a:lnTo>
                  <a:lnTo>
                    <a:pt x="466" y="851"/>
                  </a:lnTo>
                  <a:lnTo>
                    <a:pt x="465" y="851"/>
                  </a:lnTo>
                  <a:lnTo>
                    <a:pt x="464" y="852"/>
                  </a:lnTo>
                  <a:lnTo>
                    <a:pt x="463" y="852"/>
                  </a:lnTo>
                  <a:lnTo>
                    <a:pt x="462" y="852"/>
                  </a:lnTo>
                  <a:lnTo>
                    <a:pt x="461" y="852"/>
                  </a:lnTo>
                  <a:lnTo>
                    <a:pt x="460" y="852"/>
                  </a:lnTo>
                  <a:lnTo>
                    <a:pt x="459" y="852"/>
                  </a:lnTo>
                  <a:lnTo>
                    <a:pt x="458" y="852"/>
                  </a:lnTo>
                  <a:lnTo>
                    <a:pt x="457" y="852"/>
                  </a:lnTo>
                  <a:lnTo>
                    <a:pt x="456" y="852"/>
                  </a:lnTo>
                  <a:lnTo>
                    <a:pt x="455" y="852"/>
                  </a:lnTo>
                  <a:lnTo>
                    <a:pt x="455" y="851"/>
                  </a:lnTo>
                  <a:lnTo>
                    <a:pt x="455" y="850"/>
                  </a:lnTo>
                  <a:lnTo>
                    <a:pt x="455" y="849"/>
                  </a:lnTo>
                  <a:lnTo>
                    <a:pt x="455" y="848"/>
                  </a:lnTo>
                  <a:lnTo>
                    <a:pt x="455" y="847"/>
                  </a:lnTo>
                  <a:lnTo>
                    <a:pt x="454" y="847"/>
                  </a:lnTo>
                  <a:lnTo>
                    <a:pt x="453" y="846"/>
                  </a:lnTo>
                  <a:lnTo>
                    <a:pt x="453" y="845"/>
                  </a:lnTo>
                  <a:lnTo>
                    <a:pt x="452" y="843"/>
                  </a:lnTo>
                  <a:lnTo>
                    <a:pt x="452" y="842"/>
                  </a:lnTo>
                  <a:lnTo>
                    <a:pt x="452" y="841"/>
                  </a:lnTo>
                  <a:lnTo>
                    <a:pt x="451" y="840"/>
                  </a:lnTo>
                  <a:lnTo>
                    <a:pt x="450" y="839"/>
                  </a:lnTo>
                  <a:lnTo>
                    <a:pt x="450" y="838"/>
                  </a:lnTo>
                  <a:lnTo>
                    <a:pt x="449" y="838"/>
                  </a:lnTo>
                  <a:lnTo>
                    <a:pt x="448" y="837"/>
                  </a:lnTo>
                  <a:lnTo>
                    <a:pt x="448" y="838"/>
                  </a:lnTo>
                  <a:lnTo>
                    <a:pt x="447" y="839"/>
                  </a:lnTo>
                  <a:lnTo>
                    <a:pt x="446" y="838"/>
                  </a:lnTo>
                  <a:lnTo>
                    <a:pt x="445" y="837"/>
                  </a:lnTo>
                  <a:lnTo>
                    <a:pt x="444" y="837"/>
                  </a:lnTo>
                  <a:lnTo>
                    <a:pt x="443" y="837"/>
                  </a:lnTo>
                  <a:lnTo>
                    <a:pt x="442" y="837"/>
                  </a:lnTo>
                  <a:lnTo>
                    <a:pt x="442" y="838"/>
                  </a:lnTo>
                  <a:lnTo>
                    <a:pt x="441" y="839"/>
                  </a:lnTo>
                  <a:lnTo>
                    <a:pt x="441" y="840"/>
                  </a:lnTo>
                  <a:lnTo>
                    <a:pt x="440" y="840"/>
                  </a:lnTo>
                  <a:lnTo>
                    <a:pt x="440" y="841"/>
                  </a:lnTo>
                  <a:lnTo>
                    <a:pt x="439" y="841"/>
                  </a:lnTo>
                  <a:lnTo>
                    <a:pt x="438" y="841"/>
                  </a:lnTo>
                  <a:lnTo>
                    <a:pt x="437" y="841"/>
                  </a:lnTo>
                  <a:lnTo>
                    <a:pt x="436" y="841"/>
                  </a:lnTo>
                  <a:lnTo>
                    <a:pt x="435" y="841"/>
                  </a:lnTo>
                  <a:lnTo>
                    <a:pt x="435" y="840"/>
                  </a:lnTo>
                  <a:lnTo>
                    <a:pt x="434" y="840"/>
                  </a:lnTo>
                  <a:lnTo>
                    <a:pt x="434" y="839"/>
                  </a:lnTo>
                  <a:lnTo>
                    <a:pt x="433" y="839"/>
                  </a:lnTo>
                  <a:lnTo>
                    <a:pt x="432" y="839"/>
                  </a:lnTo>
                  <a:lnTo>
                    <a:pt x="430" y="839"/>
                  </a:lnTo>
                  <a:lnTo>
                    <a:pt x="430" y="840"/>
                  </a:lnTo>
                  <a:lnTo>
                    <a:pt x="429" y="840"/>
                  </a:lnTo>
                  <a:lnTo>
                    <a:pt x="428" y="841"/>
                  </a:lnTo>
                  <a:lnTo>
                    <a:pt x="427" y="841"/>
                  </a:lnTo>
                  <a:lnTo>
                    <a:pt x="426" y="841"/>
                  </a:lnTo>
                  <a:lnTo>
                    <a:pt x="425" y="841"/>
                  </a:lnTo>
                  <a:lnTo>
                    <a:pt x="424" y="841"/>
                  </a:lnTo>
                  <a:lnTo>
                    <a:pt x="423" y="841"/>
                  </a:lnTo>
                  <a:lnTo>
                    <a:pt x="422" y="842"/>
                  </a:lnTo>
                  <a:lnTo>
                    <a:pt x="421" y="843"/>
                  </a:lnTo>
                  <a:lnTo>
                    <a:pt x="420" y="843"/>
                  </a:lnTo>
                  <a:lnTo>
                    <a:pt x="419" y="842"/>
                  </a:lnTo>
                  <a:lnTo>
                    <a:pt x="419" y="841"/>
                  </a:lnTo>
                  <a:lnTo>
                    <a:pt x="419" y="840"/>
                  </a:lnTo>
                  <a:lnTo>
                    <a:pt x="419" y="839"/>
                  </a:lnTo>
                  <a:lnTo>
                    <a:pt x="419" y="838"/>
                  </a:lnTo>
                  <a:lnTo>
                    <a:pt x="419" y="837"/>
                  </a:lnTo>
                  <a:lnTo>
                    <a:pt x="418" y="837"/>
                  </a:lnTo>
                  <a:lnTo>
                    <a:pt x="417" y="837"/>
                  </a:lnTo>
                  <a:lnTo>
                    <a:pt x="416" y="837"/>
                  </a:lnTo>
                  <a:lnTo>
                    <a:pt x="415" y="837"/>
                  </a:lnTo>
                  <a:lnTo>
                    <a:pt x="414" y="837"/>
                  </a:lnTo>
                  <a:lnTo>
                    <a:pt x="414" y="836"/>
                  </a:lnTo>
                  <a:lnTo>
                    <a:pt x="413" y="836"/>
                  </a:lnTo>
                  <a:lnTo>
                    <a:pt x="413" y="835"/>
                  </a:lnTo>
                  <a:lnTo>
                    <a:pt x="412" y="835"/>
                  </a:lnTo>
                  <a:lnTo>
                    <a:pt x="412" y="834"/>
                  </a:lnTo>
                  <a:lnTo>
                    <a:pt x="412" y="833"/>
                  </a:lnTo>
                  <a:lnTo>
                    <a:pt x="411" y="833"/>
                  </a:lnTo>
                  <a:lnTo>
                    <a:pt x="412" y="832"/>
                  </a:lnTo>
                  <a:lnTo>
                    <a:pt x="411" y="831"/>
                  </a:lnTo>
                  <a:lnTo>
                    <a:pt x="412" y="831"/>
                  </a:lnTo>
                  <a:lnTo>
                    <a:pt x="412" y="830"/>
                  </a:lnTo>
                  <a:lnTo>
                    <a:pt x="411" y="830"/>
                  </a:lnTo>
                  <a:lnTo>
                    <a:pt x="410" y="830"/>
                  </a:lnTo>
                  <a:lnTo>
                    <a:pt x="409" y="830"/>
                  </a:lnTo>
                  <a:lnTo>
                    <a:pt x="408" y="831"/>
                  </a:lnTo>
                  <a:lnTo>
                    <a:pt x="408" y="832"/>
                  </a:lnTo>
                  <a:lnTo>
                    <a:pt x="407" y="832"/>
                  </a:lnTo>
                  <a:lnTo>
                    <a:pt x="407" y="833"/>
                  </a:lnTo>
                  <a:lnTo>
                    <a:pt x="407" y="834"/>
                  </a:lnTo>
                  <a:lnTo>
                    <a:pt x="408" y="834"/>
                  </a:lnTo>
                  <a:lnTo>
                    <a:pt x="408" y="835"/>
                  </a:lnTo>
                  <a:lnTo>
                    <a:pt x="408" y="836"/>
                  </a:lnTo>
                  <a:lnTo>
                    <a:pt x="407" y="836"/>
                  </a:lnTo>
                  <a:lnTo>
                    <a:pt x="407" y="837"/>
                  </a:lnTo>
                  <a:lnTo>
                    <a:pt x="407" y="838"/>
                  </a:lnTo>
                  <a:lnTo>
                    <a:pt x="406" y="838"/>
                  </a:lnTo>
                  <a:lnTo>
                    <a:pt x="405" y="838"/>
                  </a:lnTo>
                  <a:lnTo>
                    <a:pt x="404" y="838"/>
                  </a:lnTo>
                  <a:lnTo>
                    <a:pt x="403" y="837"/>
                  </a:lnTo>
                  <a:lnTo>
                    <a:pt x="402" y="836"/>
                  </a:lnTo>
                  <a:lnTo>
                    <a:pt x="401" y="836"/>
                  </a:lnTo>
                  <a:lnTo>
                    <a:pt x="401" y="835"/>
                  </a:lnTo>
                  <a:lnTo>
                    <a:pt x="401" y="834"/>
                  </a:lnTo>
                  <a:lnTo>
                    <a:pt x="402" y="833"/>
                  </a:lnTo>
                  <a:lnTo>
                    <a:pt x="402" y="832"/>
                  </a:lnTo>
                  <a:lnTo>
                    <a:pt x="402" y="831"/>
                  </a:lnTo>
                  <a:lnTo>
                    <a:pt x="402" y="830"/>
                  </a:lnTo>
                  <a:lnTo>
                    <a:pt x="401" y="830"/>
                  </a:lnTo>
                  <a:lnTo>
                    <a:pt x="401" y="829"/>
                  </a:lnTo>
                  <a:lnTo>
                    <a:pt x="400" y="829"/>
                  </a:lnTo>
                  <a:lnTo>
                    <a:pt x="400" y="828"/>
                  </a:lnTo>
                  <a:lnTo>
                    <a:pt x="399" y="828"/>
                  </a:lnTo>
                  <a:lnTo>
                    <a:pt x="398" y="828"/>
                  </a:lnTo>
                  <a:lnTo>
                    <a:pt x="397" y="828"/>
                  </a:lnTo>
                  <a:lnTo>
                    <a:pt x="396" y="828"/>
                  </a:lnTo>
                  <a:lnTo>
                    <a:pt x="395" y="827"/>
                  </a:lnTo>
                  <a:lnTo>
                    <a:pt x="394" y="827"/>
                  </a:lnTo>
                  <a:lnTo>
                    <a:pt x="393" y="828"/>
                  </a:lnTo>
                  <a:lnTo>
                    <a:pt x="393" y="829"/>
                  </a:lnTo>
                  <a:lnTo>
                    <a:pt x="393" y="830"/>
                  </a:lnTo>
                  <a:lnTo>
                    <a:pt x="392" y="830"/>
                  </a:lnTo>
                  <a:lnTo>
                    <a:pt x="391" y="830"/>
                  </a:lnTo>
                  <a:lnTo>
                    <a:pt x="390" y="830"/>
                  </a:lnTo>
                  <a:lnTo>
                    <a:pt x="389" y="830"/>
                  </a:lnTo>
                  <a:lnTo>
                    <a:pt x="388" y="830"/>
                  </a:lnTo>
                  <a:lnTo>
                    <a:pt x="387" y="830"/>
                  </a:lnTo>
                  <a:lnTo>
                    <a:pt x="386" y="830"/>
                  </a:lnTo>
                  <a:lnTo>
                    <a:pt x="385" y="830"/>
                  </a:lnTo>
                  <a:lnTo>
                    <a:pt x="384" y="830"/>
                  </a:lnTo>
                  <a:lnTo>
                    <a:pt x="383" y="830"/>
                  </a:lnTo>
                  <a:lnTo>
                    <a:pt x="382" y="830"/>
                  </a:lnTo>
                  <a:lnTo>
                    <a:pt x="382" y="829"/>
                  </a:lnTo>
                  <a:lnTo>
                    <a:pt x="382" y="828"/>
                  </a:lnTo>
                  <a:lnTo>
                    <a:pt x="381" y="827"/>
                  </a:lnTo>
                  <a:lnTo>
                    <a:pt x="381" y="826"/>
                  </a:lnTo>
                  <a:lnTo>
                    <a:pt x="380" y="826"/>
                  </a:lnTo>
                  <a:lnTo>
                    <a:pt x="380" y="825"/>
                  </a:lnTo>
                  <a:lnTo>
                    <a:pt x="379" y="825"/>
                  </a:lnTo>
                  <a:lnTo>
                    <a:pt x="378" y="824"/>
                  </a:lnTo>
                  <a:lnTo>
                    <a:pt x="377" y="824"/>
                  </a:lnTo>
                  <a:lnTo>
                    <a:pt x="376" y="824"/>
                  </a:lnTo>
                  <a:lnTo>
                    <a:pt x="375" y="824"/>
                  </a:lnTo>
                  <a:lnTo>
                    <a:pt x="374" y="824"/>
                  </a:lnTo>
                  <a:lnTo>
                    <a:pt x="373" y="824"/>
                  </a:lnTo>
                  <a:lnTo>
                    <a:pt x="373" y="825"/>
                  </a:lnTo>
                  <a:lnTo>
                    <a:pt x="372" y="825"/>
                  </a:lnTo>
                  <a:lnTo>
                    <a:pt x="371" y="826"/>
                  </a:lnTo>
                  <a:lnTo>
                    <a:pt x="370" y="827"/>
                  </a:lnTo>
                  <a:lnTo>
                    <a:pt x="368" y="828"/>
                  </a:lnTo>
                  <a:lnTo>
                    <a:pt x="367" y="829"/>
                  </a:lnTo>
                  <a:lnTo>
                    <a:pt x="366" y="829"/>
                  </a:lnTo>
                  <a:lnTo>
                    <a:pt x="365" y="829"/>
                  </a:lnTo>
                  <a:lnTo>
                    <a:pt x="364" y="829"/>
                  </a:lnTo>
                  <a:lnTo>
                    <a:pt x="363" y="829"/>
                  </a:lnTo>
                  <a:lnTo>
                    <a:pt x="362" y="829"/>
                  </a:lnTo>
                  <a:lnTo>
                    <a:pt x="361" y="829"/>
                  </a:lnTo>
                  <a:lnTo>
                    <a:pt x="360" y="829"/>
                  </a:lnTo>
                  <a:lnTo>
                    <a:pt x="359" y="828"/>
                  </a:lnTo>
                  <a:lnTo>
                    <a:pt x="359" y="827"/>
                  </a:lnTo>
                  <a:lnTo>
                    <a:pt x="359" y="826"/>
                  </a:lnTo>
                  <a:lnTo>
                    <a:pt x="359" y="825"/>
                  </a:lnTo>
                  <a:lnTo>
                    <a:pt x="358" y="825"/>
                  </a:lnTo>
                  <a:lnTo>
                    <a:pt x="357" y="825"/>
                  </a:lnTo>
                  <a:lnTo>
                    <a:pt x="356" y="824"/>
                  </a:lnTo>
                  <a:lnTo>
                    <a:pt x="355" y="822"/>
                  </a:lnTo>
                  <a:lnTo>
                    <a:pt x="354" y="821"/>
                  </a:lnTo>
                  <a:lnTo>
                    <a:pt x="353" y="820"/>
                  </a:lnTo>
                  <a:lnTo>
                    <a:pt x="352" y="819"/>
                  </a:lnTo>
                  <a:lnTo>
                    <a:pt x="351" y="817"/>
                  </a:lnTo>
                  <a:lnTo>
                    <a:pt x="351" y="816"/>
                  </a:lnTo>
                  <a:lnTo>
                    <a:pt x="352" y="815"/>
                  </a:lnTo>
                  <a:lnTo>
                    <a:pt x="353" y="814"/>
                  </a:lnTo>
                  <a:lnTo>
                    <a:pt x="354" y="814"/>
                  </a:lnTo>
                  <a:lnTo>
                    <a:pt x="354" y="812"/>
                  </a:lnTo>
                  <a:lnTo>
                    <a:pt x="354" y="811"/>
                  </a:lnTo>
                  <a:lnTo>
                    <a:pt x="354" y="810"/>
                  </a:lnTo>
                  <a:lnTo>
                    <a:pt x="355" y="809"/>
                  </a:lnTo>
                  <a:lnTo>
                    <a:pt x="355" y="808"/>
                  </a:lnTo>
                  <a:lnTo>
                    <a:pt x="354" y="808"/>
                  </a:lnTo>
                  <a:lnTo>
                    <a:pt x="355" y="807"/>
                  </a:lnTo>
                  <a:lnTo>
                    <a:pt x="355" y="806"/>
                  </a:lnTo>
                  <a:lnTo>
                    <a:pt x="357" y="804"/>
                  </a:lnTo>
                  <a:lnTo>
                    <a:pt x="357" y="803"/>
                  </a:lnTo>
                  <a:lnTo>
                    <a:pt x="358" y="802"/>
                  </a:lnTo>
                  <a:lnTo>
                    <a:pt x="357" y="801"/>
                  </a:lnTo>
                  <a:lnTo>
                    <a:pt x="356" y="800"/>
                  </a:lnTo>
                  <a:lnTo>
                    <a:pt x="356" y="799"/>
                  </a:lnTo>
                  <a:lnTo>
                    <a:pt x="355" y="798"/>
                  </a:lnTo>
                  <a:lnTo>
                    <a:pt x="353" y="795"/>
                  </a:lnTo>
                  <a:lnTo>
                    <a:pt x="353" y="794"/>
                  </a:lnTo>
                  <a:lnTo>
                    <a:pt x="353" y="793"/>
                  </a:lnTo>
                  <a:lnTo>
                    <a:pt x="352" y="793"/>
                  </a:lnTo>
                  <a:lnTo>
                    <a:pt x="352" y="792"/>
                  </a:lnTo>
                  <a:lnTo>
                    <a:pt x="352" y="791"/>
                  </a:lnTo>
                  <a:lnTo>
                    <a:pt x="351" y="791"/>
                  </a:lnTo>
                  <a:lnTo>
                    <a:pt x="350" y="790"/>
                  </a:lnTo>
                  <a:lnTo>
                    <a:pt x="350" y="789"/>
                  </a:lnTo>
                  <a:lnTo>
                    <a:pt x="349" y="789"/>
                  </a:lnTo>
                  <a:lnTo>
                    <a:pt x="349" y="788"/>
                  </a:lnTo>
                  <a:lnTo>
                    <a:pt x="348" y="787"/>
                  </a:lnTo>
                  <a:lnTo>
                    <a:pt x="347" y="787"/>
                  </a:lnTo>
                  <a:lnTo>
                    <a:pt x="347" y="786"/>
                  </a:lnTo>
                  <a:lnTo>
                    <a:pt x="346" y="786"/>
                  </a:lnTo>
                  <a:lnTo>
                    <a:pt x="346" y="785"/>
                  </a:lnTo>
                  <a:lnTo>
                    <a:pt x="345" y="785"/>
                  </a:lnTo>
                  <a:lnTo>
                    <a:pt x="344" y="785"/>
                  </a:lnTo>
                  <a:lnTo>
                    <a:pt x="343" y="785"/>
                  </a:lnTo>
                  <a:lnTo>
                    <a:pt x="343" y="784"/>
                  </a:lnTo>
                  <a:lnTo>
                    <a:pt x="342" y="784"/>
                  </a:lnTo>
                  <a:lnTo>
                    <a:pt x="341" y="784"/>
                  </a:lnTo>
                  <a:lnTo>
                    <a:pt x="340" y="784"/>
                  </a:lnTo>
                  <a:lnTo>
                    <a:pt x="339" y="784"/>
                  </a:lnTo>
                  <a:lnTo>
                    <a:pt x="338" y="783"/>
                  </a:lnTo>
                  <a:lnTo>
                    <a:pt x="337" y="782"/>
                  </a:lnTo>
                  <a:lnTo>
                    <a:pt x="336" y="782"/>
                  </a:lnTo>
                  <a:lnTo>
                    <a:pt x="335" y="782"/>
                  </a:lnTo>
                  <a:lnTo>
                    <a:pt x="335" y="781"/>
                  </a:lnTo>
                  <a:lnTo>
                    <a:pt x="334" y="781"/>
                  </a:lnTo>
                  <a:lnTo>
                    <a:pt x="333" y="781"/>
                  </a:lnTo>
                  <a:lnTo>
                    <a:pt x="332" y="781"/>
                  </a:lnTo>
                  <a:lnTo>
                    <a:pt x="332" y="780"/>
                  </a:lnTo>
                  <a:lnTo>
                    <a:pt x="332" y="779"/>
                  </a:lnTo>
                  <a:lnTo>
                    <a:pt x="332" y="778"/>
                  </a:lnTo>
                  <a:lnTo>
                    <a:pt x="332" y="777"/>
                  </a:lnTo>
                  <a:lnTo>
                    <a:pt x="332" y="776"/>
                  </a:lnTo>
                  <a:lnTo>
                    <a:pt x="332" y="775"/>
                  </a:lnTo>
                  <a:lnTo>
                    <a:pt x="332" y="774"/>
                  </a:lnTo>
                  <a:lnTo>
                    <a:pt x="333" y="773"/>
                  </a:lnTo>
                  <a:lnTo>
                    <a:pt x="332" y="769"/>
                  </a:lnTo>
                  <a:lnTo>
                    <a:pt x="332" y="768"/>
                  </a:lnTo>
                  <a:lnTo>
                    <a:pt x="332" y="765"/>
                  </a:lnTo>
                  <a:lnTo>
                    <a:pt x="332" y="764"/>
                  </a:lnTo>
                  <a:lnTo>
                    <a:pt x="332" y="763"/>
                  </a:lnTo>
                  <a:lnTo>
                    <a:pt x="330" y="758"/>
                  </a:lnTo>
                  <a:lnTo>
                    <a:pt x="330" y="754"/>
                  </a:lnTo>
                  <a:lnTo>
                    <a:pt x="330" y="753"/>
                  </a:lnTo>
                  <a:lnTo>
                    <a:pt x="329" y="753"/>
                  </a:lnTo>
                  <a:lnTo>
                    <a:pt x="328" y="751"/>
                  </a:lnTo>
                  <a:lnTo>
                    <a:pt x="328" y="750"/>
                  </a:lnTo>
                  <a:lnTo>
                    <a:pt x="328" y="749"/>
                  </a:lnTo>
                  <a:lnTo>
                    <a:pt x="325" y="744"/>
                  </a:lnTo>
                  <a:lnTo>
                    <a:pt x="324" y="742"/>
                  </a:lnTo>
                  <a:lnTo>
                    <a:pt x="322" y="740"/>
                  </a:lnTo>
                  <a:lnTo>
                    <a:pt x="322" y="738"/>
                  </a:lnTo>
                  <a:lnTo>
                    <a:pt x="321" y="737"/>
                  </a:lnTo>
                  <a:lnTo>
                    <a:pt x="321" y="734"/>
                  </a:lnTo>
                  <a:lnTo>
                    <a:pt x="320" y="733"/>
                  </a:lnTo>
                  <a:lnTo>
                    <a:pt x="320" y="732"/>
                  </a:lnTo>
                  <a:lnTo>
                    <a:pt x="320" y="731"/>
                  </a:lnTo>
                  <a:lnTo>
                    <a:pt x="319" y="730"/>
                  </a:lnTo>
                  <a:lnTo>
                    <a:pt x="319" y="729"/>
                  </a:lnTo>
                  <a:lnTo>
                    <a:pt x="319" y="728"/>
                  </a:lnTo>
                  <a:lnTo>
                    <a:pt x="319" y="727"/>
                  </a:lnTo>
                  <a:lnTo>
                    <a:pt x="319" y="725"/>
                  </a:lnTo>
                  <a:lnTo>
                    <a:pt x="319" y="719"/>
                  </a:lnTo>
                  <a:lnTo>
                    <a:pt x="319" y="718"/>
                  </a:lnTo>
                  <a:lnTo>
                    <a:pt x="319" y="716"/>
                  </a:lnTo>
                  <a:lnTo>
                    <a:pt x="309" y="709"/>
                  </a:lnTo>
                  <a:lnTo>
                    <a:pt x="309" y="708"/>
                  </a:lnTo>
                  <a:lnTo>
                    <a:pt x="309" y="699"/>
                  </a:lnTo>
                  <a:lnTo>
                    <a:pt x="309" y="696"/>
                  </a:lnTo>
                  <a:lnTo>
                    <a:pt x="308" y="694"/>
                  </a:lnTo>
                  <a:lnTo>
                    <a:pt x="306" y="691"/>
                  </a:lnTo>
                  <a:lnTo>
                    <a:pt x="304" y="689"/>
                  </a:lnTo>
                  <a:lnTo>
                    <a:pt x="304" y="688"/>
                  </a:lnTo>
                  <a:lnTo>
                    <a:pt x="303" y="686"/>
                  </a:lnTo>
                  <a:lnTo>
                    <a:pt x="302" y="685"/>
                  </a:lnTo>
                  <a:lnTo>
                    <a:pt x="300" y="678"/>
                  </a:lnTo>
                  <a:lnTo>
                    <a:pt x="300" y="675"/>
                  </a:lnTo>
                  <a:lnTo>
                    <a:pt x="296" y="670"/>
                  </a:lnTo>
                  <a:lnTo>
                    <a:pt x="295" y="670"/>
                  </a:lnTo>
                  <a:lnTo>
                    <a:pt x="291" y="668"/>
                  </a:lnTo>
                  <a:lnTo>
                    <a:pt x="287" y="668"/>
                  </a:lnTo>
                  <a:lnTo>
                    <a:pt x="286" y="668"/>
                  </a:lnTo>
                  <a:lnTo>
                    <a:pt x="284" y="668"/>
                  </a:lnTo>
                  <a:lnTo>
                    <a:pt x="283" y="665"/>
                  </a:lnTo>
                  <a:lnTo>
                    <a:pt x="282" y="665"/>
                  </a:lnTo>
                  <a:lnTo>
                    <a:pt x="282" y="664"/>
                  </a:lnTo>
                  <a:lnTo>
                    <a:pt x="281" y="664"/>
                  </a:lnTo>
                  <a:lnTo>
                    <a:pt x="281" y="663"/>
                  </a:lnTo>
                  <a:lnTo>
                    <a:pt x="281" y="662"/>
                  </a:lnTo>
                  <a:lnTo>
                    <a:pt x="281" y="661"/>
                  </a:lnTo>
                  <a:lnTo>
                    <a:pt x="282" y="659"/>
                  </a:lnTo>
                  <a:lnTo>
                    <a:pt x="283" y="653"/>
                  </a:lnTo>
                  <a:lnTo>
                    <a:pt x="283" y="652"/>
                  </a:lnTo>
                  <a:lnTo>
                    <a:pt x="282" y="651"/>
                  </a:lnTo>
                  <a:lnTo>
                    <a:pt x="282" y="650"/>
                  </a:lnTo>
                  <a:lnTo>
                    <a:pt x="280" y="649"/>
                  </a:lnTo>
                  <a:lnTo>
                    <a:pt x="279" y="649"/>
                  </a:lnTo>
                  <a:lnTo>
                    <a:pt x="277" y="648"/>
                  </a:lnTo>
                  <a:lnTo>
                    <a:pt x="275" y="647"/>
                  </a:lnTo>
                  <a:lnTo>
                    <a:pt x="273" y="647"/>
                  </a:lnTo>
                  <a:lnTo>
                    <a:pt x="270" y="646"/>
                  </a:lnTo>
                  <a:lnTo>
                    <a:pt x="269" y="646"/>
                  </a:lnTo>
                  <a:lnTo>
                    <a:pt x="266" y="646"/>
                  </a:lnTo>
                  <a:lnTo>
                    <a:pt x="266" y="645"/>
                  </a:lnTo>
                  <a:lnTo>
                    <a:pt x="264" y="644"/>
                  </a:lnTo>
                  <a:lnTo>
                    <a:pt x="263" y="642"/>
                  </a:lnTo>
                  <a:lnTo>
                    <a:pt x="262" y="641"/>
                  </a:lnTo>
                  <a:lnTo>
                    <a:pt x="261" y="640"/>
                  </a:lnTo>
                  <a:lnTo>
                    <a:pt x="261" y="639"/>
                  </a:lnTo>
                  <a:lnTo>
                    <a:pt x="261" y="638"/>
                  </a:lnTo>
                  <a:lnTo>
                    <a:pt x="260" y="637"/>
                  </a:lnTo>
                  <a:lnTo>
                    <a:pt x="260" y="636"/>
                  </a:lnTo>
                  <a:lnTo>
                    <a:pt x="260" y="634"/>
                  </a:lnTo>
                  <a:lnTo>
                    <a:pt x="261" y="633"/>
                  </a:lnTo>
                  <a:lnTo>
                    <a:pt x="263" y="631"/>
                  </a:lnTo>
                  <a:lnTo>
                    <a:pt x="265" y="631"/>
                  </a:lnTo>
                  <a:lnTo>
                    <a:pt x="265" y="630"/>
                  </a:lnTo>
                  <a:lnTo>
                    <a:pt x="264" y="629"/>
                  </a:lnTo>
                  <a:lnTo>
                    <a:pt x="263" y="628"/>
                  </a:lnTo>
                  <a:lnTo>
                    <a:pt x="262" y="628"/>
                  </a:lnTo>
                  <a:lnTo>
                    <a:pt x="260" y="626"/>
                  </a:lnTo>
                  <a:lnTo>
                    <a:pt x="256" y="623"/>
                  </a:lnTo>
                  <a:lnTo>
                    <a:pt x="256" y="622"/>
                  </a:lnTo>
                  <a:lnTo>
                    <a:pt x="256" y="620"/>
                  </a:lnTo>
                  <a:lnTo>
                    <a:pt x="254" y="617"/>
                  </a:lnTo>
                  <a:lnTo>
                    <a:pt x="253" y="616"/>
                  </a:lnTo>
                  <a:lnTo>
                    <a:pt x="252" y="616"/>
                  </a:lnTo>
                  <a:lnTo>
                    <a:pt x="251" y="616"/>
                  </a:lnTo>
                  <a:lnTo>
                    <a:pt x="250" y="616"/>
                  </a:lnTo>
                  <a:lnTo>
                    <a:pt x="250" y="617"/>
                  </a:lnTo>
                  <a:lnTo>
                    <a:pt x="249" y="617"/>
                  </a:lnTo>
                  <a:lnTo>
                    <a:pt x="249" y="618"/>
                  </a:lnTo>
                  <a:lnTo>
                    <a:pt x="248" y="618"/>
                  </a:lnTo>
                  <a:lnTo>
                    <a:pt x="247" y="618"/>
                  </a:lnTo>
                  <a:lnTo>
                    <a:pt x="246" y="618"/>
                  </a:lnTo>
                  <a:lnTo>
                    <a:pt x="246" y="617"/>
                  </a:lnTo>
                  <a:lnTo>
                    <a:pt x="245" y="617"/>
                  </a:lnTo>
                  <a:lnTo>
                    <a:pt x="244" y="616"/>
                  </a:lnTo>
                  <a:lnTo>
                    <a:pt x="243" y="615"/>
                  </a:lnTo>
                  <a:lnTo>
                    <a:pt x="243" y="614"/>
                  </a:lnTo>
                  <a:lnTo>
                    <a:pt x="242" y="614"/>
                  </a:lnTo>
                  <a:lnTo>
                    <a:pt x="242" y="613"/>
                  </a:lnTo>
                  <a:lnTo>
                    <a:pt x="243" y="612"/>
                  </a:lnTo>
                  <a:lnTo>
                    <a:pt x="243" y="611"/>
                  </a:lnTo>
                  <a:lnTo>
                    <a:pt x="243" y="610"/>
                  </a:lnTo>
                  <a:lnTo>
                    <a:pt x="243" y="609"/>
                  </a:lnTo>
                  <a:lnTo>
                    <a:pt x="243" y="608"/>
                  </a:lnTo>
                  <a:lnTo>
                    <a:pt x="243" y="607"/>
                  </a:lnTo>
                  <a:lnTo>
                    <a:pt x="242" y="605"/>
                  </a:lnTo>
                  <a:lnTo>
                    <a:pt x="242" y="604"/>
                  </a:lnTo>
                  <a:lnTo>
                    <a:pt x="242" y="603"/>
                  </a:lnTo>
                  <a:lnTo>
                    <a:pt x="241" y="602"/>
                  </a:lnTo>
                  <a:lnTo>
                    <a:pt x="241" y="601"/>
                  </a:lnTo>
                  <a:lnTo>
                    <a:pt x="241" y="600"/>
                  </a:lnTo>
                  <a:lnTo>
                    <a:pt x="242" y="599"/>
                  </a:lnTo>
                  <a:lnTo>
                    <a:pt x="242" y="598"/>
                  </a:lnTo>
                  <a:lnTo>
                    <a:pt x="243" y="597"/>
                  </a:lnTo>
                  <a:lnTo>
                    <a:pt x="244" y="596"/>
                  </a:lnTo>
                  <a:lnTo>
                    <a:pt x="246" y="596"/>
                  </a:lnTo>
                  <a:lnTo>
                    <a:pt x="246" y="595"/>
                  </a:lnTo>
                  <a:lnTo>
                    <a:pt x="247" y="595"/>
                  </a:lnTo>
                  <a:lnTo>
                    <a:pt x="247" y="594"/>
                  </a:lnTo>
                  <a:lnTo>
                    <a:pt x="247" y="593"/>
                  </a:lnTo>
                  <a:lnTo>
                    <a:pt x="248" y="592"/>
                  </a:lnTo>
                  <a:lnTo>
                    <a:pt x="248" y="591"/>
                  </a:lnTo>
                  <a:lnTo>
                    <a:pt x="249" y="590"/>
                  </a:lnTo>
                  <a:lnTo>
                    <a:pt x="248" y="590"/>
                  </a:lnTo>
                  <a:lnTo>
                    <a:pt x="248" y="589"/>
                  </a:lnTo>
                  <a:lnTo>
                    <a:pt x="247" y="589"/>
                  </a:lnTo>
                  <a:lnTo>
                    <a:pt x="247" y="588"/>
                  </a:lnTo>
                  <a:lnTo>
                    <a:pt x="246" y="588"/>
                  </a:lnTo>
                  <a:lnTo>
                    <a:pt x="246" y="587"/>
                  </a:lnTo>
                  <a:lnTo>
                    <a:pt x="245" y="587"/>
                  </a:lnTo>
                  <a:lnTo>
                    <a:pt x="245" y="586"/>
                  </a:lnTo>
                  <a:lnTo>
                    <a:pt x="244" y="586"/>
                  </a:lnTo>
                  <a:lnTo>
                    <a:pt x="244" y="585"/>
                  </a:lnTo>
                  <a:lnTo>
                    <a:pt x="244" y="584"/>
                  </a:lnTo>
                  <a:lnTo>
                    <a:pt x="245" y="582"/>
                  </a:lnTo>
                  <a:lnTo>
                    <a:pt x="246" y="582"/>
                  </a:lnTo>
                  <a:lnTo>
                    <a:pt x="246" y="581"/>
                  </a:lnTo>
                  <a:lnTo>
                    <a:pt x="247" y="581"/>
                  </a:lnTo>
                  <a:lnTo>
                    <a:pt x="247" y="580"/>
                  </a:lnTo>
                  <a:lnTo>
                    <a:pt x="248" y="579"/>
                  </a:lnTo>
                  <a:lnTo>
                    <a:pt x="248" y="578"/>
                  </a:lnTo>
                  <a:lnTo>
                    <a:pt x="248" y="577"/>
                  </a:lnTo>
                  <a:lnTo>
                    <a:pt x="248" y="576"/>
                  </a:lnTo>
                  <a:lnTo>
                    <a:pt x="248" y="575"/>
                  </a:lnTo>
                  <a:lnTo>
                    <a:pt x="247" y="575"/>
                  </a:lnTo>
                  <a:lnTo>
                    <a:pt x="247" y="574"/>
                  </a:lnTo>
                  <a:lnTo>
                    <a:pt x="246" y="574"/>
                  </a:lnTo>
                  <a:lnTo>
                    <a:pt x="246" y="573"/>
                  </a:lnTo>
                  <a:lnTo>
                    <a:pt x="246" y="572"/>
                  </a:lnTo>
                  <a:lnTo>
                    <a:pt x="245" y="572"/>
                  </a:lnTo>
                  <a:lnTo>
                    <a:pt x="245" y="571"/>
                  </a:lnTo>
                  <a:lnTo>
                    <a:pt x="245" y="570"/>
                  </a:lnTo>
                  <a:lnTo>
                    <a:pt x="244" y="570"/>
                  </a:lnTo>
                  <a:lnTo>
                    <a:pt x="245" y="570"/>
                  </a:lnTo>
                  <a:lnTo>
                    <a:pt x="245" y="569"/>
                  </a:lnTo>
                  <a:lnTo>
                    <a:pt x="246" y="569"/>
                  </a:lnTo>
                  <a:lnTo>
                    <a:pt x="246" y="568"/>
                  </a:lnTo>
                  <a:lnTo>
                    <a:pt x="247" y="568"/>
                  </a:lnTo>
                  <a:lnTo>
                    <a:pt x="248" y="568"/>
                  </a:lnTo>
                  <a:lnTo>
                    <a:pt x="248" y="567"/>
                  </a:lnTo>
                  <a:lnTo>
                    <a:pt x="248" y="566"/>
                  </a:lnTo>
                  <a:lnTo>
                    <a:pt x="248" y="565"/>
                  </a:lnTo>
                  <a:lnTo>
                    <a:pt x="249" y="565"/>
                  </a:lnTo>
                  <a:lnTo>
                    <a:pt x="249" y="564"/>
                  </a:lnTo>
                  <a:lnTo>
                    <a:pt x="249" y="563"/>
                  </a:lnTo>
                  <a:lnTo>
                    <a:pt x="249" y="562"/>
                  </a:lnTo>
                  <a:lnTo>
                    <a:pt x="249" y="561"/>
                  </a:lnTo>
                  <a:lnTo>
                    <a:pt x="249" y="560"/>
                  </a:lnTo>
                  <a:lnTo>
                    <a:pt x="249" y="559"/>
                  </a:lnTo>
                  <a:lnTo>
                    <a:pt x="249" y="558"/>
                  </a:lnTo>
                  <a:lnTo>
                    <a:pt x="248" y="557"/>
                  </a:lnTo>
                  <a:lnTo>
                    <a:pt x="248" y="556"/>
                  </a:lnTo>
                  <a:lnTo>
                    <a:pt x="248" y="555"/>
                  </a:lnTo>
                  <a:lnTo>
                    <a:pt x="248" y="554"/>
                  </a:lnTo>
                  <a:lnTo>
                    <a:pt x="248" y="553"/>
                  </a:lnTo>
                  <a:lnTo>
                    <a:pt x="247" y="553"/>
                  </a:lnTo>
                  <a:lnTo>
                    <a:pt x="247" y="552"/>
                  </a:lnTo>
                  <a:lnTo>
                    <a:pt x="247" y="551"/>
                  </a:lnTo>
                  <a:lnTo>
                    <a:pt x="247" y="550"/>
                  </a:lnTo>
                  <a:lnTo>
                    <a:pt x="247" y="549"/>
                  </a:lnTo>
                  <a:lnTo>
                    <a:pt x="246" y="548"/>
                  </a:lnTo>
                  <a:lnTo>
                    <a:pt x="245" y="548"/>
                  </a:lnTo>
                  <a:lnTo>
                    <a:pt x="244" y="548"/>
                  </a:lnTo>
                  <a:lnTo>
                    <a:pt x="244" y="547"/>
                  </a:lnTo>
                  <a:lnTo>
                    <a:pt x="243" y="547"/>
                  </a:lnTo>
                  <a:lnTo>
                    <a:pt x="243" y="546"/>
                  </a:lnTo>
                  <a:lnTo>
                    <a:pt x="243" y="545"/>
                  </a:lnTo>
                  <a:lnTo>
                    <a:pt x="242" y="545"/>
                  </a:lnTo>
                  <a:lnTo>
                    <a:pt x="242" y="544"/>
                  </a:lnTo>
                  <a:lnTo>
                    <a:pt x="243" y="543"/>
                  </a:lnTo>
                  <a:lnTo>
                    <a:pt x="243" y="542"/>
                  </a:lnTo>
                  <a:lnTo>
                    <a:pt x="244" y="541"/>
                  </a:lnTo>
                  <a:lnTo>
                    <a:pt x="244" y="540"/>
                  </a:lnTo>
                  <a:lnTo>
                    <a:pt x="244" y="539"/>
                  </a:lnTo>
                  <a:lnTo>
                    <a:pt x="244" y="538"/>
                  </a:lnTo>
                  <a:lnTo>
                    <a:pt x="244" y="537"/>
                  </a:lnTo>
                  <a:lnTo>
                    <a:pt x="244" y="536"/>
                  </a:lnTo>
                  <a:lnTo>
                    <a:pt x="243" y="536"/>
                  </a:lnTo>
                  <a:lnTo>
                    <a:pt x="243" y="535"/>
                  </a:lnTo>
                  <a:lnTo>
                    <a:pt x="243" y="534"/>
                  </a:lnTo>
                  <a:lnTo>
                    <a:pt x="242" y="534"/>
                  </a:lnTo>
                  <a:lnTo>
                    <a:pt x="242" y="533"/>
                  </a:lnTo>
                  <a:lnTo>
                    <a:pt x="242" y="532"/>
                  </a:lnTo>
                  <a:lnTo>
                    <a:pt x="241" y="532"/>
                  </a:lnTo>
                  <a:lnTo>
                    <a:pt x="241" y="531"/>
                  </a:lnTo>
                  <a:lnTo>
                    <a:pt x="240" y="531"/>
                  </a:lnTo>
                  <a:lnTo>
                    <a:pt x="240" y="530"/>
                  </a:lnTo>
                  <a:lnTo>
                    <a:pt x="239" y="530"/>
                  </a:lnTo>
                  <a:lnTo>
                    <a:pt x="238" y="530"/>
                  </a:lnTo>
                  <a:lnTo>
                    <a:pt x="237" y="530"/>
                  </a:lnTo>
                  <a:lnTo>
                    <a:pt x="237" y="529"/>
                  </a:lnTo>
                  <a:lnTo>
                    <a:pt x="236" y="530"/>
                  </a:lnTo>
                  <a:lnTo>
                    <a:pt x="235" y="530"/>
                  </a:lnTo>
                  <a:lnTo>
                    <a:pt x="235" y="531"/>
                  </a:lnTo>
                  <a:lnTo>
                    <a:pt x="234" y="531"/>
                  </a:lnTo>
                  <a:lnTo>
                    <a:pt x="233" y="531"/>
                  </a:lnTo>
                  <a:lnTo>
                    <a:pt x="232" y="531"/>
                  </a:lnTo>
                  <a:lnTo>
                    <a:pt x="232" y="532"/>
                  </a:lnTo>
                  <a:lnTo>
                    <a:pt x="231" y="532"/>
                  </a:lnTo>
                  <a:lnTo>
                    <a:pt x="230" y="532"/>
                  </a:lnTo>
                  <a:lnTo>
                    <a:pt x="229" y="532"/>
                  </a:lnTo>
                  <a:lnTo>
                    <a:pt x="229" y="531"/>
                  </a:lnTo>
                  <a:lnTo>
                    <a:pt x="228" y="531"/>
                  </a:lnTo>
                  <a:lnTo>
                    <a:pt x="228" y="530"/>
                  </a:lnTo>
                  <a:lnTo>
                    <a:pt x="227" y="530"/>
                  </a:lnTo>
                  <a:lnTo>
                    <a:pt x="227" y="529"/>
                  </a:lnTo>
                  <a:lnTo>
                    <a:pt x="227" y="528"/>
                  </a:lnTo>
                  <a:lnTo>
                    <a:pt x="227" y="527"/>
                  </a:lnTo>
                  <a:lnTo>
                    <a:pt x="227" y="526"/>
                  </a:lnTo>
                  <a:lnTo>
                    <a:pt x="228" y="525"/>
                  </a:lnTo>
                  <a:lnTo>
                    <a:pt x="229" y="524"/>
                  </a:lnTo>
                  <a:lnTo>
                    <a:pt x="229" y="523"/>
                  </a:lnTo>
                  <a:lnTo>
                    <a:pt x="229" y="522"/>
                  </a:lnTo>
                  <a:lnTo>
                    <a:pt x="229" y="521"/>
                  </a:lnTo>
                  <a:lnTo>
                    <a:pt x="229" y="520"/>
                  </a:lnTo>
                  <a:lnTo>
                    <a:pt x="229" y="519"/>
                  </a:lnTo>
                  <a:lnTo>
                    <a:pt x="228" y="519"/>
                  </a:lnTo>
                  <a:lnTo>
                    <a:pt x="228" y="518"/>
                  </a:lnTo>
                  <a:lnTo>
                    <a:pt x="227" y="518"/>
                  </a:lnTo>
                  <a:lnTo>
                    <a:pt x="227" y="517"/>
                  </a:lnTo>
                  <a:lnTo>
                    <a:pt x="226" y="517"/>
                  </a:lnTo>
                  <a:lnTo>
                    <a:pt x="225" y="516"/>
                  </a:lnTo>
                  <a:lnTo>
                    <a:pt x="224" y="516"/>
                  </a:lnTo>
                  <a:lnTo>
                    <a:pt x="223" y="516"/>
                  </a:lnTo>
                  <a:lnTo>
                    <a:pt x="222" y="517"/>
                  </a:lnTo>
                  <a:lnTo>
                    <a:pt x="221" y="517"/>
                  </a:lnTo>
                  <a:lnTo>
                    <a:pt x="220" y="517"/>
                  </a:lnTo>
                  <a:lnTo>
                    <a:pt x="219" y="517"/>
                  </a:lnTo>
                  <a:lnTo>
                    <a:pt x="218" y="517"/>
                  </a:lnTo>
                  <a:lnTo>
                    <a:pt x="217" y="517"/>
                  </a:lnTo>
                  <a:lnTo>
                    <a:pt x="217" y="516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5" y="515"/>
                  </a:lnTo>
                  <a:lnTo>
                    <a:pt x="215" y="514"/>
                  </a:lnTo>
                  <a:lnTo>
                    <a:pt x="214" y="514"/>
                  </a:lnTo>
                  <a:lnTo>
                    <a:pt x="214" y="513"/>
                  </a:lnTo>
                  <a:lnTo>
                    <a:pt x="213" y="513"/>
                  </a:lnTo>
                  <a:lnTo>
                    <a:pt x="214" y="513"/>
                  </a:lnTo>
                  <a:lnTo>
                    <a:pt x="214" y="512"/>
                  </a:lnTo>
                  <a:lnTo>
                    <a:pt x="215" y="512"/>
                  </a:lnTo>
                  <a:lnTo>
                    <a:pt x="215" y="511"/>
                  </a:lnTo>
                  <a:lnTo>
                    <a:pt x="215" y="510"/>
                  </a:lnTo>
                  <a:lnTo>
                    <a:pt x="216" y="510"/>
                  </a:lnTo>
                  <a:lnTo>
                    <a:pt x="217" y="510"/>
                  </a:lnTo>
                  <a:lnTo>
                    <a:pt x="218" y="510"/>
                  </a:lnTo>
                  <a:lnTo>
                    <a:pt x="219" y="510"/>
                  </a:lnTo>
                  <a:lnTo>
                    <a:pt x="219" y="509"/>
                  </a:lnTo>
                  <a:lnTo>
                    <a:pt x="220" y="509"/>
                  </a:lnTo>
                  <a:lnTo>
                    <a:pt x="221" y="509"/>
                  </a:lnTo>
                  <a:lnTo>
                    <a:pt x="221" y="508"/>
                  </a:lnTo>
                  <a:lnTo>
                    <a:pt x="222" y="508"/>
                  </a:lnTo>
                  <a:lnTo>
                    <a:pt x="222" y="507"/>
                  </a:lnTo>
                  <a:lnTo>
                    <a:pt x="222" y="506"/>
                  </a:lnTo>
                  <a:lnTo>
                    <a:pt x="223" y="506"/>
                  </a:lnTo>
                  <a:lnTo>
                    <a:pt x="223" y="505"/>
                  </a:lnTo>
                  <a:lnTo>
                    <a:pt x="224" y="505"/>
                  </a:lnTo>
                  <a:lnTo>
                    <a:pt x="224" y="504"/>
                  </a:lnTo>
                  <a:lnTo>
                    <a:pt x="223" y="504"/>
                  </a:lnTo>
                  <a:lnTo>
                    <a:pt x="223" y="503"/>
                  </a:lnTo>
                  <a:lnTo>
                    <a:pt x="222" y="502"/>
                  </a:lnTo>
                  <a:lnTo>
                    <a:pt x="222" y="501"/>
                  </a:lnTo>
                  <a:lnTo>
                    <a:pt x="222" y="500"/>
                  </a:lnTo>
                  <a:lnTo>
                    <a:pt x="222" y="499"/>
                  </a:lnTo>
                  <a:lnTo>
                    <a:pt x="223" y="499"/>
                  </a:lnTo>
                  <a:lnTo>
                    <a:pt x="223" y="498"/>
                  </a:lnTo>
                  <a:lnTo>
                    <a:pt x="224" y="498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5"/>
                  </a:lnTo>
                  <a:lnTo>
                    <a:pt x="225" y="495"/>
                  </a:lnTo>
                  <a:lnTo>
                    <a:pt x="225" y="494"/>
                  </a:lnTo>
                  <a:lnTo>
                    <a:pt x="225" y="493"/>
                  </a:lnTo>
                  <a:lnTo>
                    <a:pt x="226" y="493"/>
                  </a:lnTo>
                  <a:lnTo>
                    <a:pt x="226" y="492"/>
                  </a:lnTo>
                  <a:lnTo>
                    <a:pt x="227" y="492"/>
                  </a:lnTo>
                  <a:lnTo>
                    <a:pt x="228" y="492"/>
                  </a:lnTo>
                  <a:lnTo>
                    <a:pt x="228" y="491"/>
                  </a:lnTo>
                  <a:lnTo>
                    <a:pt x="228" y="490"/>
                  </a:lnTo>
                  <a:lnTo>
                    <a:pt x="228" y="489"/>
                  </a:lnTo>
                  <a:lnTo>
                    <a:pt x="228" y="488"/>
                  </a:lnTo>
                  <a:lnTo>
                    <a:pt x="228" y="487"/>
                  </a:lnTo>
                  <a:lnTo>
                    <a:pt x="228" y="486"/>
                  </a:lnTo>
                  <a:lnTo>
                    <a:pt x="229" y="485"/>
                  </a:lnTo>
                  <a:lnTo>
                    <a:pt x="229" y="484"/>
                  </a:lnTo>
                  <a:lnTo>
                    <a:pt x="229" y="483"/>
                  </a:lnTo>
                  <a:lnTo>
                    <a:pt x="229" y="482"/>
                  </a:lnTo>
                  <a:lnTo>
                    <a:pt x="229" y="481"/>
                  </a:lnTo>
                  <a:lnTo>
                    <a:pt x="229" y="480"/>
                  </a:lnTo>
                  <a:lnTo>
                    <a:pt x="229" y="479"/>
                  </a:lnTo>
                  <a:lnTo>
                    <a:pt x="229" y="478"/>
                  </a:lnTo>
                  <a:lnTo>
                    <a:pt x="229" y="477"/>
                  </a:lnTo>
                  <a:lnTo>
                    <a:pt x="229" y="476"/>
                  </a:lnTo>
                  <a:lnTo>
                    <a:pt x="228" y="476"/>
                  </a:lnTo>
                  <a:lnTo>
                    <a:pt x="228" y="474"/>
                  </a:lnTo>
                  <a:lnTo>
                    <a:pt x="227" y="473"/>
                  </a:lnTo>
                  <a:lnTo>
                    <a:pt x="227" y="472"/>
                  </a:lnTo>
                  <a:lnTo>
                    <a:pt x="227" y="471"/>
                  </a:lnTo>
                  <a:lnTo>
                    <a:pt x="227" y="470"/>
                  </a:lnTo>
                  <a:lnTo>
                    <a:pt x="227" y="469"/>
                  </a:lnTo>
                  <a:lnTo>
                    <a:pt x="227" y="468"/>
                  </a:lnTo>
                  <a:lnTo>
                    <a:pt x="227" y="467"/>
                  </a:lnTo>
                  <a:lnTo>
                    <a:pt x="227" y="466"/>
                  </a:lnTo>
                  <a:lnTo>
                    <a:pt x="227" y="465"/>
                  </a:lnTo>
                  <a:lnTo>
                    <a:pt x="228" y="465"/>
                  </a:lnTo>
                  <a:lnTo>
                    <a:pt x="228" y="464"/>
                  </a:lnTo>
                  <a:lnTo>
                    <a:pt x="229" y="464"/>
                  </a:lnTo>
                  <a:lnTo>
                    <a:pt x="229" y="463"/>
                  </a:lnTo>
                  <a:lnTo>
                    <a:pt x="229" y="462"/>
                  </a:lnTo>
                  <a:lnTo>
                    <a:pt x="229" y="461"/>
                  </a:lnTo>
                  <a:lnTo>
                    <a:pt x="230" y="461"/>
                  </a:lnTo>
                  <a:lnTo>
                    <a:pt x="230" y="460"/>
                  </a:lnTo>
                  <a:lnTo>
                    <a:pt x="230" y="459"/>
                  </a:lnTo>
                  <a:lnTo>
                    <a:pt x="231" y="456"/>
                  </a:lnTo>
                  <a:lnTo>
                    <a:pt x="231" y="454"/>
                  </a:lnTo>
                  <a:lnTo>
                    <a:pt x="230" y="453"/>
                  </a:lnTo>
                  <a:lnTo>
                    <a:pt x="229" y="451"/>
                  </a:lnTo>
                  <a:lnTo>
                    <a:pt x="227" y="450"/>
                  </a:lnTo>
                  <a:lnTo>
                    <a:pt x="226" y="449"/>
                  </a:lnTo>
                  <a:lnTo>
                    <a:pt x="225" y="449"/>
                  </a:lnTo>
                  <a:lnTo>
                    <a:pt x="224" y="449"/>
                  </a:lnTo>
                  <a:lnTo>
                    <a:pt x="223" y="449"/>
                  </a:lnTo>
                  <a:lnTo>
                    <a:pt x="222" y="449"/>
                  </a:lnTo>
                  <a:lnTo>
                    <a:pt x="222" y="450"/>
                  </a:lnTo>
                  <a:lnTo>
                    <a:pt x="221" y="450"/>
                  </a:lnTo>
                  <a:lnTo>
                    <a:pt x="221" y="449"/>
                  </a:lnTo>
                  <a:lnTo>
                    <a:pt x="220" y="450"/>
                  </a:lnTo>
                  <a:lnTo>
                    <a:pt x="219" y="451"/>
                  </a:lnTo>
                  <a:lnTo>
                    <a:pt x="217" y="451"/>
                  </a:lnTo>
                  <a:lnTo>
                    <a:pt x="216" y="450"/>
                  </a:lnTo>
                  <a:lnTo>
                    <a:pt x="216" y="448"/>
                  </a:lnTo>
                  <a:lnTo>
                    <a:pt x="217" y="446"/>
                  </a:lnTo>
                  <a:lnTo>
                    <a:pt x="217" y="444"/>
                  </a:lnTo>
                  <a:lnTo>
                    <a:pt x="217" y="443"/>
                  </a:lnTo>
                  <a:lnTo>
                    <a:pt x="217" y="442"/>
                  </a:lnTo>
                  <a:lnTo>
                    <a:pt x="218" y="439"/>
                  </a:lnTo>
                  <a:lnTo>
                    <a:pt x="218" y="437"/>
                  </a:lnTo>
                  <a:lnTo>
                    <a:pt x="218" y="436"/>
                  </a:lnTo>
                  <a:lnTo>
                    <a:pt x="218" y="434"/>
                  </a:lnTo>
                  <a:lnTo>
                    <a:pt x="219" y="431"/>
                  </a:lnTo>
                  <a:lnTo>
                    <a:pt x="221" y="430"/>
                  </a:lnTo>
                  <a:lnTo>
                    <a:pt x="222" y="427"/>
                  </a:lnTo>
                  <a:lnTo>
                    <a:pt x="221" y="426"/>
                  </a:lnTo>
                  <a:lnTo>
                    <a:pt x="220" y="425"/>
                  </a:lnTo>
                  <a:lnTo>
                    <a:pt x="219" y="424"/>
                  </a:lnTo>
                  <a:lnTo>
                    <a:pt x="218" y="424"/>
                  </a:lnTo>
                  <a:lnTo>
                    <a:pt x="217" y="423"/>
                  </a:lnTo>
                  <a:lnTo>
                    <a:pt x="216" y="423"/>
                  </a:lnTo>
                  <a:lnTo>
                    <a:pt x="215" y="422"/>
                  </a:lnTo>
                  <a:lnTo>
                    <a:pt x="215" y="421"/>
                  </a:lnTo>
                  <a:lnTo>
                    <a:pt x="215" y="420"/>
                  </a:lnTo>
                  <a:lnTo>
                    <a:pt x="214" y="420"/>
                  </a:lnTo>
                  <a:lnTo>
                    <a:pt x="214" y="419"/>
                  </a:lnTo>
                  <a:lnTo>
                    <a:pt x="214" y="418"/>
                  </a:lnTo>
                  <a:lnTo>
                    <a:pt x="213" y="417"/>
                  </a:lnTo>
                  <a:lnTo>
                    <a:pt x="213" y="416"/>
                  </a:lnTo>
                  <a:lnTo>
                    <a:pt x="213" y="415"/>
                  </a:lnTo>
                  <a:lnTo>
                    <a:pt x="212" y="415"/>
                  </a:lnTo>
                  <a:lnTo>
                    <a:pt x="212" y="414"/>
                  </a:lnTo>
                  <a:lnTo>
                    <a:pt x="212" y="413"/>
                  </a:lnTo>
                  <a:lnTo>
                    <a:pt x="211" y="413"/>
                  </a:lnTo>
                  <a:lnTo>
                    <a:pt x="211" y="412"/>
                  </a:lnTo>
                  <a:lnTo>
                    <a:pt x="210" y="412"/>
                  </a:lnTo>
                  <a:lnTo>
                    <a:pt x="209" y="412"/>
                  </a:lnTo>
                  <a:lnTo>
                    <a:pt x="209" y="411"/>
                  </a:lnTo>
                  <a:lnTo>
                    <a:pt x="208" y="411"/>
                  </a:lnTo>
                  <a:lnTo>
                    <a:pt x="208" y="410"/>
                  </a:lnTo>
                  <a:lnTo>
                    <a:pt x="207" y="410"/>
                  </a:lnTo>
                  <a:lnTo>
                    <a:pt x="206" y="411"/>
                  </a:lnTo>
                  <a:lnTo>
                    <a:pt x="206" y="412"/>
                  </a:lnTo>
                  <a:lnTo>
                    <a:pt x="205" y="413"/>
                  </a:lnTo>
                  <a:lnTo>
                    <a:pt x="204" y="413"/>
                  </a:lnTo>
                  <a:lnTo>
                    <a:pt x="203" y="413"/>
                  </a:lnTo>
                  <a:lnTo>
                    <a:pt x="202" y="413"/>
                  </a:lnTo>
                  <a:lnTo>
                    <a:pt x="202" y="414"/>
                  </a:lnTo>
                  <a:lnTo>
                    <a:pt x="201" y="414"/>
                  </a:lnTo>
                  <a:lnTo>
                    <a:pt x="200" y="415"/>
                  </a:lnTo>
                  <a:lnTo>
                    <a:pt x="199" y="415"/>
                  </a:lnTo>
                  <a:lnTo>
                    <a:pt x="199" y="414"/>
                  </a:lnTo>
                  <a:lnTo>
                    <a:pt x="198" y="414"/>
                  </a:lnTo>
                  <a:lnTo>
                    <a:pt x="198" y="413"/>
                  </a:lnTo>
                  <a:lnTo>
                    <a:pt x="199" y="413"/>
                  </a:lnTo>
                  <a:lnTo>
                    <a:pt x="200" y="412"/>
                  </a:lnTo>
                  <a:lnTo>
                    <a:pt x="200" y="411"/>
                  </a:lnTo>
                  <a:lnTo>
                    <a:pt x="201" y="411"/>
                  </a:lnTo>
                  <a:lnTo>
                    <a:pt x="201" y="410"/>
                  </a:lnTo>
                  <a:lnTo>
                    <a:pt x="201" y="409"/>
                  </a:lnTo>
                  <a:lnTo>
                    <a:pt x="200" y="409"/>
                  </a:lnTo>
                  <a:lnTo>
                    <a:pt x="200" y="408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7" y="407"/>
                  </a:lnTo>
                  <a:lnTo>
                    <a:pt x="196" y="406"/>
                  </a:lnTo>
                  <a:lnTo>
                    <a:pt x="196" y="405"/>
                  </a:lnTo>
                  <a:lnTo>
                    <a:pt x="195" y="405"/>
                  </a:lnTo>
                  <a:lnTo>
                    <a:pt x="195" y="404"/>
                  </a:lnTo>
                  <a:lnTo>
                    <a:pt x="195" y="402"/>
                  </a:lnTo>
                  <a:lnTo>
                    <a:pt x="194" y="401"/>
                  </a:lnTo>
                  <a:lnTo>
                    <a:pt x="193" y="401"/>
                  </a:lnTo>
                  <a:lnTo>
                    <a:pt x="192" y="401"/>
                  </a:lnTo>
                  <a:lnTo>
                    <a:pt x="190" y="401"/>
                  </a:lnTo>
                  <a:lnTo>
                    <a:pt x="189" y="402"/>
                  </a:lnTo>
                  <a:lnTo>
                    <a:pt x="188" y="402"/>
                  </a:lnTo>
                  <a:lnTo>
                    <a:pt x="187" y="402"/>
                  </a:lnTo>
                  <a:lnTo>
                    <a:pt x="187" y="401"/>
                  </a:lnTo>
                  <a:lnTo>
                    <a:pt x="187" y="400"/>
                  </a:lnTo>
                  <a:lnTo>
                    <a:pt x="186" y="400"/>
                  </a:lnTo>
                  <a:lnTo>
                    <a:pt x="185" y="400"/>
                  </a:lnTo>
                  <a:lnTo>
                    <a:pt x="185" y="401"/>
                  </a:lnTo>
                  <a:lnTo>
                    <a:pt x="185" y="402"/>
                  </a:lnTo>
                  <a:lnTo>
                    <a:pt x="185" y="403"/>
                  </a:lnTo>
                  <a:lnTo>
                    <a:pt x="186" y="404"/>
                  </a:lnTo>
                  <a:lnTo>
                    <a:pt x="185" y="404"/>
                  </a:lnTo>
                  <a:lnTo>
                    <a:pt x="185" y="405"/>
                  </a:lnTo>
                  <a:lnTo>
                    <a:pt x="181" y="406"/>
                  </a:lnTo>
                  <a:lnTo>
                    <a:pt x="180" y="405"/>
                  </a:lnTo>
                  <a:lnTo>
                    <a:pt x="177" y="404"/>
                  </a:lnTo>
                  <a:lnTo>
                    <a:pt x="176" y="405"/>
                  </a:lnTo>
                  <a:lnTo>
                    <a:pt x="174" y="404"/>
                  </a:lnTo>
                  <a:lnTo>
                    <a:pt x="173" y="403"/>
                  </a:lnTo>
                  <a:lnTo>
                    <a:pt x="172" y="403"/>
                  </a:lnTo>
                  <a:lnTo>
                    <a:pt x="172" y="402"/>
                  </a:lnTo>
                  <a:lnTo>
                    <a:pt x="173" y="401"/>
                  </a:lnTo>
                  <a:lnTo>
                    <a:pt x="174" y="400"/>
                  </a:lnTo>
                  <a:lnTo>
                    <a:pt x="174" y="399"/>
                  </a:lnTo>
                  <a:lnTo>
                    <a:pt x="174" y="398"/>
                  </a:lnTo>
                  <a:lnTo>
                    <a:pt x="174" y="397"/>
                  </a:lnTo>
                  <a:lnTo>
                    <a:pt x="174" y="396"/>
                  </a:lnTo>
                  <a:lnTo>
                    <a:pt x="173" y="395"/>
                  </a:lnTo>
                  <a:lnTo>
                    <a:pt x="171" y="394"/>
                  </a:lnTo>
                  <a:lnTo>
                    <a:pt x="170" y="394"/>
                  </a:lnTo>
                  <a:lnTo>
                    <a:pt x="168" y="395"/>
                  </a:lnTo>
                  <a:lnTo>
                    <a:pt x="166" y="394"/>
                  </a:lnTo>
                  <a:lnTo>
                    <a:pt x="166" y="393"/>
                  </a:lnTo>
                  <a:lnTo>
                    <a:pt x="165" y="393"/>
                  </a:lnTo>
                  <a:lnTo>
                    <a:pt x="165" y="392"/>
                  </a:lnTo>
                  <a:lnTo>
                    <a:pt x="164" y="392"/>
                  </a:lnTo>
                  <a:lnTo>
                    <a:pt x="163" y="392"/>
                  </a:lnTo>
                  <a:lnTo>
                    <a:pt x="162" y="393"/>
                  </a:lnTo>
                  <a:lnTo>
                    <a:pt x="161" y="396"/>
                  </a:lnTo>
                  <a:lnTo>
                    <a:pt x="160" y="396"/>
                  </a:lnTo>
                  <a:lnTo>
                    <a:pt x="158" y="395"/>
                  </a:lnTo>
                  <a:lnTo>
                    <a:pt x="157" y="394"/>
                  </a:lnTo>
                  <a:lnTo>
                    <a:pt x="156" y="394"/>
                  </a:lnTo>
                  <a:lnTo>
                    <a:pt x="154" y="392"/>
                  </a:lnTo>
                  <a:lnTo>
                    <a:pt x="153" y="391"/>
                  </a:lnTo>
                  <a:lnTo>
                    <a:pt x="154" y="390"/>
                  </a:lnTo>
                  <a:lnTo>
                    <a:pt x="153" y="388"/>
                  </a:lnTo>
                  <a:lnTo>
                    <a:pt x="151" y="386"/>
                  </a:lnTo>
                  <a:lnTo>
                    <a:pt x="149" y="383"/>
                  </a:lnTo>
                  <a:lnTo>
                    <a:pt x="146" y="379"/>
                  </a:lnTo>
                  <a:lnTo>
                    <a:pt x="145" y="378"/>
                  </a:lnTo>
                  <a:lnTo>
                    <a:pt x="144" y="377"/>
                  </a:lnTo>
                  <a:lnTo>
                    <a:pt x="143" y="376"/>
                  </a:lnTo>
                  <a:lnTo>
                    <a:pt x="143" y="375"/>
                  </a:lnTo>
                  <a:lnTo>
                    <a:pt x="141" y="373"/>
                  </a:lnTo>
                  <a:lnTo>
                    <a:pt x="139" y="370"/>
                  </a:lnTo>
                  <a:lnTo>
                    <a:pt x="138" y="369"/>
                  </a:lnTo>
                  <a:lnTo>
                    <a:pt x="136" y="370"/>
                  </a:lnTo>
                  <a:lnTo>
                    <a:pt x="134" y="370"/>
                  </a:lnTo>
                  <a:lnTo>
                    <a:pt x="133" y="370"/>
                  </a:lnTo>
                  <a:lnTo>
                    <a:pt x="131" y="369"/>
                  </a:lnTo>
                  <a:lnTo>
                    <a:pt x="129" y="366"/>
                  </a:lnTo>
                  <a:lnTo>
                    <a:pt x="129" y="365"/>
                  </a:lnTo>
                  <a:lnTo>
                    <a:pt x="129" y="364"/>
                  </a:lnTo>
                  <a:lnTo>
                    <a:pt x="128" y="363"/>
                  </a:lnTo>
                  <a:lnTo>
                    <a:pt x="128" y="360"/>
                  </a:lnTo>
                  <a:lnTo>
                    <a:pt x="127" y="358"/>
                  </a:lnTo>
                  <a:lnTo>
                    <a:pt x="126" y="357"/>
                  </a:lnTo>
                  <a:lnTo>
                    <a:pt x="126" y="356"/>
                  </a:lnTo>
                  <a:lnTo>
                    <a:pt x="126" y="355"/>
                  </a:lnTo>
                  <a:lnTo>
                    <a:pt x="125" y="354"/>
                  </a:lnTo>
                  <a:lnTo>
                    <a:pt x="124" y="354"/>
                  </a:lnTo>
                  <a:lnTo>
                    <a:pt x="123" y="355"/>
                  </a:lnTo>
                  <a:lnTo>
                    <a:pt x="123" y="357"/>
                  </a:lnTo>
                  <a:lnTo>
                    <a:pt x="123" y="358"/>
                  </a:lnTo>
                  <a:lnTo>
                    <a:pt x="122" y="358"/>
                  </a:lnTo>
                  <a:lnTo>
                    <a:pt x="121" y="359"/>
                  </a:lnTo>
                  <a:lnTo>
                    <a:pt x="120" y="359"/>
                  </a:lnTo>
                  <a:lnTo>
                    <a:pt x="119" y="359"/>
                  </a:lnTo>
                  <a:lnTo>
                    <a:pt x="118" y="359"/>
                  </a:lnTo>
                  <a:lnTo>
                    <a:pt x="117" y="358"/>
                  </a:lnTo>
                  <a:lnTo>
                    <a:pt x="116" y="357"/>
                  </a:lnTo>
                  <a:lnTo>
                    <a:pt x="116" y="356"/>
                  </a:lnTo>
                  <a:lnTo>
                    <a:pt x="116" y="355"/>
                  </a:lnTo>
                  <a:lnTo>
                    <a:pt x="116" y="354"/>
                  </a:lnTo>
                  <a:lnTo>
                    <a:pt x="115" y="353"/>
                  </a:lnTo>
                  <a:lnTo>
                    <a:pt x="114" y="351"/>
                  </a:lnTo>
                  <a:lnTo>
                    <a:pt x="114" y="350"/>
                  </a:lnTo>
                  <a:lnTo>
                    <a:pt x="114" y="349"/>
                  </a:lnTo>
                  <a:lnTo>
                    <a:pt x="113" y="348"/>
                  </a:lnTo>
                  <a:lnTo>
                    <a:pt x="112" y="348"/>
                  </a:lnTo>
                  <a:lnTo>
                    <a:pt x="111" y="348"/>
                  </a:lnTo>
                  <a:lnTo>
                    <a:pt x="110" y="348"/>
                  </a:lnTo>
                  <a:lnTo>
                    <a:pt x="109" y="348"/>
                  </a:lnTo>
                  <a:lnTo>
                    <a:pt x="107" y="348"/>
                  </a:lnTo>
                  <a:lnTo>
                    <a:pt x="105" y="348"/>
                  </a:lnTo>
                  <a:lnTo>
                    <a:pt x="105" y="347"/>
                  </a:lnTo>
                  <a:lnTo>
                    <a:pt x="105" y="346"/>
                  </a:lnTo>
                  <a:lnTo>
                    <a:pt x="105" y="345"/>
                  </a:lnTo>
                  <a:lnTo>
                    <a:pt x="105" y="344"/>
                  </a:lnTo>
                  <a:lnTo>
                    <a:pt x="105" y="343"/>
                  </a:lnTo>
                  <a:lnTo>
                    <a:pt x="106" y="343"/>
                  </a:lnTo>
                  <a:lnTo>
                    <a:pt x="106" y="342"/>
                  </a:lnTo>
                  <a:lnTo>
                    <a:pt x="106" y="341"/>
                  </a:lnTo>
                  <a:lnTo>
                    <a:pt x="105" y="340"/>
                  </a:lnTo>
                  <a:lnTo>
                    <a:pt x="105" y="339"/>
                  </a:lnTo>
                  <a:lnTo>
                    <a:pt x="105" y="338"/>
                  </a:lnTo>
                  <a:lnTo>
                    <a:pt x="105" y="337"/>
                  </a:lnTo>
                  <a:lnTo>
                    <a:pt x="105" y="335"/>
                  </a:lnTo>
                  <a:lnTo>
                    <a:pt x="105" y="333"/>
                  </a:lnTo>
                  <a:lnTo>
                    <a:pt x="105" y="332"/>
                  </a:lnTo>
                  <a:lnTo>
                    <a:pt x="104" y="329"/>
                  </a:lnTo>
                  <a:lnTo>
                    <a:pt x="103" y="329"/>
                  </a:lnTo>
                  <a:lnTo>
                    <a:pt x="101" y="327"/>
                  </a:lnTo>
                  <a:lnTo>
                    <a:pt x="100" y="327"/>
                  </a:lnTo>
                  <a:lnTo>
                    <a:pt x="99" y="326"/>
                  </a:lnTo>
                  <a:lnTo>
                    <a:pt x="98" y="324"/>
                  </a:lnTo>
                  <a:lnTo>
                    <a:pt x="98" y="323"/>
                  </a:lnTo>
                  <a:lnTo>
                    <a:pt x="97" y="321"/>
                  </a:lnTo>
                  <a:lnTo>
                    <a:pt x="97" y="320"/>
                  </a:lnTo>
                  <a:lnTo>
                    <a:pt x="97" y="319"/>
                  </a:lnTo>
                  <a:lnTo>
                    <a:pt x="98" y="317"/>
                  </a:lnTo>
                  <a:lnTo>
                    <a:pt x="99" y="316"/>
                  </a:lnTo>
                  <a:lnTo>
                    <a:pt x="100" y="315"/>
                  </a:lnTo>
                  <a:lnTo>
                    <a:pt x="100" y="312"/>
                  </a:lnTo>
                  <a:lnTo>
                    <a:pt x="99" y="310"/>
                  </a:lnTo>
                  <a:lnTo>
                    <a:pt x="99" y="309"/>
                  </a:lnTo>
                  <a:lnTo>
                    <a:pt x="98" y="308"/>
                  </a:lnTo>
                  <a:lnTo>
                    <a:pt x="97" y="307"/>
                  </a:lnTo>
                  <a:lnTo>
                    <a:pt x="95" y="307"/>
                  </a:lnTo>
                  <a:lnTo>
                    <a:pt x="92" y="305"/>
                  </a:lnTo>
                  <a:lnTo>
                    <a:pt x="91" y="304"/>
                  </a:lnTo>
                  <a:lnTo>
                    <a:pt x="90" y="303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7" y="298"/>
                  </a:lnTo>
                  <a:lnTo>
                    <a:pt x="86" y="298"/>
                  </a:lnTo>
                  <a:lnTo>
                    <a:pt x="85" y="295"/>
                  </a:lnTo>
                  <a:lnTo>
                    <a:pt x="86" y="293"/>
                  </a:lnTo>
                  <a:lnTo>
                    <a:pt x="87" y="291"/>
                  </a:lnTo>
                  <a:lnTo>
                    <a:pt x="88" y="288"/>
                  </a:lnTo>
                  <a:lnTo>
                    <a:pt x="88" y="284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3" y="283"/>
                  </a:lnTo>
                  <a:lnTo>
                    <a:pt x="82" y="283"/>
                  </a:lnTo>
                  <a:lnTo>
                    <a:pt x="78" y="283"/>
                  </a:lnTo>
                  <a:lnTo>
                    <a:pt x="76" y="282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1" y="281"/>
                  </a:lnTo>
                  <a:lnTo>
                    <a:pt x="70" y="280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7"/>
                  </a:lnTo>
                  <a:lnTo>
                    <a:pt x="68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6" y="274"/>
                  </a:lnTo>
                  <a:lnTo>
                    <a:pt x="66" y="273"/>
                  </a:lnTo>
                  <a:lnTo>
                    <a:pt x="65" y="272"/>
                  </a:lnTo>
                  <a:lnTo>
                    <a:pt x="64" y="271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2" y="261"/>
                  </a:lnTo>
                  <a:lnTo>
                    <a:pt x="62" y="260"/>
                  </a:lnTo>
                  <a:lnTo>
                    <a:pt x="62" y="259"/>
                  </a:lnTo>
                  <a:lnTo>
                    <a:pt x="61" y="258"/>
                  </a:lnTo>
                  <a:lnTo>
                    <a:pt x="61" y="256"/>
                  </a:lnTo>
                  <a:lnTo>
                    <a:pt x="61" y="255"/>
                  </a:lnTo>
                  <a:lnTo>
                    <a:pt x="60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8" y="253"/>
                  </a:lnTo>
                  <a:lnTo>
                    <a:pt x="57" y="252"/>
                  </a:lnTo>
                  <a:lnTo>
                    <a:pt x="55" y="251"/>
                  </a:lnTo>
                  <a:lnTo>
                    <a:pt x="54" y="251"/>
                  </a:lnTo>
                  <a:lnTo>
                    <a:pt x="53" y="250"/>
                  </a:lnTo>
                  <a:lnTo>
                    <a:pt x="52" y="250"/>
                  </a:lnTo>
                  <a:lnTo>
                    <a:pt x="51" y="249"/>
                  </a:lnTo>
                  <a:lnTo>
                    <a:pt x="50" y="248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3"/>
                  </a:lnTo>
                  <a:lnTo>
                    <a:pt x="49" y="242"/>
                  </a:lnTo>
                  <a:lnTo>
                    <a:pt x="49" y="241"/>
                  </a:lnTo>
                  <a:lnTo>
                    <a:pt x="48" y="240"/>
                  </a:lnTo>
                  <a:lnTo>
                    <a:pt x="47" y="239"/>
                  </a:lnTo>
                  <a:lnTo>
                    <a:pt x="46" y="239"/>
                  </a:lnTo>
                  <a:lnTo>
                    <a:pt x="46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4" y="237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3"/>
                  </a:lnTo>
                  <a:lnTo>
                    <a:pt x="42" y="233"/>
                  </a:lnTo>
                  <a:lnTo>
                    <a:pt x="42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1" y="229"/>
                  </a:lnTo>
                  <a:lnTo>
                    <a:pt x="40" y="228"/>
                  </a:lnTo>
                  <a:lnTo>
                    <a:pt x="40" y="227"/>
                  </a:lnTo>
                  <a:lnTo>
                    <a:pt x="39" y="226"/>
                  </a:lnTo>
                  <a:lnTo>
                    <a:pt x="38" y="226"/>
                  </a:lnTo>
                  <a:lnTo>
                    <a:pt x="37" y="226"/>
                  </a:lnTo>
                  <a:lnTo>
                    <a:pt x="36" y="226"/>
                  </a:lnTo>
                  <a:lnTo>
                    <a:pt x="33" y="225"/>
                  </a:lnTo>
                  <a:lnTo>
                    <a:pt x="32" y="224"/>
                  </a:lnTo>
                  <a:lnTo>
                    <a:pt x="31" y="224"/>
                  </a:lnTo>
                  <a:lnTo>
                    <a:pt x="30" y="224"/>
                  </a:lnTo>
                  <a:lnTo>
                    <a:pt x="29" y="224"/>
                  </a:lnTo>
                  <a:lnTo>
                    <a:pt x="28" y="223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2"/>
                  </a:lnTo>
                  <a:lnTo>
                    <a:pt x="26" y="221"/>
                  </a:lnTo>
                  <a:lnTo>
                    <a:pt x="25" y="221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20"/>
                  </a:lnTo>
                  <a:lnTo>
                    <a:pt x="22" y="219"/>
                  </a:lnTo>
                  <a:lnTo>
                    <a:pt x="21" y="219"/>
                  </a:lnTo>
                  <a:lnTo>
                    <a:pt x="20" y="220"/>
                  </a:lnTo>
                  <a:lnTo>
                    <a:pt x="19" y="220"/>
                  </a:lnTo>
                  <a:lnTo>
                    <a:pt x="18" y="220"/>
                  </a:lnTo>
                  <a:lnTo>
                    <a:pt x="17" y="220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5" y="219"/>
                  </a:lnTo>
                  <a:lnTo>
                    <a:pt x="14" y="218"/>
                  </a:lnTo>
                  <a:lnTo>
                    <a:pt x="13" y="218"/>
                  </a:lnTo>
                  <a:lnTo>
                    <a:pt x="13" y="217"/>
                  </a:lnTo>
                  <a:lnTo>
                    <a:pt x="13" y="216"/>
                  </a:lnTo>
                  <a:lnTo>
                    <a:pt x="12" y="216"/>
                  </a:lnTo>
                  <a:lnTo>
                    <a:pt x="12" y="215"/>
                  </a:lnTo>
                  <a:lnTo>
                    <a:pt x="11" y="215"/>
                  </a:lnTo>
                  <a:lnTo>
                    <a:pt x="10" y="215"/>
                  </a:lnTo>
                  <a:lnTo>
                    <a:pt x="9" y="214"/>
                  </a:lnTo>
                  <a:lnTo>
                    <a:pt x="8" y="213"/>
                  </a:lnTo>
                  <a:lnTo>
                    <a:pt x="7" y="213"/>
                  </a:lnTo>
                  <a:lnTo>
                    <a:pt x="6" y="212"/>
                  </a:lnTo>
                  <a:lnTo>
                    <a:pt x="5" y="212"/>
                  </a:lnTo>
                  <a:lnTo>
                    <a:pt x="4" y="211"/>
                  </a:lnTo>
                  <a:lnTo>
                    <a:pt x="3" y="211"/>
                  </a:lnTo>
                  <a:lnTo>
                    <a:pt x="2" y="211"/>
                  </a:lnTo>
                  <a:lnTo>
                    <a:pt x="1" y="211"/>
                  </a:lnTo>
                  <a:lnTo>
                    <a:pt x="0" y="210"/>
                  </a:lnTo>
                  <a:lnTo>
                    <a:pt x="2" y="210"/>
                  </a:lnTo>
                  <a:lnTo>
                    <a:pt x="4" y="210"/>
                  </a:lnTo>
                  <a:lnTo>
                    <a:pt x="7" y="210"/>
                  </a:lnTo>
                  <a:lnTo>
                    <a:pt x="10" y="210"/>
                  </a:lnTo>
                  <a:lnTo>
                    <a:pt x="14" y="210"/>
                  </a:lnTo>
                  <a:lnTo>
                    <a:pt x="15" y="210"/>
                  </a:lnTo>
                  <a:lnTo>
                    <a:pt x="21" y="209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39" y="209"/>
                  </a:lnTo>
                  <a:lnTo>
                    <a:pt x="43" y="209"/>
                  </a:lnTo>
                  <a:lnTo>
                    <a:pt x="45" y="209"/>
                  </a:lnTo>
                  <a:lnTo>
                    <a:pt x="49" y="209"/>
                  </a:lnTo>
                  <a:lnTo>
                    <a:pt x="50" y="209"/>
                  </a:lnTo>
                  <a:lnTo>
                    <a:pt x="58" y="209"/>
                  </a:lnTo>
                  <a:lnTo>
                    <a:pt x="59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7" y="209"/>
                  </a:lnTo>
                  <a:lnTo>
                    <a:pt x="85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98" y="209"/>
                  </a:lnTo>
                  <a:lnTo>
                    <a:pt x="101" y="209"/>
                  </a:lnTo>
                  <a:lnTo>
                    <a:pt x="103" y="208"/>
                  </a:lnTo>
                  <a:lnTo>
                    <a:pt x="105" y="208"/>
                  </a:lnTo>
                  <a:lnTo>
                    <a:pt x="106" y="209"/>
                  </a:lnTo>
                  <a:lnTo>
                    <a:pt x="109" y="208"/>
                  </a:lnTo>
                  <a:lnTo>
                    <a:pt x="112" y="208"/>
                  </a:lnTo>
                  <a:lnTo>
                    <a:pt x="113" y="208"/>
                  </a:lnTo>
                  <a:lnTo>
                    <a:pt x="116" y="208"/>
                  </a:lnTo>
                  <a:lnTo>
                    <a:pt x="117" y="208"/>
                  </a:lnTo>
                  <a:lnTo>
                    <a:pt x="118" y="208"/>
                  </a:lnTo>
                  <a:lnTo>
                    <a:pt x="119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6" y="208"/>
                  </a:lnTo>
                  <a:lnTo>
                    <a:pt x="129" y="208"/>
                  </a:lnTo>
                  <a:lnTo>
                    <a:pt x="132" y="208"/>
                  </a:lnTo>
                  <a:lnTo>
                    <a:pt x="136" y="208"/>
                  </a:lnTo>
                  <a:lnTo>
                    <a:pt x="140" y="208"/>
                  </a:lnTo>
                  <a:lnTo>
                    <a:pt x="145" y="208"/>
                  </a:lnTo>
                  <a:lnTo>
                    <a:pt x="151" y="208"/>
                  </a:lnTo>
                  <a:lnTo>
                    <a:pt x="152" y="208"/>
                  </a:lnTo>
                  <a:lnTo>
                    <a:pt x="153" y="208"/>
                  </a:lnTo>
                  <a:lnTo>
                    <a:pt x="159" y="208"/>
                  </a:lnTo>
                  <a:lnTo>
                    <a:pt x="160" y="208"/>
                  </a:lnTo>
                  <a:lnTo>
                    <a:pt x="162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8"/>
                  </a:lnTo>
                  <a:lnTo>
                    <a:pt x="175" y="208"/>
                  </a:lnTo>
                  <a:lnTo>
                    <a:pt x="176" y="208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84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90" y="207"/>
                  </a:lnTo>
                  <a:lnTo>
                    <a:pt x="192" y="207"/>
                  </a:lnTo>
                  <a:lnTo>
                    <a:pt x="194" y="207"/>
                  </a:lnTo>
                  <a:lnTo>
                    <a:pt x="198" y="207"/>
                  </a:lnTo>
                  <a:lnTo>
                    <a:pt x="201" y="207"/>
                  </a:lnTo>
                  <a:lnTo>
                    <a:pt x="209" y="207"/>
                  </a:lnTo>
                  <a:lnTo>
                    <a:pt x="216" y="207"/>
                  </a:lnTo>
                  <a:lnTo>
                    <a:pt x="224" y="207"/>
                  </a:lnTo>
                  <a:lnTo>
                    <a:pt x="230" y="206"/>
                  </a:lnTo>
                  <a:lnTo>
                    <a:pt x="236" y="206"/>
                  </a:lnTo>
                  <a:lnTo>
                    <a:pt x="244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6" y="206"/>
                  </a:lnTo>
                  <a:lnTo>
                    <a:pt x="257" y="206"/>
                  </a:lnTo>
                  <a:lnTo>
                    <a:pt x="257" y="207"/>
                  </a:lnTo>
                  <a:lnTo>
                    <a:pt x="257" y="210"/>
                  </a:lnTo>
                  <a:lnTo>
                    <a:pt x="257" y="211"/>
                  </a:lnTo>
                  <a:lnTo>
                    <a:pt x="257" y="212"/>
                  </a:lnTo>
                  <a:lnTo>
                    <a:pt x="257" y="214"/>
                  </a:lnTo>
                  <a:lnTo>
                    <a:pt x="257" y="215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8" y="230"/>
                  </a:lnTo>
                  <a:lnTo>
                    <a:pt x="258" y="232"/>
                  </a:lnTo>
                  <a:lnTo>
                    <a:pt x="258" y="233"/>
                  </a:lnTo>
                  <a:lnTo>
                    <a:pt x="258" y="234"/>
                  </a:lnTo>
                  <a:lnTo>
                    <a:pt x="258" y="237"/>
                  </a:lnTo>
                  <a:lnTo>
                    <a:pt x="258" y="243"/>
                  </a:lnTo>
                  <a:lnTo>
                    <a:pt x="258" y="245"/>
                  </a:lnTo>
                  <a:lnTo>
                    <a:pt x="258" y="248"/>
                  </a:lnTo>
                  <a:lnTo>
                    <a:pt x="258" y="251"/>
                  </a:lnTo>
                  <a:lnTo>
                    <a:pt x="259" y="257"/>
                  </a:lnTo>
                  <a:lnTo>
                    <a:pt x="259" y="258"/>
                  </a:lnTo>
                  <a:lnTo>
                    <a:pt x="259" y="261"/>
                  </a:lnTo>
                  <a:lnTo>
                    <a:pt x="259" y="263"/>
                  </a:lnTo>
                  <a:lnTo>
                    <a:pt x="259" y="266"/>
                  </a:lnTo>
                  <a:lnTo>
                    <a:pt x="263" y="266"/>
                  </a:lnTo>
                  <a:lnTo>
                    <a:pt x="264" y="266"/>
                  </a:lnTo>
                  <a:lnTo>
                    <a:pt x="265" y="266"/>
                  </a:lnTo>
                  <a:lnTo>
                    <a:pt x="266" y="266"/>
                  </a:lnTo>
                  <a:lnTo>
                    <a:pt x="267" y="265"/>
                  </a:lnTo>
                  <a:lnTo>
                    <a:pt x="269" y="265"/>
                  </a:lnTo>
                  <a:lnTo>
                    <a:pt x="270" y="265"/>
                  </a:lnTo>
                  <a:lnTo>
                    <a:pt x="272" y="265"/>
                  </a:lnTo>
                  <a:lnTo>
                    <a:pt x="274" y="265"/>
                  </a:lnTo>
                  <a:lnTo>
                    <a:pt x="281" y="265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8" y="265"/>
                  </a:lnTo>
                  <a:lnTo>
                    <a:pt x="289" y="265"/>
                  </a:lnTo>
                  <a:lnTo>
                    <a:pt x="290" y="265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299" y="264"/>
                  </a:lnTo>
                  <a:lnTo>
                    <a:pt x="303" y="264"/>
                  </a:lnTo>
                  <a:lnTo>
                    <a:pt x="304" y="264"/>
                  </a:lnTo>
                  <a:lnTo>
                    <a:pt x="307" y="264"/>
                  </a:lnTo>
                  <a:lnTo>
                    <a:pt x="308" y="264"/>
                  </a:lnTo>
                  <a:lnTo>
                    <a:pt x="309" y="264"/>
                  </a:lnTo>
                  <a:lnTo>
                    <a:pt x="310" y="264"/>
                  </a:lnTo>
                  <a:lnTo>
                    <a:pt x="321" y="263"/>
                  </a:lnTo>
                  <a:lnTo>
                    <a:pt x="322" y="263"/>
                  </a:lnTo>
                  <a:lnTo>
                    <a:pt x="332" y="262"/>
                  </a:lnTo>
                  <a:lnTo>
                    <a:pt x="334" y="262"/>
                  </a:lnTo>
                  <a:lnTo>
                    <a:pt x="336" y="262"/>
                  </a:lnTo>
                  <a:lnTo>
                    <a:pt x="337" y="262"/>
                  </a:lnTo>
                  <a:lnTo>
                    <a:pt x="338" y="262"/>
                  </a:lnTo>
                  <a:lnTo>
                    <a:pt x="339" y="262"/>
                  </a:lnTo>
                  <a:lnTo>
                    <a:pt x="340" y="261"/>
                  </a:lnTo>
                  <a:lnTo>
                    <a:pt x="341" y="261"/>
                  </a:lnTo>
                  <a:lnTo>
                    <a:pt x="342" y="261"/>
                  </a:lnTo>
                  <a:lnTo>
                    <a:pt x="345" y="261"/>
                  </a:lnTo>
                  <a:lnTo>
                    <a:pt x="347" y="261"/>
                  </a:lnTo>
                  <a:lnTo>
                    <a:pt x="348" y="261"/>
                  </a:lnTo>
                  <a:lnTo>
                    <a:pt x="349" y="261"/>
                  </a:lnTo>
                  <a:lnTo>
                    <a:pt x="350" y="261"/>
                  </a:lnTo>
                  <a:lnTo>
                    <a:pt x="353" y="261"/>
                  </a:lnTo>
                  <a:lnTo>
                    <a:pt x="354" y="260"/>
                  </a:lnTo>
                  <a:lnTo>
                    <a:pt x="356" y="260"/>
                  </a:lnTo>
                  <a:lnTo>
                    <a:pt x="357" y="260"/>
                  </a:lnTo>
                  <a:lnTo>
                    <a:pt x="358" y="260"/>
                  </a:lnTo>
                  <a:lnTo>
                    <a:pt x="361" y="260"/>
                  </a:lnTo>
                  <a:lnTo>
                    <a:pt x="364" y="259"/>
                  </a:lnTo>
                  <a:lnTo>
                    <a:pt x="370" y="259"/>
                  </a:lnTo>
                  <a:lnTo>
                    <a:pt x="371" y="259"/>
                  </a:lnTo>
                  <a:lnTo>
                    <a:pt x="373" y="259"/>
                  </a:lnTo>
                  <a:lnTo>
                    <a:pt x="376" y="259"/>
                  </a:lnTo>
                  <a:lnTo>
                    <a:pt x="377" y="259"/>
                  </a:lnTo>
                  <a:lnTo>
                    <a:pt x="381" y="259"/>
                  </a:lnTo>
                  <a:lnTo>
                    <a:pt x="383" y="259"/>
                  </a:lnTo>
                  <a:lnTo>
                    <a:pt x="388" y="258"/>
                  </a:lnTo>
                  <a:lnTo>
                    <a:pt x="393" y="258"/>
                  </a:lnTo>
                  <a:lnTo>
                    <a:pt x="394" y="258"/>
                  </a:lnTo>
                  <a:lnTo>
                    <a:pt x="397" y="258"/>
                  </a:lnTo>
                  <a:lnTo>
                    <a:pt x="406" y="258"/>
                  </a:lnTo>
                  <a:lnTo>
                    <a:pt x="408" y="257"/>
                  </a:lnTo>
                  <a:lnTo>
                    <a:pt x="414" y="257"/>
                  </a:lnTo>
                  <a:lnTo>
                    <a:pt x="415" y="257"/>
                  </a:lnTo>
                  <a:lnTo>
                    <a:pt x="416" y="257"/>
                  </a:lnTo>
                  <a:lnTo>
                    <a:pt x="417" y="257"/>
                  </a:lnTo>
                  <a:lnTo>
                    <a:pt x="420" y="257"/>
                  </a:lnTo>
                  <a:lnTo>
                    <a:pt x="421" y="257"/>
                  </a:lnTo>
                  <a:lnTo>
                    <a:pt x="425" y="257"/>
                  </a:lnTo>
                  <a:lnTo>
                    <a:pt x="426" y="256"/>
                  </a:lnTo>
                  <a:lnTo>
                    <a:pt x="427" y="256"/>
                  </a:lnTo>
                  <a:lnTo>
                    <a:pt x="428" y="256"/>
                  </a:lnTo>
                  <a:lnTo>
                    <a:pt x="430" y="256"/>
                  </a:lnTo>
                  <a:lnTo>
                    <a:pt x="433" y="256"/>
                  </a:lnTo>
                  <a:lnTo>
                    <a:pt x="435" y="256"/>
                  </a:lnTo>
                  <a:lnTo>
                    <a:pt x="438" y="256"/>
                  </a:lnTo>
                  <a:lnTo>
                    <a:pt x="439" y="256"/>
                  </a:lnTo>
                  <a:lnTo>
                    <a:pt x="440" y="255"/>
                  </a:lnTo>
                  <a:lnTo>
                    <a:pt x="443" y="255"/>
                  </a:lnTo>
                  <a:lnTo>
                    <a:pt x="443" y="254"/>
                  </a:lnTo>
                  <a:lnTo>
                    <a:pt x="443" y="251"/>
                  </a:lnTo>
                  <a:lnTo>
                    <a:pt x="444" y="243"/>
                  </a:lnTo>
                  <a:lnTo>
                    <a:pt x="444" y="241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4" y="236"/>
                  </a:lnTo>
                  <a:lnTo>
                    <a:pt x="444" y="235"/>
                  </a:lnTo>
                  <a:lnTo>
                    <a:pt x="444" y="232"/>
                  </a:lnTo>
                  <a:lnTo>
                    <a:pt x="444" y="231"/>
                  </a:lnTo>
                  <a:lnTo>
                    <a:pt x="444" y="217"/>
                  </a:lnTo>
                  <a:lnTo>
                    <a:pt x="444" y="213"/>
                  </a:lnTo>
                  <a:lnTo>
                    <a:pt x="444" y="206"/>
                  </a:lnTo>
                  <a:lnTo>
                    <a:pt x="444" y="205"/>
                  </a:lnTo>
                  <a:lnTo>
                    <a:pt x="444" y="199"/>
                  </a:lnTo>
                  <a:lnTo>
                    <a:pt x="444" y="193"/>
                  </a:lnTo>
                  <a:lnTo>
                    <a:pt x="443" y="189"/>
                  </a:lnTo>
                  <a:lnTo>
                    <a:pt x="443" y="187"/>
                  </a:lnTo>
                  <a:lnTo>
                    <a:pt x="443" y="184"/>
                  </a:lnTo>
                  <a:lnTo>
                    <a:pt x="443" y="178"/>
                  </a:lnTo>
                  <a:lnTo>
                    <a:pt x="443" y="173"/>
                  </a:lnTo>
                  <a:lnTo>
                    <a:pt x="443" y="166"/>
                  </a:lnTo>
                  <a:lnTo>
                    <a:pt x="443" y="154"/>
                  </a:lnTo>
                  <a:lnTo>
                    <a:pt x="443" y="152"/>
                  </a:lnTo>
                  <a:lnTo>
                    <a:pt x="443" y="146"/>
                  </a:lnTo>
                  <a:lnTo>
                    <a:pt x="443" y="145"/>
                  </a:lnTo>
                  <a:lnTo>
                    <a:pt x="443" y="143"/>
                  </a:lnTo>
                  <a:lnTo>
                    <a:pt x="443" y="138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3" y="126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2"/>
                  </a:lnTo>
                  <a:lnTo>
                    <a:pt x="443" y="111"/>
                  </a:lnTo>
                  <a:lnTo>
                    <a:pt x="442" y="108"/>
                  </a:lnTo>
                  <a:lnTo>
                    <a:pt x="442" y="107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2" y="102"/>
                  </a:lnTo>
                  <a:lnTo>
                    <a:pt x="442" y="89"/>
                  </a:lnTo>
                  <a:lnTo>
                    <a:pt x="442" y="88"/>
                  </a:lnTo>
                  <a:lnTo>
                    <a:pt x="442" y="86"/>
                  </a:lnTo>
                  <a:lnTo>
                    <a:pt x="442" y="85"/>
                  </a:lnTo>
                  <a:lnTo>
                    <a:pt x="442" y="79"/>
                  </a:lnTo>
                  <a:lnTo>
                    <a:pt x="442" y="75"/>
                  </a:lnTo>
                  <a:lnTo>
                    <a:pt x="442" y="68"/>
                  </a:lnTo>
                  <a:lnTo>
                    <a:pt x="442" y="60"/>
                  </a:lnTo>
                  <a:lnTo>
                    <a:pt x="442" y="58"/>
                  </a:lnTo>
                  <a:lnTo>
                    <a:pt x="442" y="55"/>
                  </a:lnTo>
                  <a:lnTo>
                    <a:pt x="444" y="54"/>
                  </a:lnTo>
                  <a:lnTo>
                    <a:pt x="449" y="54"/>
                  </a:lnTo>
                  <a:lnTo>
                    <a:pt x="453" y="54"/>
                  </a:lnTo>
                  <a:lnTo>
                    <a:pt x="455" y="54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9" y="54"/>
                  </a:lnTo>
                  <a:lnTo>
                    <a:pt x="460" y="54"/>
                  </a:lnTo>
                  <a:lnTo>
                    <a:pt x="462" y="54"/>
                  </a:lnTo>
                  <a:lnTo>
                    <a:pt x="465" y="54"/>
                  </a:lnTo>
                  <a:lnTo>
                    <a:pt x="467" y="54"/>
                  </a:lnTo>
                  <a:lnTo>
                    <a:pt x="470" y="54"/>
                  </a:lnTo>
                  <a:lnTo>
                    <a:pt x="471" y="54"/>
                  </a:lnTo>
                  <a:lnTo>
                    <a:pt x="476" y="54"/>
                  </a:lnTo>
                  <a:lnTo>
                    <a:pt x="480" y="54"/>
                  </a:lnTo>
                  <a:lnTo>
                    <a:pt x="481" y="54"/>
                  </a:lnTo>
                  <a:lnTo>
                    <a:pt x="482" y="54"/>
                  </a:lnTo>
                  <a:lnTo>
                    <a:pt x="487" y="54"/>
                  </a:lnTo>
                  <a:lnTo>
                    <a:pt x="488" y="54"/>
                  </a:lnTo>
                  <a:lnTo>
                    <a:pt x="492" y="54"/>
                  </a:lnTo>
                  <a:lnTo>
                    <a:pt x="495" y="54"/>
                  </a:lnTo>
                  <a:lnTo>
                    <a:pt x="497" y="54"/>
                  </a:lnTo>
                  <a:lnTo>
                    <a:pt x="499" y="54"/>
                  </a:lnTo>
                  <a:lnTo>
                    <a:pt x="500" y="54"/>
                  </a:lnTo>
                  <a:lnTo>
                    <a:pt x="502" y="54"/>
                  </a:lnTo>
                  <a:lnTo>
                    <a:pt x="503" y="54"/>
                  </a:lnTo>
                  <a:lnTo>
                    <a:pt x="504" y="54"/>
                  </a:lnTo>
                  <a:lnTo>
                    <a:pt x="506" y="54"/>
                  </a:lnTo>
                  <a:lnTo>
                    <a:pt x="507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0" y="54"/>
                  </a:lnTo>
                  <a:lnTo>
                    <a:pt x="511" y="54"/>
                  </a:lnTo>
                  <a:lnTo>
                    <a:pt x="513" y="54"/>
                  </a:lnTo>
                  <a:lnTo>
                    <a:pt x="518" y="53"/>
                  </a:lnTo>
                  <a:lnTo>
                    <a:pt x="522" y="53"/>
                  </a:lnTo>
                  <a:lnTo>
                    <a:pt x="523" y="53"/>
                  </a:lnTo>
                  <a:lnTo>
                    <a:pt x="525" y="53"/>
                  </a:lnTo>
                  <a:lnTo>
                    <a:pt x="526" y="53"/>
                  </a:lnTo>
                  <a:lnTo>
                    <a:pt x="527" y="53"/>
                  </a:lnTo>
                  <a:lnTo>
                    <a:pt x="529" y="53"/>
                  </a:lnTo>
                  <a:lnTo>
                    <a:pt x="533" y="53"/>
                  </a:lnTo>
                  <a:lnTo>
                    <a:pt x="537" y="53"/>
                  </a:lnTo>
                  <a:lnTo>
                    <a:pt x="538" y="52"/>
                  </a:lnTo>
                  <a:lnTo>
                    <a:pt x="544" y="52"/>
                  </a:lnTo>
                  <a:lnTo>
                    <a:pt x="548" y="52"/>
                  </a:lnTo>
                  <a:lnTo>
                    <a:pt x="550" y="52"/>
                  </a:lnTo>
                  <a:lnTo>
                    <a:pt x="552" y="52"/>
                  </a:lnTo>
                  <a:lnTo>
                    <a:pt x="554" y="52"/>
                  </a:lnTo>
                  <a:lnTo>
                    <a:pt x="557" y="52"/>
                  </a:lnTo>
                  <a:lnTo>
                    <a:pt x="558" y="52"/>
                  </a:lnTo>
                  <a:lnTo>
                    <a:pt x="559" y="52"/>
                  </a:lnTo>
                  <a:lnTo>
                    <a:pt x="566" y="52"/>
                  </a:lnTo>
                  <a:lnTo>
                    <a:pt x="572" y="52"/>
                  </a:lnTo>
                  <a:lnTo>
                    <a:pt x="576" y="51"/>
                  </a:lnTo>
                  <a:lnTo>
                    <a:pt x="579" y="51"/>
                  </a:lnTo>
                  <a:lnTo>
                    <a:pt x="582" y="51"/>
                  </a:lnTo>
                  <a:lnTo>
                    <a:pt x="584" y="51"/>
                  </a:lnTo>
                  <a:lnTo>
                    <a:pt x="588" y="51"/>
                  </a:lnTo>
                  <a:lnTo>
                    <a:pt x="588" y="53"/>
                  </a:lnTo>
                  <a:lnTo>
                    <a:pt x="588" y="54"/>
                  </a:lnTo>
                  <a:lnTo>
                    <a:pt x="588" y="56"/>
                  </a:lnTo>
                  <a:lnTo>
                    <a:pt x="588" y="58"/>
                  </a:lnTo>
                  <a:lnTo>
                    <a:pt x="588" y="60"/>
                  </a:lnTo>
                  <a:lnTo>
                    <a:pt x="588" y="62"/>
                  </a:lnTo>
                  <a:lnTo>
                    <a:pt x="590" y="60"/>
                  </a:lnTo>
                  <a:lnTo>
                    <a:pt x="591" y="60"/>
                  </a:lnTo>
                  <a:lnTo>
                    <a:pt x="592" y="58"/>
                  </a:lnTo>
                  <a:lnTo>
                    <a:pt x="593" y="58"/>
                  </a:lnTo>
                  <a:lnTo>
                    <a:pt x="596" y="55"/>
                  </a:lnTo>
                  <a:lnTo>
                    <a:pt x="597" y="55"/>
                  </a:lnTo>
                  <a:lnTo>
                    <a:pt x="597" y="54"/>
                  </a:lnTo>
                  <a:lnTo>
                    <a:pt x="599" y="53"/>
                  </a:lnTo>
                  <a:lnTo>
                    <a:pt x="599" y="52"/>
                  </a:lnTo>
                  <a:lnTo>
                    <a:pt x="602" y="50"/>
                  </a:lnTo>
                  <a:lnTo>
                    <a:pt x="603" y="49"/>
                  </a:lnTo>
                  <a:lnTo>
                    <a:pt x="604" y="49"/>
                  </a:lnTo>
                  <a:lnTo>
                    <a:pt x="606" y="48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2" y="43"/>
                  </a:lnTo>
                  <a:lnTo>
                    <a:pt x="613" y="42"/>
                  </a:lnTo>
                  <a:lnTo>
                    <a:pt x="613" y="41"/>
                  </a:lnTo>
                  <a:lnTo>
                    <a:pt x="614" y="40"/>
                  </a:lnTo>
                  <a:lnTo>
                    <a:pt x="616" y="39"/>
                  </a:lnTo>
                  <a:lnTo>
                    <a:pt x="619" y="37"/>
                  </a:lnTo>
                  <a:lnTo>
                    <a:pt x="623" y="33"/>
                  </a:lnTo>
                  <a:lnTo>
                    <a:pt x="623" y="32"/>
                  </a:lnTo>
                  <a:lnTo>
                    <a:pt x="626" y="31"/>
                  </a:lnTo>
                  <a:lnTo>
                    <a:pt x="630" y="27"/>
                  </a:lnTo>
                  <a:lnTo>
                    <a:pt x="631" y="27"/>
                  </a:lnTo>
                  <a:lnTo>
                    <a:pt x="633" y="24"/>
                  </a:lnTo>
                  <a:lnTo>
                    <a:pt x="635" y="23"/>
                  </a:lnTo>
                  <a:lnTo>
                    <a:pt x="635" y="22"/>
                  </a:lnTo>
                  <a:lnTo>
                    <a:pt x="636" y="22"/>
                  </a:lnTo>
                  <a:lnTo>
                    <a:pt x="638" y="21"/>
                  </a:lnTo>
                  <a:lnTo>
                    <a:pt x="639" y="20"/>
                  </a:lnTo>
                  <a:lnTo>
                    <a:pt x="639" y="19"/>
                  </a:lnTo>
                  <a:lnTo>
                    <a:pt x="640" y="18"/>
                  </a:lnTo>
                  <a:lnTo>
                    <a:pt x="641" y="17"/>
                  </a:lnTo>
                  <a:lnTo>
                    <a:pt x="642" y="16"/>
                  </a:lnTo>
                  <a:lnTo>
                    <a:pt x="643" y="16"/>
                  </a:lnTo>
                  <a:lnTo>
                    <a:pt x="645" y="15"/>
                  </a:lnTo>
                  <a:lnTo>
                    <a:pt x="646" y="14"/>
                  </a:lnTo>
                  <a:lnTo>
                    <a:pt x="648" y="11"/>
                  </a:lnTo>
                  <a:lnTo>
                    <a:pt x="649" y="10"/>
                  </a:lnTo>
                  <a:lnTo>
                    <a:pt x="653" y="8"/>
                  </a:lnTo>
                  <a:lnTo>
                    <a:pt x="654" y="8"/>
                  </a:lnTo>
                  <a:lnTo>
                    <a:pt x="654" y="7"/>
                  </a:lnTo>
                  <a:lnTo>
                    <a:pt x="657" y="5"/>
                  </a:lnTo>
                  <a:lnTo>
                    <a:pt x="657" y="4"/>
                  </a:lnTo>
                  <a:lnTo>
                    <a:pt x="658" y="3"/>
                  </a:lnTo>
                  <a:lnTo>
                    <a:pt x="659" y="3"/>
                  </a:lnTo>
                  <a:lnTo>
                    <a:pt x="660" y="2"/>
                  </a:lnTo>
                  <a:lnTo>
                    <a:pt x="661" y="0"/>
                  </a:lnTo>
                  <a:lnTo>
                    <a:pt x="663" y="2"/>
                  </a:lnTo>
                  <a:lnTo>
                    <a:pt x="665" y="5"/>
                  </a:lnTo>
                  <a:lnTo>
                    <a:pt x="669" y="9"/>
                  </a:lnTo>
                  <a:lnTo>
                    <a:pt x="673" y="13"/>
                  </a:lnTo>
                  <a:lnTo>
                    <a:pt x="673" y="14"/>
                  </a:lnTo>
                  <a:lnTo>
                    <a:pt x="675" y="16"/>
                  </a:lnTo>
                  <a:lnTo>
                    <a:pt x="676" y="17"/>
                  </a:lnTo>
                  <a:lnTo>
                    <a:pt x="677" y="19"/>
                  </a:lnTo>
                  <a:lnTo>
                    <a:pt x="678" y="19"/>
                  </a:lnTo>
                  <a:lnTo>
                    <a:pt x="679" y="20"/>
                  </a:lnTo>
                  <a:lnTo>
                    <a:pt x="681" y="21"/>
                  </a:lnTo>
                  <a:lnTo>
                    <a:pt x="682" y="24"/>
                  </a:lnTo>
                  <a:lnTo>
                    <a:pt x="683" y="25"/>
                  </a:lnTo>
                  <a:lnTo>
                    <a:pt x="685" y="27"/>
                  </a:lnTo>
                  <a:lnTo>
                    <a:pt x="686" y="27"/>
                  </a:lnTo>
                  <a:lnTo>
                    <a:pt x="686" y="28"/>
                  </a:lnTo>
                  <a:lnTo>
                    <a:pt x="688" y="30"/>
                  </a:lnTo>
                  <a:lnTo>
                    <a:pt x="689" y="32"/>
                  </a:lnTo>
                  <a:lnTo>
                    <a:pt x="691" y="33"/>
                  </a:lnTo>
                  <a:lnTo>
                    <a:pt x="692" y="33"/>
                  </a:lnTo>
                  <a:lnTo>
                    <a:pt x="693" y="32"/>
                  </a:lnTo>
                  <a:lnTo>
                    <a:pt x="697" y="31"/>
                  </a:lnTo>
                  <a:lnTo>
                    <a:pt x="700" y="30"/>
                  </a:lnTo>
                  <a:lnTo>
                    <a:pt x="701" y="30"/>
                  </a:lnTo>
                  <a:lnTo>
                    <a:pt x="704" y="28"/>
                  </a:lnTo>
                  <a:lnTo>
                    <a:pt x="705" y="28"/>
                  </a:lnTo>
                  <a:lnTo>
                    <a:pt x="708" y="27"/>
                  </a:lnTo>
                  <a:lnTo>
                    <a:pt x="709" y="27"/>
                  </a:lnTo>
                  <a:lnTo>
                    <a:pt x="710" y="27"/>
                  </a:lnTo>
                  <a:lnTo>
                    <a:pt x="710" y="26"/>
                  </a:lnTo>
                  <a:lnTo>
                    <a:pt x="716" y="24"/>
                  </a:lnTo>
                  <a:lnTo>
                    <a:pt x="716" y="23"/>
                  </a:lnTo>
                  <a:lnTo>
                    <a:pt x="718" y="23"/>
                  </a:lnTo>
                  <a:lnTo>
                    <a:pt x="719" y="23"/>
                  </a:lnTo>
                  <a:lnTo>
                    <a:pt x="720" y="23"/>
                  </a:lnTo>
                  <a:lnTo>
                    <a:pt x="720" y="24"/>
                  </a:lnTo>
                  <a:lnTo>
                    <a:pt x="721" y="24"/>
                  </a:lnTo>
                  <a:lnTo>
                    <a:pt x="720" y="24"/>
                  </a:lnTo>
                  <a:lnTo>
                    <a:pt x="721" y="24"/>
                  </a:lnTo>
                  <a:lnTo>
                    <a:pt x="721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4" y="26"/>
                  </a:lnTo>
                  <a:lnTo>
                    <a:pt x="724" y="27"/>
                  </a:lnTo>
                  <a:lnTo>
                    <a:pt x="725" y="27"/>
                  </a:lnTo>
                  <a:lnTo>
                    <a:pt x="725" y="28"/>
                  </a:lnTo>
                  <a:lnTo>
                    <a:pt x="726" y="28"/>
                  </a:lnTo>
                  <a:lnTo>
                    <a:pt x="727" y="28"/>
                  </a:lnTo>
                  <a:lnTo>
                    <a:pt x="726" y="28"/>
                  </a:lnTo>
                  <a:lnTo>
                    <a:pt x="726" y="29"/>
                  </a:lnTo>
                  <a:lnTo>
                    <a:pt x="726" y="30"/>
                  </a:lnTo>
                  <a:lnTo>
                    <a:pt x="727" y="30"/>
                  </a:lnTo>
                  <a:lnTo>
                    <a:pt x="728" y="29"/>
                  </a:lnTo>
                  <a:lnTo>
                    <a:pt x="728" y="30"/>
                  </a:lnTo>
                  <a:lnTo>
                    <a:pt x="729" y="30"/>
                  </a:lnTo>
                  <a:lnTo>
                    <a:pt x="729" y="31"/>
                  </a:lnTo>
                  <a:lnTo>
                    <a:pt x="730" y="31"/>
                  </a:lnTo>
                  <a:lnTo>
                    <a:pt x="730" y="32"/>
                  </a:lnTo>
                  <a:lnTo>
                    <a:pt x="730" y="31"/>
                  </a:lnTo>
                  <a:lnTo>
                    <a:pt x="730" y="32"/>
                  </a:lnTo>
                  <a:lnTo>
                    <a:pt x="731" y="32"/>
                  </a:lnTo>
                  <a:lnTo>
                    <a:pt x="732" y="32"/>
                  </a:lnTo>
                  <a:lnTo>
                    <a:pt x="733" y="32"/>
                  </a:lnTo>
                  <a:lnTo>
                    <a:pt x="733" y="33"/>
                  </a:lnTo>
                  <a:lnTo>
                    <a:pt x="734" y="33"/>
                  </a:lnTo>
                  <a:lnTo>
                    <a:pt x="735" y="33"/>
                  </a:lnTo>
                  <a:lnTo>
                    <a:pt x="736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4"/>
                  </a:lnTo>
                  <a:lnTo>
                    <a:pt x="739" y="34"/>
                  </a:lnTo>
                  <a:lnTo>
                    <a:pt x="739" y="35"/>
                  </a:lnTo>
                  <a:lnTo>
                    <a:pt x="740" y="35"/>
                  </a:lnTo>
                  <a:lnTo>
                    <a:pt x="741" y="35"/>
                  </a:lnTo>
                  <a:lnTo>
                    <a:pt x="742" y="35"/>
                  </a:lnTo>
                  <a:lnTo>
                    <a:pt x="742" y="36"/>
                  </a:lnTo>
                  <a:lnTo>
                    <a:pt x="743" y="36"/>
                  </a:lnTo>
                  <a:lnTo>
                    <a:pt x="743" y="37"/>
                  </a:lnTo>
                  <a:lnTo>
                    <a:pt x="743" y="36"/>
                  </a:lnTo>
                  <a:lnTo>
                    <a:pt x="744" y="36"/>
                  </a:lnTo>
                  <a:lnTo>
                    <a:pt x="744" y="37"/>
                  </a:lnTo>
                  <a:lnTo>
                    <a:pt x="745" y="37"/>
                  </a:lnTo>
                  <a:lnTo>
                    <a:pt x="745" y="38"/>
                  </a:lnTo>
                  <a:lnTo>
                    <a:pt x="744" y="38"/>
                  </a:lnTo>
                  <a:lnTo>
                    <a:pt x="745" y="38"/>
                  </a:lnTo>
                  <a:lnTo>
                    <a:pt x="746" y="37"/>
                  </a:lnTo>
                  <a:lnTo>
                    <a:pt x="747" y="37"/>
                  </a:lnTo>
                  <a:lnTo>
                    <a:pt x="747" y="38"/>
                  </a:lnTo>
                  <a:lnTo>
                    <a:pt x="748" y="38"/>
                  </a:lnTo>
                  <a:lnTo>
                    <a:pt x="747" y="38"/>
                  </a:lnTo>
                  <a:lnTo>
                    <a:pt x="747" y="39"/>
                  </a:lnTo>
                  <a:lnTo>
                    <a:pt x="748" y="39"/>
                  </a:lnTo>
                  <a:lnTo>
                    <a:pt x="749" y="39"/>
                  </a:lnTo>
                  <a:lnTo>
                    <a:pt x="750" y="39"/>
                  </a:lnTo>
                  <a:lnTo>
                    <a:pt x="751" y="38"/>
                  </a:lnTo>
                  <a:lnTo>
                    <a:pt x="752" y="38"/>
                  </a:lnTo>
                  <a:lnTo>
                    <a:pt x="753" y="38"/>
                  </a:lnTo>
                  <a:lnTo>
                    <a:pt x="754" y="38"/>
                  </a:lnTo>
                  <a:lnTo>
                    <a:pt x="757" y="38"/>
                  </a:lnTo>
                  <a:lnTo>
                    <a:pt x="757" y="37"/>
                  </a:lnTo>
                  <a:lnTo>
                    <a:pt x="758" y="37"/>
                  </a:lnTo>
                  <a:lnTo>
                    <a:pt x="759" y="38"/>
                  </a:lnTo>
                  <a:lnTo>
                    <a:pt x="760" y="38"/>
                  </a:lnTo>
                  <a:lnTo>
                    <a:pt x="760" y="39"/>
                  </a:lnTo>
                  <a:lnTo>
                    <a:pt x="761" y="39"/>
                  </a:lnTo>
                  <a:lnTo>
                    <a:pt x="762" y="39"/>
                  </a:lnTo>
                  <a:lnTo>
                    <a:pt x="762" y="40"/>
                  </a:lnTo>
                  <a:lnTo>
                    <a:pt x="763" y="40"/>
                  </a:lnTo>
                  <a:lnTo>
                    <a:pt x="763" y="39"/>
                  </a:lnTo>
                  <a:lnTo>
                    <a:pt x="764" y="39"/>
                  </a:lnTo>
                  <a:lnTo>
                    <a:pt x="764" y="40"/>
                  </a:lnTo>
                  <a:lnTo>
                    <a:pt x="764" y="39"/>
                  </a:lnTo>
                  <a:lnTo>
                    <a:pt x="764" y="40"/>
                  </a:lnTo>
                  <a:lnTo>
                    <a:pt x="764" y="41"/>
                  </a:lnTo>
                  <a:lnTo>
                    <a:pt x="765" y="41"/>
                  </a:lnTo>
                  <a:lnTo>
                    <a:pt x="766" y="41"/>
                  </a:lnTo>
                  <a:lnTo>
                    <a:pt x="766" y="42"/>
                  </a:lnTo>
                  <a:lnTo>
                    <a:pt x="767" y="42"/>
                  </a:lnTo>
                  <a:lnTo>
                    <a:pt x="767" y="43"/>
                  </a:lnTo>
                  <a:lnTo>
                    <a:pt x="768" y="43"/>
                  </a:lnTo>
                  <a:lnTo>
                    <a:pt x="769" y="43"/>
                  </a:lnTo>
                  <a:lnTo>
                    <a:pt x="769" y="44"/>
                  </a:lnTo>
                  <a:lnTo>
                    <a:pt x="770" y="44"/>
                  </a:lnTo>
                  <a:lnTo>
                    <a:pt x="770" y="45"/>
                  </a:lnTo>
                  <a:lnTo>
                    <a:pt x="771" y="45"/>
                  </a:lnTo>
                  <a:lnTo>
                    <a:pt x="771" y="46"/>
                  </a:lnTo>
                  <a:lnTo>
                    <a:pt x="771" y="47"/>
                  </a:lnTo>
                  <a:lnTo>
                    <a:pt x="771" y="48"/>
                  </a:lnTo>
                  <a:lnTo>
                    <a:pt x="771" y="49"/>
                  </a:lnTo>
                  <a:lnTo>
                    <a:pt x="771" y="50"/>
                  </a:lnTo>
                  <a:lnTo>
                    <a:pt x="772" y="50"/>
                  </a:lnTo>
                  <a:lnTo>
                    <a:pt x="773" y="50"/>
                  </a:lnTo>
                  <a:lnTo>
                    <a:pt x="774" y="51"/>
                  </a:lnTo>
                  <a:lnTo>
                    <a:pt x="775" y="52"/>
                  </a:lnTo>
                  <a:lnTo>
                    <a:pt x="775" y="53"/>
                  </a:lnTo>
                  <a:lnTo>
                    <a:pt x="776" y="53"/>
                  </a:lnTo>
                  <a:lnTo>
                    <a:pt x="777" y="53"/>
                  </a:lnTo>
                  <a:lnTo>
                    <a:pt x="778" y="54"/>
                  </a:lnTo>
                  <a:lnTo>
                    <a:pt x="778" y="55"/>
                  </a:lnTo>
                  <a:lnTo>
                    <a:pt x="778" y="56"/>
                  </a:lnTo>
                  <a:lnTo>
                    <a:pt x="778" y="57"/>
                  </a:lnTo>
                  <a:lnTo>
                    <a:pt x="778" y="58"/>
                  </a:lnTo>
                  <a:lnTo>
                    <a:pt x="778" y="59"/>
                  </a:lnTo>
                  <a:lnTo>
                    <a:pt x="778" y="60"/>
                  </a:lnTo>
                  <a:lnTo>
                    <a:pt x="779" y="60"/>
                  </a:lnTo>
                  <a:lnTo>
                    <a:pt x="779" y="61"/>
                  </a:lnTo>
                  <a:lnTo>
                    <a:pt x="780" y="61"/>
                  </a:lnTo>
                  <a:lnTo>
                    <a:pt x="780" y="62"/>
                  </a:lnTo>
                  <a:lnTo>
                    <a:pt x="781" y="62"/>
                  </a:lnTo>
                  <a:lnTo>
                    <a:pt x="781" y="63"/>
                  </a:lnTo>
                  <a:lnTo>
                    <a:pt x="781" y="64"/>
                  </a:lnTo>
                  <a:lnTo>
                    <a:pt x="781" y="65"/>
                  </a:lnTo>
                  <a:lnTo>
                    <a:pt x="781" y="66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3" y="67"/>
                  </a:lnTo>
                  <a:lnTo>
                    <a:pt x="784" y="68"/>
                  </a:lnTo>
                  <a:lnTo>
                    <a:pt x="783" y="68"/>
                  </a:lnTo>
                  <a:lnTo>
                    <a:pt x="783" y="69"/>
                  </a:lnTo>
                  <a:lnTo>
                    <a:pt x="784" y="69"/>
                  </a:lnTo>
                  <a:lnTo>
                    <a:pt x="784" y="70"/>
                  </a:lnTo>
                  <a:lnTo>
                    <a:pt x="784" y="71"/>
                  </a:lnTo>
                  <a:lnTo>
                    <a:pt x="785" y="72"/>
                  </a:lnTo>
                  <a:lnTo>
                    <a:pt x="784" y="72"/>
                  </a:lnTo>
                  <a:lnTo>
                    <a:pt x="784" y="73"/>
                  </a:lnTo>
                  <a:lnTo>
                    <a:pt x="784" y="74"/>
                  </a:lnTo>
                  <a:lnTo>
                    <a:pt x="785" y="74"/>
                  </a:lnTo>
                  <a:lnTo>
                    <a:pt x="785" y="73"/>
                  </a:lnTo>
                  <a:lnTo>
                    <a:pt x="786" y="73"/>
                  </a:lnTo>
                  <a:lnTo>
                    <a:pt x="785" y="74"/>
                  </a:lnTo>
                  <a:lnTo>
                    <a:pt x="786" y="74"/>
                  </a:lnTo>
                  <a:lnTo>
                    <a:pt x="786" y="75"/>
                  </a:lnTo>
                  <a:lnTo>
                    <a:pt x="786" y="76"/>
                  </a:lnTo>
                  <a:lnTo>
                    <a:pt x="786" y="77"/>
                  </a:lnTo>
                  <a:lnTo>
                    <a:pt x="787" y="77"/>
                  </a:lnTo>
                  <a:lnTo>
                    <a:pt x="786" y="77"/>
                  </a:lnTo>
                  <a:lnTo>
                    <a:pt x="787" y="78"/>
                  </a:lnTo>
                  <a:lnTo>
                    <a:pt x="788" y="78"/>
                  </a:lnTo>
                  <a:lnTo>
                    <a:pt x="788" y="79"/>
                  </a:lnTo>
                  <a:lnTo>
                    <a:pt x="788" y="80"/>
                  </a:lnTo>
                  <a:lnTo>
                    <a:pt x="787" y="80"/>
                  </a:lnTo>
                  <a:lnTo>
                    <a:pt x="788" y="81"/>
                  </a:lnTo>
                  <a:lnTo>
                    <a:pt x="788" y="82"/>
                  </a:lnTo>
                  <a:lnTo>
                    <a:pt x="789" y="82"/>
                  </a:lnTo>
                  <a:lnTo>
                    <a:pt x="789" y="83"/>
                  </a:lnTo>
                  <a:lnTo>
                    <a:pt x="790" y="82"/>
                  </a:lnTo>
                  <a:lnTo>
                    <a:pt x="790" y="83"/>
                  </a:lnTo>
                  <a:lnTo>
                    <a:pt x="791" y="83"/>
                  </a:lnTo>
                  <a:lnTo>
                    <a:pt x="792" y="83"/>
                  </a:lnTo>
                  <a:lnTo>
                    <a:pt x="792" y="84"/>
                  </a:lnTo>
                  <a:lnTo>
                    <a:pt x="793" y="85"/>
                  </a:lnTo>
                  <a:lnTo>
                    <a:pt x="794" y="85"/>
                  </a:lnTo>
                  <a:lnTo>
                    <a:pt x="795" y="85"/>
                  </a:lnTo>
                  <a:lnTo>
                    <a:pt x="796" y="85"/>
                  </a:lnTo>
                  <a:lnTo>
                    <a:pt x="797" y="85"/>
                  </a:lnTo>
                  <a:lnTo>
                    <a:pt x="798" y="85"/>
                  </a:lnTo>
                  <a:lnTo>
                    <a:pt x="798" y="86"/>
                  </a:lnTo>
                  <a:lnTo>
                    <a:pt x="798" y="87"/>
                  </a:lnTo>
                  <a:lnTo>
                    <a:pt x="799" y="88"/>
                  </a:lnTo>
                  <a:lnTo>
                    <a:pt x="800" y="88"/>
                  </a:lnTo>
                  <a:lnTo>
                    <a:pt x="801" y="88"/>
                  </a:lnTo>
                  <a:lnTo>
                    <a:pt x="802" y="88"/>
                  </a:lnTo>
                  <a:lnTo>
                    <a:pt x="803" y="88"/>
                  </a:lnTo>
                  <a:lnTo>
                    <a:pt x="803" y="89"/>
                  </a:lnTo>
                  <a:lnTo>
                    <a:pt x="804" y="89"/>
                  </a:lnTo>
                  <a:lnTo>
                    <a:pt x="805" y="90"/>
                  </a:lnTo>
                  <a:lnTo>
                    <a:pt x="805" y="89"/>
                  </a:lnTo>
                  <a:lnTo>
                    <a:pt x="806" y="89"/>
                  </a:lnTo>
                  <a:lnTo>
                    <a:pt x="805" y="89"/>
                  </a:lnTo>
                  <a:lnTo>
                    <a:pt x="805" y="88"/>
                  </a:lnTo>
                  <a:lnTo>
                    <a:pt x="806" y="88"/>
                  </a:lnTo>
                  <a:lnTo>
                    <a:pt x="807" y="88"/>
                  </a:lnTo>
                  <a:lnTo>
                    <a:pt x="807" y="89"/>
                  </a:lnTo>
                  <a:lnTo>
                    <a:pt x="807" y="88"/>
                  </a:lnTo>
                  <a:lnTo>
                    <a:pt x="808" y="88"/>
                  </a:lnTo>
                  <a:lnTo>
                    <a:pt x="809" y="88"/>
                  </a:lnTo>
                  <a:lnTo>
                    <a:pt x="810" y="88"/>
                  </a:lnTo>
                  <a:lnTo>
                    <a:pt x="811" y="88"/>
                  </a:lnTo>
                  <a:lnTo>
                    <a:pt x="812" y="87"/>
                  </a:lnTo>
                  <a:lnTo>
                    <a:pt x="812" y="88"/>
                  </a:lnTo>
                  <a:lnTo>
                    <a:pt x="812" y="87"/>
                  </a:lnTo>
                  <a:lnTo>
                    <a:pt x="812" y="88"/>
                  </a:lnTo>
                  <a:lnTo>
                    <a:pt x="813" y="88"/>
                  </a:lnTo>
                  <a:lnTo>
                    <a:pt x="813" y="87"/>
                  </a:lnTo>
                  <a:lnTo>
                    <a:pt x="814" y="87"/>
                  </a:lnTo>
                  <a:lnTo>
                    <a:pt x="814" y="88"/>
                  </a:lnTo>
                  <a:lnTo>
                    <a:pt x="815" y="88"/>
                  </a:lnTo>
                  <a:lnTo>
                    <a:pt x="816" y="88"/>
                  </a:lnTo>
                  <a:lnTo>
                    <a:pt x="817" y="88"/>
                  </a:lnTo>
                  <a:lnTo>
                    <a:pt x="818" y="88"/>
                  </a:lnTo>
                  <a:lnTo>
                    <a:pt x="819" y="88"/>
                  </a:lnTo>
                  <a:lnTo>
                    <a:pt x="820" y="88"/>
                  </a:lnTo>
                  <a:lnTo>
                    <a:pt x="821" y="88"/>
                  </a:lnTo>
                  <a:lnTo>
                    <a:pt x="822" y="88"/>
                  </a:lnTo>
                  <a:lnTo>
                    <a:pt x="823" y="88"/>
                  </a:lnTo>
                  <a:lnTo>
                    <a:pt x="824" y="88"/>
                  </a:lnTo>
                  <a:lnTo>
                    <a:pt x="825" y="88"/>
                  </a:lnTo>
                  <a:lnTo>
                    <a:pt x="825" y="89"/>
                  </a:lnTo>
                  <a:lnTo>
                    <a:pt x="826" y="89"/>
                  </a:lnTo>
                  <a:lnTo>
                    <a:pt x="826" y="88"/>
                  </a:lnTo>
                  <a:lnTo>
                    <a:pt x="826" y="89"/>
                  </a:lnTo>
                  <a:lnTo>
                    <a:pt x="827" y="89"/>
                  </a:lnTo>
                  <a:lnTo>
                    <a:pt x="828" y="89"/>
                  </a:lnTo>
                  <a:lnTo>
                    <a:pt x="828" y="90"/>
                  </a:lnTo>
                  <a:lnTo>
                    <a:pt x="829" y="90"/>
                  </a:lnTo>
                  <a:lnTo>
                    <a:pt x="829" y="91"/>
                  </a:lnTo>
                  <a:lnTo>
                    <a:pt x="830" y="91"/>
                  </a:lnTo>
                  <a:lnTo>
                    <a:pt x="831" y="91"/>
                  </a:lnTo>
                  <a:lnTo>
                    <a:pt x="832" y="91"/>
                  </a:lnTo>
                  <a:lnTo>
                    <a:pt x="832" y="92"/>
                  </a:lnTo>
                  <a:lnTo>
                    <a:pt x="832" y="93"/>
                  </a:lnTo>
                  <a:lnTo>
                    <a:pt x="833" y="94"/>
                  </a:lnTo>
                  <a:lnTo>
                    <a:pt x="833" y="95"/>
                  </a:lnTo>
                  <a:lnTo>
                    <a:pt x="834" y="95"/>
                  </a:lnTo>
                  <a:lnTo>
                    <a:pt x="834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4" y="98"/>
                  </a:lnTo>
                  <a:lnTo>
                    <a:pt x="834" y="99"/>
                  </a:lnTo>
                  <a:lnTo>
                    <a:pt x="833" y="99"/>
                  </a:lnTo>
                  <a:lnTo>
                    <a:pt x="833" y="100"/>
                  </a:lnTo>
                  <a:lnTo>
                    <a:pt x="834" y="100"/>
                  </a:lnTo>
                  <a:lnTo>
                    <a:pt x="834" y="101"/>
                  </a:lnTo>
                  <a:lnTo>
                    <a:pt x="833" y="101"/>
                  </a:lnTo>
                  <a:lnTo>
                    <a:pt x="833" y="102"/>
                  </a:lnTo>
                  <a:lnTo>
                    <a:pt x="834" y="102"/>
                  </a:lnTo>
                  <a:lnTo>
                    <a:pt x="834" y="103"/>
                  </a:lnTo>
                  <a:lnTo>
                    <a:pt x="834" y="104"/>
                  </a:lnTo>
                  <a:lnTo>
                    <a:pt x="834" y="105"/>
                  </a:lnTo>
                  <a:lnTo>
                    <a:pt x="835" y="106"/>
                  </a:lnTo>
                  <a:lnTo>
                    <a:pt x="835" y="107"/>
                  </a:lnTo>
                  <a:lnTo>
                    <a:pt x="835" y="108"/>
                  </a:lnTo>
                  <a:lnTo>
                    <a:pt x="834" y="108"/>
                  </a:lnTo>
                  <a:lnTo>
                    <a:pt x="834" y="109"/>
                  </a:lnTo>
                  <a:lnTo>
                    <a:pt x="834" y="110"/>
                  </a:lnTo>
                  <a:lnTo>
                    <a:pt x="834" y="111"/>
                  </a:lnTo>
                  <a:lnTo>
                    <a:pt x="834" y="112"/>
                  </a:lnTo>
                  <a:lnTo>
                    <a:pt x="834" y="113"/>
                  </a:lnTo>
                  <a:lnTo>
                    <a:pt x="835" y="113"/>
                  </a:lnTo>
                  <a:lnTo>
                    <a:pt x="835" y="114"/>
                  </a:lnTo>
                  <a:lnTo>
                    <a:pt x="835" y="113"/>
                  </a:lnTo>
                  <a:lnTo>
                    <a:pt x="836" y="113"/>
                  </a:lnTo>
                  <a:lnTo>
                    <a:pt x="836" y="114"/>
                  </a:lnTo>
                  <a:lnTo>
                    <a:pt x="837" y="114"/>
                  </a:lnTo>
                  <a:lnTo>
                    <a:pt x="838" y="114"/>
                  </a:lnTo>
                  <a:lnTo>
                    <a:pt x="838" y="115"/>
                  </a:lnTo>
                  <a:lnTo>
                    <a:pt x="839" y="115"/>
                  </a:lnTo>
                  <a:lnTo>
                    <a:pt x="840" y="114"/>
                  </a:lnTo>
                  <a:lnTo>
                    <a:pt x="840" y="115"/>
                  </a:lnTo>
                  <a:lnTo>
                    <a:pt x="841" y="115"/>
                  </a:lnTo>
                  <a:lnTo>
                    <a:pt x="842" y="115"/>
                  </a:lnTo>
                  <a:lnTo>
                    <a:pt x="843" y="115"/>
                  </a:lnTo>
                  <a:lnTo>
                    <a:pt x="844" y="115"/>
                  </a:lnTo>
                  <a:lnTo>
                    <a:pt x="845" y="115"/>
                  </a:lnTo>
                  <a:lnTo>
                    <a:pt x="844" y="115"/>
                  </a:lnTo>
                  <a:lnTo>
                    <a:pt x="844" y="116"/>
                  </a:lnTo>
                  <a:lnTo>
                    <a:pt x="844" y="117"/>
                  </a:lnTo>
                  <a:lnTo>
                    <a:pt x="845" y="117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6" y="120"/>
                  </a:lnTo>
                  <a:lnTo>
                    <a:pt x="847" y="120"/>
                  </a:lnTo>
                  <a:lnTo>
                    <a:pt x="848" y="120"/>
                  </a:lnTo>
                  <a:lnTo>
                    <a:pt x="849" y="119"/>
                  </a:lnTo>
                  <a:lnTo>
                    <a:pt x="850" y="119"/>
                  </a:lnTo>
                  <a:lnTo>
                    <a:pt x="850" y="118"/>
                  </a:lnTo>
                  <a:lnTo>
                    <a:pt x="850" y="117"/>
                  </a:lnTo>
                  <a:lnTo>
                    <a:pt x="851" y="117"/>
                  </a:lnTo>
                  <a:lnTo>
                    <a:pt x="852" y="117"/>
                  </a:lnTo>
                  <a:lnTo>
                    <a:pt x="853" y="117"/>
                  </a:lnTo>
                  <a:lnTo>
                    <a:pt x="854" y="117"/>
                  </a:lnTo>
                  <a:lnTo>
                    <a:pt x="855" y="118"/>
                  </a:lnTo>
                  <a:lnTo>
                    <a:pt x="856" y="118"/>
                  </a:lnTo>
                  <a:lnTo>
                    <a:pt x="857" y="118"/>
                  </a:lnTo>
                  <a:lnTo>
                    <a:pt x="857" y="119"/>
                  </a:lnTo>
                  <a:lnTo>
                    <a:pt x="858" y="120"/>
                  </a:lnTo>
                  <a:lnTo>
                    <a:pt x="859" y="120"/>
                  </a:lnTo>
                  <a:lnTo>
                    <a:pt x="859" y="121"/>
                  </a:lnTo>
                  <a:lnTo>
                    <a:pt x="860" y="121"/>
                  </a:lnTo>
                  <a:lnTo>
                    <a:pt x="860" y="122"/>
                  </a:lnTo>
                  <a:lnTo>
                    <a:pt x="861" y="122"/>
                  </a:lnTo>
                  <a:lnTo>
                    <a:pt x="861" y="123"/>
                  </a:lnTo>
                  <a:lnTo>
                    <a:pt x="860" y="123"/>
                  </a:lnTo>
                  <a:lnTo>
                    <a:pt x="860" y="124"/>
                  </a:lnTo>
                  <a:lnTo>
                    <a:pt x="861" y="124"/>
                  </a:lnTo>
                  <a:lnTo>
                    <a:pt x="862" y="125"/>
                  </a:lnTo>
                  <a:lnTo>
                    <a:pt x="862" y="126"/>
                  </a:lnTo>
                  <a:lnTo>
                    <a:pt x="863" y="126"/>
                  </a:lnTo>
                  <a:lnTo>
                    <a:pt x="864" y="127"/>
                  </a:lnTo>
                  <a:lnTo>
                    <a:pt x="865" y="127"/>
                  </a:lnTo>
                  <a:lnTo>
                    <a:pt x="866" y="127"/>
                  </a:lnTo>
                  <a:lnTo>
                    <a:pt x="867" y="127"/>
                  </a:lnTo>
                  <a:lnTo>
                    <a:pt x="867" y="126"/>
                  </a:lnTo>
                  <a:lnTo>
                    <a:pt x="867" y="127"/>
                  </a:lnTo>
                  <a:lnTo>
                    <a:pt x="867" y="128"/>
                  </a:lnTo>
                  <a:lnTo>
                    <a:pt x="868" y="129"/>
                  </a:lnTo>
                  <a:lnTo>
                    <a:pt x="869" y="129"/>
                  </a:lnTo>
                  <a:lnTo>
                    <a:pt x="869" y="128"/>
                  </a:lnTo>
                  <a:lnTo>
                    <a:pt x="869" y="127"/>
                  </a:lnTo>
                  <a:lnTo>
                    <a:pt x="870" y="127"/>
                  </a:lnTo>
                  <a:lnTo>
                    <a:pt x="871" y="126"/>
                  </a:lnTo>
                  <a:lnTo>
                    <a:pt x="872" y="126"/>
                  </a:lnTo>
                  <a:lnTo>
                    <a:pt x="873" y="126"/>
                  </a:lnTo>
                  <a:lnTo>
                    <a:pt x="874" y="126"/>
                  </a:lnTo>
                  <a:lnTo>
                    <a:pt x="875" y="127"/>
                  </a:lnTo>
                  <a:lnTo>
                    <a:pt x="875" y="128"/>
                  </a:lnTo>
                  <a:lnTo>
                    <a:pt x="876" y="128"/>
                  </a:lnTo>
                  <a:lnTo>
                    <a:pt x="877" y="128"/>
                  </a:lnTo>
                  <a:lnTo>
                    <a:pt x="878" y="128"/>
                  </a:lnTo>
                  <a:lnTo>
                    <a:pt x="879" y="127"/>
                  </a:lnTo>
                  <a:lnTo>
                    <a:pt x="880" y="127"/>
                  </a:lnTo>
                  <a:lnTo>
                    <a:pt x="880" y="128"/>
                  </a:lnTo>
                  <a:lnTo>
                    <a:pt x="882" y="128"/>
                  </a:lnTo>
                  <a:lnTo>
                    <a:pt x="883" y="128"/>
                  </a:lnTo>
                  <a:lnTo>
                    <a:pt x="883" y="129"/>
                  </a:lnTo>
                  <a:lnTo>
                    <a:pt x="883" y="130"/>
                  </a:lnTo>
                  <a:lnTo>
                    <a:pt x="882" y="131"/>
                  </a:lnTo>
                  <a:lnTo>
                    <a:pt x="882" y="132"/>
                  </a:lnTo>
                  <a:lnTo>
                    <a:pt x="883" y="132"/>
                  </a:lnTo>
                  <a:lnTo>
                    <a:pt x="884" y="132"/>
                  </a:lnTo>
                  <a:lnTo>
                    <a:pt x="885" y="132"/>
                  </a:lnTo>
                  <a:lnTo>
                    <a:pt x="886" y="131"/>
                  </a:lnTo>
                  <a:lnTo>
                    <a:pt x="887" y="131"/>
                  </a:lnTo>
                  <a:lnTo>
                    <a:pt x="887" y="132"/>
                  </a:lnTo>
                  <a:lnTo>
                    <a:pt x="887" y="133"/>
                  </a:lnTo>
                  <a:lnTo>
                    <a:pt x="888" y="133"/>
                  </a:lnTo>
                  <a:lnTo>
                    <a:pt x="889" y="133"/>
                  </a:lnTo>
                  <a:lnTo>
                    <a:pt x="890" y="133"/>
                  </a:lnTo>
                  <a:lnTo>
                    <a:pt x="891" y="133"/>
                  </a:lnTo>
                  <a:lnTo>
                    <a:pt x="893" y="132"/>
                  </a:lnTo>
                  <a:lnTo>
                    <a:pt x="895" y="129"/>
                  </a:lnTo>
                  <a:lnTo>
                    <a:pt x="897" y="128"/>
                  </a:lnTo>
                  <a:lnTo>
                    <a:pt x="900" y="126"/>
                  </a:lnTo>
                  <a:lnTo>
                    <a:pt x="901" y="124"/>
                  </a:lnTo>
                  <a:lnTo>
                    <a:pt x="905" y="121"/>
                  </a:lnTo>
                  <a:lnTo>
                    <a:pt x="906" y="120"/>
                  </a:lnTo>
                  <a:lnTo>
                    <a:pt x="907" y="119"/>
                  </a:lnTo>
                  <a:lnTo>
                    <a:pt x="912" y="115"/>
                  </a:lnTo>
                  <a:lnTo>
                    <a:pt x="913" y="114"/>
                  </a:lnTo>
                  <a:lnTo>
                    <a:pt x="917" y="110"/>
                  </a:lnTo>
                  <a:lnTo>
                    <a:pt x="918" y="110"/>
                  </a:lnTo>
                  <a:lnTo>
                    <a:pt x="922" y="105"/>
                  </a:lnTo>
                  <a:lnTo>
                    <a:pt x="924" y="104"/>
                  </a:lnTo>
                  <a:lnTo>
                    <a:pt x="929" y="99"/>
                  </a:lnTo>
                  <a:lnTo>
                    <a:pt x="934" y="95"/>
                  </a:lnTo>
                  <a:lnTo>
                    <a:pt x="935" y="94"/>
                  </a:lnTo>
                  <a:lnTo>
                    <a:pt x="941" y="89"/>
                  </a:lnTo>
                  <a:lnTo>
                    <a:pt x="943" y="88"/>
                  </a:lnTo>
                  <a:lnTo>
                    <a:pt x="944" y="87"/>
                  </a:lnTo>
                  <a:lnTo>
                    <a:pt x="944" y="86"/>
                  </a:lnTo>
                  <a:lnTo>
                    <a:pt x="945" y="85"/>
                  </a:lnTo>
                  <a:lnTo>
                    <a:pt x="950" y="81"/>
                  </a:lnTo>
                  <a:lnTo>
                    <a:pt x="954" y="77"/>
                  </a:lnTo>
                  <a:lnTo>
                    <a:pt x="955" y="77"/>
                  </a:lnTo>
                  <a:lnTo>
                    <a:pt x="956" y="76"/>
                  </a:lnTo>
                  <a:lnTo>
                    <a:pt x="956" y="75"/>
                  </a:lnTo>
                  <a:lnTo>
                    <a:pt x="956" y="76"/>
                  </a:lnTo>
                  <a:lnTo>
                    <a:pt x="956" y="77"/>
                  </a:lnTo>
                  <a:lnTo>
                    <a:pt x="957" y="77"/>
                  </a:lnTo>
                  <a:lnTo>
                    <a:pt x="957" y="76"/>
                  </a:lnTo>
                  <a:lnTo>
                    <a:pt x="958" y="76"/>
                  </a:lnTo>
                  <a:lnTo>
                    <a:pt x="958" y="77"/>
                  </a:lnTo>
                  <a:lnTo>
                    <a:pt x="959" y="77"/>
                  </a:lnTo>
                  <a:lnTo>
                    <a:pt x="959" y="76"/>
                  </a:lnTo>
                  <a:lnTo>
                    <a:pt x="960" y="76"/>
                  </a:lnTo>
                  <a:lnTo>
                    <a:pt x="960" y="75"/>
                  </a:lnTo>
                  <a:lnTo>
                    <a:pt x="961" y="75"/>
                  </a:lnTo>
                  <a:lnTo>
                    <a:pt x="961" y="76"/>
                  </a:lnTo>
                  <a:lnTo>
                    <a:pt x="961" y="77"/>
                  </a:lnTo>
                  <a:lnTo>
                    <a:pt x="960" y="77"/>
                  </a:lnTo>
                  <a:lnTo>
                    <a:pt x="961" y="77"/>
                  </a:lnTo>
                  <a:lnTo>
                    <a:pt x="962" y="77"/>
                  </a:lnTo>
                  <a:lnTo>
                    <a:pt x="963" y="77"/>
                  </a:lnTo>
                  <a:lnTo>
                    <a:pt x="963" y="76"/>
                  </a:lnTo>
                  <a:lnTo>
                    <a:pt x="963" y="75"/>
                  </a:lnTo>
                  <a:lnTo>
                    <a:pt x="964" y="75"/>
                  </a:lnTo>
                  <a:lnTo>
                    <a:pt x="964" y="76"/>
                  </a:lnTo>
                  <a:lnTo>
                    <a:pt x="964" y="77"/>
                  </a:lnTo>
                  <a:lnTo>
                    <a:pt x="965" y="77"/>
                  </a:lnTo>
                  <a:lnTo>
                    <a:pt x="965" y="76"/>
                  </a:lnTo>
                  <a:lnTo>
                    <a:pt x="966" y="76"/>
                  </a:lnTo>
                  <a:lnTo>
                    <a:pt x="966" y="77"/>
                  </a:lnTo>
                  <a:lnTo>
                    <a:pt x="967" y="77"/>
                  </a:lnTo>
                  <a:lnTo>
                    <a:pt x="968" y="77"/>
                  </a:lnTo>
                  <a:lnTo>
                    <a:pt x="969" y="77"/>
                  </a:lnTo>
                  <a:lnTo>
                    <a:pt x="970" y="77"/>
                  </a:lnTo>
                  <a:lnTo>
                    <a:pt x="971" y="77"/>
                  </a:lnTo>
                  <a:lnTo>
                    <a:pt x="971" y="76"/>
                  </a:lnTo>
                  <a:lnTo>
                    <a:pt x="972" y="75"/>
                  </a:lnTo>
                  <a:lnTo>
                    <a:pt x="973" y="75"/>
                  </a:lnTo>
                  <a:lnTo>
                    <a:pt x="974" y="74"/>
                  </a:lnTo>
                  <a:lnTo>
                    <a:pt x="975" y="74"/>
                  </a:lnTo>
                  <a:lnTo>
                    <a:pt x="975" y="75"/>
                  </a:lnTo>
                  <a:lnTo>
                    <a:pt x="975" y="76"/>
                  </a:lnTo>
                  <a:lnTo>
                    <a:pt x="976" y="76"/>
                  </a:lnTo>
                  <a:lnTo>
                    <a:pt x="977" y="76"/>
                  </a:lnTo>
                  <a:lnTo>
                    <a:pt x="976" y="76"/>
                  </a:lnTo>
                  <a:lnTo>
                    <a:pt x="975" y="77"/>
                  </a:lnTo>
                  <a:lnTo>
                    <a:pt x="976" y="77"/>
                  </a:lnTo>
                  <a:lnTo>
                    <a:pt x="977" y="77"/>
                  </a:lnTo>
                  <a:lnTo>
                    <a:pt x="977" y="78"/>
                  </a:lnTo>
                  <a:lnTo>
                    <a:pt x="977" y="77"/>
                  </a:lnTo>
                  <a:lnTo>
                    <a:pt x="977" y="78"/>
                  </a:lnTo>
                  <a:lnTo>
                    <a:pt x="977" y="79"/>
                  </a:lnTo>
                  <a:lnTo>
                    <a:pt x="977" y="80"/>
                  </a:lnTo>
                  <a:lnTo>
                    <a:pt x="978" y="80"/>
                  </a:lnTo>
                  <a:lnTo>
                    <a:pt x="978" y="79"/>
                  </a:lnTo>
                  <a:lnTo>
                    <a:pt x="979" y="79"/>
                  </a:lnTo>
                  <a:lnTo>
                    <a:pt x="979" y="80"/>
                  </a:lnTo>
                  <a:lnTo>
                    <a:pt x="978" y="81"/>
                  </a:lnTo>
                  <a:lnTo>
                    <a:pt x="979" y="81"/>
                  </a:lnTo>
                  <a:lnTo>
                    <a:pt x="979" y="82"/>
                  </a:lnTo>
                  <a:lnTo>
                    <a:pt x="979" y="81"/>
                  </a:lnTo>
                  <a:lnTo>
                    <a:pt x="979" y="80"/>
                  </a:lnTo>
                  <a:lnTo>
                    <a:pt x="980" y="80"/>
                  </a:lnTo>
                  <a:lnTo>
                    <a:pt x="980" y="81"/>
                  </a:lnTo>
                  <a:lnTo>
                    <a:pt x="980" y="82"/>
                  </a:lnTo>
                  <a:lnTo>
                    <a:pt x="981" y="81"/>
                  </a:lnTo>
                  <a:lnTo>
                    <a:pt x="982" y="82"/>
                  </a:lnTo>
                  <a:lnTo>
                    <a:pt x="982" y="81"/>
                  </a:lnTo>
                  <a:lnTo>
                    <a:pt x="983" y="81"/>
                  </a:lnTo>
                  <a:lnTo>
                    <a:pt x="983" y="82"/>
                  </a:lnTo>
                  <a:lnTo>
                    <a:pt x="983" y="81"/>
                  </a:lnTo>
                  <a:lnTo>
                    <a:pt x="983" y="80"/>
                  </a:lnTo>
                  <a:lnTo>
                    <a:pt x="983" y="79"/>
                  </a:lnTo>
                  <a:lnTo>
                    <a:pt x="982" y="79"/>
                  </a:lnTo>
                  <a:lnTo>
                    <a:pt x="982" y="78"/>
                  </a:lnTo>
                  <a:lnTo>
                    <a:pt x="982" y="77"/>
                  </a:lnTo>
                  <a:lnTo>
                    <a:pt x="983" y="77"/>
                  </a:lnTo>
                  <a:lnTo>
                    <a:pt x="983" y="78"/>
                  </a:lnTo>
                  <a:lnTo>
                    <a:pt x="983" y="79"/>
                  </a:lnTo>
                  <a:lnTo>
                    <a:pt x="984" y="78"/>
                  </a:lnTo>
                  <a:lnTo>
                    <a:pt x="983" y="78"/>
                  </a:lnTo>
                  <a:lnTo>
                    <a:pt x="983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8"/>
                  </a:lnTo>
                  <a:lnTo>
                    <a:pt x="984" y="78"/>
                  </a:lnTo>
                  <a:lnTo>
                    <a:pt x="985" y="78"/>
                  </a:lnTo>
                  <a:lnTo>
                    <a:pt x="986" y="77"/>
                  </a:lnTo>
                  <a:lnTo>
                    <a:pt x="986" y="78"/>
                  </a:lnTo>
                  <a:lnTo>
                    <a:pt x="987" y="78"/>
                  </a:lnTo>
                  <a:lnTo>
                    <a:pt x="987" y="77"/>
                  </a:lnTo>
                  <a:lnTo>
                    <a:pt x="988" y="77"/>
                  </a:lnTo>
                  <a:lnTo>
                    <a:pt x="988" y="78"/>
                  </a:lnTo>
                  <a:lnTo>
                    <a:pt x="987" y="78"/>
                  </a:lnTo>
                  <a:lnTo>
                    <a:pt x="988" y="78"/>
                  </a:lnTo>
                  <a:lnTo>
                    <a:pt x="989" y="78"/>
                  </a:lnTo>
                  <a:lnTo>
                    <a:pt x="989" y="77"/>
                  </a:lnTo>
                  <a:lnTo>
                    <a:pt x="988" y="77"/>
                  </a:lnTo>
                  <a:lnTo>
                    <a:pt x="989" y="77"/>
                  </a:lnTo>
                  <a:lnTo>
                    <a:pt x="990" y="77"/>
                  </a:lnTo>
                  <a:lnTo>
                    <a:pt x="990" y="76"/>
                  </a:lnTo>
                  <a:lnTo>
                    <a:pt x="990" y="77"/>
                  </a:lnTo>
                  <a:lnTo>
                    <a:pt x="991" y="77"/>
                  </a:lnTo>
                  <a:lnTo>
                    <a:pt x="992" y="76"/>
                  </a:lnTo>
                  <a:lnTo>
                    <a:pt x="991" y="76"/>
                  </a:lnTo>
                  <a:lnTo>
                    <a:pt x="992" y="76"/>
                  </a:lnTo>
                  <a:lnTo>
                    <a:pt x="993" y="76"/>
                  </a:lnTo>
                  <a:lnTo>
                    <a:pt x="992" y="76"/>
                  </a:lnTo>
                  <a:lnTo>
                    <a:pt x="992" y="77"/>
                  </a:lnTo>
                  <a:lnTo>
                    <a:pt x="993" y="77"/>
                  </a:lnTo>
                  <a:lnTo>
                    <a:pt x="993" y="78"/>
                  </a:lnTo>
                  <a:lnTo>
                    <a:pt x="993" y="79"/>
                  </a:lnTo>
                  <a:lnTo>
                    <a:pt x="992" y="79"/>
                  </a:lnTo>
                  <a:lnTo>
                    <a:pt x="992" y="80"/>
                  </a:lnTo>
                  <a:lnTo>
                    <a:pt x="991" y="80"/>
                  </a:lnTo>
                  <a:lnTo>
                    <a:pt x="991" y="81"/>
                  </a:lnTo>
                  <a:lnTo>
                    <a:pt x="992" y="81"/>
                  </a:lnTo>
                  <a:lnTo>
                    <a:pt x="993" y="81"/>
                  </a:lnTo>
                  <a:lnTo>
                    <a:pt x="993" y="82"/>
                  </a:lnTo>
                  <a:lnTo>
                    <a:pt x="994" y="82"/>
                  </a:lnTo>
                  <a:lnTo>
                    <a:pt x="995" y="82"/>
                  </a:lnTo>
                  <a:lnTo>
                    <a:pt x="995" y="81"/>
                  </a:lnTo>
                  <a:lnTo>
                    <a:pt x="996" y="81"/>
                  </a:lnTo>
                  <a:lnTo>
                    <a:pt x="996" y="80"/>
                  </a:lnTo>
                  <a:lnTo>
                    <a:pt x="997" y="79"/>
                  </a:lnTo>
                  <a:lnTo>
                    <a:pt x="997" y="78"/>
                  </a:lnTo>
                  <a:lnTo>
                    <a:pt x="998" y="78"/>
                  </a:lnTo>
                  <a:lnTo>
                    <a:pt x="999" y="79"/>
                  </a:lnTo>
                  <a:lnTo>
                    <a:pt x="1000" y="79"/>
                  </a:lnTo>
                  <a:lnTo>
                    <a:pt x="1000" y="80"/>
                  </a:lnTo>
                  <a:lnTo>
                    <a:pt x="999" y="80"/>
                  </a:lnTo>
                  <a:lnTo>
                    <a:pt x="998" y="80"/>
                  </a:lnTo>
                  <a:lnTo>
                    <a:pt x="998" y="81"/>
                  </a:lnTo>
                  <a:lnTo>
                    <a:pt x="999" y="81"/>
                  </a:lnTo>
                  <a:lnTo>
                    <a:pt x="998" y="81"/>
                  </a:lnTo>
                  <a:lnTo>
                    <a:pt x="999" y="82"/>
                  </a:lnTo>
                  <a:lnTo>
                    <a:pt x="1000" y="82"/>
                  </a:lnTo>
                  <a:lnTo>
                    <a:pt x="1000" y="83"/>
                  </a:lnTo>
                  <a:lnTo>
                    <a:pt x="1000" y="84"/>
                  </a:lnTo>
                  <a:lnTo>
                    <a:pt x="1000" y="85"/>
                  </a:lnTo>
                  <a:lnTo>
                    <a:pt x="1000" y="86"/>
                  </a:lnTo>
                  <a:lnTo>
                    <a:pt x="1000" y="87"/>
                  </a:lnTo>
                  <a:lnTo>
                    <a:pt x="1001" y="87"/>
                  </a:lnTo>
                  <a:lnTo>
                    <a:pt x="1001" y="86"/>
                  </a:lnTo>
                  <a:lnTo>
                    <a:pt x="1002" y="86"/>
                  </a:lnTo>
                  <a:lnTo>
                    <a:pt x="1003" y="86"/>
                  </a:lnTo>
                  <a:lnTo>
                    <a:pt x="1003" y="87"/>
                  </a:lnTo>
                  <a:lnTo>
                    <a:pt x="1004" y="87"/>
                  </a:lnTo>
                  <a:lnTo>
                    <a:pt x="1004" y="88"/>
                  </a:lnTo>
                  <a:lnTo>
                    <a:pt x="1005" y="88"/>
                  </a:lnTo>
                  <a:lnTo>
                    <a:pt x="1006" y="89"/>
                  </a:lnTo>
                  <a:lnTo>
                    <a:pt x="1007" y="89"/>
                  </a:lnTo>
                  <a:lnTo>
                    <a:pt x="1008" y="89"/>
                  </a:lnTo>
                  <a:lnTo>
                    <a:pt x="1009" y="89"/>
                  </a:lnTo>
                  <a:lnTo>
                    <a:pt x="1009" y="90"/>
                  </a:lnTo>
                  <a:lnTo>
                    <a:pt x="1010" y="91"/>
                  </a:lnTo>
                  <a:lnTo>
                    <a:pt x="1011" y="91"/>
                  </a:lnTo>
                  <a:lnTo>
                    <a:pt x="1011" y="92"/>
                  </a:lnTo>
                  <a:lnTo>
                    <a:pt x="1012" y="92"/>
                  </a:lnTo>
                  <a:lnTo>
                    <a:pt x="1013" y="92"/>
                  </a:lnTo>
                  <a:lnTo>
                    <a:pt x="1013" y="93"/>
                  </a:lnTo>
                  <a:lnTo>
                    <a:pt x="1013" y="92"/>
                  </a:lnTo>
                  <a:lnTo>
                    <a:pt x="1014" y="92"/>
                  </a:lnTo>
                  <a:lnTo>
                    <a:pt x="1014" y="91"/>
                  </a:lnTo>
                  <a:lnTo>
                    <a:pt x="1015" y="91"/>
                  </a:lnTo>
                  <a:lnTo>
                    <a:pt x="1016" y="91"/>
                  </a:lnTo>
                  <a:lnTo>
                    <a:pt x="1017" y="90"/>
                  </a:lnTo>
                  <a:lnTo>
                    <a:pt x="1018" y="90"/>
                  </a:lnTo>
                  <a:lnTo>
                    <a:pt x="1019" y="91"/>
                  </a:lnTo>
                  <a:lnTo>
                    <a:pt x="1020" y="91"/>
                  </a:lnTo>
                  <a:lnTo>
                    <a:pt x="1021" y="91"/>
                  </a:lnTo>
                  <a:lnTo>
                    <a:pt x="1021" y="90"/>
                  </a:lnTo>
                  <a:lnTo>
                    <a:pt x="1022" y="91"/>
                  </a:lnTo>
                  <a:lnTo>
                    <a:pt x="1023" y="91"/>
                  </a:lnTo>
                  <a:lnTo>
                    <a:pt x="1023" y="92"/>
                  </a:lnTo>
                  <a:lnTo>
                    <a:pt x="1024" y="92"/>
                  </a:lnTo>
                  <a:lnTo>
                    <a:pt x="1025" y="92"/>
                  </a:lnTo>
                  <a:lnTo>
                    <a:pt x="1026" y="92"/>
                  </a:lnTo>
                  <a:lnTo>
                    <a:pt x="1026" y="93"/>
                  </a:lnTo>
                  <a:lnTo>
                    <a:pt x="1027" y="93"/>
                  </a:lnTo>
                  <a:lnTo>
                    <a:pt x="1028" y="93"/>
                  </a:lnTo>
                  <a:lnTo>
                    <a:pt x="1029" y="93"/>
                  </a:lnTo>
                  <a:lnTo>
                    <a:pt x="1029" y="94"/>
                  </a:lnTo>
                  <a:lnTo>
                    <a:pt x="1030" y="94"/>
                  </a:lnTo>
                  <a:lnTo>
                    <a:pt x="1031" y="95"/>
                  </a:lnTo>
                  <a:lnTo>
                    <a:pt x="1031" y="96"/>
                  </a:lnTo>
                  <a:lnTo>
                    <a:pt x="1032" y="96"/>
                  </a:lnTo>
                  <a:lnTo>
                    <a:pt x="1033" y="96"/>
                  </a:lnTo>
                  <a:lnTo>
                    <a:pt x="1034" y="96"/>
                  </a:lnTo>
                  <a:lnTo>
                    <a:pt x="1034" y="97"/>
                  </a:lnTo>
                  <a:lnTo>
                    <a:pt x="1034" y="96"/>
                  </a:lnTo>
                  <a:lnTo>
                    <a:pt x="1035" y="96"/>
                  </a:lnTo>
                  <a:lnTo>
                    <a:pt x="1035" y="95"/>
                  </a:lnTo>
                  <a:lnTo>
                    <a:pt x="1036" y="95"/>
                  </a:lnTo>
                  <a:lnTo>
                    <a:pt x="1036" y="94"/>
                  </a:lnTo>
                  <a:lnTo>
                    <a:pt x="1035" y="94"/>
                  </a:lnTo>
                  <a:lnTo>
                    <a:pt x="1035" y="93"/>
                  </a:lnTo>
                  <a:lnTo>
                    <a:pt x="1034" y="93"/>
                  </a:lnTo>
                  <a:lnTo>
                    <a:pt x="1034" y="92"/>
                  </a:lnTo>
                  <a:lnTo>
                    <a:pt x="1035" y="92"/>
                  </a:lnTo>
                  <a:lnTo>
                    <a:pt x="1035" y="91"/>
                  </a:lnTo>
                  <a:lnTo>
                    <a:pt x="1036" y="90"/>
                  </a:lnTo>
                  <a:lnTo>
                    <a:pt x="1037" y="90"/>
                  </a:lnTo>
                  <a:lnTo>
                    <a:pt x="1037" y="89"/>
                  </a:lnTo>
                  <a:lnTo>
                    <a:pt x="1038" y="89"/>
                  </a:lnTo>
                  <a:lnTo>
                    <a:pt x="1038" y="88"/>
                  </a:lnTo>
                  <a:lnTo>
                    <a:pt x="1039" y="88"/>
                  </a:lnTo>
                  <a:lnTo>
                    <a:pt x="1040" y="88"/>
                  </a:lnTo>
                  <a:lnTo>
                    <a:pt x="1040" y="89"/>
                  </a:lnTo>
                  <a:lnTo>
                    <a:pt x="1041" y="89"/>
                  </a:lnTo>
                  <a:lnTo>
                    <a:pt x="1042" y="89"/>
                  </a:lnTo>
                  <a:lnTo>
                    <a:pt x="1043" y="89"/>
                  </a:lnTo>
                  <a:lnTo>
                    <a:pt x="1044" y="89"/>
                  </a:lnTo>
                  <a:lnTo>
                    <a:pt x="1045" y="89"/>
                  </a:lnTo>
                  <a:lnTo>
                    <a:pt x="1045" y="90"/>
                  </a:lnTo>
                  <a:lnTo>
                    <a:pt x="1045" y="91"/>
                  </a:lnTo>
                  <a:lnTo>
                    <a:pt x="1045" y="92"/>
                  </a:lnTo>
                  <a:lnTo>
                    <a:pt x="1045" y="93"/>
                  </a:lnTo>
                  <a:lnTo>
                    <a:pt x="1046" y="93"/>
                  </a:lnTo>
                  <a:lnTo>
                    <a:pt x="1047" y="93"/>
                  </a:lnTo>
                  <a:lnTo>
                    <a:pt x="1048" y="93"/>
                  </a:lnTo>
                  <a:lnTo>
                    <a:pt x="1049" y="94"/>
                  </a:lnTo>
                  <a:lnTo>
                    <a:pt x="1050" y="94"/>
                  </a:lnTo>
                  <a:lnTo>
                    <a:pt x="1051" y="95"/>
                  </a:lnTo>
                  <a:lnTo>
                    <a:pt x="1051" y="97"/>
                  </a:lnTo>
                  <a:lnTo>
                    <a:pt x="1051" y="98"/>
                  </a:lnTo>
                  <a:lnTo>
                    <a:pt x="1051" y="99"/>
                  </a:lnTo>
                  <a:lnTo>
                    <a:pt x="1052" y="99"/>
                  </a:lnTo>
                  <a:lnTo>
                    <a:pt x="1052" y="100"/>
                  </a:lnTo>
                  <a:lnTo>
                    <a:pt x="1054" y="99"/>
                  </a:lnTo>
                  <a:lnTo>
                    <a:pt x="1055" y="99"/>
                  </a:lnTo>
                  <a:lnTo>
                    <a:pt x="1055" y="100"/>
                  </a:lnTo>
                  <a:lnTo>
                    <a:pt x="1056" y="100"/>
                  </a:lnTo>
                  <a:lnTo>
                    <a:pt x="1057" y="101"/>
                  </a:lnTo>
                  <a:lnTo>
                    <a:pt x="1058" y="101"/>
                  </a:lnTo>
                  <a:lnTo>
                    <a:pt x="1058" y="102"/>
                  </a:lnTo>
                  <a:lnTo>
                    <a:pt x="1059" y="104"/>
                  </a:lnTo>
                  <a:lnTo>
                    <a:pt x="1059" y="105"/>
                  </a:lnTo>
                  <a:lnTo>
                    <a:pt x="1059" y="106"/>
                  </a:lnTo>
                  <a:lnTo>
                    <a:pt x="1060" y="107"/>
                  </a:lnTo>
                  <a:lnTo>
                    <a:pt x="1061" y="107"/>
                  </a:lnTo>
                  <a:lnTo>
                    <a:pt x="1061" y="109"/>
                  </a:lnTo>
                  <a:lnTo>
                    <a:pt x="1062" y="109"/>
                  </a:lnTo>
                  <a:lnTo>
                    <a:pt x="1063" y="110"/>
                  </a:lnTo>
                  <a:lnTo>
                    <a:pt x="1064" y="110"/>
                  </a:lnTo>
                  <a:lnTo>
                    <a:pt x="1065" y="110"/>
                  </a:lnTo>
                  <a:lnTo>
                    <a:pt x="1065" y="111"/>
                  </a:lnTo>
                  <a:lnTo>
                    <a:pt x="1065" y="112"/>
                  </a:lnTo>
                  <a:lnTo>
                    <a:pt x="1066" y="113"/>
                  </a:lnTo>
                  <a:lnTo>
                    <a:pt x="1066" y="114"/>
                  </a:lnTo>
                  <a:lnTo>
                    <a:pt x="1066" y="115"/>
                  </a:lnTo>
                  <a:lnTo>
                    <a:pt x="1067" y="115"/>
                  </a:lnTo>
                  <a:lnTo>
                    <a:pt x="1068" y="115"/>
                  </a:lnTo>
                  <a:lnTo>
                    <a:pt x="1068" y="114"/>
                  </a:lnTo>
                  <a:lnTo>
                    <a:pt x="1069" y="114"/>
                  </a:lnTo>
                  <a:lnTo>
                    <a:pt x="1069" y="113"/>
                  </a:lnTo>
                  <a:lnTo>
                    <a:pt x="1070" y="113"/>
                  </a:lnTo>
                  <a:lnTo>
                    <a:pt x="1070" y="112"/>
                  </a:lnTo>
                  <a:lnTo>
                    <a:pt x="1071" y="112"/>
                  </a:lnTo>
                  <a:lnTo>
                    <a:pt x="1071" y="111"/>
                  </a:lnTo>
                  <a:lnTo>
                    <a:pt x="1072" y="111"/>
                  </a:lnTo>
                  <a:lnTo>
                    <a:pt x="1072" y="110"/>
                  </a:lnTo>
                  <a:lnTo>
                    <a:pt x="1073" y="110"/>
                  </a:lnTo>
                  <a:lnTo>
                    <a:pt x="1074" y="109"/>
                  </a:lnTo>
                  <a:lnTo>
                    <a:pt x="1075" y="109"/>
                  </a:lnTo>
                  <a:lnTo>
                    <a:pt x="1076" y="109"/>
                  </a:lnTo>
                  <a:lnTo>
                    <a:pt x="1077" y="110"/>
                  </a:lnTo>
                  <a:lnTo>
                    <a:pt x="1078" y="111"/>
                  </a:lnTo>
                  <a:lnTo>
                    <a:pt x="1078" y="112"/>
                  </a:lnTo>
                  <a:lnTo>
                    <a:pt x="1079" y="113"/>
                  </a:lnTo>
                  <a:lnTo>
                    <a:pt x="1079" y="114"/>
                  </a:lnTo>
                  <a:lnTo>
                    <a:pt x="1080" y="115"/>
                  </a:lnTo>
                  <a:lnTo>
                    <a:pt x="1081" y="115"/>
                  </a:lnTo>
                  <a:lnTo>
                    <a:pt x="1082" y="115"/>
                  </a:lnTo>
                  <a:lnTo>
                    <a:pt x="1083" y="115"/>
                  </a:lnTo>
                  <a:lnTo>
                    <a:pt x="1083" y="116"/>
                  </a:lnTo>
                  <a:lnTo>
                    <a:pt x="1082" y="116"/>
                  </a:lnTo>
                  <a:lnTo>
                    <a:pt x="1082" y="117"/>
                  </a:lnTo>
                  <a:lnTo>
                    <a:pt x="1082" y="118"/>
                  </a:lnTo>
                  <a:lnTo>
                    <a:pt x="1082" y="119"/>
                  </a:lnTo>
                  <a:lnTo>
                    <a:pt x="1083" y="120"/>
                  </a:lnTo>
                  <a:lnTo>
                    <a:pt x="1083" y="121"/>
                  </a:lnTo>
                  <a:lnTo>
                    <a:pt x="1082" y="121"/>
                  </a:lnTo>
                  <a:lnTo>
                    <a:pt x="1081" y="121"/>
                  </a:lnTo>
                  <a:lnTo>
                    <a:pt x="1080" y="122"/>
                  </a:lnTo>
                  <a:lnTo>
                    <a:pt x="1079" y="123"/>
                  </a:lnTo>
                  <a:lnTo>
                    <a:pt x="1079" y="124"/>
                  </a:lnTo>
                  <a:lnTo>
                    <a:pt x="1078" y="124"/>
                  </a:lnTo>
                  <a:lnTo>
                    <a:pt x="1078" y="125"/>
                  </a:lnTo>
                  <a:lnTo>
                    <a:pt x="1074" y="133"/>
                  </a:lnTo>
                  <a:lnTo>
                    <a:pt x="1073" y="138"/>
                  </a:lnTo>
                  <a:lnTo>
                    <a:pt x="1074" y="138"/>
                  </a:lnTo>
                  <a:lnTo>
                    <a:pt x="1074" y="139"/>
                  </a:lnTo>
                  <a:lnTo>
                    <a:pt x="1074" y="140"/>
                  </a:lnTo>
                  <a:lnTo>
                    <a:pt x="1074" y="141"/>
                  </a:lnTo>
                  <a:lnTo>
                    <a:pt x="1073" y="142"/>
                  </a:lnTo>
                  <a:lnTo>
                    <a:pt x="1074" y="143"/>
                  </a:lnTo>
                  <a:lnTo>
                    <a:pt x="1073" y="143"/>
                  </a:lnTo>
                  <a:lnTo>
                    <a:pt x="1073" y="144"/>
                  </a:lnTo>
                  <a:lnTo>
                    <a:pt x="1073" y="145"/>
                  </a:lnTo>
                  <a:lnTo>
                    <a:pt x="1074" y="146"/>
                  </a:lnTo>
                  <a:lnTo>
                    <a:pt x="1074" y="147"/>
                  </a:lnTo>
                  <a:lnTo>
                    <a:pt x="1074" y="148"/>
                  </a:lnTo>
                  <a:lnTo>
                    <a:pt x="1075" y="149"/>
                  </a:lnTo>
                  <a:lnTo>
                    <a:pt x="1075" y="150"/>
                  </a:lnTo>
                  <a:lnTo>
                    <a:pt x="1075" y="151"/>
                  </a:lnTo>
                  <a:lnTo>
                    <a:pt x="1075" y="152"/>
                  </a:lnTo>
                  <a:lnTo>
                    <a:pt x="1075" y="153"/>
                  </a:lnTo>
                  <a:lnTo>
                    <a:pt x="1075" y="154"/>
                  </a:lnTo>
                  <a:lnTo>
                    <a:pt x="1075" y="155"/>
                  </a:lnTo>
                  <a:lnTo>
                    <a:pt x="1075" y="156"/>
                  </a:lnTo>
                  <a:lnTo>
                    <a:pt x="1074" y="157"/>
                  </a:lnTo>
                  <a:lnTo>
                    <a:pt x="1074" y="159"/>
                  </a:lnTo>
                  <a:lnTo>
                    <a:pt x="1074" y="160"/>
                  </a:lnTo>
                  <a:lnTo>
                    <a:pt x="1074" y="161"/>
                  </a:lnTo>
                  <a:lnTo>
                    <a:pt x="1074" y="162"/>
                  </a:lnTo>
                  <a:lnTo>
                    <a:pt x="1073" y="164"/>
                  </a:lnTo>
                  <a:lnTo>
                    <a:pt x="1073" y="165"/>
                  </a:lnTo>
                  <a:lnTo>
                    <a:pt x="1073" y="167"/>
                  </a:lnTo>
                  <a:lnTo>
                    <a:pt x="1073" y="168"/>
                  </a:lnTo>
                  <a:lnTo>
                    <a:pt x="1073" y="169"/>
                  </a:lnTo>
                  <a:lnTo>
                    <a:pt x="1073" y="170"/>
                  </a:lnTo>
                  <a:lnTo>
                    <a:pt x="1073" y="171"/>
                  </a:lnTo>
                  <a:lnTo>
                    <a:pt x="1073" y="172"/>
                  </a:lnTo>
                  <a:lnTo>
                    <a:pt x="1073" y="174"/>
                  </a:lnTo>
                  <a:lnTo>
                    <a:pt x="1072" y="175"/>
                  </a:lnTo>
                  <a:lnTo>
                    <a:pt x="1072" y="176"/>
                  </a:lnTo>
                  <a:lnTo>
                    <a:pt x="1071" y="181"/>
                  </a:lnTo>
                  <a:lnTo>
                    <a:pt x="1071" y="182"/>
                  </a:lnTo>
                  <a:lnTo>
                    <a:pt x="1071" y="186"/>
                  </a:lnTo>
                  <a:lnTo>
                    <a:pt x="1071" y="187"/>
                  </a:lnTo>
                  <a:lnTo>
                    <a:pt x="1070" y="187"/>
                  </a:lnTo>
                  <a:lnTo>
                    <a:pt x="1070" y="189"/>
                  </a:lnTo>
                  <a:lnTo>
                    <a:pt x="1069" y="195"/>
                  </a:lnTo>
                  <a:lnTo>
                    <a:pt x="1069" y="196"/>
                  </a:lnTo>
                  <a:lnTo>
                    <a:pt x="1069" y="197"/>
                  </a:lnTo>
                  <a:lnTo>
                    <a:pt x="1069" y="198"/>
                  </a:lnTo>
                  <a:lnTo>
                    <a:pt x="1069" y="199"/>
                  </a:lnTo>
                  <a:lnTo>
                    <a:pt x="1068" y="199"/>
                  </a:lnTo>
                  <a:lnTo>
                    <a:pt x="1068" y="200"/>
                  </a:lnTo>
                  <a:lnTo>
                    <a:pt x="1068" y="201"/>
                  </a:lnTo>
                  <a:lnTo>
                    <a:pt x="1067" y="205"/>
                  </a:lnTo>
                  <a:lnTo>
                    <a:pt x="1067" y="206"/>
                  </a:lnTo>
                  <a:lnTo>
                    <a:pt x="1066" y="221"/>
                  </a:lnTo>
                  <a:lnTo>
                    <a:pt x="1065" y="225"/>
                  </a:lnTo>
                  <a:lnTo>
                    <a:pt x="1065" y="226"/>
                  </a:lnTo>
                  <a:lnTo>
                    <a:pt x="1064" y="226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3" y="230"/>
                  </a:lnTo>
                  <a:lnTo>
                    <a:pt x="1063" y="231"/>
                  </a:lnTo>
                  <a:lnTo>
                    <a:pt x="1062" y="232"/>
                  </a:lnTo>
                  <a:lnTo>
                    <a:pt x="1061" y="232"/>
                  </a:lnTo>
                  <a:lnTo>
                    <a:pt x="1061" y="233"/>
                  </a:lnTo>
                  <a:lnTo>
                    <a:pt x="1061" y="234"/>
                  </a:lnTo>
                  <a:lnTo>
                    <a:pt x="1060" y="234"/>
                  </a:lnTo>
                  <a:lnTo>
                    <a:pt x="1060" y="235"/>
                  </a:lnTo>
                  <a:lnTo>
                    <a:pt x="1060" y="236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9"/>
                  </a:lnTo>
                  <a:lnTo>
                    <a:pt x="1059" y="240"/>
                  </a:lnTo>
                  <a:lnTo>
                    <a:pt x="1059" y="241"/>
                  </a:lnTo>
                  <a:lnTo>
                    <a:pt x="1059" y="242"/>
                  </a:lnTo>
                  <a:lnTo>
                    <a:pt x="1058" y="242"/>
                  </a:lnTo>
                  <a:lnTo>
                    <a:pt x="1058" y="243"/>
                  </a:lnTo>
                  <a:lnTo>
                    <a:pt x="1059" y="243"/>
                  </a:lnTo>
                  <a:lnTo>
                    <a:pt x="1070" y="255"/>
                  </a:lnTo>
                  <a:lnTo>
                    <a:pt x="1061" y="264"/>
                  </a:lnTo>
                  <a:lnTo>
                    <a:pt x="1057" y="269"/>
                  </a:lnTo>
                  <a:lnTo>
                    <a:pt x="1052" y="274"/>
                  </a:lnTo>
                  <a:lnTo>
                    <a:pt x="1042" y="287"/>
                  </a:lnTo>
                  <a:lnTo>
                    <a:pt x="1032" y="298"/>
                  </a:lnTo>
                  <a:lnTo>
                    <a:pt x="1026" y="308"/>
                  </a:lnTo>
                  <a:lnTo>
                    <a:pt x="1019" y="332"/>
                  </a:lnTo>
                  <a:lnTo>
                    <a:pt x="1018" y="333"/>
                  </a:lnTo>
                  <a:lnTo>
                    <a:pt x="1017" y="335"/>
                  </a:lnTo>
                  <a:lnTo>
                    <a:pt x="1015" y="336"/>
                  </a:lnTo>
                  <a:lnTo>
                    <a:pt x="1014" y="337"/>
                  </a:lnTo>
                  <a:lnTo>
                    <a:pt x="1013" y="337"/>
                  </a:lnTo>
                  <a:lnTo>
                    <a:pt x="1011" y="338"/>
                  </a:lnTo>
                  <a:lnTo>
                    <a:pt x="1011" y="339"/>
                  </a:lnTo>
                  <a:lnTo>
                    <a:pt x="1009" y="339"/>
                  </a:lnTo>
                  <a:lnTo>
                    <a:pt x="1008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5" y="343"/>
                  </a:lnTo>
                  <a:lnTo>
                    <a:pt x="1004" y="344"/>
                  </a:lnTo>
                  <a:lnTo>
                    <a:pt x="1003" y="346"/>
                  </a:lnTo>
                  <a:lnTo>
                    <a:pt x="1001" y="348"/>
                  </a:lnTo>
                  <a:lnTo>
                    <a:pt x="1000" y="350"/>
                  </a:lnTo>
                  <a:lnTo>
                    <a:pt x="999" y="351"/>
                  </a:lnTo>
                  <a:lnTo>
                    <a:pt x="977" y="390"/>
                  </a:lnTo>
                  <a:lnTo>
                    <a:pt x="973" y="397"/>
                  </a:lnTo>
                  <a:lnTo>
                    <a:pt x="964" y="415"/>
                  </a:lnTo>
                  <a:lnTo>
                    <a:pt x="963" y="417"/>
                  </a:lnTo>
                  <a:lnTo>
                    <a:pt x="954" y="439"/>
                  </a:lnTo>
                  <a:lnTo>
                    <a:pt x="952" y="444"/>
                  </a:lnTo>
                  <a:lnTo>
                    <a:pt x="951" y="445"/>
                  </a:lnTo>
                  <a:lnTo>
                    <a:pt x="939" y="476"/>
                  </a:lnTo>
                  <a:lnTo>
                    <a:pt x="937" y="482"/>
                  </a:lnTo>
                  <a:lnTo>
                    <a:pt x="928" y="516"/>
                  </a:lnTo>
                  <a:lnTo>
                    <a:pt x="925" y="525"/>
                  </a:lnTo>
                  <a:lnTo>
                    <a:pt x="924" y="531"/>
                  </a:lnTo>
                  <a:lnTo>
                    <a:pt x="923" y="537"/>
                  </a:lnTo>
                  <a:lnTo>
                    <a:pt x="922" y="542"/>
                  </a:lnTo>
                  <a:lnTo>
                    <a:pt x="922" y="544"/>
                  </a:lnTo>
                  <a:lnTo>
                    <a:pt x="922" y="547"/>
                  </a:lnTo>
                  <a:lnTo>
                    <a:pt x="922" y="550"/>
                  </a:lnTo>
                  <a:lnTo>
                    <a:pt x="921" y="553"/>
                  </a:lnTo>
                  <a:lnTo>
                    <a:pt x="921" y="557"/>
                  </a:lnTo>
                  <a:lnTo>
                    <a:pt x="921" y="561"/>
                  </a:lnTo>
                  <a:lnTo>
                    <a:pt x="920" y="564"/>
                  </a:lnTo>
                  <a:lnTo>
                    <a:pt x="920" y="568"/>
                  </a:lnTo>
                  <a:lnTo>
                    <a:pt x="920" y="569"/>
                  </a:lnTo>
                  <a:lnTo>
                    <a:pt x="919" y="575"/>
                  </a:lnTo>
                  <a:lnTo>
                    <a:pt x="919" y="585"/>
                  </a:lnTo>
                  <a:lnTo>
                    <a:pt x="919" y="595"/>
                  </a:lnTo>
                  <a:lnTo>
                    <a:pt x="919" y="600"/>
                  </a:lnTo>
                  <a:lnTo>
                    <a:pt x="919" y="605"/>
                  </a:lnTo>
                  <a:lnTo>
                    <a:pt x="919" y="609"/>
                  </a:lnTo>
                  <a:lnTo>
                    <a:pt x="920" y="612"/>
                  </a:lnTo>
                  <a:lnTo>
                    <a:pt x="920" y="618"/>
                  </a:lnTo>
                  <a:lnTo>
                    <a:pt x="921" y="625"/>
                  </a:lnTo>
                  <a:lnTo>
                    <a:pt x="922" y="631"/>
                  </a:lnTo>
                  <a:lnTo>
                    <a:pt x="922" y="636"/>
                  </a:lnTo>
                  <a:lnTo>
                    <a:pt x="923" y="642"/>
                  </a:lnTo>
                  <a:lnTo>
                    <a:pt x="924" y="647"/>
                  </a:lnTo>
                  <a:lnTo>
                    <a:pt x="925" y="652"/>
                  </a:lnTo>
                  <a:lnTo>
                    <a:pt x="925" y="655"/>
                  </a:lnTo>
                  <a:lnTo>
                    <a:pt x="926" y="658"/>
                  </a:lnTo>
                  <a:lnTo>
                    <a:pt x="927" y="664"/>
                  </a:lnTo>
                  <a:lnTo>
                    <a:pt x="928" y="669"/>
                  </a:lnTo>
                  <a:lnTo>
                    <a:pt x="929" y="675"/>
                  </a:lnTo>
                  <a:lnTo>
                    <a:pt x="930" y="680"/>
                  </a:lnTo>
                  <a:lnTo>
                    <a:pt x="932" y="686"/>
                  </a:lnTo>
                  <a:lnTo>
                    <a:pt x="934" y="693"/>
                  </a:lnTo>
                  <a:lnTo>
                    <a:pt x="935" y="697"/>
                  </a:lnTo>
                  <a:lnTo>
                    <a:pt x="935" y="698"/>
                  </a:lnTo>
                  <a:lnTo>
                    <a:pt x="945" y="728"/>
                  </a:lnTo>
                  <a:lnTo>
                    <a:pt x="945" y="730"/>
                  </a:lnTo>
                  <a:lnTo>
                    <a:pt x="946" y="731"/>
                  </a:lnTo>
                  <a:lnTo>
                    <a:pt x="947" y="733"/>
                  </a:lnTo>
                  <a:lnTo>
                    <a:pt x="948" y="735"/>
                  </a:lnTo>
                  <a:lnTo>
                    <a:pt x="949" y="737"/>
                  </a:lnTo>
                  <a:lnTo>
                    <a:pt x="949" y="739"/>
                  </a:lnTo>
                  <a:lnTo>
                    <a:pt x="950" y="741"/>
                  </a:lnTo>
                  <a:lnTo>
                    <a:pt x="950" y="742"/>
                  </a:lnTo>
                  <a:lnTo>
                    <a:pt x="952" y="746"/>
                  </a:lnTo>
                  <a:lnTo>
                    <a:pt x="954" y="749"/>
                  </a:lnTo>
                  <a:lnTo>
                    <a:pt x="954" y="750"/>
                  </a:lnTo>
                  <a:lnTo>
                    <a:pt x="955" y="751"/>
                  </a:lnTo>
                  <a:lnTo>
                    <a:pt x="956" y="753"/>
                  </a:lnTo>
                  <a:lnTo>
                    <a:pt x="956" y="754"/>
                  </a:lnTo>
                  <a:lnTo>
                    <a:pt x="957" y="756"/>
                  </a:lnTo>
                  <a:lnTo>
                    <a:pt x="957" y="758"/>
                  </a:lnTo>
                  <a:lnTo>
                    <a:pt x="958" y="758"/>
                  </a:lnTo>
                  <a:lnTo>
                    <a:pt x="958" y="759"/>
                  </a:lnTo>
                  <a:lnTo>
                    <a:pt x="958" y="761"/>
                  </a:lnTo>
                  <a:lnTo>
                    <a:pt x="958" y="762"/>
                  </a:lnTo>
                  <a:lnTo>
                    <a:pt x="958" y="763"/>
                  </a:lnTo>
                  <a:lnTo>
                    <a:pt x="959" y="764"/>
                  </a:lnTo>
                  <a:lnTo>
                    <a:pt x="960" y="768"/>
                  </a:lnTo>
                  <a:lnTo>
                    <a:pt x="962" y="774"/>
                  </a:lnTo>
                  <a:lnTo>
                    <a:pt x="963" y="779"/>
                  </a:lnTo>
                  <a:lnTo>
                    <a:pt x="965" y="783"/>
                  </a:lnTo>
                  <a:lnTo>
                    <a:pt x="968" y="791"/>
                  </a:lnTo>
                  <a:lnTo>
                    <a:pt x="969" y="793"/>
                  </a:lnTo>
                  <a:lnTo>
                    <a:pt x="974" y="814"/>
                  </a:lnTo>
                  <a:lnTo>
                    <a:pt x="978" y="826"/>
                  </a:lnTo>
                  <a:lnTo>
                    <a:pt x="989" y="869"/>
                  </a:lnTo>
                  <a:lnTo>
                    <a:pt x="989" y="870"/>
                  </a:lnTo>
                  <a:lnTo>
                    <a:pt x="990" y="871"/>
                  </a:lnTo>
                  <a:lnTo>
                    <a:pt x="990" y="872"/>
                  </a:lnTo>
                  <a:lnTo>
                    <a:pt x="990" y="873"/>
                  </a:lnTo>
                  <a:lnTo>
                    <a:pt x="990" y="875"/>
                  </a:lnTo>
                  <a:lnTo>
                    <a:pt x="990" y="876"/>
                  </a:lnTo>
                  <a:lnTo>
                    <a:pt x="990" y="877"/>
                  </a:lnTo>
                  <a:lnTo>
                    <a:pt x="990" y="879"/>
                  </a:lnTo>
                  <a:lnTo>
                    <a:pt x="991" y="880"/>
                  </a:lnTo>
                  <a:lnTo>
                    <a:pt x="991" y="883"/>
                  </a:lnTo>
                  <a:lnTo>
                    <a:pt x="992" y="887"/>
                  </a:lnTo>
                  <a:lnTo>
                    <a:pt x="993" y="891"/>
                  </a:lnTo>
                  <a:lnTo>
                    <a:pt x="993" y="895"/>
                  </a:lnTo>
                  <a:lnTo>
                    <a:pt x="994" y="897"/>
                  </a:lnTo>
                  <a:lnTo>
                    <a:pt x="994" y="901"/>
                  </a:lnTo>
                  <a:lnTo>
                    <a:pt x="995" y="903"/>
                  </a:lnTo>
                  <a:lnTo>
                    <a:pt x="995" y="905"/>
                  </a:lnTo>
                  <a:lnTo>
                    <a:pt x="995" y="907"/>
                  </a:lnTo>
                  <a:lnTo>
                    <a:pt x="995" y="910"/>
                  </a:lnTo>
                  <a:lnTo>
                    <a:pt x="996" y="912"/>
                  </a:lnTo>
                  <a:lnTo>
                    <a:pt x="996" y="919"/>
                  </a:lnTo>
                  <a:lnTo>
                    <a:pt x="997" y="919"/>
                  </a:lnTo>
                  <a:lnTo>
                    <a:pt x="997" y="920"/>
                  </a:lnTo>
                  <a:lnTo>
                    <a:pt x="998" y="921"/>
                  </a:lnTo>
                  <a:lnTo>
                    <a:pt x="999" y="922"/>
                  </a:lnTo>
                  <a:lnTo>
                    <a:pt x="999" y="923"/>
                  </a:lnTo>
                  <a:lnTo>
                    <a:pt x="1000" y="924"/>
                  </a:lnTo>
                  <a:lnTo>
                    <a:pt x="1001" y="924"/>
                  </a:lnTo>
                  <a:lnTo>
                    <a:pt x="1001" y="925"/>
                  </a:lnTo>
                  <a:lnTo>
                    <a:pt x="1001" y="926"/>
                  </a:lnTo>
                  <a:lnTo>
                    <a:pt x="1002" y="928"/>
                  </a:lnTo>
                  <a:lnTo>
                    <a:pt x="1002" y="929"/>
                  </a:lnTo>
                  <a:lnTo>
                    <a:pt x="1002" y="930"/>
                  </a:lnTo>
                  <a:lnTo>
                    <a:pt x="1003" y="932"/>
                  </a:lnTo>
                  <a:lnTo>
                    <a:pt x="1003" y="933"/>
                  </a:lnTo>
                  <a:lnTo>
                    <a:pt x="1002" y="934"/>
                  </a:lnTo>
                  <a:lnTo>
                    <a:pt x="1002" y="936"/>
                  </a:lnTo>
                  <a:lnTo>
                    <a:pt x="1002" y="937"/>
                  </a:lnTo>
                  <a:lnTo>
                    <a:pt x="1001" y="939"/>
                  </a:lnTo>
                  <a:lnTo>
                    <a:pt x="1001" y="940"/>
                  </a:lnTo>
                  <a:lnTo>
                    <a:pt x="1000" y="941"/>
                  </a:lnTo>
                  <a:lnTo>
                    <a:pt x="1002" y="955"/>
                  </a:lnTo>
                  <a:lnTo>
                    <a:pt x="1003" y="963"/>
                  </a:lnTo>
                  <a:lnTo>
                    <a:pt x="991" y="964"/>
                  </a:lnTo>
                  <a:lnTo>
                    <a:pt x="985" y="965"/>
                  </a:lnTo>
                  <a:lnTo>
                    <a:pt x="984" y="965"/>
                  </a:lnTo>
                  <a:lnTo>
                    <a:pt x="984" y="966"/>
                  </a:lnTo>
                  <a:lnTo>
                    <a:pt x="985" y="966"/>
                  </a:lnTo>
                  <a:lnTo>
                    <a:pt x="985" y="969"/>
                  </a:lnTo>
                  <a:lnTo>
                    <a:pt x="985" y="970"/>
                  </a:lnTo>
                  <a:lnTo>
                    <a:pt x="985" y="971"/>
                  </a:lnTo>
                  <a:lnTo>
                    <a:pt x="984" y="971"/>
                  </a:lnTo>
                  <a:lnTo>
                    <a:pt x="983" y="972"/>
                  </a:lnTo>
                  <a:lnTo>
                    <a:pt x="983" y="973"/>
                  </a:lnTo>
                  <a:lnTo>
                    <a:pt x="982" y="973"/>
                  </a:lnTo>
                  <a:lnTo>
                    <a:pt x="981" y="973"/>
                  </a:lnTo>
                  <a:lnTo>
                    <a:pt x="981" y="972"/>
                  </a:lnTo>
                  <a:lnTo>
                    <a:pt x="981" y="971"/>
                  </a:lnTo>
                  <a:lnTo>
                    <a:pt x="981" y="970"/>
                  </a:lnTo>
                  <a:lnTo>
                    <a:pt x="981" y="969"/>
                  </a:lnTo>
                  <a:lnTo>
                    <a:pt x="980" y="969"/>
                  </a:lnTo>
                  <a:lnTo>
                    <a:pt x="979" y="969"/>
                  </a:lnTo>
                  <a:lnTo>
                    <a:pt x="978" y="969"/>
                  </a:lnTo>
                  <a:lnTo>
                    <a:pt x="977" y="969"/>
                  </a:lnTo>
                  <a:lnTo>
                    <a:pt x="977" y="968"/>
                  </a:lnTo>
                  <a:lnTo>
                    <a:pt x="976" y="968"/>
                  </a:lnTo>
                  <a:lnTo>
                    <a:pt x="975" y="968"/>
                  </a:lnTo>
                  <a:lnTo>
                    <a:pt x="975" y="969"/>
                  </a:lnTo>
                  <a:lnTo>
                    <a:pt x="974" y="969"/>
                  </a:lnTo>
                  <a:lnTo>
                    <a:pt x="973" y="969"/>
                  </a:lnTo>
                  <a:lnTo>
                    <a:pt x="972" y="970"/>
                  </a:lnTo>
                  <a:lnTo>
                    <a:pt x="971" y="970"/>
                  </a:lnTo>
                  <a:lnTo>
                    <a:pt x="971" y="971"/>
                  </a:lnTo>
                  <a:lnTo>
                    <a:pt x="971" y="972"/>
                  </a:lnTo>
                  <a:lnTo>
                    <a:pt x="970" y="971"/>
                  </a:lnTo>
                  <a:lnTo>
                    <a:pt x="969" y="970"/>
                  </a:lnTo>
                  <a:lnTo>
                    <a:pt x="968" y="970"/>
                  </a:lnTo>
                  <a:lnTo>
                    <a:pt x="967" y="970"/>
                  </a:lnTo>
                  <a:lnTo>
                    <a:pt x="966" y="970"/>
                  </a:lnTo>
                  <a:lnTo>
                    <a:pt x="965" y="969"/>
                  </a:lnTo>
                  <a:lnTo>
                    <a:pt x="964" y="969"/>
                  </a:lnTo>
                  <a:lnTo>
                    <a:pt x="963" y="969"/>
                  </a:lnTo>
                  <a:lnTo>
                    <a:pt x="963" y="970"/>
                  </a:lnTo>
                  <a:lnTo>
                    <a:pt x="962" y="970"/>
                  </a:lnTo>
                  <a:lnTo>
                    <a:pt x="961" y="970"/>
                  </a:lnTo>
                  <a:lnTo>
                    <a:pt x="960" y="970"/>
                  </a:lnTo>
                  <a:lnTo>
                    <a:pt x="959" y="970"/>
                  </a:lnTo>
                  <a:lnTo>
                    <a:pt x="958" y="970"/>
                  </a:lnTo>
                  <a:lnTo>
                    <a:pt x="957" y="971"/>
                  </a:lnTo>
                  <a:lnTo>
                    <a:pt x="956" y="971"/>
                  </a:lnTo>
                  <a:lnTo>
                    <a:pt x="955" y="972"/>
                  </a:lnTo>
                  <a:lnTo>
                    <a:pt x="954" y="972"/>
                  </a:lnTo>
                  <a:lnTo>
                    <a:pt x="954" y="973"/>
                  </a:lnTo>
                  <a:lnTo>
                    <a:pt x="953" y="973"/>
                  </a:lnTo>
                  <a:lnTo>
                    <a:pt x="953" y="974"/>
                  </a:lnTo>
                  <a:lnTo>
                    <a:pt x="952" y="974"/>
                  </a:lnTo>
                  <a:lnTo>
                    <a:pt x="951" y="974"/>
                  </a:lnTo>
                  <a:lnTo>
                    <a:pt x="950" y="974"/>
                  </a:lnTo>
                  <a:lnTo>
                    <a:pt x="949" y="974"/>
                  </a:lnTo>
                  <a:lnTo>
                    <a:pt x="949" y="973"/>
                  </a:lnTo>
                  <a:lnTo>
                    <a:pt x="947" y="973"/>
                  </a:lnTo>
                  <a:lnTo>
                    <a:pt x="946" y="973"/>
                  </a:lnTo>
                  <a:lnTo>
                    <a:pt x="945" y="973"/>
                  </a:lnTo>
                  <a:lnTo>
                    <a:pt x="944" y="973"/>
                  </a:lnTo>
                  <a:lnTo>
                    <a:pt x="943" y="973"/>
                  </a:lnTo>
                  <a:lnTo>
                    <a:pt x="942" y="973"/>
                  </a:lnTo>
                  <a:lnTo>
                    <a:pt x="942" y="972"/>
                  </a:lnTo>
                  <a:lnTo>
                    <a:pt x="942" y="971"/>
                  </a:lnTo>
                  <a:lnTo>
                    <a:pt x="942" y="970"/>
                  </a:lnTo>
                  <a:lnTo>
                    <a:pt x="941" y="970"/>
                  </a:lnTo>
                  <a:lnTo>
                    <a:pt x="940" y="970"/>
                  </a:lnTo>
                  <a:lnTo>
                    <a:pt x="939" y="971"/>
                  </a:lnTo>
                  <a:lnTo>
                    <a:pt x="939" y="972"/>
                  </a:lnTo>
                  <a:lnTo>
                    <a:pt x="939" y="973"/>
                  </a:lnTo>
                  <a:lnTo>
                    <a:pt x="940" y="974"/>
                  </a:lnTo>
                  <a:lnTo>
                    <a:pt x="941" y="974"/>
                  </a:lnTo>
                  <a:lnTo>
                    <a:pt x="942" y="974"/>
                  </a:lnTo>
                  <a:lnTo>
                    <a:pt x="942" y="975"/>
                  </a:lnTo>
                  <a:lnTo>
                    <a:pt x="942" y="976"/>
                  </a:lnTo>
                  <a:lnTo>
                    <a:pt x="943" y="977"/>
                  </a:lnTo>
                  <a:lnTo>
                    <a:pt x="943" y="978"/>
                  </a:lnTo>
                  <a:lnTo>
                    <a:pt x="943" y="979"/>
                  </a:lnTo>
                  <a:lnTo>
                    <a:pt x="942" y="979"/>
                  </a:lnTo>
                  <a:lnTo>
                    <a:pt x="940" y="979"/>
                  </a:lnTo>
                  <a:lnTo>
                    <a:pt x="939" y="979"/>
                  </a:lnTo>
                  <a:lnTo>
                    <a:pt x="938" y="979"/>
                  </a:lnTo>
                  <a:lnTo>
                    <a:pt x="937" y="979"/>
                  </a:lnTo>
                  <a:lnTo>
                    <a:pt x="937" y="980"/>
                  </a:lnTo>
                  <a:lnTo>
                    <a:pt x="936" y="980"/>
                  </a:lnTo>
                  <a:lnTo>
                    <a:pt x="936" y="979"/>
                  </a:lnTo>
                  <a:lnTo>
                    <a:pt x="935" y="979"/>
                  </a:lnTo>
                  <a:lnTo>
                    <a:pt x="935" y="978"/>
                  </a:lnTo>
                  <a:lnTo>
                    <a:pt x="935" y="979"/>
                  </a:lnTo>
                  <a:lnTo>
                    <a:pt x="935" y="980"/>
                  </a:lnTo>
                  <a:lnTo>
                    <a:pt x="935" y="981"/>
                  </a:lnTo>
                  <a:lnTo>
                    <a:pt x="934" y="981"/>
                  </a:lnTo>
                  <a:lnTo>
                    <a:pt x="933" y="982"/>
                  </a:lnTo>
                  <a:lnTo>
                    <a:pt x="932" y="982"/>
                  </a:lnTo>
                  <a:lnTo>
                    <a:pt x="932" y="981"/>
                  </a:lnTo>
                  <a:lnTo>
                    <a:pt x="931" y="980"/>
                  </a:lnTo>
                  <a:lnTo>
                    <a:pt x="930" y="980"/>
                  </a:lnTo>
                  <a:lnTo>
                    <a:pt x="929" y="980"/>
                  </a:lnTo>
                  <a:lnTo>
                    <a:pt x="928" y="981"/>
                  </a:lnTo>
                  <a:lnTo>
                    <a:pt x="928" y="982"/>
                  </a:lnTo>
                  <a:lnTo>
                    <a:pt x="928" y="983"/>
                  </a:lnTo>
                  <a:lnTo>
                    <a:pt x="928" y="984"/>
                  </a:lnTo>
                  <a:lnTo>
                    <a:pt x="928" y="985"/>
                  </a:lnTo>
                  <a:lnTo>
                    <a:pt x="927" y="985"/>
                  </a:lnTo>
                  <a:lnTo>
                    <a:pt x="926" y="985"/>
                  </a:lnTo>
                  <a:lnTo>
                    <a:pt x="926" y="984"/>
                  </a:lnTo>
                  <a:lnTo>
                    <a:pt x="925" y="983"/>
                  </a:lnTo>
                  <a:lnTo>
                    <a:pt x="925" y="982"/>
                  </a:lnTo>
                  <a:lnTo>
                    <a:pt x="925" y="983"/>
                  </a:lnTo>
                  <a:lnTo>
                    <a:pt x="925" y="984"/>
                  </a:lnTo>
                  <a:lnTo>
                    <a:pt x="924" y="984"/>
                  </a:lnTo>
                  <a:lnTo>
                    <a:pt x="924" y="985"/>
                  </a:lnTo>
                  <a:lnTo>
                    <a:pt x="923" y="984"/>
                  </a:lnTo>
                  <a:lnTo>
                    <a:pt x="923" y="983"/>
                  </a:lnTo>
                  <a:lnTo>
                    <a:pt x="924" y="982"/>
                  </a:lnTo>
                  <a:lnTo>
                    <a:pt x="924" y="981"/>
                  </a:lnTo>
                  <a:lnTo>
                    <a:pt x="923" y="981"/>
                  </a:lnTo>
                  <a:lnTo>
                    <a:pt x="922" y="981"/>
                  </a:lnTo>
                  <a:lnTo>
                    <a:pt x="921" y="980"/>
                  </a:lnTo>
                  <a:lnTo>
                    <a:pt x="920" y="980"/>
                  </a:lnTo>
                  <a:lnTo>
                    <a:pt x="920" y="981"/>
                  </a:lnTo>
                  <a:lnTo>
                    <a:pt x="920" y="983"/>
                  </a:lnTo>
                  <a:lnTo>
                    <a:pt x="919" y="984"/>
                  </a:lnTo>
                  <a:lnTo>
                    <a:pt x="918" y="985"/>
                  </a:lnTo>
                  <a:lnTo>
                    <a:pt x="917" y="985"/>
                  </a:lnTo>
                  <a:lnTo>
                    <a:pt x="915" y="986"/>
                  </a:lnTo>
                  <a:lnTo>
                    <a:pt x="914" y="986"/>
                  </a:lnTo>
                  <a:lnTo>
                    <a:pt x="914" y="987"/>
                  </a:lnTo>
                  <a:lnTo>
                    <a:pt x="914" y="988"/>
                  </a:lnTo>
                  <a:lnTo>
                    <a:pt x="913" y="988"/>
                  </a:lnTo>
                  <a:lnTo>
                    <a:pt x="913" y="989"/>
                  </a:lnTo>
                  <a:lnTo>
                    <a:pt x="912" y="989"/>
                  </a:lnTo>
                  <a:lnTo>
                    <a:pt x="912" y="990"/>
                  </a:lnTo>
                  <a:lnTo>
                    <a:pt x="913" y="990"/>
                  </a:lnTo>
                  <a:lnTo>
                    <a:pt x="914" y="990"/>
                  </a:lnTo>
                  <a:lnTo>
                    <a:pt x="915" y="991"/>
                  </a:lnTo>
                  <a:lnTo>
                    <a:pt x="915" y="992"/>
                  </a:lnTo>
                  <a:lnTo>
                    <a:pt x="915" y="993"/>
                  </a:lnTo>
                  <a:lnTo>
                    <a:pt x="915" y="994"/>
                  </a:lnTo>
                  <a:lnTo>
                    <a:pt x="915" y="995"/>
                  </a:lnTo>
                  <a:lnTo>
                    <a:pt x="916" y="995"/>
                  </a:lnTo>
                  <a:lnTo>
                    <a:pt x="917" y="995"/>
                  </a:lnTo>
                  <a:lnTo>
                    <a:pt x="918" y="996"/>
                  </a:lnTo>
                  <a:lnTo>
                    <a:pt x="917" y="997"/>
                  </a:lnTo>
                  <a:lnTo>
                    <a:pt x="915" y="997"/>
                  </a:lnTo>
                  <a:lnTo>
                    <a:pt x="914" y="997"/>
                  </a:lnTo>
                  <a:lnTo>
                    <a:pt x="913" y="997"/>
                  </a:lnTo>
                  <a:lnTo>
                    <a:pt x="913" y="998"/>
                  </a:lnTo>
                  <a:lnTo>
                    <a:pt x="913" y="999"/>
                  </a:lnTo>
                  <a:lnTo>
                    <a:pt x="915" y="999"/>
                  </a:lnTo>
                  <a:lnTo>
                    <a:pt x="916" y="999"/>
                  </a:lnTo>
                  <a:lnTo>
                    <a:pt x="916" y="998"/>
                  </a:lnTo>
                  <a:lnTo>
                    <a:pt x="917" y="998"/>
                  </a:lnTo>
                  <a:lnTo>
                    <a:pt x="917" y="999"/>
                  </a:lnTo>
                  <a:lnTo>
                    <a:pt x="917" y="1000"/>
                  </a:lnTo>
                  <a:lnTo>
                    <a:pt x="917" y="1001"/>
                  </a:lnTo>
                  <a:lnTo>
                    <a:pt x="917" y="1002"/>
                  </a:lnTo>
                  <a:lnTo>
                    <a:pt x="918" y="1002"/>
                  </a:lnTo>
                  <a:lnTo>
                    <a:pt x="917" y="1003"/>
                  </a:lnTo>
                  <a:lnTo>
                    <a:pt x="917" y="1002"/>
                  </a:lnTo>
                  <a:lnTo>
                    <a:pt x="916" y="1002"/>
                  </a:lnTo>
                  <a:lnTo>
                    <a:pt x="915" y="1003"/>
                  </a:lnTo>
                  <a:lnTo>
                    <a:pt x="915" y="1004"/>
                  </a:lnTo>
                  <a:lnTo>
                    <a:pt x="915" y="1005"/>
                  </a:lnTo>
                  <a:lnTo>
                    <a:pt x="915" y="1006"/>
                  </a:lnTo>
                  <a:lnTo>
                    <a:pt x="914" y="1006"/>
                  </a:lnTo>
                  <a:lnTo>
                    <a:pt x="913" y="1007"/>
                  </a:lnTo>
                  <a:lnTo>
                    <a:pt x="912" y="1007"/>
                  </a:lnTo>
                  <a:lnTo>
                    <a:pt x="912" y="1008"/>
                  </a:lnTo>
                  <a:lnTo>
                    <a:pt x="913" y="1008"/>
                  </a:lnTo>
                  <a:lnTo>
                    <a:pt x="915" y="1008"/>
                  </a:lnTo>
                  <a:lnTo>
                    <a:pt x="916" y="1008"/>
                  </a:lnTo>
                  <a:lnTo>
                    <a:pt x="915" y="1008"/>
                  </a:lnTo>
                  <a:lnTo>
                    <a:pt x="914" y="1008"/>
                  </a:lnTo>
                  <a:lnTo>
                    <a:pt x="914" y="1009"/>
                  </a:lnTo>
                  <a:lnTo>
                    <a:pt x="914" y="1010"/>
                  </a:lnTo>
                  <a:lnTo>
                    <a:pt x="914" y="1011"/>
                  </a:lnTo>
                  <a:lnTo>
                    <a:pt x="914" y="1012"/>
                  </a:lnTo>
                  <a:lnTo>
                    <a:pt x="913" y="1012"/>
                  </a:lnTo>
                  <a:lnTo>
                    <a:pt x="912" y="1012"/>
                  </a:lnTo>
                  <a:lnTo>
                    <a:pt x="911" y="1012"/>
                  </a:lnTo>
                  <a:lnTo>
                    <a:pt x="911" y="1013"/>
                  </a:lnTo>
                  <a:lnTo>
                    <a:pt x="910" y="1013"/>
                  </a:lnTo>
                  <a:lnTo>
                    <a:pt x="910" y="1012"/>
                  </a:lnTo>
                  <a:lnTo>
                    <a:pt x="909" y="1012"/>
                  </a:lnTo>
                  <a:lnTo>
                    <a:pt x="909" y="1011"/>
                  </a:lnTo>
                  <a:lnTo>
                    <a:pt x="908" y="1011"/>
                  </a:lnTo>
                  <a:lnTo>
                    <a:pt x="908" y="1012"/>
                  </a:lnTo>
                  <a:lnTo>
                    <a:pt x="908" y="1013"/>
                  </a:lnTo>
                  <a:lnTo>
                    <a:pt x="907" y="1013"/>
                  </a:lnTo>
                  <a:lnTo>
                    <a:pt x="906" y="1013"/>
                  </a:lnTo>
                  <a:lnTo>
                    <a:pt x="905" y="1013"/>
                  </a:lnTo>
                  <a:lnTo>
                    <a:pt x="904" y="1013"/>
                  </a:lnTo>
                  <a:lnTo>
                    <a:pt x="903" y="1013"/>
                  </a:lnTo>
                  <a:lnTo>
                    <a:pt x="902" y="1013"/>
                  </a:lnTo>
                  <a:lnTo>
                    <a:pt x="902" y="1012"/>
                  </a:lnTo>
                  <a:lnTo>
                    <a:pt x="903" y="1012"/>
                  </a:lnTo>
                  <a:lnTo>
                    <a:pt x="904" y="1012"/>
                  </a:lnTo>
                  <a:lnTo>
                    <a:pt x="904" y="1011"/>
                  </a:lnTo>
                  <a:lnTo>
                    <a:pt x="904" y="1010"/>
                  </a:lnTo>
                  <a:lnTo>
                    <a:pt x="904" y="1009"/>
                  </a:lnTo>
                  <a:lnTo>
                    <a:pt x="905" y="1009"/>
                  </a:lnTo>
                  <a:lnTo>
                    <a:pt x="905" y="1008"/>
                  </a:lnTo>
                  <a:lnTo>
                    <a:pt x="904" y="1008"/>
                  </a:lnTo>
                  <a:lnTo>
                    <a:pt x="903" y="1008"/>
                  </a:lnTo>
                  <a:lnTo>
                    <a:pt x="903" y="1009"/>
                  </a:lnTo>
                  <a:lnTo>
                    <a:pt x="902" y="1009"/>
                  </a:lnTo>
                  <a:lnTo>
                    <a:pt x="902" y="1010"/>
                  </a:lnTo>
                  <a:lnTo>
                    <a:pt x="902" y="1011"/>
                  </a:lnTo>
                  <a:lnTo>
                    <a:pt x="901" y="1010"/>
                  </a:lnTo>
                  <a:lnTo>
                    <a:pt x="901" y="1009"/>
                  </a:lnTo>
                  <a:lnTo>
                    <a:pt x="901" y="1008"/>
                  </a:lnTo>
                  <a:lnTo>
                    <a:pt x="901" y="1007"/>
                  </a:lnTo>
                  <a:lnTo>
                    <a:pt x="901" y="1006"/>
                  </a:lnTo>
                  <a:lnTo>
                    <a:pt x="901" y="1005"/>
                  </a:lnTo>
                  <a:lnTo>
                    <a:pt x="901" y="1006"/>
                  </a:lnTo>
                  <a:lnTo>
                    <a:pt x="900" y="1006"/>
                  </a:lnTo>
                  <a:lnTo>
                    <a:pt x="900" y="1007"/>
                  </a:lnTo>
                  <a:lnTo>
                    <a:pt x="900" y="1008"/>
                  </a:lnTo>
                  <a:lnTo>
                    <a:pt x="900" y="1009"/>
                  </a:lnTo>
                  <a:lnTo>
                    <a:pt x="900" y="1010"/>
                  </a:lnTo>
                  <a:lnTo>
                    <a:pt x="900" y="1011"/>
                  </a:lnTo>
                  <a:lnTo>
                    <a:pt x="901" y="1011"/>
                  </a:lnTo>
                  <a:lnTo>
                    <a:pt x="901" y="1012"/>
                  </a:lnTo>
                  <a:lnTo>
                    <a:pt x="900" y="1012"/>
                  </a:lnTo>
                  <a:lnTo>
                    <a:pt x="899" y="1012"/>
                  </a:lnTo>
                  <a:lnTo>
                    <a:pt x="898" y="1012"/>
                  </a:lnTo>
                  <a:lnTo>
                    <a:pt x="898" y="1013"/>
                  </a:lnTo>
                  <a:lnTo>
                    <a:pt x="897" y="1013"/>
                  </a:lnTo>
                  <a:lnTo>
                    <a:pt x="896" y="1013"/>
                  </a:lnTo>
                  <a:lnTo>
                    <a:pt x="896" y="1012"/>
                  </a:lnTo>
                  <a:lnTo>
                    <a:pt x="895" y="1012"/>
                  </a:lnTo>
                  <a:lnTo>
                    <a:pt x="894" y="1012"/>
                  </a:lnTo>
                  <a:lnTo>
                    <a:pt x="894" y="1011"/>
                  </a:lnTo>
                  <a:lnTo>
                    <a:pt x="894" y="1010"/>
                  </a:lnTo>
                  <a:lnTo>
                    <a:pt x="893" y="1009"/>
                  </a:lnTo>
                  <a:lnTo>
                    <a:pt x="892" y="1009"/>
                  </a:lnTo>
                  <a:lnTo>
                    <a:pt x="892" y="1010"/>
                  </a:lnTo>
                  <a:lnTo>
                    <a:pt x="891" y="1010"/>
                  </a:lnTo>
                  <a:lnTo>
                    <a:pt x="890" y="1010"/>
                  </a:lnTo>
                  <a:lnTo>
                    <a:pt x="890" y="1009"/>
                  </a:lnTo>
                  <a:lnTo>
                    <a:pt x="889" y="1009"/>
                  </a:lnTo>
                  <a:lnTo>
                    <a:pt x="889" y="1008"/>
                  </a:lnTo>
                  <a:lnTo>
                    <a:pt x="890" y="1008"/>
                  </a:lnTo>
                  <a:lnTo>
                    <a:pt x="889" y="1007"/>
                  </a:lnTo>
                  <a:lnTo>
                    <a:pt x="888" y="1008"/>
                  </a:lnTo>
                  <a:lnTo>
                    <a:pt x="887" y="1008"/>
                  </a:lnTo>
                  <a:lnTo>
                    <a:pt x="887" y="1007"/>
                  </a:lnTo>
                  <a:lnTo>
                    <a:pt x="887" y="1006"/>
                  </a:lnTo>
                  <a:lnTo>
                    <a:pt x="888" y="1006"/>
                  </a:lnTo>
                  <a:lnTo>
                    <a:pt x="888" y="1005"/>
                  </a:lnTo>
                  <a:lnTo>
                    <a:pt x="889" y="1005"/>
                  </a:lnTo>
                  <a:lnTo>
                    <a:pt x="889" y="1004"/>
                  </a:lnTo>
                  <a:lnTo>
                    <a:pt x="889" y="1003"/>
                  </a:lnTo>
                  <a:lnTo>
                    <a:pt x="890" y="1003"/>
                  </a:lnTo>
                  <a:lnTo>
                    <a:pt x="889" y="1003"/>
                  </a:lnTo>
                  <a:lnTo>
                    <a:pt x="889" y="1002"/>
                  </a:lnTo>
                  <a:lnTo>
                    <a:pt x="888" y="1002"/>
                  </a:lnTo>
                  <a:lnTo>
                    <a:pt x="887" y="1002"/>
                  </a:lnTo>
                  <a:lnTo>
                    <a:pt x="887" y="1003"/>
                  </a:lnTo>
                  <a:lnTo>
                    <a:pt x="886" y="1003"/>
                  </a:lnTo>
                  <a:lnTo>
                    <a:pt x="886" y="1002"/>
                  </a:lnTo>
                  <a:lnTo>
                    <a:pt x="886" y="1001"/>
                  </a:lnTo>
                  <a:lnTo>
                    <a:pt x="887" y="1000"/>
                  </a:lnTo>
                  <a:lnTo>
                    <a:pt x="886" y="1000"/>
                  </a:lnTo>
                  <a:lnTo>
                    <a:pt x="887" y="1000"/>
                  </a:lnTo>
                  <a:lnTo>
                    <a:pt x="887" y="999"/>
                  </a:lnTo>
                  <a:lnTo>
                    <a:pt x="887" y="998"/>
                  </a:lnTo>
                  <a:lnTo>
                    <a:pt x="886" y="998"/>
                  </a:lnTo>
                  <a:lnTo>
                    <a:pt x="886" y="997"/>
                  </a:lnTo>
                  <a:lnTo>
                    <a:pt x="885" y="997"/>
                  </a:lnTo>
                  <a:lnTo>
                    <a:pt x="885" y="998"/>
                  </a:lnTo>
                  <a:lnTo>
                    <a:pt x="884" y="998"/>
                  </a:lnTo>
                  <a:lnTo>
                    <a:pt x="883" y="998"/>
                  </a:lnTo>
                  <a:lnTo>
                    <a:pt x="883" y="999"/>
                  </a:lnTo>
                  <a:lnTo>
                    <a:pt x="882" y="999"/>
                  </a:lnTo>
                  <a:lnTo>
                    <a:pt x="882" y="1000"/>
                  </a:lnTo>
                  <a:lnTo>
                    <a:pt x="882" y="1001"/>
                  </a:lnTo>
                  <a:lnTo>
                    <a:pt x="881" y="1001"/>
                  </a:lnTo>
                  <a:lnTo>
                    <a:pt x="880" y="1001"/>
                  </a:lnTo>
                  <a:lnTo>
                    <a:pt x="880" y="1000"/>
                  </a:lnTo>
                  <a:lnTo>
                    <a:pt x="880" y="999"/>
                  </a:lnTo>
                  <a:lnTo>
                    <a:pt x="880" y="998"/>
                  </a:lnTo>
                  <a:lnTo>
                    <a:pt x="881" y="998"/>
                  </a:lnTo>
                  <a:lnTo>
                    <a:pt x="882" y="998"/>
                  </a:lnTo>
                  <a:lnTo>
                    <a:pt x="882" y="997"/>
                  </a:lnTo>
                  <a:lnTo>
                    <a:pt x="881" y="997"/>
                  </a:lnTo>
                  <a:lnTo>
                    <a:pt x="880" y="997"/>
                  </a:lnTo>
                  <a:lnTo>
                    <a:pt x="879" y="998"/>
                  </a:lnTo>
                  <a:lnTo>
                    <a:pt x="878" y="999"/>
                  </a:lnTo>
                  <a:lnTo>
                    <a:pt x="876" y="1000"/>
                  </a:lnTo>
                  <a:lnTo>
                    <a:pt x="876" y="999"/>
                  </a:lnTo>
                  <a:lnTo>
                    <a:pt x="876" y="998"/>
                  </a:lnTo>
                  <a:lnTo>
                    <a:pt x="876" y="997"/>
                  </a:lnTo>
                  <a:lnTo>
                    <a:pt x="875" y="997"/>
                  </a:lnTo>
                  <a:lnTo>
                    <a:pt x="875" y="998"/>
                  </a:lnTo>
                  <a:lnTo>
                    <a:pt x="874" y="998"/>
                  </a:lnTo>
                  <a:lnTo>
                    <a:pt x="874" y="999"/>
                  </a:lnTo>
                  <a:lnTo>
                    <a:pt x="873" y="999"/>
                  </a:lnTo>
                  <a:lnTo>
                    <a:pt x="873" y="998"/>
                  </a:lnTo>
                  <a:lnTo>
                    <a:pt x="873" y="997"/>
                  </a:lnTo>
                  <a:lnTo>
                    <a:pt x="873" y="996"/>
                  </a:lnTo>
                  <a:lnTo>
                    <a:pt x="873" y="995"/>
                  </a:lnTo>
                  <a:lnTo>
                    <a:pt x="873" y="993"/>
                  </a:lnTo>
                  <a:lnTo>
                    <a:pt x="872" y="993"/>
                  </a:lnTo>
                  <a:lnTo>
                    <a:pt x="870" y="995"/>
                  </a:lnTo>
                  <a:lnTo>
                    <a:pt x="870" y="996"/>
                  </a:lnTo>
                  <a:lnTo>
                    <a:pt x="869" y="996"/>
                  </a:lnTo>
                  <a:lnTo>
                    <a:pt x="869" y="997"/>
                  </a:lnTo>
                  <a:lnTo>
                    <a:pt x="868" y="997"/>
                  </a:lnTo>
                  <a:lnTo>
                    <a:pt x="867" y="997"/>
                  </a:lnTo>
                  <a:lnTo>
                    <a:pt x="866" y="997"/>
                  </a:lnTo>
                  <a:lnTo>
                    <a:pt x="865" y="997"/>
                  </a:lnTo>
                  <a:lnTo>
                    <a:pt x="864" y="997"/>
                  </a:lnTo>
                  <a:lnTo>
                    <a:pt x="864" y="996"/>
                  </a:lnTo>
                  <a:lnTo>
                    <a:pt x="864" y="995"/>
                  </a:lnTo>
                  <a:lnTo>
                    <a:pt x="864" y="994"/>
                  </a:lnTo>
                  <a:lnTo>
                    <a:pt x="864" y="993"/>
                  </a:lnTo>
                  <a:lnTo>
                    <a:pt x="864" y="992"/>
                  </a:lnTo>
                  <a:lnTo>
                    <a:pt x="863" y="992"/>
                  </a:lnTo>
                  <a:lnTo>
                    <a:pt x="863" y="991"/>
                  </a:lnTo>
                  <a:lnTo>
                    <a:pt x="862" y="991"/>
                  </a:lnTo>
                  <a:lnTo>
                    <a:pt x="862" y="990"/>
                  </a:lnTo>
                  <a:lnTo>
                    <a:pt x="861" y="990"/>
                  </a:lnTo>
                  <a:lnTo>
                    <a:pt x="860" y="990"/>
                  </a:lnTo>
                  <a:lnTo>
                    <a:pt x="860" y="989"/>
                  </a:lnTo>
                  <a:lnTo>
                    <a:pt x="860" y="988"/>
                  </a:lnTo>
                  <a:lnTo>
                    <a:pt x="861" y="988"/>
                  </a:lnTo>
                  <a:lnTo>
                    <a:pt x="861" y="987"/>
                  </a:lnTo>
                  <a:lnTo>
                    <a:pt x="862" y="987"/>
                  </a:lnTo>
                  <a:lnTo>
                    <a:pt x="862" y="986"/>
                  </a:lnTo>
                  <a:lnTo>
                    <a:pt x="861" y="985"/>
                  </a:lnTo>
                  <a:lnTo>
                    <a:pt x="860" y="985"/>
                  </a:lnTo>
                  <a:lnTo>
                    <a:pt x="860" y="986"/>
                  </a:lnTo>
                  <a:lnTo>
                    <a:pt x="859" y="986"/>
                  </a:lnTo>
                  <a:lnTo>
                    <a:pt x="858" y="986"/>
                  </a:lnTo>
                  <a:lnTo>
                    <a:pt x="858" y="985"/>
                  </a:lnTo>
                  <a:lnTo>
                    <a:pt x="859" y="985"/>
                  </a:lnTo>
                  <a:lnTo>
                    <a:pt x="859" y="984"/>
                  </a:lnTo>
                  <a:lnTo>
                    <a:pt x="860" y="984"/>
                  </a:lnTo>
                  <a:lnTo>
                    <a:pt x="860" y="983"/>
                  </a:lnTo>
                  <a:lnTo>
                    <a:pt x="860" y="982"/>
                  </a:lnTo>
                  <a:lnTo>
                    <a:pt x="859" y="982"/>
                  </a:lnTo>
                  <a:lnTo>
                    <a:pt x="859" y="983"/>
                  </a:lnTo>
                  <a:lnTo>
                    <a:pt x="859" y="984"/>
                  </a:lnTo>
                  <a:lnTo>
                    <a:pt x="858" y="984"/>
                  </a:lnTo>
                  <a:lnTo>
                    <a:pt x="858" y="985"/>
                  </a:lnTo>
                  <a:lnTo>
                    <a:pt x="857" y="985"/>
                  </a:lnTo>
                  <a:lnTo>
                    <a:pt x="857" y="984"/>
                  </a:lnTo>
                  <a:lnTo>
                    <a:pt x="857" y="983"/>
                  </a:lnTo>
                  <a:lnTo>
                    <a:pt x="857" y="982"/>
                  </a:lnTo>
                  <a:lnTo>
                    <a:pt x="857" y="981"/>
                  </a:lnTo>
                  <a:lnTo>
                    <a:pt x="856" y="981"/>
                  </a:lnTo>
                  <a:lnTo>
                    <a:pt x="856" y="980"/>
                  </a:lnTo>
                  <a:lnTo>
                    <a:pt x="855" y="980"/>
                  </a:lnTo>
                  <a:lnTo>
                    <a:pt x="854" y="980"/>
                  </a:lnTo>
                  <a:lnTo>
                    <a:pt x="853" y="980"/>
                  </a:lnTo>
                  <a:lnTo>
                    <a:pt x="853" y="981"/>
                  </a:lnTo>
                  <a:lnTo>
                    <a:pt x="853" y="982"/>
                  </a:lnTo>
                  <a:lnTo>
                    <a:pt x="845" y="980"/>
                  </a:lnTo>
                  <a:lnTo>
                    <a:pt x="846" y="980"/>
                  </a:lnTo>
                  <a:lnTo>
                    <a:pt x="846" y="979"/>
                  </a:lnTo>
                  <a:lnTo>
                    <a:pt x="847" y="979"/>
                  </a:lnTo>
                  <a:lnTo>
                    <a:pt x="847" y="978"/>
                  </a:lnTo>
                  <a:lnTo>
                    <a:pt x="848" y="978"/>
                  </a:lnTo>
                  <a:lnTo>
                    <a:pt x="849" y="978"/>
                  </a:lnTo>
                  <a:lnTo>
                    <a:pt x="850" y="978"/>
                  </a:lnTo>
                  <a:lnTo>
                    <a:pt x="850" y="977"/>
                  </a:lnTo>
                  <a:lnTo>
                    <a:pt x="850" y="976"/>
                  </a:lnTo>
                  <a:lnTo>
                    <a:pt x="850" y="975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5"/>
                  </a:lnTo>
                  <a:lnTo>
                    <a:pt x="847" y="976"/>
                  </a:lnTo>
                  <a:lnTo>
                    <a:pt x="847" y="977"/>
                  </a:lnTo>
                  <a:lnTo>
                    <a:pt x="847" y="978"/>
                  </a:lnTo>
                  <a:lnTo>
                    <a:pt x="846" y="978"/>
                  </a:lnTo>
                  <a:lnTo>
                    <a:pt x="846" y="979"/>
                  </a:lnTo>
                  <a:lnTo>
                    <a:pt x="846" y="978"/>
                  </a:lnTo>
                  <a:lnTo>
                    <a:pt x="846" y="977"/>
                  </a:lnTo>
                  <a:lnTo>
                    <a:pt x="846" y="976"/>
                  </a:lnTo>
                  <a:lnTo>
                    <a:pt x="845" y="975"/>
                  </a:lnTo>
                  <a:lnTo>
                    <a:pt x="845" y="974"/>
                  </a:lnTo>
                  <a:lnTo>
                    <a:pt x="845" y="972"/>
                  </a:lnTo>
                  <a:lnTo>
                    <a:pt x="845" y="971"/>
                  </a:lnTo>
                  <a:lnTo>
                    <a:pt x="844" y="972"/>
                  </a:lnTo>
                  <a:lnTo>
                    <a:pt x="843" y="972"/>
                  </a:lnTo>
                  <a:lnTo>
                    <a:pt x="842" y="972"/>
                  </a:lnTo>
                  <a:lnTo>
                    <a:pt x="841" y="972"/>
                  </a:lnTo>
                  <a:lnTo>
                    <a:pt x="840" y="972"/>
                  </a:lnTo>
                  <a:lnTo>
                    <a:pt x="840" y="973"/>
                  </a:lnTo>
                  <a:lnTo>
                    <a:pt x="839" y="974"/>
                  </a:lnTo>
                  <a:lnTo>
                    <a:pt x="838" y="974"/>
                  </a:lnTo>
                  <a:lnTo>
                    <a:pt x="838" y="973"/>
                  </a:lnTo>
                  <a:lnTo>
                    <a:pt x="838" y="972"/>
                  </a:lnTo>
                  <a:lnTo>
                    <a:pt x="837" y="972"/>
                  </a:lnTo>
                  <a:lnTo>
                    <a:pt x="837" y="971"/>
                  </a:lnTo>
                  <a:lnTo>
                    <a:pt x="836" y="971"/>
                  </a:lnTo>
                  <a:lnTo>
                    <a:pt x="836" y="970"/>
                  </a:lnTo>
                  <a:lnTo>
                    <a:pt x="835" y="970"/>
                  </a:lnTo>
                  <a:lnTo>
                    <a:pt x="836" y="970"/>
                  </a:lnTo>
                  <a:lnTo>
                    <a:pt x="836" y="969"/>
                  </a:lnTo>
                  <a:lnTo>
                    <a:pt x="836" y="968"/>
                  </a:lnTo>
                  <a:lnTo>
                    <a:pt x="836" y="967"/>
                  </a:lnTo>
                  <a:lnTo>
                    <a:pt x="835" y="966"/>
                  </a:lnTo>
                  <a:lnTo>
                    <a:pt x="834" y="966"/>
                  </a:lnTo>
                  <a:lnTo>
                    <a:pt x="833" y="966"/>
                  </a:lnTo>
                  <a:lnTo>
                    <a:pt x="833" y="965"/>
                  </a:lnTo>
                  <a:lnTo>
                    <a:pt x="832" y="965"/>
                  </a:lnTo>
                  <a:lnTo>
                    <a:pt x="832" y="964"/>
                  </a:lnTo>
                  <a:lnTo>
                    <a:pt x="832" y="963"/>
                  </a:lnTo>
                  <a:lnTo>
                    <a:pt x="831" y="963"/>
                  </a:lnTo>
                  <a:lnTo>
                    <a:pt x="830" y="963"/>
                  </a:lnTo>
                  <a:lnTo>
                    <a:pt x="830" y="962"/>
                  </a:lnTo>
                  <a:lnTo>
                    <a:pt x="830" y="961"/>
                  </a:lnTo>
                  <a:lnTo>
                    <a:pt x="831" y="961"/>
                  </a:lnTo>
                  <a:lnTo>
                    <a:pt x="832" y="962"/>
                  </a:lnTo>
                  <a:lnTo>
                    <a:pt x="832" y="961"/>
                  </a:lnTo>
                  <a:lnTo>
                    <a:pt x="832" y="960"/>
                  </a:lnTo>
                  <a:lnTo>
                    <a:pt x="833" y="959"/>
                  </a:lnTo>
                  <a:lnTo>
                    <a:pt x="833" y="958"/>
                  </a:lnTo>
                  <a:lnTo>
                    <a:pt x="832" y="958"/>
                  </a:lnTo>
                  <a:lnTo>
                    <a:pt x="832" y="959"/>
                  </a:lnTo>
                  <a:lnTo>
                    <a:pt x="831" y="960"/>
                  </a:lnTo>
                  <a:lnTo>
                    <a:pt x="830" y="960"/>
                  </a:lnTo>
                  <a:lnTo>
                    <a:pt x="830" y="959"/>
                  </a:lnTo>
                  <a:lnTo>
                    <a:pt x="830" y="958"/>
                  </a:lnTo>
                  <a:lnTo>
                    <a:pt x="830" y="957"/>
                  </a:lnTo>
                  <a:lnTo>
                    <a:pt x="829" y="957"/>
                  </a:lnTo>
                  <a:lnTo>
                    <a:pt x="829" y="958"/>
                  </a:lnTo>
                  <a:lnTo>
                    <a:pt x="828" y="958"/>
                  </a:lnTo>
                  <a:lnTo>
                    <a:pt x="828" y="959"/>
                  </a:lnTo>
                  <a:lnTo>
                    <a:pt x="827" y="959"/>
                  </a:lnTo>
                  <a:lnTo>
                    <a:pt x="827" y="958"/>
                  </a:lnTo>
                  <a:lnTo>
                    <a:pt x="826" y="958"/>
                  </a:lnTo>
                  <a:lnTo>
                    <a:pt x="825" y="958"/>
                  </a:lnTo>
                  <a:lnTo>
                    <a:pt x="825" y="957"/>
                  </a:lnTo>
                  <a:lnTo>
                    <a:pt x="824" y="957"/>
                  </a:lnTo>
                  <a:lnTo>
                    <a:pt x="823" y="956"/>
                  </a:lnTo>
                  <a:lnTo>
                    <a:pt x="823" y="955"/>
                  </a:lnTo>
                  <a:lnTo>
                    <a:pt x="824" y="955"/>
                  </a:lnTo>
                  <a:lnTo>
                    <a:pt x="825" y="955"/>
                  </a:lnTo>
                  <a:lnTo>
                    <a:pt x="826" y="955"/>
                  </a:lnTo>
                  <a:lnTo>
                    <a:pt x="826" y="954"/>
                  </a:lnTo>
                  <a:lnTo>
                    <a:pt x="826" y="953"/>
                  </a:lnTo>
                  <a:lnTo>
                    <a:pt x="826" y="952"/>
                  </a:lnTo>
                  <a:lnTo>
                    <a:pt x="826" y="951"/>
                  </a:lnTo>
                  <a:lnTo>
                    <a:pt x="825" y="950"/>
                  </a:lnTo>
                  <a:lnTo>
                    <a:pt x="824" y="950"/>
                  </a:lnTo>
                  <a:lnTo>
                    <a:pt x="824" y="949"/>
                  </a:lnTo>
                  <a:lnTo>
                    <a:pt x="824" y="950"/>
                  </a:lnTo>
                  <a:lnTo>
                    <a:pt x="823" y="950"/>
                  </a:lnTo>
                  <a:lnTo>
                    <a:pt x="823" y="951"/>
                  </a:lnTo>
                  <a:lnTo>
                    <a:pt x="822" y="951"/>
                  </a:lnTo>
                  <a:lnTo>
                    <a:pt x="822" y="952"/>
                  </a:lnTo>
                  <a:lnTo>
                    <a:pt x="822" y="953"/>
                  </a:lnTo>
                  <a:lnTo>
                    <a:pt x="821" y="953"/>
                  </a:lnTo>
                  <a:lnTo>
                    <a:pt x="821" y="952"/>
                  </a:lnTo>
                  <a:lnTo>
                    <a:pt x="820" y="952"/>
                  </a:lnTo>
                  <a:lnTo>
                    <a:pt x="819" y="952"/>
                  </a:lnTo>
                  <a:lnTo>
                    <a:pt x="818" y="952"/>
                  </a:lnTo>
                  <a:lnTo>
                    <a:pt x="817" y="952"/>
                  </a:lnTo>
                  <a:lnTo>
                    <a:pt x="817" y="951"/>
                  </a:lnTo>
                  <a:lnTo>
                    <a:pt x="817" y="950"/>
                  </a:lnTo>
                  <a:lnTo>
                    <a:pt x="818" y="950"/>
                  </a:lnTo>
                  <a:lnTo>
                    <a:pt x="819" y="949"/>
                  </a:lnTo>
                  <a:lnTo>
                    <a:pt x="819" y="948"/>
                  </a:lnTo>
                  <a:lnTo>
                    <a:pt x="819" y="947"/>
                  </a:lnTo>
                  <a:lnTo>
                    <a:pt x="819" y="946"/>
                  </a:lnTo>
                  <a:lnTo>
                    <a:pt x="818" y="947"/>
                  </a:lnTo>
                  <a:lnTo>
                    <a:pt x="818" y="948"/>
                  </a:lnTo>
                  <a:lnTo>
                    <a:pt x="818" y="949"/>
                  </a:lnTo>
                  <a:lnTo>
                    <a:pt x="817" y="949"/>
                  </a:lnTo>
                  <a:lnTo>
                    <a:pt x="816" y="949"/>
                  </a:lnTo>
                  <a:lnTo>
                    <a:pt x="816" y="948"/>
                  </a:lnTo>
                  <a:lnTo>
                    <a:pt x="816" y="947"/>
                  </a:lnTo>
                  <a:lnTo>
                    <a:pt x="815" y="947"/>
                  </a:lnTo>
                  <a:lnTo>
                    <a:pt x="814" y="948"/>
                  </a:lnTo>
                  <a:lnTo>
                    <a:pt x="814" y="949"/>
                  </a:lnTo>
                  <a:lnTo>
                    <a:pt x="814" y="950"/>
                  </a:lnTo>
                  <a:lnTo>
                    <a:pt x="815" y="950"/>
                  </a:lnTo>
                  <a:lnTo>
                    <a:pt x="814" y="950"/>
                  </a:lnTo>
                  <a:lnTo>
                    <a:pt x="813" y="950"/>
                  </a:lnTo>
                  <a:lnTo>
                    <a:pt x="812" y="950"/>
                  </a:lnTo>
                  <a:lnTo>
                    <a:pt x="811" y="950"/>
                  </a:lnTo>
                  <a:lnTo>
                    <a:pt x="810" y="950"/>
                  </a:lnTo>
                  <a:lnTo>
                    <a:pt x="810" y="949"/>
                  </a:lnTo>
                  <a:lnTo>
                    <a:pt x="809" y="949"/>
                  </a:lnTo>
                  <a:lnTo>
                    <a:pt x="809" y="948"/>
                  </a:lnTo>
                  <a:lnTo>
                    <a:pt x="808" y="948"/>
                  </a:lnTo>
                  <a:lnTo>
                    <a:pt x="808" y="949"/>
                  </a:lnTo>
                  <a:lnTo>
                    <a:pt x="808" y="950"/>
                  </a:lnTo>
                  <a:lnTo>
                    <a:pt x="809" y="950"/>
                  </a:lnTo>
                  <a:lnTo>
                    <a:pt x="809" y="951"/>
                  </a:lnTo>
                  <a:lnTo>
                    <a:pt x="809" y="952"/>
                  </a:lnTo>
                  <a:lnTo>
                    <a:pt x="810" y="952"/>
                  </a:lnTo>
                  <a:lnTo>
                    <a:pt x="809" y="952"/>
                  </a:lnTo>
                  <a:lnTo>
                    <a:pt x="808" y="952"/>
                  </a:lnTo>
                  <a:lnTo>
                    <a:pt x="807" y="952"/>
                  </a:lnTo>
                  <a:lnTo>
                    <a:pt x="807" y="951"/>
                  </a:lnTo>
                  <a:lnTo>
                    <a:pt x="807" y="950"/>
                  </a:lnTo>
                  <a:lnTo>
                    <a:pt x="807" y="949"/>
                  </a:lnTo>
                  <a:lnTo>
                    <a:pt x="807" y="948"/>
                  </a:lnTo>
                  <a:lnTo>
                    <a:pt x="806" y="948"/>
                  </a:lnTo>
                  <a:lnTo>
                    <a:pt x="805" y="948"/>
                  </a:lnTo>
                  <a:lnTo>
                    <a:pt x="805" y="947"/>
                  </a:lnTo>
                  <a:lnTo>
                    <a:pt x="804" y="947"/>
                  </a:lnTo>
                  <a:lnTo>
                    <a:pt x="803" y="947"/>
                  </a:lnTo>
                  <a:lnTo>
                    <a:pt x="803" y="948"/>
                  </a:lnTo>
                  <a:lnTo>
                    <a:pt x="803" y="949"/>
                  </a:lnTo>
                  <a:lnTo>
                    <a:pt x="804" y="949"/>
                  </a:lnTo>
                  <a:lnTo>
                    <a:pt x="804" y="950"/>
                  </a:lnTo>
                  <a:lnTo>
                    <a:pt x="803" y="950"/>
                  </a:lnTo>
                  <a:lnTo>
                    <a:pt x="803" y="951"/>
                  </a:lnTo>
                  <a:lnTo>
                    <a:pt x="802" y="951"/>
                  </a:lnTo>
                  <a:lnTo>
                    <a:pt x="801" y="951"/>
                  </a:lnTo>
                  <a:lnTo>
                    <a:pt x="800" y="952"/>
                  </a:lnTo>
                  <a:lnTo>
                    <a:pt x="799" y="952"/>
                  </a:lnTo>
                  <a:lnTo>
                    <a:pt x="799" y="951"/>
                  </a:lnTo>
                  <a:lnTo>
                    <a:pt x="800" y="951"/>
                  </a:lnTo>
                  <a:lnTo>
                    <a:pt x="800" y="950"/>
                  </a:lnTo>
                  <a:lnTo>
                    <a:pt x="800" y="949"/>
                  </a:lnTo>
                  <a:lnTo>
                    <a:pt x="799" y="949"/>
                  </a:lnTo>
                  <a:lnTo>
                    <a:pt x="798" y="949"/>
                  </a:lnTo>
                  <a:lnTo>
                    <a:pt x="797" y="949"/>
                  </a:lnTo>
                  <a:lnTo>
                    <a:pt x="796" y="949"/>
                  </a:lnTo>
                  <a:lnTo>
                    <a:pt x="795" y="949"/>
                  </a:lnTo>
                  <a:lnTo>
                    <a:pt x="794" y="949"/>
                  </a:lnTo>
                  <a:lnTo>
                    <a:pt x="795" y="949"/>
                  </a:lnTo>
                  <a:lnTo>
                    <a:pt x="795" y="950"/>
                  </a:lnTo>
                  <a:lnTo>
                    <a:pt x="796" y="950"/>
                  </a:lnTo>
                  <a:lnTo>
                    <a:pt x="797" y="950"/>
                  </a:lnTo>
                  <a:lnTo>
                    <a:pt x="798" y="950"/>
                  </a:lnTo>
                  <a:lnTo>
                    <a:pt x="798" y="951"/>
                  </a:lnTo>
                  <a:lnTo>
                    <a:pt x="798" y="952"/>
                  </a:lnTo>
                  <a:lnTo>
                    <a:pt x="797" y="952"/>
                  </a:lnTo>
                  <a:lnTo>
                    <a:pt x="796" y="952"/>
                  </a:lnTo>
                  <a:lnTo>
                    <a:pt x="795" y="952"/>
                  </a:lnTo>
                  <a:lnTo>
                    <a:pt x="794" y="952"/>
                  </a:lnTo>
                  <a:lnTo>
                    <a:pt x="794" y="951"/>
                  </a:lnTo>
                  <a:lnTo>
                    <a:pt x="795" y="951"/>
                  </a:lnTo>
                  <a:lnTo>
                    <a:pt x="795" y="950"/>
                  </a:lnTo>
                  <a:lnTo>
                    <a:pt x="794" y="950"/>
                  </a:lnTo>
                  <a:lnTo>
                    <a:pt x="793" y="950"/>
                  </a:lnTo>
                  <a:lnTo>
                    <a:pt x="792" y="950"/>
                  </a:lnTo>
                  <a:lnTo>
                    <a:pt x="791" y="950"/>
                  </a:lnTo>
                  <a:lnTo>
                    <a:pt x="791" y="951"/>
                  </a:lnTo>
                  <a:lnTo>
                    <a:pt x="791" y="950"/>
                  </a:lnTo>
                  <a:lnTo>
                    <a:pt x="791" y="949"/>
                  </a:lnTo>
                  <a:lnTo>
                    <a:pt x="790" y="949"/>
                  </a:lnTo>
                  <a:lnTo>
                    <a:pt x="789" y="949"/>
                  </a:lnTo>
                  <a:lnTo>
                    <a:pt x="788" y="950"/>
                  </a:lnTo>
                  <a:lnTo>
                    <a:pt x="787" y="951"/>
                  </a:lnTo>
                  <a:lnTo>
                    <a:pt x="786" y="951"/>
                  </a:lnTo>
                  <a:lnTo>
                    <a:pt x="785" y="950"/>
                  </a:lnTo>
                  <a:lnTo>
                    <a:pt x="785" y="949"/>
                  </a:lnTo>
                  <a:lnTo>
                    <a:pt x="786" y="948"/>
                  </a:lnTo>
                  <a:lnTo>
                    <a:pt x="786" y="947"/>
                  </a:lnTo>
                  <a:lnTo>
                    <a:pt x="786" y="946"/>
                  </a:lnTo>
                  <a:lnTo>
                    <a:pt x="786" y="945"/>
                  </a:lnTo>
                  <a:lnTo>
                    <a:pt x="785" y="945"/>
                  </a:lnTo>
                  <a:lnTo>
                    <a:pt x="785" y="944"/>
                  </a:lnTo>
                  <a:lnTo>
                    <a:pt x="784" y="944"/>
                  </a:lnTo>
                  <a:lnTo>
                    <a:pt x="784" y="943"/>
                  </a:lnTo>
                  <a:lnTo>
                    <a:pt x="784" y="944"/>
                  </a:lnTo>
                  <a:lnTo>
                    <a:pt x="783" y="944"/>
                  </a:lnTo>
                  <a:lnTo>
                    <a:pt x="782" y="944"/>
                  </a:lnTo>
                  <a:lnTo>
                    <a:pt x="782" y="945"/>
                  </a:lnTo>
                  <a:lnTo>
                    <a:pt x="781" y="945"/>
                  </a:lnTo>
                  <a:lnTo>
                    <a:pt x="782" y="945"/>
                  </a:lnTo>
                  <a:lnTo>
                    <a:pt x="782" y="946"/>
                  </a:lnTo>
                  <a:lnTo>
                    <a:pt x="782" y="947"/>
                  </a:lnTo>
                  <a:lnTo>
                    <a:pt x="783" y="947"/>
                  </a:lnTo>
                  <a:lnTo>
                    <a:pt x="784" y="947"/>
                  </a:lnTo>
                  <a:lnTo>
                    <a:pt x="784" y="948"/>
                  </a:lnTo>
                  <a:lnTo>
                    <a:pt x="783" y="948"/>
                  </a:lnTo>
                  <a:lnTo>
                    <a:pt x="782" y="948"/>
                  </a:lnTo>
                  <a:lnTo>
                    <a:pt x="782" y="949"/>
                  </a:lnTo>
                  <a:lnTo>
                    <a:pt x="782" y="950"/>
                  </a:lnTo>
                  <a:lnTo>
                    <a:pt x="781" y="950"/>
                  </a:lnTo>
                  <a:lnTo>
                    <a:pt x="781" y="949"/>
                  </a:lnTo>
                  <a:lnTo>
                    <a:pt x="780" y="949"/>
                  </a:lnTo>
                  <a:lnTo>
                    <a:pt x="780" y="948"/>
                  </a:lnTo>
                  <a:lnTo>
                    <a:pt x="779" y="948"/>
                  </a:lnTo>
                  <a:lnTo>
                    <a:pt x="778" y="948"/>
                  </a:lnTo>
                  <a:lnTo>
                    <a:pt x="777" y="948"/>
                  </a:lnTo>
                  <a:lnTo>
                    <a:pt x="776" y="948"/>
                  </a:lnTo>
                  <a:lnTo>
                    <a:pt x="776" y="947"/>
                  </a:lnTo>
                  <a:lnTo>
                    <a:pt x="775" y="947"/>
                  </a:lnTo>
                  <a:lnTo>
                    <a:pt x="775" y="946"/>
                  </a:lnTo>
                  <a:lnTo>
                    <a:pt x="775" y="945"/>
                  </a:lnTo>
                  <a:lnTo>
                    <a:pt x="776" y="944"/>
                  </a:lnTo>
                  <a:lnTo>
                    <a:pt x="777" y="943"/>
                  </a:lnTo>
                  <a:lnTo>
                    <a:pt x="777" y="944"/>
                  </a:lnTo>
                  <a:lnTo>
                    <a:pt x="778" y="943"/>
                  </a:lnTo>
                  <a:lnTo>
                    <a:pt x="778" y="942"/>
                  </a:lnTo>
                  <a:lnTo>
                    <a:pt x="777" y="942"/>
                  </a:lnTo>
                  <a:lnTo>
                    <a:pt x="777" y="941"/>
                  </a:lnTo>
                  <a:lnTo>
                    <a:pt x="776" y="941"/>
                  </a:lnTo>
                  <a:lnTo>
                    <a:pt x="775" y="941"/>
                  </a:lnTo>
                  <a:lnTo>
                    <a:pt x="774" y="941"/>
                  </a:lnTo>
                  <a:lnTo>
                    <a:pt x="774" y="940"/>
                  </a:lnTo>
                  <a:lnTo>
                    <a:pt x="773" y="940"/>
                  </a:lnTo>
                  <a:lnTo>
                    <a:pt x="773" y="939"/>
                  </a:lnTo>
                  <a:lnTo>
                    <a:pt x="773" y="940"/>
                  </a:lnTo>
                  <a:lnTo>
                    <a:pt x="772" y="940"/>
                  </a:lnTo>
                  <a:lnTo>
                    <a:pt x="771" y="940"/>
                  </a:lnTo>
                  <a:lnTo>
                    <a:pt x="771" y="941"/>
                  </a:lnTo>
                  <a:lnTo>
                    <a:pt x="770" y="942"/>
                  </a:lnTo>
                  <a:lnTo>
                    <a:pt x="770" y="943"/>
                  </a:lnTo>
                  <a:lnTo>
                    <a:pt x="770" y="944"/>
                  </a:lnTo>
                  <a:lnTo>
                    <a:pt x="771" y="944"/>
                  </a:lnTo>
                  <a:lnTo>
                    <a:pt x="770" y="945"/>
                  </a:lnTo>
                  <a:lnTo>
                    <a:pt x="769" y="945"/>
                  </a:lnTo>
                  <a:lnTo>
                    <a:pt x="769" y="944"/>
                  </a:lnTo>
                  <a:lnTo>
                    <a:pt x="769" y="943"/>
                  </a:lnTo>
                  <a:lnTo>
                    <a:pt x="769" y="942"/>
                  </a:lnTo>
                  <a:lnTo>
                    <a:pt x="769" y="941"/>
                  </a:lnTo>
                  <a:lnTo>
                    <a:pt x="768" y="941"/>
                  </a:lnTo>
                  <a:lnTo>
                    <a:pt x="767" y="941"/>
                  </a:lnTo>
                  <a:lnTo>
                    <a:pt x="766" y="941"/>
                  </a:lnTo>
                  <a:lnTo>
                    <a:pt x="765" y="941"/>
                  </a:lnTo>
                  <a:lnTo>
                    <a:pt x="765" y="942"/>
                  </a:lnTo>
                  <a:lnTo>
                    <a:pt x="764" y="942"/>
                  </a:lnTo>
                  <a:lnTo>
                    <a:pt x="764" y="943"/>
                  </a:lnTo>
                  <a:lnTo>
                    <a:pt x="764" y="944"/>
                  </a:lnTo>
                  <a:lnTo>
                    <a:pt x="763" y="944"/>
                  </a:lnTo>
                  <a:lnTo>
                    <a:pt x="763" y="943"/>
                  </a:lnTo>
                  <a:lnTo>
                    <a:pt x="763" y="942"/>
                  </a:lnTo>
                  <a:lnTo>
                    <a:pt x="762" y="942"/>
                  </a:lnTo>
                  <a:lnTo>
                    <a:pt x="761" y="942"/>
                  </a:lnTo>
                  <a:lnTo>
                    <a:pt x="761" y="941"/>
                  </a:lnTo>
                  <a:lnTo>
                    <a:pt x="760" y="941"/>
                  </a:lnTo>
                  <a:lnTo>
                    <a:pt x="760" y="942"/>
                  </a:lnTo>
                  <a:lnTo>
                    <a:pt x="759" y="942"/>
                  </a:lnTo>
                  <a:lnTo>
                    <a:pt x="758" y="942"/>
                  </a:lnTo>
                  <a:lnTo>
                    <a:pt x="757" y="942"/>
                  </a:lnTo>
                  <a:lnTo>
                    <a:pt x="756" y="942"/>
                  </a:lnTo>
                  <a:lnTo>
                    <a:pt x="755" y="942"/>
                  </a:lnTo>
                  <a:lnTo>
                    <a:pt x="754" y="941"/>
                  </a:lnTo>
                  <a:lnTo>
                    <a:pt x="754" y="940"/>
                  </a:lnTo>
                  <a:lnTo>
                    <a:pt x="754" y="939"/>
                  </a:lnTo>
                  <a:lnTo>
                    <a:pt x="755" y="938"/>
                  </a:lnTo>
                  <a:lnTo>
                    <a:pt x="755" y="937"/>
                  </a:lnTo>
                  <a:lnTo>
                    <a:pt x="755" y="936"/>
                  </a:lnTo>
                  <a:lnTo>
                    <a:pt x="754" y="936"/>
                  </a:lnTo>
                  <a:lnTo>
                    <a:pt x="753" y="936"/>
                  </a:lnTo>
                  <a:lnTo>
                    <a:pt x="753" y="937"/>
                  </a:lnTo>
                  <a:lnTo>
                    <a:pt x="753" y="938"/>
                  </a:lnTo>
                  <a:lnTo>
                    <a:pt x="753" y="939"/>
                  </a:lnTo>
                  <a:lnTo>
                    <a:pt x="752" y="939"/>
                  </a:lnTo>
                  <a:lnTo>
                    <a:pt x="752" y="940"/>
                  </a:lnTo>
                  <a:lnTo>
                    <a:pt x="752" y="941"/>
                  </a:lnTo>
                  <a:lnTo>
                    <a:pt x="751" y="941"/>
                  </a:lnTo>
                  <a:lnTo>
                    <a:pt x="750" y="940"/>
                  </a:lnTo>
                  <a:lnTo>
                    <a:pt x="750" y="939"/>
                  </a:lnTo>
                  <a:lnTo>
                    <a:pt x="750" y="938"/>
                  </a:lnTo>
                  <a:lnTo>
                    <a:pt x="749" y="938"/>
                  </a:lnTo>
                  <a:lnTo>
                    <a:pt x="748" y="938"/>
                  </a:lnTo>
                  <a:lnTo>
                    <a:pt x="747" y="938"/>
                  </a:lnTo>
                  <a:lnTo>
                    <a:pt x="746" y="938"/>
                  </a:lnTo>
                  <a:lnTo>
                    <a:pt x="745" y="938"/>
                  </a:lnTo>
                  <a:lnTo>
                    <a:pt x="745" y="939"/>
                  </a:lnTo>
                  <a:lnTo>
                    <a:pt x="745" y="940"/>
                  </a:lnTo>
                  <a:lnTo>
                    <a:pt x="744" y="940"/>
                  </a:lnTo>
                  <a:lnTo>
                    <a:pt x="743" y="940"/>
                  </a:lnTo>
                  <a:lnTo>
                    <a:pt x="742" y="940"/>
                  </a:lnTo>
                  <a:lnTo>
                    <a:pt x="741" y="940"/>
                  </a:lnTo>
                  <a:lnTo>
                    <a:pt x="740" y="940"/>
                  </a:lnTo>
                  <a:lnTo>
                    <a:pt x="740" y="941"/>
                  </a:lnTo>
                  <a:lnTo>
                    <a:pt x="739" y="941"/>
                  </a:lnTo>
                  <a:lnTo>
                    <a:pt x="738" y="941"/>
                  </a:lnTo>
                  <a:lnTo>
                    <a:pt x="737" y="941"/>
                  </a:lnTo>
                  <a:lnTo>
                    <a:pt x="736" y="941"/>
                  </a:lnTo>
                  <a:lnTo>
                    <a:pt x="735" y="941"/>
                  </a:lnTo>
                  <a:lnTo>
                    <a:pt x="734" y="941"/>
                  </a:lnTo>
                  <a:lnTo>
                    <a:pt x="733" y="941"/>
                  </a:lnTo>
                  <a:lnTo>
                    <a:pt x="732" y="941"/>
                  </a:lnTo>
                  <a:lnTo>
                    <a:pt x="732" y="940"/>
                  </a:lnTo>
                  <a:lnTo>
                    <a:pt x="732" y="939"/>
                  </a:lnTo>
                  <a:lnTo>
                    <a:pt x="731" y="939"/>
                  </a:lnTo>
                  <a:lnTo>
                    <a:pt x="731" y="938"/>
                  </a:lnTo>
                  <a:lnTo>
                    <a:pt x="730" y="939"/>
                  </a:lnTo>
                  <a:lnTo>
                    <a:pt x="730" y="940"/>
                  </a:lnTo>
                  <a:lnTo>
                    <a:pt x="730" y="941"/>
                  </a:lnTo>
                  <a:lnTo>
                    <a:pt x="731" y="941"/>
                  </a:lnTo>
                  <a:lnTo>
                    <a:pt x="731" y="942"/>
                  </a:lnTo>
                  <a:lnTo>
                    <a:pt x="730" y="942"/>
                  </a:lnTo>
                  <a:lnTo>
                    <a:pt x="728" y="941"/>
                  </a:lnTo>
                  <a:lnTo>
                    <a:pt x="727" y="940"/>
                  </a:lnTo>
                  <a:lnTo>
                    <a:pt x="726" y="940"/>
                  </a:lnTo>
                  <a:lnTo>
                    <a:pt x="725" y="940"/>
                  </a:lnTo>
                  <a:lnTo>
                    <a:pt x="724" y="940"/>
                  </a:lnTo>
                  <a:lnTo>
                    <a:pt x="723" y="941"/>
                  </a:lnTo>
                  <a:lnTo>
                    <a:pt x="722" y="941"/>
                  </a:lnTo>
                  <a:lnTo>
                    <a:pt x="722" y="942"/>
                  </a:lnTo>
                  <a:lnTo>
                    <a:pt x="721" y="942"/>
                  </a:lnTo>
                  <a:lnTo>
                    <a:pt x="721" y="943"/>
                  </a:lnTo>
                  <a:lnTo>
                    <a:pt x="720" y="943"/>
                  </a:lnTo>
                  <a:lnTo>
                    <a:pt x="719" y="942"/>
                  </a:lnTo>
                  <a:lnTo>
                    <a:pt x="718" y="941"/>
                  </a:lnTo>
                  <a:lnTo>
                    <a:pt x="717" y="941"/>
                  </a:lnTo>
                  <a:lnTo>
                    <a:pt x="716" y="941"/>
                  </a:lnTo>
                  <a:lnTo>
                    <a:pt x="716" y="940"/>
                  </a:lnTo>
                  <a:lnTo>
                    <a:pt x="716" y="939"/>
                  </a:lnTo>
                  <a:lnTo>
                    <a:pt x="716" y="938"/>
                  </a:lnTo>
                  <a:lnTo>
                    <a:pt x="714" y="938"/>
                  </a:lnTo>
                  <a:lnTo>
                    <a:pt x="714" y="939"/>
                  </a:lnTo>
                  <a:lnTo>
                    <a:pt x="713" y="940"/>
                  </a:lnTo>
                  <a:lnTo>
                    <a:pt x="713" y="941"/>
                  </a:lnTo>
                  <a:lnTo>
                    <a:pt x="712" y="941"/>
                  </a:lnTo>
                  <a:lnTo>
                    <a:pt x="711" y="941"/>
                  </a:lnTo>
                  <a:lnTo>
                    <a:pt x="711" y="940"/>
                  </a:lnTo>
                  <a:lnTo>
                    <a:pt x="710" y="940"/>
                  </a:lnTo>
                  <a:lnTo>
                    <a:pt x="710" y="939"/>
                  </a:lnTo>
                  <a:lnTo>
                    <a:pt x="709" y="939"/>
                  </a:lnTo>
                  <a:lnTo>
                    <a:pt x="708" y="939"/>
                  </a:lnTo>
                  <a:lnTo>
                    <a:pt x="708" y="940"/>
                  </a:lnTo>
                  <a:lnTo>
                    <a:pt x="707" y="940"/>
                  </a:lnTo>
                  <a:lnTo>
                    <a:pt x="707" y="941"/>
                  </a:lnTo>
                  <a:lnTo>
                    <a:pt x="706" y="941"/>
                  </a:lnTo>
                  <a:lnTo>
                    <a:pt x="706" y="940"/>
                  </a:lnTo>
                  <a:lnTo>
                    <a:pt x="706" y="939"/>
                  </a:lnTo>
                  <a:lnTo>
                    <a:pt x="705" y="938"/>
                  </a:lnTo>
                  <a:lnTo>
                    <a:pt x="705" y="939"/>
                  </a:lnTo>
                  <a:lnTo>
                    <a:pt x="704" y="940"/>
                  </a:lnTo>
                  <a:lnTo>
                    <a:pt x="704" y="941"/>
                  </a:lnTo>
                  <a:lnTo>
                    <a:pt x="703" y="941"/>
                  </a:lnTo>
                  <a:lnTo>
                    <a:pt x="702" y="941"/>
                  </a:lnTo>
                  <a:lnTo>
                    <a:pt x="702" y="940"/>
                  </a:lnTo>
                  <a:lnTo>
                    <a:pt x="702" y="939"/>
                  </a:lnTo>
                  <a:lnTo>
                    <a:pt x="701" y="938"/>
                  </a:lnTo>
                  <a:lnTo>
                    <a:pt x="700" y="939"/>
                  </a:lnTo>
                  <a:lnTo>
                    <a:pt x="699" y="940"/>
                  </a:lnTo>
                  <a:lnTo>
                    <a:pt x="699" y="941"/>
                  </a:lnTo>
                  <a:lnTo>
                    <a:pt x="699" y="942"/>
                  </a:lnTo>
                  <a:lnTo>
                    <a:pt x="699" y="943"/>
                  </a:lnTo>
                  <a:lnTo>
                    <a:pt x="699" y="944"/>
                  </a:lnTo>
                  <a:lnTo>
                    <a:pt x="698" y="945"/>
                  </a:lnTo>
                  <a:lnTo>
                    <a:pt x="697" y="946"/>
                  </a:lnTo>
                  <a:lnTo>
                    <a:pt x="697" y="947"/>
                  </a:lnTo>
                  <a:lnTo>
                    <a:pt x="696" y="947"/>
                  </a:lnTo>
                  <a:lnTo>
                    <a:pt x="695" y="947"/>
                  </a:lnTo>
                  <a:lnTo>
                    <a:pt x="694" y="947"/>
                  </a:lnTo>
                  <a:lnTo>
                    <a:pt x="693" y="947"/>
                  </a:lnTo>
                  <a:lnTo>
                    <a:pt x="692" y="947"/>
                  </a:lnTo>
                  <a:lnTo>
                    <a:pt x="691" y="946"/>
                  </a:lnTo>
                  <a:lnTo>
                    <a:pt x="690" y="946"/>
                  </a:lnTo>
                  <a:lnTo>
                    <a:pt x="689" y="946"/>
                  </a:lnTo>
                  <a:lnTo>
                    <a:pt x="688" y="947"/>
                  </a:lnTo>
                  <a:lnTo>
                    <a:pt x="688" y="948"/>
                  </a:lnTo>
                  <a:lnTo>
                    <a:pt x="687" y="949"/>
                  </a:lnTo>
                  <a:lnTo>
                    <a:pt x="686" y="949"/>
                  </a:lnTo>
                  <a:lnTo>
                    <a:pt x="685" y="949"/>
                  </a:lnTo>
                  <a:lnTo>
                    <a:pt x="684" y="948"/>
                  </a:lnTo>
                  <a:lnTo>
                    <a:pt x="684" y="947"/>
                  </a:lnTo>
                  <a:lnTo>
                    <a:pt x="685" y="947"/>
                  </a:lnTo>
                  <a:lnTo>
                    <a:pt x="686" y="947"/>
                  </a:lnTo>
                  <a:lnTo>
                    <a:pt x="687" y="947"/>
                  </a:lnTo>
                  <a:lnTo>
                    <a:pt x="687" y="946"/>
                  </a:lnTo>
                  <a:lnTo>
                    <a:pt x="687" y="945"/>
                  </a:lnTo>
                  <a:lnTo>
                    <a:pt x="688" y="945"/>
                  </a:lnTo>
                  <a:lnTo>
                    <a:pt x="687" y="944"/>
                  </a:lnTo>
                  <a:lnTo>
                    <a:pt x="687" y="943"/>
                  </a:lnTo>
                  <a:lnTo>
                    <a:pt x="687" y="942"/>
                  </a:lnTo>
                  <a:lnTo>
                    <a:pt x="686" y="941"/>
                  </a:lnTo>
                  <a:lnTo>
                    <a:pt x="685" y="941"/>
                  </a:lnTo>
                  <a:lnTo>
                    <a:pt x="685" y="940"/>
                  </a:lnTo>
                  <a:lnTo>
                    <a:pt x="685" y="939"/>
                  </a:lnTo>
                  <a:lnTo>
                    <a:pt x="685" y="938"/>
                  </a:lnTo>
                  <a:lnTo>
                    <a:pt x="684" y="938"/>
                  </a:lnTo>
                  <a:lnTo>
                    <a:pt x="684" y="937"/>
                  </a:lnTo>
                  <a:lnTo>
                    <a:pt x="683" y="937"/>
                  </a:lnTo>
                  <a:lnTo>
                    <a:pt x="682" y="937"/>
                  </a:lnTo>
                  <a:lnTo>
                    <a:pt x="682" y="938"/>
                  </a:lnTo>
                  <a:lnTo>
                    <a:pt x="683" y="939"/>
                  </a:lnTo>
                  <a:lnTo>
                    <a:pt x="683" y="940"/>
                  </a:lnTo>
                  <a:lnTo>
                    <a:pt x="682" y="941"/>
                  </a:lnTo>
                  <a:lnTo>
                    <a:pt x="681" y="941"/>
                  </a:lnTo>
                  <a:lnTo>
                    <a:pt x="680" y="941"/>
                  </a:lnTo>
                  <a:lnTo>
                    <a:pt x="679" y="941"/>
                  </a:lnTo>
                  <a:lnTo>
                    <a:pt x="678" y="941"/>
                  </a:lnTo>
                  <a:lnTo>
                    <a:pt x="677" y="940"/>
                  </a:lnTo>
                  <a:lnTo>
                    <a:pt x="676" y="939"/>
                  </a:lnTo>
                  <a:lnTo>
                    <a:pt x="675" y="939"/>
                  </a:lnTo>
                  <a:lnTo>
                    <a:pt x="674" y="939"/>
                  </a:lnTo>
                  <a:lnTo>
                    <a:pt x="673" y="939"/>
                  </a:lnTo>
                  <a:lnTo>
                    <a:pt x="672" y="940"/>
                  </a:lnTo>
                  <a:lnTo>
                    <a:pt x="671" y="940"/>
                  </a:lnTo>
                  <a:lnTo>
                    <a:pt x="670" y="940"/>
                  </a:lnTo>
                  <a:lnTo>
                    <a:pt x="670" y="941"/>
                  </a:lnTo>
                  <a:lnTo>
                    <a:pt x="669" y="941"/>
                  </a:lnTo>
                  <a:lnTo>
                    <a:pt x="668" y="941"/>
                  </a:lnTo>
                  <a:lnTo>
                    <a:pt x="668" y="940"/>
                  </a:lnTo>
                  <a:lnTo>
                    <a:pt x="668" y="939"/>
                  </a:lnTo>
                  <a:lnTo>
                    <a:pt x="668" y="938"/>
                  </a:lnTo>
                  <a:lnTo>
                    <a:pt x="668" y="937"/>
                  </a:lnTo>
                  <a:lnTo>
                    <a:pt x="668" y="936"/>
                  </a:lnTo>
                  <a:lnTo>
                    <a:pt x="667" y="936"/>
                  </a:lnTo>
                  <a:lnTo>
                    <a:pt x="666" y="937"/>
                  </a:lnTo>
                  <a:lnTo>
                    <a:pt x="666" y="938"/>
                  </a:lnTo>
                  <a:lnTo>
                    <a:pt x="666" y="939"/>
                  </a:lnTo>
                  <a:lnTo>
                    <a:pt x="666" y="940"/>
                  </a:lnTo>
                  <a:lnTo>
                    <a:pt x="666" y="941"/>
                  </a:lnTo>
                  <a:lnTo>
                    <a:pt x="665" y="941"/>
                  </a:lnTo>
                  <a:lnTo>
                    <a:pt x="665" y="942"/>
                  </a:lnTo>
                  <a:lnTo>
                    <a:pt x="664" y="943"/>
                  </a:lnTo>
                  <a:lnTo>
                    <a:pt x="664" y="944"/>
                  </a:lnTo>
                  <a:lnTo>
                    <a:pt x="663" y="944"/>
                  </a:lnTo>
                  <a:lnTo>
                    <a:pt x="663" y="945"/>
                  </a:lnTo>
                  <a:lnTo>
                    <a:pt x="662" y="945"/>
                  </a:lnTo>
                  <a:lnTo>
                    <a:pt x="661" y="945"/>
                  </a:lnTo>
                  <a:lnTo>
                    <a:pt x="661" y="944"/>
                  </a:lnTo>
                  <a:lnTo>
                    <a:pt x="661" y="943"/>
                  </a:lnTo>
                  <a:lnTo>
                    <a:pt x="661" y="942"/>
                  </a:lnTo>
                  <a:lnTo>
                    <a:pt x="660" y="942"/>
                  </a:lnTo>
                  <a:lnTo>
                    <a:pt x="660" y="943"/>
                  </a:lnTo>
                  <a:lnTo>
                    <a:pt x="659" y="943"/>
                  </a:lnTo>
                  <a:lnTo>
                    <a:pt x="658" y="943"/>
                  </a:lnTo>
                  <a:lnTo>
                    <a:pt x="657" y="943"/>
                  </a:lnTo>
                  <a:lnTo>
                    <a:pt x="658" y="942"/>
                  </a:lnTo>
                  <a:lnTo>
                    <a:pt x="658" y="941"/>
                  </a:lnTo>
                  <a:lnTo>
                    <a:pt x="659" y="941"/>
                  </a:lnTo>
                  <a:lnTo>
                    <a:pt x="659" y="940"/>
                  </a:lnTo>
                  <a:lnTo>
                    <a:pt x="658" y="940"/>
                  </a:lnTo>
                  <a:lnTo>
                    <a:pt x="657" y="940"/>
                  </a:lnTo>
                  <a:lnTo>
                    <a:pt x="657" y="941"/>
                  </a:lnTo>
                  <a:lnTo>
                    <a:pt x="656" y="941"/>
                  </a:lnTo>
                  <a:lnTo>
                    <a:pt x="655" y="941"/>
                  </a:lnTo>
                  <a:lnTo>
                    <a:pt x="654" y="939"/>
                  </a:lnTo>
                  <a:lnTo>
                    <a:pt x="654" y="938"/>
                  </a:lnTo>
                  <a:lnTo>
                    <a:pt x="654" y="937"/>
                  </a:lnTo>
                  <a:lnTo>
                    <a:pt x="654" y="936"/>
                  </a:lnTo>
                  <a:lnTo>
                    <a:pt x="653" y="936"/>
                  </a:lnTo>
                  <a:lnTo>
                    <a:pt x="652" y="936"/>
                  </a:lnTo>
                  <a:lnTo>
                    <a:pt x="652" y="937"/>
                  </a:lnTo>
                  <a:lnTo>
                    <a:pt x="652" y="938"/>
                  </a:lnTo>
                  <a:lnTo>
                    <a:pt x="652" y="939"/>
                  </a:lnTo>
                  <a:lnTo>
                    <a:pt x="652" y="940"/>
                  </a:lnTo>
                  <a:lnTo>
                    <a:pt x="652" y="941"/>
                  </a:lnTo>
                  <a:lnTo>
                    <a:pt x="651" y="941"/>
                  </a:lnTo>
                  <a:lnTo>
                    <a:pt x="650" y="941"/>
                  </a:lnTo>
                  <a:lnTo>
                    <a:pt x="650" y="940"/>
                  </a:lnTo>
                  <a:lnTo>
                    <a:pt x="649" y="940"/>
                  </a:lnTo>
                  <a:lnTo>
                    <a:pt x="649" y="941"/>
                  </a:lnTo>
                  <a:lnTo>
                    <a:pt x="648" y="941"/>
                  </a:lnTo>
                  <a:lnTo>
                    <a:pt x="648" y="942"/>
                  </a:lnTo>
                  <a:lnTo>
                    <a:pt x="647" y="942"/>
                  </a:lnTo>
                  <a:lnTo>
                    <a:pt x="647" y="943"/>
                  </a:lnTo>
                  <a:lnTo>
                    <a:pt x="646" y="943"/>
                  </a:lnTo>
                  <a:lnTo>
                    <a:pt x="646" y="942"/>
                  </a:lnTo>
                  <a:lnTo>
                    <a:pt x="645" y="941"/>
                  </a:lnTo>
                  <a:lnTo>
                    <a:pt x="644" y="941"/>
                  </a:lnTo>
                  <a:lnTo>
                    <a:pt x="644" y="940"/>
                  </a:lnTo>
                  <a:lnTo>
                    <a:pt x="643" y="939"/>
                  </a:lnTo>
                  <a:lnTo>
                    <a:pt x="642" y="939"/>
                  </a:lnTo>
                  <a:lnTo>
                    <a:pt x="642" y="938"/>
                  </a:lnTo>
                  <a:lnTo>
                    <a:pt x="641" y="937"/>
                  </a:lnTo>
                  <a:lnTo>
                    <a:pt x="640" y="937"/>
                  </a:lnTo>
                  <a:lnTo>
                    <a:pt x="640" y="936"/>
                  </a:lnTo>
                  <a:lnTo>
                    <a:pt x="639" y="936"/>
                  </a:lnTo>
                  <a:lnTo>
                    <a:pt x="638" y="936"/>
                  </a:lnTo>
                  <a:lnTo>
                    <a:pt x="637" y="936"/>
                  </a:lnTo>
                  <a:lnTo>
                    <a:pt x="636" y="936"/>
                  </a:lnTo>
                  <a:lnTo>
                    <a:pt x="635" y="936"/>
                  </a:lnTo>
                  <a:lnTo>
                    <a:pt x="634" y="936"/>
                  </a:lnTo>
                  <a:lnTo>
                    <a:pt x="633" y="936"/>
                  </a:lnTo>
                  <a:lnTo>
                    <a:pt x="632" y="936"/>
                  </a:lnTo>
                  <a:lnTo>
                    <a:pt x="631" y="937"/>
                  </a:lnTo>
                  <a:lnTo>
                    <a:pt x="630" y="937"/>
                  </a:lnTo>
                  <a:lnTo>
                    <a:pt x="629" y="937"/>
                  </a:lnTo>
                  <a:lnTo>
                    <a:pt x="629" y="936"/>
                  </a:lnTo>
                  <a:lnTo>
                    <a:pt x="628" y="936"/>
                  </a:lnTo>
                  <a:lnTo>
                    <a:pt x="626" y="934"/>
                  </a:lnTo>
                  <a:lnTo>
                    <a:pt x="625" y="934"/>
                  </a:lnTo>
                  <a:lnTo>
                    <a:pt x="625" y="933"/>
                  </a:lnTo>
                  <a:lnTo>
                    <a:pt x="624" y="933"/>
                  </a:lnTo>
                  <a:lnTo>
                    <a:pt x="624" y="932"/>
                  </a:lnTo>
                  <a:lnTo>
                    <a:pt x="624" y="931"/>
                  </a:lnTo>
                  <a:lnTo>
                    <a:pt x="623" y="930"/>
                  </a:lnTo>
                  <a:lnTo>
                    <a:pt x="622" y="930"/>
                  </a:lnTo>
                  <a:lnTo>
                    <a:pt x="621" y="930"/>
                  </a:lnTo>
                  <a:lnTo>
                    <a:pt x="621" y="929"/>
                  </a:lnTo>
                  <a:lnTo>
                    <a:pt x="620" y="929"/>
                  </a:lnTo>
                  <a:lnTo>
                    <a:pt x="620" y="928"/>
                  </a:lnTo>
                  <a:lnTo>
                    <a:pt x="619" y="928"/>
                  </a:lnTo>
                  <a:lnTo>
                    <a:pt x="618" y="928"/>
                  </a:lnTo>
                  <a:lnTo>
                    <a:pt x="617" y="927"/>
                  </a:lnTo>
                  <a:lnTo>
                    <a:pt x="617" y="926"/>
                  </a:lnTo>
                  <a:lnTo>
                    <a:pt x="618" y="925"/>
                  </a:lnTo>
                  <a:lnTo>
                    <a:pt x="619" y="925"/>
                  </a:lnTo>
                  <a:lnTo>
                    <a:pt x="620" y="925"/>
                  </a:lnTo>
                  <a:lnTo>
                    <a:pt x="620" y="926"/>
                  </a:lnTo>
                  <a:lnTo>
                    <a:pt x="621" y="926"/>
                  </a:lnTo>
                  <a:lnTo>
                    <a:pt x="622" y="926"/>
                  </a:lnTo>
                  <a:lnTo>
                    <a:pt x="622" y="925"/>
                  </a:lnTo>
                  <a:lnTo>
                    <a:pt x="622" y="924"/>
                  </a:lnTo>
                  <a:lnTo>
                    <a:pt x="622" y="923"/>
                  </a:lnTo>
                  <a:lnTo>
                    <a:pt x="623" y="923"/>
                  </a:lnTo>
                  <a:lnTo>
                    <a:pt x="623" y="922"/>
                  </a:lnTo>
                  <a:lnTo>
                    <a:pt x="624" y="922"/>
                  </a:lnTo>
                  <a:lnTo>
                    <a:pt x="624" y="921"/>
                  </a:lnTo>
                  <a:lnTo>
                    <a:pt x="623" y="921"/>
                  </a:lnTo>
                  <a:lnTo>
                    <a:pt x="622" y="921"/>
                  </a:lnTo>
                  <a:lnTo>
                    <a:pt x="622" y="922"/>
                  </a:lnTo>
                  <a:lnTo>
                    <a:pt x="621" y="922"/>
                  </a:lnTo>
                  <a:lnTo>
                    <a:pt x="621" y="923"/>
                  </a:lnTo>
                  <a:lnTo>
                    <a:pt x="620" y="923"/>
                  </a:lnTo>
                  <a:lnTo>
                    <a:pt x="620" y="922"/>
                  </a:lnTo>
                  <a:lnTo>
                    <a:pt x="619" y="922"/>
                  </a:lnTo>
                  <a:lnTo>
                    <a:pt x="618" y="922"/>
                  </a:lnTo>
                  <a:lnTo>
                    <a:pt x="617" y="922"/>
                  </a:lnTo>
                  <a:lnTo>
                    <a:pt x="617" y="921"/>
                  </a:lnTo>
                  <a:lnTo>
                    <a:pt x="616" y="921"/>
                  </a:lnTo>
                  <a:lnTo>
                    <a:pt x="615" y="921"/>
                  </a:lnTo>
                  <a:lnTo>
                    <a:pt x="614" y="921"/>
                  </a:lnTo>
                  <a:lnTo>
                    <a:pt x="613" y="921"/>
                  </a:lnTo>
                  <a:lnTo>
                    <a:pt x="613" y="922"/>
                  </a:lnTo>
                  <a:lnTo>
                    <a:pt x="613" y="923"/>
                  </a:lnTo>
                  <a:lnTo>
                    <a:pt x="613" y="924"/>
                  </a:lnTo>
                  <a:lnTo>
                    <a:pt x="612" y="924"/>
                  </a:lnTo>
                  <a:lnTo>
                    <a:pt x="612" y="925"/>
                  </a:lnTo>
                  <a:lnTo>
                    <a:pt x="613" y="925"/>
                  </a:lnTo>
                  <a:lnTo>
                    <a:pt x="613" y="926"/>
                  </a:lnTo>
                  <a:lnTo>
                    <a:pt x="613" y="927"/>
                  </a:lnTo>
                  <a:lnTo>
                    <a:pt x="613" y="928"/>
                  </a:lnTo>
                  <a:lnTo>
                    <a:pt x="612" y="928"/>
                  </a:lnTo>
                  <a:lnTo>
                    <a:pt x="612" y="927"/>
                  </a:lnTo>
                  <a:lnTo>
                    <a:pt x="611" y="927"/>
                  </a:lnTo>
                  <a:lnTo>
                    <a:pt x="611" y="926"/>
                  </a:lnTo>
                  <a:lnTo>
                    <a:pt x="610" y="925"/>
                  </a:lnTo>
                  <a:lnTo>
                    <a:pt x="610" y="924"/>
                  </a:lnTo>
                  <a:lnTo>
                    <a:pt x="609" y="924"/>
                  </a:lnTo>
                  <a:lnTo>
                    <a:pt x="609" y="923"/>
                  </a:lnTo>
                  <a:lnTo>
                    <a:pt x="608" y="923"/>
                  </a:lnTo>
                  <a:lnTo>
                    <a:pt x="607" y="923"/>
                  </a:lnTo>
                  <a:lnTo>
                    <a:pt x="607" y="922"/>
                  </a:lnTo>
                  <a:lnTo>
                    <a:pt x="606" y="922"/>
                  </a:lnTo>
                  <a:lnTo>
                    <a:pt x="606" y="921"/>
                  </a:lnTo>
                  <a:lnTo>
                    <a:pt x="605" y="921"/>
                  </a:lnTo>
                  <a:lnTo>
                    <a:pt x="605" y="920"/>
                  </a:lnTo>
                  <a:lnTo>
                    <a:pt x="604" y="919"/>
                  </a:lnTo>
                  <a:lnTo>
                    <a:pt x="603" y="918"/>
                  </a:lnTo>
                  <a:lnTo>
                    <a:pt x="602" y="918"/>
                  </a:lnTo>
                  <a:lnTo>
                    <a:pt x="602" y="917"/>
                  </a:lnTo>
                  <a:lnTo>
                    <a:pt x="602" y="916"/>
                  </a:lnTo>
                  <a:lnTo>
                    <a:pt x="601" y="916"/>
                  </a:lnTo>
                  <a:lnTo>
                    <a:pt x="601" y="915"/>
                  </a:lnTo>
                  <a:lnTo>
                    <a:pt x="601" y="914"/>
                  </a:lnTo>
                  <a:lnTo>
                    <a:pt x="602" y="914"/>
                  </a:lnTo>
                  <a:lnTo>
                    <a:pt x="603" y="914"/>
                  </a:lnTo>
                  <a:lnTo>
                    <a:pt x="604" y="914"/>
                  </a:lnTo>
                  <a:lnTo>
                    <a:pt x="604" y="913"/>
                  </a:lnTo>
                  <a:lnTo>
                    <a:pt x="603" y="913"/>
                  </a:lnTo>
                  <a:lnTo>
                    <a:pt x="602" y="913"/>
                  </a:lnTo>
                  <a:lnTo>
                    <a:pt x="601" y="913"/>
                  </a:lnTo>
                  <a:lnTo>
                    <a:pt x="601" y="912"/>
                  </a:lnTo>
                  <a:lnTo>
                    <a:pt x="600" y="912"/>
                  </a:lnTo>
                  <a:lnTo>
                    <a:pt x="600" y="911"/>
                  </a:lnTo>
                  <a:lnTo>
                    <a:pt x="600" y="910"/>
                  </a:lnTo>
                  <a:lnTo>
                    <a:pt x="601" y="909"/>
                  </a:lnTo>
                  <a:lnTo>
                    <a:pt x="602" y="908"/>
                  </a:lnTo>
                  <a:lnTo>
                    <a:pt x="602" y="907"/>
                  </a:lnTo>
                  <a:lnTo>
                    <a:pt x="601" y="906"/>
                  </a:lnTo>
                  <a:lnTo>
                    <a:pt x="600" y="906"/>
                  </a:lnTo>
                  <a:lnTo>
                    <a:pt x="599" y="905"/>
                  </a:lnTo>
                  <a:lnTo>
                    <a:pt x="599" y="906"/>
                  </a:lnTo>
                  <a:lnTo>
                    <a:pt x="598" y="906"/>
                  </a:lnTo>
                  <a:lnTo>
                    <a:pt x="598" y="907"/>
                  </a:lnTo>
                  <a:lnTo>
                    <a:pt x="597" y="907"/>
                  </a:lnTo>
                  <a:lnTo>
                    <a:pt x="597" y="908"/>
                  </a:lnTo>
                  <a:lnTo>
                    <a:pt x="597" y="909"/>
                  </a:lnTo>
                  <a:lnTo>
                    <a:pt x="597" y="910"/>
                  </a:lnTo>
                  <a:lnTo>
                    <a:pt x="597" y="911"/>
                  </a:lnTo>
                  <a:lnTo>
                    <a:pt x="596" y="911"/>
                  </a:lnTo>
                  <a:lnTo>
                    <a:pt x="595" y="911"/>
                  </a:lnTo>
                  <a:lnTo>
                    <a:pt x="595" y="910"/>
                  </a:lnTo>
                  <a:lnTo>
                    <a:pt x="594" y="909"/>
                  </a:lnTo>
                  <a:lnTo>
                    <a:pt x="594" y="908"/>
                  </a:lnTo>
                  <a:lnTo>
                    <a:pt x="594" y="907"/>
                  </a:lnTo>
                  <a:lnTo>
                    <a:pt x="594" y="906"/>
                  </a:lnTo>
                  <a:lnTo>
                    <a:pt x="594" y="905"/>
                  </a:lnTo>
                  <a:lnTo>
                    <a:pt x="594" y="904"/>
                  </a:lnTo>
                  <a:lnTo>
                    <a:pt x="593" y="904"/>
                  </a:lnTo>
                  <a:lnTo>
                    <a:pt x="593" y="903"/>
                  </a:lnTo>
                  <a:lnTo>
                    <a:pt x="592" y="903"/>
                  </a:lnTo>
                  <a:lnTo>
                    <a:pt x="592" y="904"/>
                  </a:lnTo>
                  <a:lnTo>
                    <a:pt x="592" y="905"/>
                  </a:lnTo>
                  <a:lnTo>
                    <a:pt x="591" y="906"/>
                  </a:lnTo>
                  <a:lnTo>
                    <a:pt x="591" y="907"/>
                  </a:lnTo>
                  <a:lnTo>
                    <a:pt x="592" y="907"/>
                  </a:lnTo>
                  <a:lnTo>
                    <a:pt x="592" y="908"/>
                  </a:lnTo>
                  <a:lnTo>
                    <a:pt x="591" y="908"/>
                  </a:lnTo>
                  <a:lnTo>
                    <a:pt x="591" y="909"/>
                  </a:lnTo>
                  <a:lnTo>
                    <a:pt x="590" y="909"/>
                  </a:lnTo>
                  <a:lnTo>
                    <a:pt x="589" y="909"/>
                  </a:lnTo>
                  <a:lnTo>
                    <a:pt x="589" y="908"/>
                  </a:lnTo>
                  <a:lnTo>
                    <a:pt x="588" y="909"/>
                  </a:lnTo>
                  <a:lnTo>
                    <a:pt x="587" y="909"/>
                  </a:lnTo>
                  <a:lnTo>
                    <a:pt x="586" y="909"/>
                  </a:lnTo>
                  <a:lnTo>
                    <a:pt x="585" y="909"/>
                  </a:lnTo>
                  <a:lnTo>
                    <a:pt x="585" y="908"/>
                  </a:lnTo>
                  <a:lnTo>
                    <a:pt x="584" y="908"/>
                  </a:lnTo>
                  <a:lnTo>
                    <a:pt x="584" y="907"/>
                  </a:lnTo>
                  <a:lnTo>
                    <a:pt x="583" y="906"/>
                  </a:lnTo>
                  <a:lnTo>
                    <a:pt x="583" y="905"/>
                  </a:lnTo>
                  <a:lnTo>
                    <a:pt x="582" y="905"/>
                  </a:lnTo>
                  <a:lnTo>
                    <a:pt x="581" y="904"/>
                  </a:lnTo>
                  <a:lnTo>
                    <a:pt x="580" y="904"/>
                  </a:lnTo>
                  <a:lnTo>
                    <a:pt x="579" y="904"/>
                  </a:lnTo>
                  <a:lnTo>
                    <a:pt x="579" y="903"/>
                  </a:lnTo>
                  <a:lnTo>
                    <a:pt x="579" y="902"/>
                  </a:lnTo>
                  <a:lnTo>
                    <a:pt x="579" y="901"/>
                  </a:lnTo>
                  <a:lnTo>
                    <a:pt x="579" y="900"/>
                  </a:lnTo>
                  <a:lnTo>
                    <a:pt x="578" y="900"/>
                  </a:lnTo>
                  <a:lnTo>
                    <a:pt x="576" y="900"/>
                  </a:lnTo>
                  <a:lnTo>
                    <a:pt x="575" y="900"/>
                  </a:lnTo>
                  <a:lnTo>
                    <a:pt x="574" y="900"/>
                  </a:lnTo>
                  <a:lnTo>
                    <a:pt x="574" y="899"/>
                  </a:lnTo>
                  <a:lnTo>
                    <a:pt x="573" y="898"/>
                  </a:lnTo>
                  <a:lnTo>
                    <a:pt x="572" y="897"/>
                  </a:lnTo>
                  <a:lnTo>
                    <a:pt x="571" y="897"/>
                  </a:lnTo>
                  <a:lnTo>
                    <a:pt x="570" y="897"/>
                  </a:lnTo>
                  <a:lnTo>
                    <a:pt x="570" y="896"/>
                  </a:lnTo>
                  <a:lnTo>
                    <a:pt x="569" y="896"/>
                  </a:lnTo>
                  <a:lnTo>
                    <a:pt x="568" y="896"/>
                  </a:lnTo>
                  <a:lnTo>
                    <a:pt x="567" y="896"/>
                  </a:lnTo>
                  <a:lnTo>
                    <a:pt x="567" y="895"/>
                  </a:lnTo>
                  <a:lnTo>
                    <a:pt x="566" y="895"/>
                  </a:lnTo>
                  <a:lnTo>
                    <a:pt x="566" y="894"/>
                  </a:lnTo>
                  <a:lnTo>
                    <a:pt x="566" y="893"/>
                  </a:lnTo>
                  <a:lnTo>
                    <a:pt x="566" y="892"/>
                  </a:lnTo>
                  <a:lnTo>
                    <a:pt x="567" y="891"/>
                  </a:lnTo>
                  <a:lnTo>
                    <a:pt x="568" y="891"/>
                  </a:lnTo>
                  <a:lnTo>
                    <a:pt x="568" y="890"/>
                  </a:lnTo>
                  <a:lnTo>
                    <a:pt x="567" y="888"/>
                  </a:lnTo>
                  <a:lnTo>
                    <a:pt x="566" y="887"/>
                  </a:lnTo>
                  <a:lnTo>
                    <a:pt x="566" y="886"/>
                  </a:lnTo>
                  <a:lnTo>
                    <a:pt x="565" y="886"/>
                  </a:lnTo>
                  <a:lnTo>
                    <a:pt x="564" y="886"/>
                  </a:lnTo>
                  <a:lnTo>
                    <a:pt x="564" y="887"/>
                  </a:lnTo>
                  <a:lnTo>
                    <a:pt x="563" y="888"/>
                  </a:lnTo>
                  <a:lnTo>
                    <a:pt x="563" y="889"/>
                  </a:lnTo>
                  <a:lnTo>
                    <a:pt x="562" y="889"/>
                  </a:lnTo>
                  <a:lnTo>
                    <a:pt x="562" y="888"/>
                  </a:lnTo>
                  <a:lnTo>
                    <a:pt x="562" y="887"/>
                  </a:lnTo>
                  <a:lnTo>
                    <a:pt x="562" y="886"/>
                  </a:lnTo>
                  <a:lnTo>
                    <a:pt x="561" y="886"/>
                  </a:lnTo>
                  <a:lnTo>
                    <a:pt x="560" y="886"/>
                  </a:lnTo>
                  <a:lnTo>
                    <a:pt x="559" y="886"/>
                  </a:lnTo>
                  <a:lnTo>
                    <a:pt x="558" y="886"/>
                  </a:lnTo>
                  <a:lnTo>
                    <a:pt x="558" y="887"/>
                  </a:lnTo>
                  <a:lnTo>
                    <a:pt x="558" y="888"/>
                  </a:lnTo>
                  <a:lnTo>
                    <a:pt x="557" y="888"/>
                  </a:lnTo>
                  <a:lnTo>
                    <a:pt x="556" y="888"/>
                  </a:lnTo>
                  <a:lnTo>
                    <a:pt x="555" y="888"/>
                  </a:lnTo>
                  <a:lnTo>
                    <a:pt x="554" y="888"/>
                  </a:lnTo>
                  <a:lnTo>
                    <a:pt x="553" y="889"/>
                  </a:lnTo>
                  <a:lnTo>
                    <a:pt x="553" y="890"/>
                  </a:lnTo>
                  <a:lnTo>
                    <a:pt x="554" y="890"/>
                  </a:lnTo>
                  <a:lnTo>
                    <a:pt x="554" y="891"/>
                  </a:lnTo>
                  <a:lnTo>
                    <a:pt x="555" y="891"/>
                  </a:lnTo>
                  <a:lnTo>
                    <a:pt x="555" y="892"/>
                  </a:lnTo>
                  <a:lnTo>
                    <a:pt x="555" y="893"/>
                  </a:lnTo>
                  <a:lnTo>
                    <a:pt x="555" y="894"/>
                  </a:lnTo>
                  <a:lnTo>
                    <a:pt x="554" y="894"/>
                  </a:lnTo>
                  <a:lnTo>
                    <a:pt x="553" y="894"/>
                  </a:lnTo>
                  <a:lnTo>
                    <a:pt x="553" y="893"/>
                  </a:lnTo>
                  <a:lnTo>
                    <a:pt x="554" y="893"/>
                  </a:lnTo>
                  <a:lnTo>
                    <a:pt x="554" y="892"/>
                  </a:lnTo>
                  <a:lnTo>
                    <a:pt x="554" y="891"/>
                  </a:lnTo>
                  <a:lnTo>
                    <a:pt x="553" y="891"/>
                  </a:lnTo>
                  <a:lnTo>
                    <a:pt x="552" y="891"/>
                  </a:lnTo>
                  <a:lnTo>
                    <a:pt x="551" y="890"/>
                  </a:lnTo>
                  <a:lnTo>
                    <a:pt x="551" y="891"/>
                  </a:lnTo>
                  <a:lnTo>
                    <a:pt x="550" y="891"/>
                  </a:lnTo>
                  <a:lnTo>
                    <a:pt x="549" y="891"/>
                  </a:lnTo>
                  <a:lnTo>
                    <a:pt x="548" y="891"/>
                  </a:lnTo>
                  <a:lnTo>
                    <a:pt x="547" y="891"/>
                  </a:lnTo>
                  <a:lnTo>
                    <a:pt x="546" y="891"/>
                  </a:lnTo>
                  <a:lnTo>
                    <a:pt x="545" y="891"/>
                  </a:lnTo>
                  <a:lnTo>
                    <a:pt x="546" y="891"/>
                  </a:lnTo>
                  <a:lnTo>
                    <a:pt x="546" y="890"/>
                  </a:lnTo>
                  <a:lnTo>
                    <a:pt x="547" y="889"/>
                  </a:lnTo>
                  <a:lnTo>
                    <a:pt x="547" y="888"/>
                  </a:lnTo>
                  <a:lnTo>
                    <a:pt x="548" y="887"/>
                  </a:lnTo>
                  <a:lnTo>
                    <a:pt x="547" y="887"/>
                  </a:lnTo>
                  <a:lnTo>
                    <a:pt x="547" y="886"/>
                  </a:lnTo>
                  <a:lnTo>
                    <a:pt x="546" y="886"/>
                  </a:lnTo>
                  <a:lnTo>
                    <a:pt x="545" y="886"/>
                  </a:lnTo>
                  <a:lnTo>
                    <a:pt x="544" y="886"/>
                  </a:lnTo>
                  <a:lnTo>
                    <a:pt x="543" y="886"/>
                  </a:lnTo>
                  <a:lnTo>
                    <a:pt x="542" y="886"/>
                  </a:lnTo>
                  <a:lnTo>
                    <a:pt x="541" y="887"/>
                  </a:lnTo>
                  <a:lnTo>
                    <a:pt x="541" y="888"/>
                  </a:lnTo>
                  <a:lnTo>
                    <a:pt x="540" y="887"/>
                  </a:lnTo>
                  <a:lnTo>
                    <a:pt x="539" y="886"/>
                  </a:lnTo>
                  <a:lnTo>
                    <a:pt x="540" y="885"/>
                  </a:lnTo>
                  <a:lnTo>
                    <a:pt x="541" y="884"/>
                  </a:lnTo>
                  <a:lnTo>
                    <a:pt x="541" y="883"/>
                  </a:lnTo>
                  <a:lnTo>
                    <a:pt x="541" y="882"/>
                  </a:lnTo>
                  <a:lnTo>
                    <a:pt x="540" y="883"/>
                  </a:lnTo>
                  <a:lnTo>
                    <a:pt x="539" y="884"/>
                  </a:lnTo>
                  <a:lnTo>
                    <a:pt x="538" y="886"/>
                  </a:lnTo>
                  <a:lnTo>
                    <a:pt x="537" y="886"/>
                  </a:lnTo>
                  <a:lnTo>
                    <a:pt x="536" y="886"/>
                  </a:lnTo>
                  <a:lnTo>
                    <a:pt x="536" y="885"/>
                  </a:lnTo>
                  <a:lnTo>
                    <a:pt x="536" y="884"/>
                  </a:lnTo>
                  <a:lnTo>
                    <a:pt x="535" y="883"/>
                  </a:lnTo>
                  <a:lnTo>
                    <a:pt x="535" y="881"/>
                  </a:lnTo>
                  <a:lnTo>
                    <a:pt x="534" y="880"/>
                  </a:lnTo>
                  <a:lnTo>
                    <a:pt x="533" y="880"/>
                  </a:lnTo>
                  <a:lnTo>
                    <a:pt x="532" y="880"/>
                  </a:lnTo>
                  <a:lnTo>
                    <a:pt x="531" y="879"/>
                  </a:lnTo>
                  <a:lnTo>
                    <a:pt x="530" y="879"/>
                  </a:lnTo>
                  <a:lnTo>
                    <a:pt x="529" y="880"/>
                  </a:lnTo>
                  <a:lnTo>
                    <a:pt x="530" y="880"/>
                  </a:lnTo>
                  <a:lnTo>
                    <a:pt x="531" y="880"/>
                  </a:lnTo>
                  <a:lnTo>
                    <a:pt x="532" y="880"/>
                  </a:lnTo>
                  <a:lnTo>
                    <a:pt x="533" y="880"/>
                  </a:lnTo>
                  <a:lnTo>
                    <a:pt x="533" y="881"/>
                  </a:lnTo>
                  <a:lnTo>
                    <a:pt x="533" y="882"/>
                  </a:lnTo>
                  <a:lnTo>
                    <a:pt x="533" y="883"/>
                  </a:lnTo>
                  <a:lnTo>
                    <a:pt x="532" y="883"/>
                  </a:lnTo>
                  <a:lnTo>
                    <a:pt x="531" y="884"/>
                  </a:lnTo>
                  <a:lnTo>
                    <a:pt x="530" y="884"/>
                  </a:lnTo>
                  <a:lnTo>
                    <a:pt x="530" y="885"/>
                  </a:lnTo>
                  <a:lnTo>
                    <a:pt x="530" y="886"/>
                  </a:lnTo>
                  <a:lnTo>
                    <a:pt x="529" y="886"/>
                  </a:lnTo>
                  <a:lnTo>
                    <a:pt x="528" y="886"/>
                  </a:lnTo>
                  <a:lnTo>
                    <a:pt x="527" y="886"/>
                  </a:lnTo>
                  <a:lnTo>
                    <a:pt x="527" y="885"/>
                  </a:lnTo>
                  <a:lnTo>
                    <a:pt x="527" y="884"/>
                  </a:lnTo>
                  <a:lnTo>
                    <a:pt x="527" y="883"/>
                  </a:lnTo>
                  <a:lnTo>
                    <a:pt x="527" y="882"/>
                  </a:lnTo>
                  <a:lnTo>
                    <a:pt x="527" y="881"/>
                  </a:lnTo>
                  <a:lnTo>
                    <a:pt x="526" y="880"/>
                  </a:lnTo>
                  <a:lnTo>
                    <a:pt x="526" y="881"/>
                  </a:lnTo>
                  <a:lnTo>
                    <a:pt x="525" y="881"/>
                  </a:lnTo>
                  <a:lnTo>
                    <a:pt x="524" y="881"/>
                  </a:lnTo>
                  <a:lnTo>
                    <a:pt x="524" y="882"/>
                  </a:lnTo>
                  <a:lnTo>
                    <a:pt x="524" y="883"/>
                  </a:lnTo>
                  <a:lnTo>
                    <a:pt x="524" y="884"/>
                  </a:lnTo>
                  <a:lnTo>
                    <a:pt x="523" y="884"/>
                  </a:lnTo>
                  <a:lnTo>
                    <a:pt x="523" y="883"/>
                  </a:lnTo>
                  <a:lnTo>
                    <a:pt x="522" y="882"/>
                  </a:lnTo>
                  <a:lnTo>
                    <a:pt x="522" y="881"/>
                  </a:lnTo>
                  <a:lnTo>
                    <a:pt x="521" y="881"/>
                  </a:lnTo>
                  <a:lnTo>
                    <a:pt x="521" y="880"/>
                  </a:lnTo>
                  <a:lnTo>
                    <a:pt x="521" y="879"/>
                  </a:lnTo>
                  <a:lnTo>
                    <a:pt x="522" y="879"/>
                  </a:lnTo>
                  <a:lnTo>
                    <a:pt x="522" y="878"/>
                  </a:lnTo>
                  <a:lnTo>
                    <a:pt x="523" y="878"/>
                  </a:lnTo>
                  <a:lnTo>
                    <a:pt x="523" y="877"/>
                  </a:lnTo>
                  <a:lnTo>
                    <a:pt x="522" y="876"/>
                  </a:lnTo>
                  <a:lnTo>
                    <a:pt x="521" y="875"/>
                  </a:lnTo>
                  <a:lnTo>
                    <a:pt x="520" y="8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79937" y="5340350"/>
              <a:ext cx="639763" cy="844550"/>
            </a:xfrm>
            <a:custGeom>
              <a:avLst/>
              <a:gdLst>
                <a:gd name="T0" fmla="*/ 2147483647 w 435"/>
                <a:gd name="T1" fmla="*/ 2147483647 h 595"/>
                <a:gd name="T2" fmla="*/ 2147483647 w 435"/>
                <a:gd name="T3" fmla="*/ 2147483647 h 595"/>
                <a:gd name="T4" fmla="*/ 2147483647 w 435"/>
                <a:gd name="T5" fmla="*/ 2147483647 h 595"/>
                <a:gd name="T6" fmla="*/ 2147483647 w 435"/>
                <a:gd name="T7" fmla="*/ 2147483647 h 595"/>
                <a:gd name="T8" fmla="*/ 2147483647 w 435"/>
                <a:gd name="T9" fmla="*/ 2147483647 h 595"/>
                <a:gd name="T10" fmla="*/ 2147483647 w 435"/>
                <a:gd name="T11" fmla="*/ 2147483647 h 595"/>
                <a:gd name="T12" fmla="*/ 2147483647 w 435"/>
                <a:gd name="T13" fmla="*/ 2147483647 h 595"/>
                <a:gd name="T14" fmla="*/ 2147483647 w 435"/>
                <a:gd name="T15" fmla="*/ 2147483647 h 595"/>
                <a:gd name="T16" fmla="*/ 2147483647 w 435"/>
                <a:gd name="T17" fmla="*/ 2147483647 h 595"/>
                <a:gd name="T18" fmla="*/ 2147483647 w 435"/>
                <a:gd name="T19" fmla="*/ 2147483647 h 595"/>
                <a:gd name="T20" fmla="*/ 2147483647 w 435"/>
                <a:gd name="T21" fmla="*/ 2147483647 h 595"/>
                <a:gd name="T22" fmla="*/ 2147483647 w 435"/>
                <a:gd name="T23" fmla="*/ 2147483647 h 595"/>
                <a:gd name="T24" fmla="*/ 2147483647 w 435"/>
                <a:gd name="T25" fmla="*/ 2147483647 h 595"/>
                <a:gd name="T26" fmla="*/ 2147483647 w 435"/>
                <a:gd name="T27" fmla="*/ 2147483647 h 595"/>
                <a:gd name="T28" fmla="*/ 2147483647 w 435"/>
                <a:gd name="T29" fmla="*/ 2147483647 h 595"/>
                <a:gd name="T30" fmla="*/ 2147483647 w 435"/>
                <a:gd name="T31" fmla="*/ 2147483647 h 595"/>
                <a:gd name="T32" fmla="*/ 2147483647 w 435"/>
                <a:gd name="T33" fmla="*/ 2147483647 h 595"/>
                <a:gd name="T34" fmla="*/ 2147483647 w 435"/>
                <a:gd name="T35" fmla="*/ 2147483647 h 595"/>
                <a:gd name="T36" fmla="*/ 2147483647 w 435"/>
                <a:gd name="T37" fmla="*/ 2147483647 h 595"/>
                <a:gd name="T38" fmla="*/ 2147483647 w 435"/>
                <a:gd name="T39" fmla="*/ 2147483647 h 595"/>
                <a:gd name="T40" fmla="*/ 2147483647 w 435"/>
                <a:gd name="T41" fmla="*/ 2147483647 h 595"/>
                <a:gd name="T42" fmla="*/ 2147483647 w 435"/>
                <a:gd name="T43" fmla="*/ 2147483647 h 595"/>
                <a:gd name="T44" fmla="*/ 2147483647 w 435"/>
                <a:gd name="T45" fmla="*/ 2147483647 h 595"/>
                <a:gd name="T46" fmla="*/ 2147483647 w 435"/>
                <a:gd name="T47" fmla="*/ 2147483647 h 595"/>
                <a:gd name="T48" fmla="*/ 2147483647 w 435"/>
                <a:gd name="T49" fmla="*/ 2147483647 h 595"/>
                <a:gd name="T50" fmla="*/ 2147483647 w 435"/>
                <a:gd name="T51" fmla="*/ 2147483647 h 595"/>
                <a:gd name="T52" fmla="*/ 2147483647 w 435"/>
                <a:gd name="T53" fmla="*/ 2147483647 h 595"/>
                <a:gd name="T54" fmla="*/ 2147483647 w 435"/>
                <a:gd name="T55" fmla="*/ 2147483647 h 595"/>
                <a:gd name="T56" fmla="*/ 2147483647 w 435"/>
                <a:gd name="T57" fmla="*/ 2147483647 h 595"/>
                <a:gd name="T58" fmla="*/ 2147483647 w 435"/>
                <a:gd name="T59" fmla="*/ 2147483647 h 595"/>
                <a:gd name="T60" fmla="*/ 2147483647 w 435"/>
                <a:gd name="T61" fmla="*/ 2147483647 h 595"/>
                <a:gd name="T62" fmla="*/ 2147483647 w 435"/>
                <a:gd name="T63" fmla="*/ 2147483647 h 595"/>
                <a:gd name="T64" fmla="*/ 2147483647 w 435"/>
                <a:gd name="T65" fmla="*/ 2147483647 h 595"/>
                <a:gd name="T66" fmla="*/ 2147483647 w 435"/>
                <a:gd name="T67" fmla="*/ 2147483647 h 595"/>
                <a:gd name="T68" fmla="*/ 2147483647 w 435"/>
                <a:gd name="T69" fmla="*/ 2147483647 h 595"/>
                <a:gd name="T70" fmla="*/ 2147483647 w 435"/>
                <a:gd name="T71" fmla="*/ 2147483647 h 595"/>
                <a:gd name="T72" fmla="*/ 2147483647 w 435"/>
                <a:gd name="T73" fmla="*/ 2147483647 h 595"/>
                <a:gd name="T74" fmla="*/ 2147483647 w 435"/>
                <a:gd name="T75" fmla="*/ 2147483647 h 595"/>
                <a:gd name="T76" fmla="*/ 2147483647 w 435"/>
                <a:gd name="T77" fmla="*/ 2147483647 h 595"/>
                <a:gd name="T78" fmla="*/ 2147483647 w 435"/>
                <a:gd name="T79" fmla="*/ 2147483647 h 595"/>
                <a:gd name="T80" fmla="*/ 2147483647 w 435"/>
                <a:gd name="T81" fmla="*/ 2147483647 h 595"/>
                <a:gd name="T82" fmla="*/ 2147483647 w 435"/>
                <a:gd name="T83" fmla="*/ 2147483647 h 595"/>
                <a:gd name="T84" fmla="*/ 2147483647 w 435"/>
                <a:gd name="T85" fmla="*/ 2147483647 h 595"/>
                <a:gd name="T86" fmla="*/ 2147483647 w 435"/>
                <a:gd name="T87" fmla="*/ 2147483647 h 595"/>
                <a:gd name="T88" fmla="*/ 2147483647 w 435"/>
                <a:gd name="T89" fmla="*/ 2147483647 h 595"/>
                <a:gd name="T90" fmla="*/ 2147483647 w 435"/>
                <a:gd name="T91" fmla="*/ 2147483647 h 595"/>
                <a:gd name="T92" fmla="*/ 2147483647 w 435"/>
                <a:gd name="T93" fmla="*/ 2147483647 h 595"/>
                <a:gd name="T94" fmla="*/ 2147483647 w 435"/>
                <a:gd name="T95" fmla="*/ 2147483647 h 595"/>
                <a:gd name="T96" fmla="*/ 2147483647 w 435"/>
                <a:gd name="T97" fmla="*/ 2147483647 h 595"/>
                <a:gd name="T98" fmla="*/ 2147483647 w 435"/>
                <a:gd name="T99" fmla="*/ 2147483647 h 595"/>
                <a:gd name="T100" fmla="*/ 2147483647 w 435"/>
                <a:gd name="T101" fmla="*/ 2147483647 h 595"/>
                <a:gd name="T102" fmla="*/ 2147483647 w 435"/>
                <a:gd name="T103" fmla="*/ 2147483647 h 595"/>
                <a:gd name="T104" fmla="*/ 2147483647 w 435"/>
                <a:gd name="T105" fmla="*/ 2147483647 h 595"/>
                <a:gd name="T106" fmla="*/ 2147483647 w 435"/>
                <a:gd name="T107" fmla="*/ 2147483647 h 595"/>
                <a:gd name="T108" fmla="*/ 2147483647 w 435"/>
                <a:gd name="T109" fmla="*/ 2147483647 h 595"/>
                <a:gd name="T110" fmla="*/ 2147483647 w 435"/>
                <a:gd name="T111" fmla="*/ 2147483647 h 595"/>
                <a:gd name="T112" fmla="*/ 2147483647 w 435"/>
                <a:gd name="T113" fmla="*/ 2147483647 h 595"/>
                <a:gd name="T114" fmla="*/ 2147483647 w 435"/>
                <a:gd name="T115" fmla="*/ 2147483647 h 595"/>
                <a:gd name="T116" fmla="*/ 2147483647 w 435"/>
                <a:gd name="T117" fmla="*/ 2147483647 h 595"/>
                <a:gd name="T118" fmla="*/ 0 w 435"/>
                <a:gd name="T119" fmla="*/ 2147483647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5"/>
                <a:gd name="T181" fmla="*/ 0 h 595"/>
                <a:gd name="T182" fmla="*/ 435 w 435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5" h="595">
                  <a:moveTo>
                    <a:pt x="435" y="587"/>
                  </a:moveTo>
                  <a:lnTo>
                    <a:pt x="433" y="587"/>
                  </a:lnTo>
                  <a:lnTo>
                    <a:pt x="432" y="587"/>
                  </a:lnTo>
                  <a:lnTo>
                    <a:pt x="431" y="587"/>
                  </a:lnTo>
                  <a:lnTo>
                    <a:pt x="430" y="588"/>
                  </a:lnTo>
                  <a:lnTo>
                    <a:pt x="429" y="588"/>
                  </a:lnTo>
                  <a:lnTo>
                    <a:pt x="428" y="589"/>
                  </a:lnTo>
                  <a:lnTo>
                    <a:pt x="427" y="589"/>
                  </a:lnTo>
                  <a:lnTo>
                    <a:pt x="426" y="589"/>
                  </a:lnTo>
                  <a:lnTo>
                    <a:pt x="426" y="590"/>
                  </a:lnTo>
                  <a:lnTo>
                    <a:pt x="426" y="591"/>
                  </a:lnTo>
                  <a:lnTo>
                    <a:pt x="425" y="592"/>
                  </a:lnTo>
                  <a:lnTo>
                    <a:pt x="425" y="591"/>
                  </a:lnTo>
                  <a:lnTo>
                    <a:pt x="425" y="590"/>
                  </a:lnTo>
                  <a:lnTo>
                    <a:pt x="425" y="589"/>
                  </a:lnTo>
                  <a:lnTo>
                    <a:pt x="425" y="588"/>
                  </a:lnTo>
                  <a:lnTo>
                    <a:pt x="424" y="587"/>
                  </a:lnTo>
                  <a:lnTo>
                    <a:pt x="423" y="587"/>
                  </a:lnTo>
                  <a:lnTo>
                    <a:pt x="422" y="587"/>
                  </a:lnTo>
                  <a:lnTo>
                    <a:pt x="422" y="588"/>
                  </a:lnTo>
                  <a:lnTo>
                    <a:pt x="421" y="589"/>
                  </a:lnTo>
                  <a:lnTo>
                    <a:pt x="420" y="589"/>
                  </a:lnTo>
                  <a:lnTo>
                    <a:pt x="420" y="590"/>
                  </a:lnTo>
                  <a:lnTo>
                    <a:pt x="420" y="591"/>
                  </a:lnTo>
                  <a:lnTo>
                    <a:pt x="420" y="592"/>
                  </a:lnTo>
                  <a:lnTo>
                    <a:pt x="419" y="592"/>
                  </a:lnTo>
                  <a:lnTo>
                    <a:pt x="419" y="593"/>
                  </a:lnTo>
                  <a:lnTo>
                    <a:pt x="418" y="593"/>
                  </a:lnTo>
                  <a:lnTo>
                    <a:pt x="417" y="593"/>
                  </a:lnTo>
                  <a:lnTo>
                    <a:pt x="416" y="593"/>
                  </a:lnTo>
                  <a:lnTo>
                    <a:pt x="415" y="594"/>
                  </a:lnTo>
                  <a:lnTo>
                    <a:pt x="414" y="595"/>
                  </a:lnTo>
                  <a:lnTo>
                    <a:pt x="413" y="595"/>
                  </a:lnTo>
                  <a:lnTo>
                    <a:pt x="411" y="595"/>
                  </a:lnTo>
                  <a:lnTo>
                    <a:pt x="410" y="595"/>
                  </a:lnTo>
                  <a:lnTo>
                    <a:pt x="409" y="595"/>
                  </a:lnTo>
                  <a:lnTo>
                    <a:pt x="408" y="595"/>
                  </a:lnTo>
                  <a:lnTo>
                    <a:pt x="407" y="594"/>
                  </a:lnTo>
                  <a:lnTo>
                    <a:pt x="407" y="593"/>
                  </a:lnTo>
                  <a:lnTo>
                    <a:pt x="406" y="593"/>
                  </a:lnTo>
                  <a:lnTo>
                    <a:pt x="406" y="592"/>
                  </a:lnTo>
                  <a:lnTo>
                    <a:pt x="405" y="592"/>
                  </a:lnTo>
                  <a:lnTo>
                    <a:pt x="405" y="591"/>
                  </a:lnTo>
                  <a:lnTo>
                    <a:pt x="405" y="590"/>
                  </a:lnTo>
                  <a:lnTo>
                    <a:pt x="405" y="589"/>
                  </a:lnTo>
                  <a:lnTo>
                    <a:pt x="406" y="588"/>
                  </a:lnTo>
                  <a:lnTo>
                    <a:pt x="405" y="587"/>
                  </a:lnTo>
                  <a:lnTo>
                    <a:pt x="404" y="586"/>
                  </a:lnTo>
                  <a:lnTo>
                    <a:pt x="404" y="585"/>
                  </a:lnTo>
                  <a:lnTo>
                    <a:pt x="403" y="585"/>
                  </a:lnTo>
                  <a:lnTo>
                    <a:pt x="402" y="585"/>
                  </a:lnTo>
                  <a:lnTo>
                    <a:pt x="401" y="585"/>
                  </a:lnTo>
                  <a:lnTo>
                    <a:pt x="400" y="585"/>
                  </a:lnTo>
                  <a:lnTo>
                    <a:pt x="398" y="585"/>
                  </a:lnTo>
                  <a:lnTo>
                    <a:pt x="397" y="585"/>
                  </a:lnTo>
                  <a:lnTo>
                    <a:pt x="397" y="584"/>
                  </a:lnTo>
                  <a:lnTo>
                    <a:pt x="395" y="584"/>
                  </a:lnTo>
                  <a:lnTo>
                    <a:pt x="393" y="583"/>
                  </a:lnTo>
                  <a:lnTo>
                    <a:pt x="392" y="583"/>
                  </a:lnTo>
                  <a:lnTo>
                    <a:pt x="392" y="582"/>
                  </a:lnTo>
                  <a:lnTo>
                    <a:pt x="392" y="581"/>
                  </a:lnTo>
                  <a:lnTo>
                    <a:pt x="393" y="581"/>
                  </a:lnTo>
                  <a:lnTo>
                    <a:pt x="395" y="581"/>
                  </a:lnTo>
                  <a:lnTo>
                    <a:pt x="397" y="581"/>
                  </a:lnTo>
                  <a:lnTo>
                    <a:pt x="398" y="581"/>
                  </a:lnTo>
                  <a:lnTo>
                    <a:pt x="398" y="580"/>
                  </a:lnTo>
                  <a:lnTo>
                    <a:pt x="398" y="579"/>
                  </a:lnTo>
                  <a:lnTo>
                    <a:pt x="398" y="578"/>
                  </a:lnTo>
                  <a:lnTo>
                    <a:pt x="397" y="577"/>
                  </a:lnTo>
                  <a:lnTo>
                    <a:pt x="396" y="577"/>
                  </a:lnTo>
                  <a:lnTo>
                    <a:pt x="395" y="577"/>
                  </a:lnTo>
                  <a:lnTo>
                    <a:pt x="394" y="578"/>
                  </a:lnTo>
                  <a:lnTo>
                    <a:pt x="393" y="578"/>
                  </a:lnTo>
                  <a:lnTo>
                    <a:pt x="393" y="577"/>
                  </a:lnTo>
                  <a:lnTo>
                    <a:pt x="392" y="577"/>
                  </a:lnTo>
                  <a:lnTo>
                    <a:pt x="392" y="576"/>
                  </a:lnTo>
                  <a:lnTo>
                    <a:pt x="391" y="576"/>
                  </a:lnTo>
                  <a:lnTo>
                    <a:pt x="391" y="575"/>
                  </a:lnTo>
                  <a:lnTo>
                    <a:pt x="391" y="574"/>
                  </a:lnTo>
                  <a:lnTo>
                    <a:pt x="390" y="574"/>
                  </a:lnTo>
                  <a:lnTo>
                    <a:pt x="389" y="574"/>
                  </a:lnTo>
                  <a:lnTo>
                    <a:pt x="388" y="574"/>
                  </a:lnTo>
                  <a:lnTo>
                    <a:pt x="387" y="574"/>
                  </a:lnTo>
                  <a:lnTo>
                    <a:pt x="386" y="575"/>
                  </a:lnTo>
                  <a:lnTo>
                    <a:pt x="386" y="576"/>
                  </a:lnTo>
                  <a:lnTo>
                    <a:pt x="385" y="576"/>
                  </a:lnTo>
                  <a:lnTo>
                    <a:pt x="384" y="576"/>
                  </a:lnTo>
                  <a:lnTo>
                    <a:pt x="384" y="575"/>
                  </a:lnTo>
                  <a:lnTo>
                    <a:pt x="383" y="575"/>
                  </a:lnTo>
                  <a:lnTo>
                    <a:pt x="382" y="575"/>
                  </a:lnTo>
                  <a:lnTo>
                    <a:pt x="382" y="574"/>
                  </a:lnTo>
                  <a:lnTo>
                    <a:pt x="382" y="573"/>
                  </a:lnTo>
                  <a:lnTo>
                    <a:pt x="381" y="573"/>
                  </a:lnTo>
                  <a:lnTo>
                    <a:pt x="381" y="572"/>
                  </a:lnTo>
                  <a:lnTo>
                    <a:pt x="380" y="572"/>
                  </a:lnTo>
                  <a:lnTo>
                    <a:pt x="381" y="571"/>
                  </a:lnTo>
                  <a:lnTo>
                    <a:pt x="381" y="570"/>
                  </a:lnTo>
                  <a:lnTo>
                    <a:pt x="382" y="570"/>
                  </a:lnTo>
                  <a:lnTo>
                    <a:pt x="383" y="570"/>
                  </a:lnTo>
                  <a:lnTo>
                    <a:pt x="384" y="571"/>
                  </a:lnTo>
                  <a:lnTo>
                    <a:pt x="384" y="572"/>
                  </a:lnTo>
                  <a:lnTo>
                    <a:pt x="385" y="572"/>
                  </a:lnTo>
                  <a:lnTo>
                    <a:pt x="386" y="572"/>
                  </a:lnTo>
                  <a:lnTo>
                    <a:pt x="386" y="571"/>
                  </a:lnTo>
                  <a:lnTo>
                    <a:pt x="387" y="571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5" y="568"/>
                  </a:lnTo>
                  <a:lnTo>
                    <a:pt x="384" y="568"/>
                  </a:lnTo>
                  <a:lnTo>
                    <a:pt x="383" y="566"/>
                  </a:lnTo>
                  <a:lnTo>
                    <a:pt x="383" y="565"/>
                  </a:lnTo>
                  <a:lnTo>
                    <a:pt x="383" y="564"/>
                  </a:lnTo>
                  <a:lnTo>
                    <a:pt x="383" y="563"/>
                  </a:lnTo>
                  <a:lnTo>
                    <a:pt x="382" y="563"/>
                  </a:lnTo>
                  <a:lnTo>
                    <a:pt x="381" y="563"/>
                  </a:lnTo>
                  <a:lnTo>
                    <a:pt x="380" y="563"/>
                  </a:lnTo>
                  <a:lnTo>
                    <a:pt x="379" y="564"/>
                  </a:lnTo>
                  <a:lnTo>
                    <a:pt x="378" y="564"/>
                  </a:lnTo>
                  <a:lnTo>
                    <a:pt x="377" y="564"/>
                  </a:lnTo>
                  <a:lnTo>
                    <a:pt x="376" y="564"/>
                  </a:lnTo>
                  <a:lnTo>
                    <a:pt x="375" y="564"/>
                  </a:lnTo>
                  <a:lnTo>
                    <a:pt x="374" y="564"/>
                  </a:lnTo>
                  <a:lnTo>
                    <a:pt x="373" y="564"/>
                  </a:lnTo>
                  <a:lnTo>
                    <a:pt x="372" y="564"/>
                  </a:lnTo>
                  <a:lnTo>
                    <a:pt x="371" y="564"/>
                  </a:lnTo>
                  <a:lnTo>
                    <a:pt x="370" y="564"/>
                  </a:lnTo>
                  <a:lnTo>
                    <a:pt x="370" y="563"/>
                  </a:lnTo>
                  <a:lnTo>
                    <a:pt x="370" y="562"/>
                  </a:lnTo>
                  <a:lnTo>
                    <a:pt x="370" y="561"/>
                  </a:lnTo>
                  <a:lnTo>
                    <a:pt x="370" y="560"/>
                  </a:lnTo>
                  <a:lnTo>
                    <a:pt x="370" y="559"/>
                  </a:lnTo>
                  <a:lnTo>
                    <a:pt x="369" y="559"/>
                  </a:lnTo>
                  <a:lnTo>
                    <a:pt x="368" y="558"/>
                  </a:lnTo>
                  <a:lnTo>
                    <a:pt x="368" y="557"/>
                  </a:lnTo>
                  <a:lnTo>
                    <a:pt x="367" y="555"/>
                  </a:lnTo>
                  <a:lnTo>
                    <a:pt x="367" y="554"/>
                  </a:lnTo>
                  <a:lnTo>
                    <a:pt x="367" y="553"/>
                  </a:lnTo>
                  <a:lnTo>
                    <a:pt x="366" y="552"/>
                  </a:lnTo>
                  <a:lnTo>
                    <a:pt x="365" y="551"/>
                  </a:lnTo>
                  <a:lnTo>
                    <a:pt x="365" y="550"/>
                  </a:lnTo>
                  <a:lnTo>
                    <a:pt x="364" y="550"/>
                  </a:lnTo>
                  <a:lnTo>
                    <a:pt x="363" y="549"/>
                  </a:lnTo>
                  <a:lnTo>
                    <a:pt x="363" y="550"/>
                  </a:lnTo>
                  <a:lnTo>
                    <a:pt x="362" y="551"/>
                  </a:lnTo>
                  <a:lnTo>
                    <a:pt x="361" y="550"/>
                  </a:lnTo>
                  <a:lnTo>
                    <a:pt x="360" y="549"/>
                  </a:lnTo>
                  <a:lnTo>
                    <a:pt x="359" y="549"/>
                  </a:lnTo>
                  <a:lnTo>
                    <a:pt x="358" y="549"/>
                  </a:lnTo>
                  <a:lnTo>
                    <a:pt x="357" y="549"/>
                  </a:lnTo>
                  <a:lnTo>
                    <a:pt x="357" y="550"/>
                  </a:lnTo>
                  <a:lnTo>
                    <a:pt x="356" y="551"/>
                  </a:lnTo>
                  <a:lnTo>
                    <a:pt x="356" y="552"/>
                  </a:lnTo>
                  <a:lnTo>
                    <a:pt x="355" y="552"/>
                  </a:lnTo>
                  <a:lnTo>
                    <a:pt x="355" y="553"/>
                  </a:lnTo>
                  <a:lnTo>
                    <a:pt x="354" y="553"/>
                  </a:lnTo>
                  <a:lnTo>
                    <a:pt x="353" y="553"/>
                  </a:lnTo>
                  <a:lnTo>
                    <a:pt x="352" y="553"/>
                  </a:lnTo>
                  <a:lnTo>
                    <a:pt x="351" y="553"/>
                  </a:lnTo>
                  <a:lnTo>
                    <a:pt x="350" y="553"/>
                  </a:lnTo>
                  <a:lnTo>
                    <a:pt x="350" y="552"/>
                  </a:lnTo>
                  <a:lnTo>
                    <a:pt x="349" y="552"/>
                  </a:lnTo>
                  <a:lnTo>
                    <a:pt x="349" y="551"/>
                  </a:lnTo>
                  <a:lnTo>
                    <a:pt x="348" y="551"/>
                  </a:lnTo>
                  <a:lnTo>
                    <a:pt x="347" y="551"/>
                  </a:lnTo>
                  <a:lnTo>
                    <a:pt x="345" y="551"/>
                  </a:lnTo>
                  <a:lnTo>
                    <a:pt x="345" y="552"/>
                  </a:lnTo>
                  <a:lnTo>
                    <a:pt x="344" y="552"/>
                  </a:lnTo>
                  <a:lnTo>
                    <a:pt x="343" y="553"/>
                  </a:lnTo>
                  <a:lnTo>
                    <a:pt x="342" y="553"/>
                  </a:lnTo>
                  <a:lnTo>
                    <a:pt x="341" y="553"/>
                  </a:lnTo>
                  <a:lnTo>
                    <a:pt x="340" y="553"/>
                  </a:lnTo>
                  <a:lnTo>
                    <a:pt x="339" y="553"/>
                  </a:lnTo>
                  <a:lnTo>
                    <a:pt x="338" y="553"/>
                  </a:lnTo>
                  <a:lnTo>
                    <a:pt x="337" y="554"/>
                  </a:lnTo>
                  <a:lnTo>
                    <a:pt x="336" y="555"/>
                  </a:lnTo>
                  <a:lnTo>
                    <a:pt x="335" y="555"/>
                  </a:lnTo>
                  <a:lnTo>
                    <a:pt x="334" y="554"/>
                  </a:lnTo>
                  <a:lnTo>
                    <a:pt x="334" y="553"/>
                  </a:lnTo>
                  <a:lnTo>
                    <a:pt x="334" y="552"/>
                  </a:lnTo>
                  <a:lnTo>
                    <a:pt x="334" y="551"/>
                  </a:lnTo>
                  <a:lnTo>
                    <a:pt x="334" y="550"/>
                  </a:lnTo>
                  <a:lnTo>
                    <a:pt x="334" y="549"/>
                  </a:lnTo>
                  <a:lnTo>
                    <a:pt x="333" y="549"/>
                  </a:lnTo>
                  <a:lnTo>
                    <a:pt x="332" y="549"/>
                  </a:lnTo>
                  <a:lnTo>
                    <a:pt x="331" y="549"/>
                  </a:lnTo>
                  <a:lnTo>
                    <a:pt x="330" y="549"/>
                  </a:lnTo>
                  <a:lnTo>
                    <a:pt x="329" y="549"/>
                  </a:lnTo>
                  <a:lnTo>
                    <a:pt x="329" y="548"/>
                  </a:lnTo>
                  <a:lnTo>
                    <a:pt x="328" y="548"/>
                  </a:lnTo>
                  <a:lnTo>
                    <a:pt x="328" y="547"/>
                  </a:lnTo>
                  <a:lnTo>
                    <a:pt x="327" y="547"/>
                  </a:lnTo>
                  <a:lnTo>
                    <a:pt x="327" y="546"/>
                  </a:lnTo>
                  <a:lnTo>
                    <a:pt x="327" y="545"/>
                  </a:lnTo>
                  <a:lnTo>
                    <a:pt x="326" y="545"/>
                  </a:lnTo>
                  <a:lnTo>
                    <a:pt x="327" y="544"/>
                  </a:lnTo>
                  <a:lnTo>
                    <a:pt x="326" y="543"/>
                  </a:lnTo>
                  <a:lnTo>
                    <a:pt x="327" y="543"/>
                  </a:lnTo>
                  <a:lnTo>
                    <a:pt x="327" y="542"/>
                  </a:lnTo>
                  <a:lnTo>
                    <a:pt x="326" y="542"/>
                  </a:lnTo>
                  <a:lnTo>
                    <a:pt x="325" y="542"/>
                  </a:lnTo>
                  <a:lnTo>
                    <a:pt x="324" y="542"/>
                  </a:lnTo>
                  <a:lnTo>
                    <a:pt x="323" y="543"/>
                  </a:lnTo>
                  <a:lnTo>
                    <a:pt x="323" y="544"/>
                  </a:lnTo>
                  <a:lnTo>
                    <a:pt x="322" y="544"/>
                  </a:lnTo>
                  <a:lnTo>
                    <a:pt x="322" y="545"/>
                  </a:lnTo>
                  <a:lnTo>
                    <a:pt x="322" y="546"/>
                  </a:lnTo>
                  <a:lnTo>
                    <a:pt x="323" y="546"/>
                  </a:lnTo>
                  <a:lnTo>
                    <a:pt x="323" y="547"/>
                  </a:lnTo>
                  <a:lnTo>
                    <a:pt x="323" y="548"/>
                  </a:lnTo>
                  <a:lnTo>
                    <a:pt x="322" y="548"/>
                  </a:lnTo>
                  <a:lnTo>
                    <a:pt x="322" y="549"/>
                  </a:lnTo>
                  <a:lnTo>
                    <a:pt x="322" y="550"/>
                  </a:lnTo>
                  <a:lnTo>
                    <a:pt x="321" y="550"/>
                  </a:lnTo>
                  <a:lnTo>
                    <a:pt x="320" y="550"/>
                  </a:lnTo>
                  <a:lnTo>
                    <a:pt x="319" y="550"/>
                  </a:lnTo>
                  <a:lnTo>
                    <a:pt x="318" y="549"/>
                  </a:lnTo>
                  <a:lnTo>
                    <a:pt x="317" y="548"/>
                  </a:lnTo>
                  <a:lnTo>
                    <a:pt x="316" y="548"/>
                  </a:lnTo>
                  <a:lnTo>
                    <a:pt x="316" y="547"/>
                  </a:lnTo>
                  <a:lnTo>
                    <a:pt x="316" y="546"/>
                  </a:lnTo>
                  <a:lnTo>
                    <a:pt x="317" y="545"/>
                  </a:lnTo>
                  <a:lnTo>
                    <a:pt x="317" y="544"/>
                  </a:lnTo>
                  <a:lnTo>
                    <a:pt x="317" y="543"/>
                  </a:lnTo>
                  <a:lnTo>
                    <a:pt x="317" y="542"/>
                  </a:lnTo>
                  <a:lnTo>
                    <a:pt x="316" y="542"/>
                  </a:lnTo>
                  <a:lnTo>
                    <a:pt x="316" y="541"/>
                  </a:lnTo>
                  <a:lnTo>
                    <a:pt x="315" y="541"/>
                  </a:lnTo>
                  <a:lnTo>
                    <a:pt x="315" y="540"/>
                  </a:lnTo>
                  <a:lnTo>
                    <a:pt x="314" y="540"/>
                  </a:lnTo>
                  <a:lnTo>
                    <a:pt x="313" y="540"/>
                  </a:lnTo>
                  <a:lnTo>
                    <a:pt x="312" y="540"/>
                  </a:lnTo>
                  <a:lnTo>
                    <a:pt x="311" y="540"/>
                  </a:lnTo>
                  <a:lnTo>
                    <a:pt x="310" y="539"/>
                  </a:lnTo>
                  <a:lnTo>
                    <a:pt x="309" y="539"/>
                  </a:lnTo>
                  <a:lnTo>
                    <a:pt x="308" y="540"/>
                  </a:lnTo>
                  <a:lnTo>
                    <a:pt x="308" y="541"/>
                  </a:lnTo>
                  <a:lnTo>
                    <a:pt x="308" y="542"/>
                  </a:lnTo>
                  <a:lnTo>
                    <a:pt x="307" y="542"/>
                  </a:lnTo>
                  <a:lnTo>
                    <a:pt x="306" y="542"/>
                  </a:lnTo>
                  <a:lnTo>
                    <a:pt x="305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2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9" y="542"/>
                  </a:lnTo>
                  <a:lnTo>
                    <a:pt x="298" y="542"/>
                  </a:lnTo>
                  <a:lnTo>
                    <a:pt x="297" y="542"/>
                  </a:lnTo>
                  <a:lnTo>
                    <a:pt x="297" y="541"/>
                  </a:lnTo>
                  <a:lnTo>
                    <a:pt x="297" y="540"/>
                  </a:lnTo>
                  <a:lnTo>
                    <a:pt x="296" y="539"/>
                  </a:lnTo>
                  <a:lnTo>
                    <a:pt x="296" y="538"/>
                  </a:lnTo>
                  <a:lnTo>
                    <a:pt x="295" y="538"/>
                  </a:lnTo>
                  <a:lnTo>
                    <a:pt x="295" y="537"/>
                  </a:lnTo>
                  <a:lnTo>
                    <a:pt x="294" y="537"/>
                  </a:lnTo>
                  <a:lnTo>
                    <a:pt x="293" y="536"/>
                  </a:lnTo>
                  <a:lnTo>
                    <a:pt x="292" y="536"/>
                  </a:lnTo>
                  <a:lnTo>
                    <a:pt x="291" y="536"/>
                  </a:lnTo>
                  <a:lnTo>
                    <a:pt x="290" y="536"/>
                  </a:lnTo>
                  <a:lnTo>
                    <a:pt x="289" y="536"/>
                  </a:lnTo>
                  <a:lnTo>
                    <a:pt x="288" y="536"/>
                  </a:lnTo>
                  <a:lnTo>
                    <a:pt x="288" y="537"/>
                  </a:lnTo>
                  <a:lnTo>
                    <a:pt x="287" y="537"/>
                  </a:lnTo>
                  <a:lnTo>
                    <a:pt x="286" y="538"/>
                  </a:lnTo>
                  <a:lnTo>
                    <a:pt x="285" y="539"/>
                  </a:lnTo>
                  <a:lnTo>
                    <a:pt x="283" y="540"/>
                  </a:lnTo>
                  <a:lnTo>
                    <a:pt x="282" y="541"/>
                  </a:lnTo>
                  <a:lnTo>
                    <a:pt x="281" y="541"/>
                  </a:lnTo>
                  <a:lnTo>
                    <a:pt x="280" y="541"/>
                  </a:lnTo>
                  <a:lnTo>
                    <a:pt x="279" y="541"/>
                  </a:lnTo>
                  <a:lnTo>
                    <a:pt x="278" y="541"/>
                  </a:lnTo>
                  <a:lnTo>
                    <a:pt x="277" y="541"/>
                  </a:lnTo>
                  <a:lnTo>
                    <a:pt x="276" y="541"/>
                  </a:lnTo>
                  <a:lnTo>
                    <a:pt x="275" y="541"/>
                  </a:lnTo>
                  <a:lnTo>
                    <a:pt x="274" y="540"/>
                  </a:lnTo>
                  <a:lnTo>
                    <a:pt x="274" y="539"/>
                  </a:lnTo>
                  <a:lnTo>
                    <a:pt x="274" y="538"/>
                  </a:lnTo>
                  <a:lnTo>
                    <a:pt x="274" y="537"/>
                  </a:lnTo>
                  <a:lnTo>
                    <a:pt x="273" y="537"/>
                  </a:lnTo>
                  <a:lnTo>
                    <a:pt x="272" y="537"/>
                  </a:lnTo>
                  <a:lnTo>
                    <a:pt x="271" y="536"/>
                  </a:lnTo>
                  <a:lnTo>
                    <a:pt x="270" y="534"/>
                  </a:lnTo>
                  <a:lnTo>
                    <a:pt x="269" y="533"/>
                  </a:lnTo>
                  <a:lnTo>
                    <a:pt x="268" y="532"/>
                  </a:lnTo>
                  <a:lnTo>
                    <a:pt x="267" y="531"/>
                  </a:lnTo>
                  <a:lnTo>
                    <a:pt x="266" y="529"/>
                  </a:lnTo>
                  <a:lnTo>
                    <a:pt x="266" y="528"/>
                  </a:lnTo>
                  <a:lnTo>
                    <a:pt x="267" y="527"/>
                  </a:lnTo>
                  <a:lnTo>
                    <a:pt x="268" y="526"/>
                  </a:lnTo>
                  <a:lnTo>
                    <a:pt x="269" y="526"/>
                  </a:lnTo>
                  <a:lnTo>
                    <a:pt x="269" y="524"/>
                  </a:lnTo>
                  <a:lnTo>
                    <a:pt x="269" y="523"/>
                  </a:lnTo>
                  <a:lnTo>
                    <a:pt x="269" y="522"/>
                  </a:lnTo>
                  <a:lnTo>
                    <a:pt x="270" y="521"/>
                  </a:lnTo>
                  <a:lnTo>
                    <a:pt x="270" y="520"/>
                  </a:lnTo>
                  <a:lnTo>
                    <a:pt x="269" y="520"/>
                  </a:lnTo>
                  <a:lnTo>
                    <a:pt x="270" y="519"/>
                  </a:lnTo>
                  <a:lnTo>
                    <a:pt x="270" y="518"/>
                  </a:lnTo>
                  <a:lnTo>
                    <a:pt x="272" y="516"/>
                  </a:lnTo>
                  <a:lnTo>
                    <a:pt x="272" y="515"/>
                  </a:lnTo>
                  <a:lnTo>
                    <a:pt x="273" y="514"/>
                  </a:lnTo>
                  <a:lnTo>
                    <a:pt x="272" y="513"/>
                  </a:lnTo>
                  <a:lnTo>
                    <a:pt x="271" y="512"/>
                  </a:lnTo>
                  <a:lnTo>
                    <a:pt x="271" y="511"/>
                  </a:lnTo>
                  <a:lnTo>
                    <a:pt x="270" y="510"/>
                  </a:lnTo>
                  <a:lnTo>
                    <a:pt x="268" y="507"/>
                  </a:lnTo>
                  <a:lnTo>
                    <a:pt x="268" y="506"/>
                  </a:lnTo>
                  <a:lnTo>
                    <a:pt x="268" y="505"/>
                  </a:lnTo>
                  <a:lnTo>
                    <a:pt x="267" y="505"/>
                  </a:lnTo>
                  <a:lnTo>
                    <a:pt x="267" y="504"/>
                  </a:lnTo>
                  <a:lnTo>
                    <a:pt x="267" y="503"/>
                  </a:lnTo>
                  <a:lnTo>
                    <a:pt x="266" y="503"/>
                  </a:lnTo>
                  <a:lnTo>
                    <a:pt x="265" y="502"/>
                  </a:lnTo>
                  <a:lnTo>
                    <a:pt x="265" y="501"/>
                  </a:lnTo>
                  <a:lnTo>
                    <a:pt x="264" y="501"/>
                  </a:lnTo>
                  <a:lnTo>
                    <a:pt x="264" y="500"/>
                  </a:lnTo>
                  <a:lnTo>
                    <a:pt x="263" y="499"/>
                  </a:lnTo>
                  <a:lnTo>
                    <a:pt x="262" y="499"/>
                  </a:lnTo>
                  <a:lnTo>
                    <a:pt x="262" y="498"/>
                  </a:lnTo>
                  <a:lnTo>
                    <a:pt x="261" y="498"/>
                  </a:lnTo>
                  <a:lnTo>
                    <a:pt x="261" y="497"/>
                  </a:lnTo>
                  <a:lnTo>
                    <a:pt x="260" y="497"/>
                  </a:lnTo>
                  <a:lnTo>
                    <a:pt x="259" y="497"/>
                  </a:lnTo>
                  <a:lnTo>
                    <a:pt x="258" y="497"/>
                  </a:lnTo>
                  <a:lnTo>
                    <a:pt x="258" y="496"/>
                  </a:lnTo>
                  <a:lnTo>
                    <a:pt x="257" y="496"/>
                  </a:lnTo>
                  <a:lnTo>
                    <a:pt x="256" y="496"/>
                  </a:lnTo>
                  <a:lnTo>
                    <a:pt x="255" y="496"/>
                  </a:lnTo>
                  <a:lnTo>
                    <a:pt x="254" y="496"/>
                  </a:lnTo>
                  <a:lnTo>
                    <a:pt x="253" y="495"/>
                  </a:lnTo>
                  <a:lnTo>
                    <a:pt x="252" y="494"/>
                  </a:lnTo>
                  <a:lnTo>
                    <a:pt x="251" y="494"/>
                  </a:lnTo>
                  <a:lnTo>
                    <a:pt x="250" y="494"/>
                  </a:lnTo>
                  <a:lnTo>
                    <a:pt x="250" y="493"/>
                  </a:lnTo>
                  <a:lnTo>
                    <a:pt x="249" y="493"/>
                  </a:lnTo>
                  <a:lnTo>
                    <a:pt x="248" y="493"/>
                  </a:lnTo>
                  <a:lnTo>
                    <a:pt x="247" y="493"/>
                  </a:lnTo>
                  <a:lnTo>
                    <a:pt x="247" y="492"/>
                  </a:lnTo>
                  <a:lnTo>
                    <a:pt x="247" y="491"/>
                  </a:lnTo>
                  <a:lnTo>
                    <a:pt x="247" y="490"/>
                  </a:lnTo>
                  <a:lnTo>
                    <a:pt x="247" y="489"/>
                  </a:lnTo>
                  <a:lnTo>
                    <a:pt x="247" y="488"/>
                  </a:lnTo>
                  <a:lnTo>
                    <a:pt x="247" y="487"/>
                  </a:lnTo>
                  <a:lnTo>
                    <a:pt x="247" y="486"/>
                  </a:lnTo>
                  <a:lnTo>
                    <a:pt x="248" y="485"/>
                  </a:lnTo>
                  <a:lnTo>
                    <a:pt x="247" y="481"/>
                  </a:lnTo>
                  <a:lnTo>
                    <a:pt x="247" y="480"/>
                  </a:lnTo>
                  <a:lnTo>
                    <a:pt x="247" y="477"/>
                  </a:lnTo>
                  <a:lnTo>
                    <a:pt x="247" y="476"/>
                  </a:lnTo>
                  <a:lnTo>
                    <a:pt x="247" y="475"/>
                  </a:lnTo>
                  <a:lnTo>
                    <a:pt x="245" y="470"/>
                  </a:lnTo>
                  <a:lnTo>
                    <a:pt x="245" y="466"/>
                  </a:lnTo>
                  <a:lnTo>
                    <a:pt x="245" y="465"/>
                  </a:lnTo>
                  <a:lnTo>
                    <a:pt x="244" y="465"/>
                  </a:lnTo>
                  <a:lnTo>
                    <a:pt x="243" y="463"/>
                  </a:lnTo>
                  <a:lnTo>
                    <a:pt x="243" y="462"/>
                  </a:lnTo>
                  <a:lnTo>
                    <a:pt x="243" y="461"/>
                  </a:lnTo>
                  <a:lnTo>
                    <a:pt x="240" y="456"/>
                  </a:lnTo>
                  <a:lnTo>
                    <a:pt x="239" y="454"/>
                  </a:lnTo>
                  <a:lnTo>
                    <a:pt x="237" y="452"/>
                  </a:lnTo>
                  <a:lnTo>
                    <a:pt x="237" y="450"/>
                  </a:lnTo>
                  <a:lnTo>
                    <a:pt x="236" y="449"/>
                  </a:lnTo>
                  <a:lnTo>
                    <a:pt x="236" y="446"/>
                  </a:lnTo>
                  <a:lnTo>
                    <a:pt x="235" y="445"/>
                  </a:lnTo>
                  <a:lnTo>
                    <a:pt x="235" y="444"/>
                  </a:lnTo>
                  <a:lnTo>
                    <a:pt x="235" y="443"/>
                  </a:lnTo>
                  <a:lnTo>
                    <a:pt x="234" y="442"/>
                  </a:lnTo>
                  <a:lnTo>
                    <a:pt x="234" y="441"/>
                  </a:lnTo>
                  <a:lnTo>
                    <a:pt x="234" y="440"/>
                  </a:lnTo>
                  <a:lnTo>
                    <a:pt x="234" y="439"/>
                  </a:lnTo>
                  <a:lnTo>
                    <a:pt x="234" y="437"/>
                  </a:lnTo>
                  <a:lnTo>
                    <a:pt x="234" y="431"/>
                  </a:lnTo>
                  <a:lnTo>
                    <a:pt x="234" y="430"/>
                  </a:lnTo>
                  <a:lnTo>
                    <a:pt x="234" y="428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11"/>
                  </a:lnTo>
                  <a:lnTo>
                    <a:pt x="224" y="408"/>
                  </a:lnTo>
                  <a:lnTo>
                    <a:pt x="223" y="406"/>
                  </a:lnTo>
                  <a:lnTo>
                    <a:pt x="221" y="403"/>
                  </a:lnTo>
                  <a:lnTo>
                    <a:pt x="219" y="401"/>
                  </a:lnTo>
                  <a:lnTo>
                    <a:pt x="219" y="400"/>
                  </a:lnTo>
                  <a:lnTo>
                    <a:pt x="218" y="398"/>
                  </a:lnTo>
                  <a:lnTo>
                    <a:pt x="217" y="397"/>
                  </a:lnTo>
                  <a:lnTo>
                    <a:pt x="215" y="390"/>
                  </a:lnTo>
                  <a:lnTo>
                    <a:pt x="215" y="387"/>
                  </a:lnTo>
                  <a:lnTo>
                    <a:pt x="211" y="382"/>
                  </a:lnTo>
                  <a:lnTo>
                    <a:pt x="210" y="382"/>
                  </a:lnTo>
                  <a:lnTo>
                    <a:pt x="206" y="380"/>
                  </a:lnTo>
                  <a:lnTo>
                    <a:pt x="202" y="380"/>
                  </a:lnTo>
                  <a:lnTo>
                    <a:pt x="201" y="380"/>
                  </a:lnTo>
                  <a:lnTo>
                    <a:pt x="199" y="380"/>
                  </a:lnTo>
                  <a:lnTo>
                    <a:pt x="198" y="377"/>
                  </a:lnTo>
                  <a:lnTo>
                    <a:pt x="197" y="377"/>
                  </a:lnTo>
                  <a:lnTo>
                    <a:pt x="197" y="376"/>
                  </a:lnTo>
                  <a:lnTo>
                    <a:pt x="196" y="376"/>
                  </a:lnTo>
                  <a:lnTo>
                    <a:pt x="196" y="375"/>
                  </a:lnTo>
                  <a:lnTo>
                    <a:pt x="196" y="374"/>
                  </a:lnTo>
                  <a:lnTo>
                    <a:pt x="196" y="373"/>
                  </a:lnTo>
                  <a:lnTo>
                    <a:pt x="197" y="371"/>
                  </a:lnTo>
                  <a:lnTo>
                    <a:pt x="198" y="365"/>
                  </a:lnTo>
                  <a:lnTo>
                    <a:pt x="198" y="364"/>
                  </a:lnTo>
                  <a:lnTo>
                    <a:pt x="197" y="363"/>
                  </a:lnTo>
                  <a:lnTo>
                    <a:pt x="197" y="362"/>
                  </a:lnTo>
                  <a:lnTo>
                    <a:pt x="195" y="361"/>
                  </a:lnTo>
                  <a:lnTo>
                    <a:pt x="194" y="361"/>
                  </a:lnTo>
                  <a:lnTo>
                    <a:pt x="192" y="360"/>
                  </a:lnTo>
                  <a:lnTo>
                    <a:pt x="190" y="359"/>
                  </a:lnTo>
                  <a:lnTo>
                    <a:pt x="188" y="359"/>
                  </a:lnTo>
                  <a:lnTo>
                    <a:pt x="185" y="358"/>
                  </a:lnTo>
                  <a:lnTo>
                    <a:pt x="184" y="358"/>
                  </a:lnTo>
                  <a:lnTo>
                    <a:pt x="181" y="358"/>
                  </a:lnTo>
                  <a:lnTo>
                    <a:pt x="181" y="357"/>
                  </a:lnTo>
                  <a:lnTo>
                    <a:pt x="179" y="356"/>
                  </a:lnTo>
                  <a:lnTo>
                    <a:pt x="178" y="354"/>
                  </a:lnTo>
                  <a:lnTo>
                    <a:pt x="177" y="353"/>
                  </a:lnTo>
                  <a:lnTo>
                    <a:pt x="176" y="352"/>
                  </a:lnTo>
                  <a:lnTo>
                    <a:pt x="176" y="351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8"/>
                  </a:lnTo>
                  <a:lnTo>
                    <a:pt x="175" y="346"/>
                  </a:lnTo>
                  <a:lnTo>
                    <a:pt x="176" y="345"/>
                  </a:lnTo>
                  <a:lnTo>
                    <a:pt x="178" y="343"/>
                  </a:lnTo>
                  <a:lnTo>
                    <a:pt x="180" y="343"/>
                  </a:lnTo>
                  <a:lnTo>
                    <a:pt x="180" y="342"/>
                  </a:lnTo>
                  <a:lnTo>
                    <a:pt x="179" y="341"/>
                  </a:lnTo>
                  <a:lnTo>
                    <a:pt x="178" y="340"/>
                  </a:lnTo>
                  <a:lnTo>
                    <a:pt x="177" y="340"/>
                  </a:lnTo>
                  <a:lnTo>
                    <a:pt x="175" y="338"/>
                  </a:lnTo>
                  <a:lnTo>
                    <a:pt x="171" y="335"/>
                  </a:lnTo>
                  <a:lnTo>
                    <a:pt x="171" y="334"/>
                  </a:lnTo>
                  <a:lnTo>
                    <a:pt x="171" y="332"/>
                  </a:lnTo>
                  <a:lnTo>
                    <a:pt x="169" y="329"/>
                  </a:lnTo>
                  <a:lnTo>
                    <a:pt x="168" y="328"/>
                  </a:lnTo>
                  <a:lnTo>
                    <a:pt x="167" y="328"/>
                  </a:lnTo>
                  <a:lnTo>
                    <a:pt x="166" y="328"/>
                  </a:lnTo>
                  <a:lnTo>
                    <a:pt x="165" y="328"/>
                  </a:lnTo>
                  <a:lnTo>
                    <a:pt x="165" y="329"/>
                  </a:lnTo>
                  <a:lnTo>
                    <a:pt x="164" y="329"/>
                  </a:lnTo>
                  <a:lnTo>
                    <a:pt x="164" y="330"/>
                  </a:lnTo>
                  <a:lnTo>
                    <a:pt x="163" y="330"/>
                  </a:lnTo>
                  <a:lnTo>
                    <a:pt x="162" y="330"/>
                  </a:lnTo>
                  <a:lnTo>
                    <a:pt x="161" y="330"/>
                  </a:lnTo>
                  <a:lnTo>
                    <a:pt x="161" y="329"/>
                  </a:lnTo>
                  <a:lnTo>
                    <a:pt x="160" y="329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6"/>
                  </a:lnTo>
                  <a:lnTo>
                    <a:pt x="157" y="326"/>
                  </a:lnTo>
                  <a:lnTo>
                    <a:pt x="157" y="325"/>
                  </a:lnTo>
                  <a:lnTo>
                    <a:pt x="158" y="324"/>
                  </a:lnTo>
                  <a:lnTo>
                    <a:pt x="158" y="323"/>
                  </a:lnTo>
                  <a:lnTo>
                    <a:pt x="158" y="322"/>
                  </a:lnTo>
                  <a:lnTo>
                    <a:pt x="158" y="321"/>
                  </a:lnTo>
                  <a:lnTo>
                    <a:pt x="158" y="320"/>
                  </a:lnTo>
                  <a:lnTo>
                    <a:pt x="158" y="319"/>
                  </a:lnTo>
                  <a:lnTo>
                    <a:pt x="157" y="317"/>
                  </a:lnTo>
                  <a:lnTo>
                    <a:pt x="157" y="316"/>
                  </a:lnTo>
                  <a:lnTo>
                    <a:pt x="157" y="315"/>
                  </a:lnTo>
                  <a:lnTo>
                    <a:pt x="156" y="314"/>
                  </a:lnTo>
                  <a:lnTo>
                    <a:pt x="156" y="313"/>
                  </a:lnTo>
                  <a:lnTo>
                    <a:pt x="156" y="312"/>
                  </a:lnTo>
                  <a:lnTo>
                    <a:pt x="157" y="311"/>
                  </a:lnTo>
                  <a:lnTo>
                    <a:pt x="157" y="310"/>
                  </a:lnTo>
                  <a:lnTo>
                    <a:pt x="158" y="309"/>
                  </a:lnTo>
                  <a:lnTo>
                    <a:pt x="159" y="308"/>
                  </a:lnTo>
                  <a:lnTo>
                    <a:pt x="161" y="308"/>
                  </a:lnTo>
                  <a:lnTo>
                    <a:pt x="161" y="307"/>
                  </a:lnTo>
                  <a:lnTo>
                    <a:pt x="162" y="307"/>
                  </a:lnTo>
                  <a:lnTo>
                    <a:pt x="162" y="306"/>
                  </a:lnTo>
                  <a:lnTo>
                    <a:pt x="162" y="305"/>
                  </a:lnTo>
                  <a:lnTo>
                    <a:pt x="163" y="304"/>
                  </a:lnTo>
                  <a:lnTo>
                    <a:pt x="163" y="303"/>
                  </a:lnTo>
                  <a:lnTo>
                    <a:pt x="164" y="302"/>
                  </a:lnTo>
                  <a:lnTo>
                    <a:pt x="163" y="302"/>
                  </a:lnTo>
                  <a:lnTo>
                    <a:pt x="163" y="301"/>
                  </a:lnTo>
                  <a:lnTo>
                    <a:pt x="162" y="301"/>
                  </a:lnTo>
                  <a:lnTo>
                    <a:pt x="162" y="300"/>
                  </a:lnTo>
                  <a:lnTo>
                    <a:pt x="161" y="300"/>
                  </a:lnTo>
                  <a:lnTo>
                    <a:pt x="161" y="299"/>
                  </a:lnTo>
                  <a:lnTo>
                    <a:pt x="160" y="299"/>
                  </a:lnTo>
                  <a:lnTo>
                    <a:pt x="160" y="298"/>
                  </a:lnTo>
                  <a:lnTo>
                    <a:pt x="159" y="298"/>
                  </a:lnTo>
                  <a:lnTo>
                    <a:pt x="159" y="297"/>
                  </a:lnTo>
                  <a:lnTo>
                    <a:pt x="159" y="296"/>
                  </a:lnTo>
                  <a:lnTo>
                    <a:pt x="160" y="294"/>
                  </a:lnTo>
                  <a:lnTo>
                    <a:pt x="161" y="294"/>
                  </a:lnTo>
                  <a:lnTo>
                    <a:pt x="161" y="293"/>
                  </a:lnTo>
                  <a:lnTo>
                    <a:pt x="162" y="293"/>
                  </a:lnTo>
                  <a:lnTo>
                    <a:pt x="162" y="292"/>
                  </a:lnTo>
                  <a:lnTo>
                    <a:pt x="163" y="291"/>
                  </a:lnTo>
                  <a:lnTo>
                    <a:pt x="163" y="290"/>
                  </a:lnTo>
                  <a:lnTo>
                    <a:pt x="163" y="289"/>
                  </a:lnTo>
                  <a:lnTo>
                    <a:pt x="163" y="288"/>
                  </a:lnTo>
                  <a:lnTo>
                    <a:pt x="163" y="287"/>
                  </a:lnTo>
                  <a:lnTo>
                    <a:pt x="162" y="287"/>
                  </a:lnTo>
                  <a:lnTo>
                    <a:pt x="162" y="286"/>
                  </a:lnTo>
                  <a:lnTo>
                    <a:pt x="161" y="286"/>
                  </a:lnTo>
                  <a:lnTo>
                    <a:pt x="161" y="285"/>
                  </a:lnTo>
                  <a:lnTo>
                    <a:pt x="161" y="284"/>
                  </a:lnTo>
                  <a:lnTo>
                    <a:pt x="160" y="284"/>
                  </a:lnTo>
                  <a:lnTo>
                    <a:pt x="160" y="283"/>
                  </a:lnTo>
                  <a:lnTo>
                    <a:pt x="160" y="282"/>
                  </a:lnTo>
                  <a:lnTo>
                    <a:pt x="159" y="282"/>
                  </a:lnTo>
                  <a:lnTo>
                    <a:pt x="160" y="282"/>
                  </a:lnTo>
                  <a:lnTo>
                    <a:pt x="160" y="281"/>
                  </a:lnTo>
                  <a:lnTo>
                    <a:pt x="161" y="281"/>
                  </a:lnTo>
                  <a:lnTo>
                    <a:pt x="161" y="280"/>
                  </a:lnTo>
                  <a:lnTo>
                    <a:pt x="162" y="280"/>
                  </a:lnTo>
                  <a:lnTo>
                    <a:pt x="163" y="280"/>
                  </a:lnTo>
                  <a:lnTo>
                    <a:pt x="163" y="279"/>
                  </a:lnTo>
                  <a:lnTo>
                    <a:pt x="163" y="278"/>
                  </a:lnTo>
                  <a:lnTo>
                    <a:pt x="163" y="277"/>
                  </a:lnTo>
                  <a:lnTo>
                    <a:pt x="164" y="277"/>
                  </a:lnTo>
                  <a:lnTo>
                    <a:pt x="164" y="276"/>
                  </a:lnTo>
                  <a:lnTo>
                    <a:pt x="164" y="275"/>
                  </a:lnTo>
                  <a:lnTo>
                    <a:pt x="164" y="274"/>
                  </a:lnTo>
                  <a:lnTo>
                    <a:pt x="164" y="273"/>
                  </a:lnTo>
                  <a:lnTo>
                    <a:pt x="164" y="272"/>
                  </a:lnTo>
                  <a:lnTo>
                    <a:pt x="164" y="271"/>
                  </a:lnTo>
                  <a:lnTo>
                    <a:pt x="164" y="270"/>
                  </a:lnTo>
                  <a:lnTo>
                    <a:pt x="163" y="269"/>
                  </a:lnTo>
                  <a:lnTo>
                    <a:pt x="163" y="268"/>
                  </a:lnTo>
                  <a:lnTo>
                    <a:pt x="163" y="267"/>
                  </a:lnTo>
                  <a:lnTo>
                    <a:pt x="163" y="266"/>
                  </a:lnTo>
                  <a:lnTo>
                    <a:pt x="163" y="265"/>
                  </a:lnTo>
                  <a:lnTo>
                    <a:pt x="162" y="265"/>
                  </a:lnTo>
                  <a:lnTo>
                    <a:pt x="162" y="264"/>
                  </a:lnTo>
                  <a:lnTo>
                    <a:pt x="162" y="263"/>
                  </a:lnTo>
                  <a:lnTo>
                    <a:pt x="162" y="262"/>
                  </a:lnTo>
                  <a:lnTo>
                    <a:pt x="162" y="261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9" y="259"/>
                  </a:lnTo>
                  <a:lnTo>
                    <a:pt x="158" y="259"/>
                  </a:lnTo>
                  <a:lnTo>
                    <a:pt x="158" y="258"/>
                  </a:lnTo>
                  <a:lnTo>
                    <a:pt x="158" y="257"/>
                  </a:lnTo>
                  <a:lnTo>
                    <a:pt x="157" y="257"/>
                  </a:lnTo>
                  <a:lnTo>
                    <a:pt x="157" y="256"/>
                  </a:lnTo>
                  <a:lnTo>
                    <a:pt x="158" y="255"/>
                  </a:lnTo>
                  <a:lnTo>
                    <a:pt x="158" y="254"/>
                  </a:lnTo>
                  <a:lnTo>
                    <a:pt x="159" y="253"/>
                  </a:lnTo>
                  <a:lnTo>
                    <a:pt x="159" y="252"/>
                  </a:lnTo>
                  <a:lnTo>
                    <a:pt x="159" y="251"/>
                  </a:lnTo>
                  <a:lnTo>
                    <a:pt x="159" y="250"/>
                  </a:lnTo>
                  <a:lnTo>
                    <a:pt x="159" y="249"/>
                  </a:lnTo>
                  <a:lnTo>
                    <a:pt x="159" y="248"/>
                  </a:lnTo>
                  <a:lnTo>
                    <a:pt x="158" y="248"/>
                  </a:lnTo>
                  <a:lnTo>
                    <a:pt x="158" y="247"/>
                  </a:lnTo>
                  <a:lnTo>
                    <a:pt x="158" y="246"/>
                  </a:lnTo>
                  <a:lnTo>
                    <a:pt x="157" y="246"/>
                  </a:lnTo>
                  <a:lnTo>
                    <a:pt x="157" y="245"/>
                  </a:lnTo>
                  <a:lnTo>
                    <a:pt x="157" y="244"/>
                  </a:lnTo>
                  <a:lnTo>
                    <a:pt x="156" y="244"/>
                  </a:lnTo>
                  <a:lnTo>
                    <a:pt x="156" y="243"/>
                  </a:lnTo>
                  <a:lnTo>
                    <a:pt x="155" y="243"/>
                  </a:lnTo>
                  <a:lnTo>
                    <a:pt x="155" y="242"/>
                  </a:lnTo>
                  <a:lnTo>
                    <a:pt x="154" y="242"/>
                  </a:lnTo>
                  <a:lnTo>
                    <a:pt x="153" y="242"/>
                  </a:lnTo>
                  <a:lnTo>
                    <a:pt x="152" y="242"/>
                  </a:lnTo>
                  <a:lnTo>
                    <a:pt x="152" y="241"/>
                  </a:lnTo>
                  <a:lnTo>
                    <a:pt x="151" y="242"/>
                  </a:lnTo>
                  <a:lnTo>
                    <a:pt x="150" y="242"/>
                  </a:lnTo>
                  <a:lnTo>
                    <a:pt x="150" y="243"/>
                  </a:lnTo>
                  <a:lnTo>
                    <a:pt x="149" y="243"/>
                  </a:lnTo>
                  <a:lnTo>
                    <a:pt x="148" y="243"/>
                  </a:lnTo>
                  <a:lnTo>
                    <a:pt x="147" y="243"/>
                  </a:lnTo>
                  <a:lnTo>
                    <a:pt x="147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4" y="244"/>
                  </a:lnTo>
                  <a:lnTo>
                    <a:pt x="144" y="243"/>
                  </a:lnTo>
                  <a:lnTo>
                    <a:pt x="143" y="243"/>
                  </a:lnTo>
                  <a:lnTo>
                    <a:pt x="143" y="242"/>
                  </a:lnTo>
                  <a:lnTo>
                    <a:pt x="142" y="242"/>
                  </a:lnTo>
                  <a:lnTo>
                    <a:pt x="142" y="241"/>
                  </a:lnTo>
                  <a:lnTo>
                    <a:pt x="142" y="240"/>
                  </a:lnTo>
                  <a:lnTo>
                    <a:pt x="142" y="239"/>
                  </a:lnTo>
                  <a:lnTo>
                    <a:pt x="142" y="238"/>
                  </a:lnTo>
                  <a:lnTo>
                    <a:pt x="143" y="237"/>
                  </a:lnTo>
                  <a:lnTo>
                    <a:pt x="144" y="236"/>
                  </a:lnTo>
                  <a:lnTo>
                    <a:pt x="144" y="235"/>
                  </a:lnTo>
                  <a:lnTo>
                    <a:pt x="144" y="234"/>
                  </a:lnTo>
                  <a:lnTo>
                    <a:pt x="144" y="233"/>
                  </a:lnTo>
                  <a:lnTo>
                    <a:pt x="144" y="232"/>
                  </a:lnTo>
                  <a:lnTo>
                    <a:pt x="144" y="231"/>
                  </a:lnTo>
                  <a:lnTo>
                    <a:pt x="143" y="231"/>
                  </a:lnTo>
                  <a:lnTo>
                    <a:pt x="143" y="230"/>
                  </a:lnTo>
                  <a:lnTo>
                    <a:pt x="142" y="230"/>
                  </a:lnTo>
                  <a:lnTo>
                    <a:pt x="142" y="229"/>
                  </a:lnTo>
                  <a:lnTo>
                    <a:pt x="141" y="229"/>
                  </a:lnTo>
                  <a:lnTo>
                    <a:pt x="140" y="228"/>
                  </a:lnTo>
                  <a:lnTo>
                    <a:pt x="139" y="228"/>
                  </a:lnTo>
                  <a:lnTo>
                    <a:pt x="138" y="228"/>
                  </a:lnTo>
                  <a:lnTo>
                    <a:pt x="137" y="229"/>
                  </a:lnTo>
                  <a:lnTo>
                    <a:pt x="136" y="229"/>
                  </a:lnTo>
                  <a:lnTo>
                    <a:pt x="135" y="229"/>
                  </a:lnTo>
                  <a:lnTo>
                    <a:pt x="134" y="229"/>
                  </a:lnTo>
                  <a:lnTo>
                    <a:pt x="133" y="229"/>
                  </a:lnTo>
                  <a:lnTo>
                    <a:pt x="132" y="229"/>
                  </a:lnTo>
                  <a:lnTo>
                    <a:pt x="132" y="228"/>
                  </a:lnTo>
                  <a:lnTo>
                    <a:pt x="131" y="228"/>
                  </a:lnTo>
                  <a:lnTo>
                    <a:pt x="130" y="228"/>
                  </a:lnTo>
                  <a:lnTo>
                    <a:pt x="130" y="227"/>
                  </a:lnTo>
                  <a:lnTo>
                    <a:pt x="130" y="226"/>
                  </a:lnTo>
                  <a:lnTo>
                    <a:pt x="129" y="226"/>
                  </a:lnTo>
                  <a:lnTo>
                    <a:pt x="129" y="225"/>
                  </a:lnTo>
                  <a:lnTo>
                    <a:pt x="128" y="225"/>
                  </a:lnTo>
                  <a:lnTo>
                    <a:pt x="129" y="225"/>
                  </a:lnTo>
                  <a:lnTo>
                    <a:pt x="129" y="224"/>
                  </a:lnTo>
                  <a:lnTo>
                    <a:pt x="130" y="224"/>
                  </a:lnTo>
                  <a:lnTo>
                    <a:pt x="130" y="223"/>
                  </a:lnTo>
                  <a:lnTo>
                    <a:pt x="130" y="222"/>
                  </a:lnTo>
                  <a:lnTo>
                    <a:pt x="131" y="222"/>
                  </a:lnTo>
                  <a:lnTo>
                    <a:pt x="132" y="222"/>
                  </a:lnTo>
                  <a:lnTo>
                    <a:pt x="133" y="222"/>
                  </a:lnTo>
                  <a:lnTo>
                    <a:pt x="134" y="222"/>
                  </a:lnTo>
                  <a:lnTo>
                    <a:pt x="134" y="221"/>
                  </a:lnTo>
                  <a:lnTo>
                    <a:pt x="135" y="221"/>
                  </a:lnTo>
                  <a:lnTo>
                    <a:pt x="136" y="221"/>
                  </a:lnTo>
                  <a:lnTo>
                    <a:pt x="136" y="220"/>
                  </a:lnTo>
                  <a:lnTo>
                    <a:pt x="137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9" y="217"/>
                  </a:lnTo>
                  <a:lnTo>
                    <a:pt x="139" y="216"/>
                  </a:lnTo>
                  <a:lnTo>
                    <a:pt x="138" y="216"/>
                  </a:lnTo>
                  <a:lnTo>
                    <a:pt x="138" y="215"/>
                  </a:lnTo>
                  <a:lnTo>
                    <a:pt x="137" y="214"/>
                  </a:lnTo>
                  <a:lnTo>
                    <a:pt x="137" y="213"/>
                  </a:lnTo>
                  <a:lnTo>
                    <a:pt x="137" y="212"/>
                  </a:lnTo>
                  <a:lnTo>
                    <a:pt x="137" y="211"/>
                  </a:lnTo>
                  <a:lnTo>
                    <a:pt x="138" y="211"/>
                  </a:lnTo>
                  <a:lnTo>
                    <a:pt x="138" y="210"/>
                  </a:lnTo>
                  <a:lnTo>
                    <a:pt x="139" y="210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39" y="207"/>
                  </a:lnTo>
                  <a:lnTo>
                    <a:pt x="140" y="207"/>
                  </a:lnTo>
                  <a:lnTo>
                    <a:pt x="140" y="206"/>
                  </a:lnTo>
                  <a:lnTo>
                    <a:pt x="140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2" y="204"/>
                  </a:lnTo>
                  <a:lnTo>
                    <a:pt x="143" y="204"/>
                  </a:lnTo>
                  <a:lnTo>
                    <a:pt x="143" y="203"/>
                  </a:lnTo>
                  <a:lnTo>
                    <a:pt x="143" y="202"/>
                  </a:lnTo>
                  <a:lnTo>
                    <a:pt x="143" y="201"/>
                  </a:lnTo>
                  <a:lnTo>
                    <a:pt x="143" y="200"/>
                  </a:lnTo>
                  <a:lnTo>
                    <a:pt x="143" y="199"/>
                  </a:lnTo>
                  <a:lnTo>
                    <a:pt x="143" y="198"/>
                  </a:lnTo>
                  <a:lnTo>
                    <a:pt x="144" y="197"/>
                  </a:lnTo>
                  <a:lnTo>
                    <a:pt x="144" y="196"/>
                  </a:lnTo>
                  <a:lnTo>
                    <a:pt x="144" y="195"/>
                  </a:lnTo>
                  <a:lnTo>
                    <a:pt x="144" y="194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1"/>
                  </a:lnTo>
                  <a:lnTo>
                    <a:pt x="144" y="190"/>
                  </a:lnTo>
                  <a:lnTo>
                    <a:pt x="144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6"/>
                  </a:lnTo>
                  <a:lnTo>
                    <a:pt x="142" y="185"/>
                  </a:lnTo>
                  <a:lnTo>
                    <a:pt x="142" y="184"/>
                  </a:lnTo>
                  <a:lnTo>
                    <a:pt x="142" y="183"/>
                  </a:lnTo>
                  <a:lnTo>
                    <a:pt x="142" y="182"/>
                  </a:lnTo>
                  <a:lnTo>
                    <a:pt x="142" y="181"/>
                  </a:lnTo>
                  <a:lnTo>
                    <a:pt x="142" y="180"/>
                  </a:lnTo>
                  <a:lnTo>
                    <a:pt x="142" y="179"/>
                  </a:lnTo>
                  <a:lnTo>
                    <a:pt x="142" y="178"/>
                  </a:lnTo>
                  <a:lnTo>
                    <a:pt x="142" y="177"/>
                  </a:lnTo>
                  <a:lnTo>
                    <a:pt x="143" y="177"/>
                  </a:lnTo>
                  <a:lnTo>
                    <a:pt x="143" y="176"/>
                  </a:lnTo>
                  <a:lnTo>
                    <a:pt x="144" y="176"/>
                  </a:lnTo>
                  <a:lnTo>
                    <a:pt x="144" y="175"/>
                  </a:lnTo>
                  <a:lnTo>
                    <a:pt x="144" y="174"/>
                  </a:lnTo>
                  <a:lnTo>
                    <a:pt x="144" y="173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5" y="171"/>
                  </a:lnTo>
                  <a:lnTo>
                    <a:pt x="146" y="168"/>
                  </a:lnTo>
                  <a:lnTo>
                    <a:pt x="146" y="166"/>
                  </a:lnTo>
                  <a:lnTo>
                    <a:pt x="145" y="165"/>
                  </a:lnTo>
                  <a:lnTo>
                    <a:pt x="144" y="163"/>
                  </a:lnTo>
                  <a:lnTo>
                    <a:pt x="142" y="162"/>
                  </a:lnTo>
                  <a:lnTo>
                    <a:pt x="141" y="161"/>
                  </a:lnTo>
                  <a:lnTo>
                    <a:pt x="140" y="161"/>
                  </a:lnTo>
                  <a:lnTo>
                    <a:pt x="139" y="161"/>
                  </a:lnTo>
                  <a:lnTo>
                    <a:pt x="138" y="161"/>
                  </a:lnTo>
                  <a:lnTo>
                    <a:pt x="137" y="161"/>
                  </a:lnTo>
                  <a:lnTo>
                    <a:pt x="137" y="162"/>
                  </a:lnTo>
                  <a:lnTo>
                    <a:pt x="136" y="162"/>
                  </a:lnTo>
                  <a:lnTo>
                    <a:pt x="136" y="161"/>
                  </a:lnTo>
                  <a:lnTo>
                    <a:pt x="135" y="162"/>
                  </a:lnTo>
                  <a:lnTo>
                    <a:pt x="134" y="163"/>
                  </a:lnTo>
                  <a:lnTo>
                    <a:pt x="132" y="163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2" y="158"/>
                  </a:lnTo>
                  <a:lnTo>
                    <a:pt x="132" y="156"/>
                  </a:lnTo>
                  <a:lnTo>
                    <a:pt x="132" y="155"/>
                  </a:lnTo>
                  <a:lnTo>
                    <a:pt x="132" y="154"/>
                  </a:lnTo>
                  <a:lnTo>
                    <a:pt x="133" y="151"/>
                  </a:lnTo>
                  <a:lnTo>
                    <a:pt x="133" y="149"/>
                  </a:lnTo>
                  <a:lnTo>
                    <a:pt x="133" y="148"/>
                  </a:lnTo>
                  <a:lnTo>
                    <a:pt x="133" y="146"/>
                  </a:lnTo>
                  <a:lnTo>
                    <a:pt x="134" y="143"/>
                  </a:lnTo>
                  <a:lnTo>
                    <a:pt x="136" y="142"/>
                  </a:lnTo>
                  <a:lnTo>
                    <a:pt x="137" y="139"/>
                  </a:lnTo>
                  <a:lnTo>
                    <a:pt x="136" y="138"/>
                  </a:lnTo>
                  <a:lnTo>
                    <a:pt x="135" y="137"/>
                  </a:lnTo>
                  <a:lnTo>
                    <a:pt x="134" y="136"/>
                  </a:lnTo>
                  <a:lnTo>
                    <a:pt x="133" y="136"/>
                  </a:lnTo>
                  <a:lnTo>
                    <a:pt x="132" y="135"/>
                  </a:lnTo>
                  <a:lnTo>
                    <a:pt x="131" y="135"/>
                  </a:lnTo>
                  <a:lnTo>
                    <a:pt x="130" y="134"/>
                  </a:lnTo>
                  <a:lnTo>
                    <a:pt x="130" y="133"/>
                  </a:lnTo>
                  <a:lnTo>
                    <a:pt x="130" y="132"/>
                  </a:lnTo>
                  <a:lnTo>
                    <a:pt x="129" y="132"/>
                  </a:lnTo>
                  <a:lnTo>
                    <a:pt x="129" y="131"/>
                  </a:lnTo>
                  <a:lnTo>
                    <a:pt x="129" y="130"/>
                  </a:lnTo>
                  <a:lnTo>
                    <a:pt x="128" y="129"/>
                  </a:lnTo>
                  <a:lnTo>
                    <a:pt x="128" y="128"/>
                  </a:lnTo>
                  <a:lnTo>
                    <a:pt x="128" y="127"/>
                  </a:lnTo>
                  <a:lnTo>
                    <a:pt x="127" y="127"/>
                  </a:lnTo>
                  <a:lnTo>
                    <a:pt x="127" y="126"/>
                  </a:lnTo>
                  <a:lnTo>
                    <a:pt x="127" y="125"/>
                  </a:lnTo>
                  <a:lnTo>
                    <a:pt x="126" y="125"/>
                  </a:lnTo>
                  <a:lnTo>
                    <a:pt x="126" y="124"/>
                  </a:lnTo>
                  <a:lnTo>
                    <a:pt x="125" y="124"/>
                  </a:lnTo>
                  <a:lnTo>
                    <a:pt x="124" y="124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3" y="122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21" y="124"/>
                  </a:lnTo>
                  <a:lnTo>
                    <a:pt x="120" y="125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7" y="125"/>
                  </a:lnTo>
                  <a:lnTo>
                    <a:pt x="117" y="126"/>
                  </a:lnTo>
                  <a:lnTo>
                    <a:pt x="116" y="126"/>
                  </a:lnTo>
                  <a:lnTo>
                    <a:pt x="115" y="127"/>
                  </a:lnTo>
                  <a:lnTo>
                    <a:pt x="114" y="127"/>
                  </a:lnTo>
                  <a:lnTo>
                    <a:pt x="114" y="126"/>
                  </a:lnTo>
                  <a:lnTo>
                    <a:pt x="113" y="126"/>
                  </a:lnTo>
                  <a:lnTo>
                    <a:pt x="113" y="125"/>
                  </a:lnTo>
                  <a:lnTo>
                    <a:pt x="114" y="125"/>
                  </a:lnTo>
                  <a:lnTo>
                    <a:pt x="115" y="124"/>
                  </a:lnTo>
                  <a:lnTo>
                    <a:pt x="115" y="123"/>
                  </a:lnTo>
                  <a:lnTo>
                    <a:pt x="116" y="123"/>
                  </a:lnTo>
                  <a:lnTo>
                    <a:pt x="116" y="122"/>
                  </a:lnTo>
                  <a:lnTo>
                    <a:pt x="116" y="121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3" y="120"/>
                  </a:lnTo>
                  <a:lnTo>
                    <a:pt x="112" y="119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4"/>
                  </a:lnTo>
                  <a:lnTo>
                    <a:pt x="109" y="113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4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3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1" y="116"/>
                  </a:lnTo>
                  <a:lnTo>
                    <a:pt x="100" y="116"/>
                  </a:lnTo>
                  <a:lnTo>
                    <a:pt x="100" y="117"/>
                  </a:lnTo>
                  <a:lnTo>
                    <a:pt x="96" y="118"/>
                  </a:lnTo>
                  <a:lnTo>
                    <a:pt x="95" y="117"/>
                  </a:lnTo>
                  <a:lnTo>
                    <a:pt x="92" y="116"/>
                  </a:lnTo>
                  <a:lnTo>
                    <a:pt x="91" y="117"/>
                  </a:lnTo>
                  <a:lnTo>
                    <a:pt x="89" y="116"/>
                  </a:lnTo>
                  <a:lnTo>
                    <a:pt x="88" y="115"/>
                  </a:lnTo>
                  <a:lnTo>
                    <a:pt x="87" y="115"/>
                  </a:lnTo>
                  <a:lnTo>
                    <a:pt x="87" y="114"/>
                  </a:lnTo>
                  <a:lnTo>
                    <a:pt x="88" y="113"/>
                  </a:lnTo>
                  <a:lnTo>
                    <a:pt x="89" y="112"/>
                  </a:lnTo>
                  <a:lnTo>
                    <a:pt x="89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89" y="108"/>
                  </a:lnTo>
                  <a:lnTo>
                    <a:pt x="88" y="107"/>
                  </a:lnTo>
                  <a:lnTo>
                    <a:pt x="86" y="106"/>
                  </a:lnTo>
                  <a:lnTo>
                    <a:pt x="85" y="106"/>
                  </a:lnTo>
                  <a:lnTo>
                    <a:pt x="83" y="107"/>
                  </a:lnTo>
                  <a:lnTo>
                    <a:pt x="81" y="106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4"/>
                  </a:lnTo>
                  <a:lnTo>
                    <a:pt x="78" y="104"/>
                  </a:lnTo>
                  <a:lnTo>
                    <a:pt x="77" y="105"/>
                  </a:lnTo>
                  <a:lnTo>
                    <a:pt x="76" y="108"/>
                  </a:lnTo>
                  <a:lnTo>
                    <a:pt x="75" y="108"/>
                  </a:lnTo>
                  <a:lnTo>
                    <a:pt x="73" y="107"/>
                  </a:lnTo>
                  <a:lnTo>
                    <a:pt x="72" y="106"/>
                  </a:lnTo>
                  <a:lnTo>
                    <a:pt x="71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68" y="100"/>
                  </a:lnTo>
                  <a:lnTo>
                    <a:pt x="66" y="98"/>
                  </a:lnTo>
                  <a:lnTo>
                    <a:pt x="64" y="95"/>
                  </a:lnTo>
                  <a:lnTo>
                    <a:pt x="61" y="91"/>
                  </a:lnTo>
                  <a:lnTo>
                    <a:pt x="60" y="90"/>
                  </a:lnTo>
                  <a:lnTo>
                    <a:pt x="59" y="89"/>
                  </a:lnTo>
                  <a:lnTo>
                    <a:pt x="58" y="88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4" y="82"/>
                  </a:lnTo>
                  <a:lnTo>
                    <a:pt x="53" y="81"/>
                  </a:lnTo>
                  <a:lnTo>
                    <a:pt x="51" y="82"/>
                  </a:lnTo>
                  <a:lnTo>
                    <a:pt x="49" y="82"/>
                  </a:lnTo>
                  <a:lnTo>
                    <a:pt x="48" y="82"/>
                  </a:lnTo>
                  <a:lnTo>
                    <a:pt x="46" y="81"/>
                  </a:lnTo>
                  <a:lnTo>
                    <a:pt x="44" y="78"/>
                  </a:lnTo>
                  <a:lnTo>
                    <a:pt x="44" y="77"/>
                  </a:lnTo>
                  <a:lnTo>
                    <a:pt x="44" y="76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2" y="70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0" y="66"/>
                  </a:lnTo>
                  <a:lnTo>
                    <a:pt x="39" y="66"/>
                  </a:lnTo>
                  <a:lnTo>
                    <a:pt x="38" y="67"/>
                  </a:lnTo>
                  <a:lnTo>
                    <a:pt x="38" y="69"/>
                  </a:lnTo>
                  <a:lnTo>
                    <a:pt x="38" y="70"/>
                  </a:lnTo>
                  <a:lnTo>
                    <a:pt x="37" y="70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2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6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29" y="61"/>
                  </a:lnTo>
                  <a:lnTo>
                    <a:pt x="28" y="60"/>
                  </a:lnTo>
                  <a:lnTo>
                    <a:pt x="27" y="60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59"/>
                  </a:lnTo>
                  <a:lnTo>
                    <a:pt x="20" y="58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20" y="45"/>
                  </a:lnTo>
                  <a:lnTo>
                    <a:pt x="20" y="44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29"/>
                  </a:lnTo>
                  <a:lnTo>
                    <a:pt x="14" y="28"/>
                  </a:lnTo>
                  <a:lnTo>
                    <a:pt x="15" y="27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0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6" y="16"/>
                  </a:lnTo>
                  <a:lnTo>
                    <a:pt x="5" y="15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56112" y="4930775"/>
              <a:ext cx="1441450" cy="409575"/>
            </a:xfrm>
            <a:custGeom>
              <a:avLst/>
              <a:gdLst>
                <a:gd name="T0" fmla="*/ 2147483647 w 984"/>
                <a:gd name="T1" fmla="*/ 2147483647 h 288"/>
                <a:gd name="T2" fmla="*/ 2147483647 w 984"/>
                <a:gd name="T3" fmla="*/ 2147483647 h 288"/>
                <a:gd name="T4" fmla="*/ 2147483647 w 984"/>
                <a:gd name="T5" fmla="*/ 2147483647 h 288"/>
                <a:gd name="T6" fmla="*/ 2147483647 w 984"/>
                <a:gd name="T7" fmla="*/ 2147483647 h 288"/>
                <a:gd name="T8" fmla="*/ 2147483647 w 984"/>
                <a:gd name="T9" fmla="*/ 2147483647 h 288"/>
                <a:gd name="T10" fmla="*/ 2147483647 w 984"/>
                <a:gd name="T11" fmla="*/ 2147483647 h 288"/>
                <a:gd name="T12" fmla="*/ 2147483647 w 984"/>
                <a:gd name="T13" fmla="*/ 2147483647 h 288"/>
                <a:gd name="T14" fmla="*/ 2147483647 w 984"/>
                <a:gd name="T15" fmla="*/ 2147483647 h 288"/>
                <a:gd name="T16" fmla="*/ 2147483647 w 984"/>
                <a:gd name="T17" fmla="*/ 2147483647 h 288"/>
                <a:gd name="T18" fmla="*/ 2147483647 w 984"/>
                <a:gd name="T19" fmla="*/ 2147483647 h 288"/>
                <a:gd name="T20" fmla="*/ 2147483647 w 984"/>
                <a:gd name="T21" fmla="*/ 2147483647 h 288"/>
                <a:gd name="T22" fmla="*/ 2147483647 w 984"/>
                <a:gd name="T23" fmla="*/ 2147483647 h 288"/>
                <a:gd name="T24" fmla="*/ 2147483647 w 984"/>
                <a:gd name="T25" fmla="*/ 2147483647 h 288"/>
                <a:gd name="T26" fmla="*/ 2147483647 w 984"/>
                <a:gd name="T27" fmla="*/ 2147483647 h 288"/>
                <a:gd name="T28" fmla="*/ 2147483647 w 984"/>
                <a:gd name="T29" fmla="*/ 2147483647 h 288"/>
                <a:gd name="T30" fmla="*/ 2147483647 w 984"/>
                <a:gd name="T31" fmla="*/ 2147483647 h 288"/>
                <a:gd name="T32" fmla="*/ 2147483647 w 984"/>
                <a:gd name="T33" fmla="*/ 2147483647 h 288"/>
                <a:gd name="T34" fmla="*/ 2147483647 w 984"/>
                <a:gd name="T35" fmla="*/ 2147483647 h 288"/>
                <a:gd name="T36" fmla="*/ 2147483647 w 984"/>
                <a:gd name="T37" fmla="*/ 2147483647 h 288"/>
                <a:gd name="T38" fmla="*/ 2147483647 w 984"/>
                <a:gd name="T39" fmla="*/ 2147483647 h 288"/>
                <a:gd name="T40" fmla="*/ 2147483647 w 984"/>
                <a:gd name="T41" fmla="*/ 2147483647 h 288"/>
                <a:gd name="T42" fmla="*/ 2147483647 w 984"/>
                <a:gd name="T43" fmla="*/ 2147483647 h 288"/>
                <a:gd name="T44" fmla="*/ 2147483647 w 984"/>
                <a:gd name="T45" fmla="*/ 2147483647 h 288"/>
                <a:gd name="T46" fmla="*/ 2147483647 w 984"/>
                <a:gd name="T47" fmla="*/ 2147483647 h 288"/>
                <a:gd name="T48" fmla="*/ 2147483647 w 984"/>
                <a:gd name="T49" fmla="*/ 2147483647 h 288"/>
                <a:gd name="T50" fmla="*/ 2147483647 w 984"/>
                <a:gd name="T51" fmla="*/ 2147483647 h 288"/>
                <a:gd name="T52" fmla="*/ 2147483647 w 984"/>
                <a:gd name="T53" fmla="*/ 2147483647 h 288"/>
                <a:gd name="T54" fmla="*/ 2147483647 w 984"/>
                <a:gd name="T55" fmla="*/ 2147483647 h 288"/>
                <a:gd name="T56" fmla="*/ 2147483647 w 984"/>
                <a:gd name="T57" fmla="*/ 2147483647 h 288"/>
                <a:gd name="T58" fmla="*/ 2147483647 w 984"/>
                <a:gd name="T59" fmla="*/ 2147483647 h 288"/>
                <a:gd name="T60" fmla="*/ 2147483647 w 984"/>
                <a:gd name="T61" fmla="*/ 2147483647 h 288"/>
                <a:gd name="T62" fmla="*/ 2147483647 w 984"/>
                <a:gd name="T63" fmla="*/ 2147483647 h 288"/>
                <a:gd name="T64" fmla="*/ 2147483647 w 984"/>
                <a:gd name="T65" fmla="*/ 2147483647 h 288"/>
                <a:gd name="T66" fmla="*/ 2147483647 w 984"/>
                <a:gd name="T67" fmla="*/ 2147483647 h 288"/>
                <a:gd name="T68" fmla="*/ 2147483647 w 984"/>
                <a:gd name="T69" fmla="*/ 2147483647 h 288"/>
                <a:gd name="T70" fmla="*/ 2147483647 w 984"/>
                <a:gd name="T71" fmla="*/ 2147483647 h 288"/>
                <a:gd name="T72" fmla="*/ 2147483647 w 984"/>
                <a:gd name="T73" fmla="*/ 2147483647 h 288"/>
                <a:gd name="T74" fmla="*/ 2147483647 w 984"/>
                <a:gd name="T75" fmla="*/ 2147483647 h 288"/>
                <a:gd name="T76" fmla="*/ 2147483647 w 984"/>
                <a:gd name="T77" fmla="*/ 2147483647 h 288"/>
                <a:gd name="T78" fmla="*/ 2147483647 w 984"/>
                <a:gd name="T79" fmla="*/ 2147483647 h 288"/>
                <a:gd name="T80" fmla="*/ 2147483647 w 984"/>
                <a:gd name="T81" fmla="*/ 2147483647 h 288"/>
                <a:gd name="T82" fmla="*/ 2147483647 w 984"/>
                <a:gd name="T83" fmla="*/ 2147483647 h 288"/>
                <a:gd name="T84" fmla="*/ 2147483647 w 984"/>
                <a:gd name="T85" fmla="*/ 2147483647 h 288"/>
                <a:gd name="T86" fmla="*/ 2147483647 w 984"/>
                <a:gd name="T87" fmla="*/ 2147483647 h 288"/>
                <a:gd name="T88" fmla="*/ 2147483647 w 984"/>
                <a:gd name="T89" fmla="*/ 2147483647 h 288"/>
                <a:gd name="T90" fmla="*/ 2147483647 w 984"/>
                <a:gd name="T91" fmla="*/ 2147483647 h 288"/>
                <a:gd name="T92" fmla="*/ 2147483647 w 984"/>
                <a:gd name="T93" fmla="*/ 2147483647 h 288"/>
                <a:gd name="T94" fmla="*/ 2147483647 w 984"/>
                <a:gd name="T95" fmla="*/ 2147483647 h 288"/>
                <a:gd name="T96" fmla="*/ 2147483647 w 984"/>
                <a:gd name="T97" fmla="*/ 2147483647 h 288"/>
                <a:gd name="T98" fmla="*/ 2147483647 w 984"/>
                <a:gd name="T99" fmla="*/ 2147483647 h 288"/>
                <a:gd name="T100" fmla="*/ 2147483647 w 984"/>
                <a:gd name="T101" fmla="*/ 2147483647 h 288"/>
                <a:gd name="T102" fmla="*/ 2147483647 w 984"/>
                <a:gd name="T103" fmla="*/ 2147483647 h 288"/>
                <a:gd name="T104" fmla="*/ 2147483647 w 984"/>
                <a:gd name="T105" fmla="*/ 2147483647 h 288"/>
                <a:gd name="T106" fmla="*/ 2147483647 w 984"/>
                <a:gd name="T107" fmla="*/ 2147483647 h 288"/>
                <a:gd name="T108" fmla="*/ 2147483647 w 984"/>
                <a:gd name="T109" fmla="*/ 2147483647 h 288"/>
                <a:gd name="T110" fmla="*/ 2147483647 w 984"/>
                <a:gd name="T111" fmla="*/ 2147483647 h 288"/>
                <a:gd name="T112" fmla="*/ 2147483647 w 984"/>
                <a:gd name="T113" fmla="*/ 2147483647 h 288"/>
                <a:gd name="T114" fmla="*/ 2147483647 w 984"/>
                <a:gd name="T115" fmla="*/ 2147483647 h 288"/>
                <a:gd name="T116" fmla="*/ 2147483647 w 984"/>
                <a:gd name="T117" fmla="*/ 2147483647 h 288"/>
                <a:gd name="T118" fmla="*/ 2147483647 w 984"/>
                <a:gd name="T119" fmla="*/ 2147483647 h 2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4"/>
                <a:gd name="T181" fmla="*/ 0 h 288"/>
                <a:gd name="T182" fmla="*/ 984 w 984"/>
                <a:gd name="T183" fmla="*/ 288 h 2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4" h="288">
                  <a:moveTo>
                    <a:pt x="88" y="288"/>
                  </a:moveTo>
                  <a:lnTo>
                    <a:pt x="88" y="284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3" y="283"/>
                  </a:lnTo>
                  <a:lnTo>
                    <a:pt x="82" y="283"/>
                  </a:lnTo>
                  <a:lnTo>
                    <a:pt x="78" y="283"/>
                  </a:lnTo>
                  <a:lnTo>
                    <a:pt x="76" y="282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1" y="281"/>
                  </a:lnTo>
                  <a:lnTo>
                    <a:pt x="70" y="280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7"/>
                  </a:lnTo>
                  <a:lnTo>
                    <a:pt x="68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6" y="274"/>
                  </a:lnTo>
                  <a:lnTo>
                    <a:pt x="66" y="273"/>
                  </a:lnTo>
                  <a:lnTo>
                    <a:pt x="65" y="272"/>
                  </a:lnTo>
                  <a:lnTo>
                    <a:pt x="64" y="271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2" y="261"/>
                  </a:lnTo>
                  <a:lnTo>
                    <a:pt x="62" y="260"/>
                  </a:lnTo>
                  <a:lnTo>
                    <a:pt x="62" y="259"/>
                  </a:lnTo>
                  <a:lnTo>
                    <a:pt x="61" y="258"/>
                  </a:lnTo>
                  <a:lnTo>
                    <a:pt x="61" y="256"/>
                  </a:lnTo>
                  <a:lnTo>
                    <a:pt x="61" y="255"/>
                  </a:lnTo>
                  <a:lnTo>
                    <a:pt x="60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8" y="253"/>
                  </a:lnTo>
                  <a:lnTo>
                    <a:pt x="57" y="252"/>
                  </a:lnTo>
                  <a:lnTo>
                    <a:pt x="55" y="251"/>
                  </a:lnTo>
                  <a:lnTo>
                    <a:pt x="54" y="251"/>
                  </a:lnTo>
                  <a:lnTo>
                    <a:pt x="53" y="250"/>
                  </a:lnTo>
                  <a:lnTo>
                    <a:pt x="52" y="250"/>
                  </a:lnTo>
                  <a:lnTo>
                    <a:pt x="51" y="249"/>
                  </a:lnTo>
                  <a:lnTo>
                    <a:pt x="50" y="248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3"/>
                  </a:lnTo>
                  <a:lnTo>
                    <a:pt x="49" y="242"/>
                  </a:lnTo>
                  <a:lnTo>
                    <a:pt x="49" y="241"/>
                  </a:lnTo>
                  <a:lnTo>
                    <a:pt x="48" y="240"/>
                  </a:lnTo>
                  <a:lnTo>
                    <a:pt x="47" y="239"/>
                  </a:lnTo>
                  <a:lnTo>
                    <a:pt x="46" y="239"/>
                  </a:lnTo>
                  <a:lnTo>
                    <a:pt x="46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4" y="237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3"/>
                  </a:lnTo>
                  <a:lnTo>
                    <a:pt x="42" y="233"/>
                  </a:lnTo>
                  <a:lnTo>
                    <a:pt x="42" y="232"/>
                  </a:lnTo>
                  <a:lnTo>
                    <a:pt x="41" y="231"/>
                  </a:lnTo>
                  <a:lnTo>
                    <a:pt x="41" y="230"/>
                  </a:lnTo>
                  <a:lnTo>
                    <a:pt x="41" y="229"/>
                  </a:lnTo>
                  <a:lnTo>
                    <a:pt x="40" y="228"/>
                  </a:lnTo>
                  <a:lnTo>
                    <a:pt x="40" y="227"/>
                  </a:lnTo>
                  <a:lnTo>
                    <a:pt x="39" y="226"/>
                  </a:lnTo>
                  <a:lnTo>
                    <a:pt x="38" y="226"/>
                  </a:lnTo>
                  <a:lnTo>
                    <a:pt x="37" y="226"/>
                  </a:lnTo>
                  <a:lnTo>
                    <a:pt x="36" y="226"/>
                  </a:lnTo>
                  <a:lnTo>
                    <a:pt x="33" y="225"/>
                  </a:lnTo>
                  <a:lnTo>
                    <a:pt x="32" y="224"/>
                  </a:lnTo>
                  <a:lnTo>
                    <a:pt x="31" y="224"/>
                  </a:lnTo>
                  <a:lnTo>
                    <a:pt x="30" y="224"/>
                  </a:lnTo>
                  <a:lnTo>
                    <a:pt x="29" y="224"/>
                  </a:lnTo>
                  <a:lnTo>
                    <a:pt x="28" y="223"/>
                  </a:lnTo>
                  <a:lnTo>
                    <a:pt x="27" y="223"/>
                  </a:lnTo>
                  <a:lnTo>
                    <a:pt x="27" y="222"/>
                  </a:lnTo>
                  <a:lnTo>
                    <a:pt x="26" y="222"/>
                  </a:lnTo>
                  <a:lnTo>
                    <a:pt x="26" y="221"/>
                  </a:lnTo>
                  <a:lnTo>
                    <a:pt x="25" y="221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20"/>
                  </a:lnTo>
                  <a:lnTo>
                    <a:pt x="22" y="219"/>
                  </a:lnTo>
                  <a:lnTo>
                    <a:pt x="21" y="219"/>
                  </a:lnTo>
                  <a:lnTo>
                    <a:pt x="20" y="220"/>
                  </a:lnTo>
                  <a:lnTo>
                    <a:pt x="19" y="220"/>
                  </a:lnTo>
                  <a:lnTo>
                    <a:pt x="18" y="220"/>
                  </a:lnTo>
                  <a:lnTo>
                    <a:pt x="17" y="220"/>
                  </a:lnTo>
                  <a:lnTo>
                    <a:pt x="16" y="220"/>
                  </a:lnTo>
                  <a:lnTo>
                    <a:pt x="16" y="219"/>
                  </a:lnTo>
                  <a:lnTo>
                    <a:pt x="15" y="219"/>
                  </a:lnTo>
                  <a:lnTo>
                    <a:pt x="14" y="218"/>
                  </a:lnTo>
                  <a:lnTo>
                    <a:pt x="13" y="218"/>
                  </a:lnTo>
                  <a:lnTo>
                    <a:pt x="13" y="217"/>
                  </a:lnTo>
                  <a:lnTo>
                    <a:pt x="13" y="216"/>
                  </a:lnTo>
                  <a:lnTo>
                    <a:pt x="12" y="216"/>
                  </a:lnTo>
                  <a:lnTo>
                    <a:pt x="12" y="215"/>
                  </a:lnTo>
                  <a:lnTo>
                    <a:pt x="11" y="215"/>
                  </a:lnTo>
                  <a:lnTo>
                    <a:pt x="10" y="215"/>
                  </a:lnTo>
                  <a:lnTo>
                    <a:pt x="9" y="214"/>
                  </a:lnTo>
                  <a:lnTo>
                    <a:pt x="8" y="213"/>
                  </a:lnTo>
                  <a:lnTo>
                    <a:pt x="7" y="213"/>
                  </a:lnTo>
                  <a:lnTo>
                    <a:pt x="6" y="212"/>
                  </a:lnTo>
                  <a:lnTo>
                    <a:pt x="5" y="212"/>
                  </a:lnTo>
                  <a:lnTo>
                    <a:pt x="4" y="211"/>
                  </a:lnTo>
                  <a:lnTo>
                    <a:pt x="3" y="211"/>
                  </a:lnTo>
                  <a:lnTo>
                    <a:pt x="2" y="211"/>
                  </a:lnTo>
                  <a:lnTo>
                    <a:pt x="1" y="211"/>
                  </a:lnTo>
                  <a:lnTo>
                    <a:pt x="0" y="210"/>
                  </a:lnTo>
                  <a:lnTo>
                    <a:pt x="2" y="210"/>
                  </a:lnTo>
                  <a:lnTo>
                    <a:pt x="4" y="210"/>
                  </a:lnTo>
                  <a:lnTo>
                    <a:pt x="7" y="210"/>
                  </a:lnTo>
                  <a:lnTo>
                    <a:pt x="10" y="210"/>
                  </a:lnTo>
                  <a:lnTo>
                    <a:pt x="14" y="210"/>
                  </a:lnTo>
                  <a:lnTo>
                    <a:pt x="15" y="210"/>
                  </a:lnTo>
                  <a:lnTo>
                    <a:pt x="21" y="209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39" y="209"/>
                  </a:lnTo>
                  <a:lnTo>
                    <a:pt x="43" y="209"/>
                  </a:lnTo>
                  <a:lnTo>
                    <a:pt x="45" y="209"/>
                  </a:lnTo>
                  <a:lnTo>
                    <a:pt x="49" y="209"/>
                  </a:lnTo>
                  <a:lnTo>
                    <a:pt x="50" y="209"/>
                  </a:lnTo>
                  <a:lnTo>
                    <a:pt x="58" y="209"/>
                  </a:lnTo>
                  <a:lnTo>
                    <a:pt x="59" y="209"/>
                  </a:lnTo>
                  <a:lnTo>
                    <a:pt x="66" y="209"/>
                  </a:lnTo>
                  <a:lnTo>
                    <a:pt x="69" y="209"/>
                  </a:lnTo>
                  <a:lnTo>
                    <a:pt x="77" y="209"/>
                  </a:lnTo>
                  <a:lnTo>
                    <a:pt x="85" y="209"/>
                  </a:lnTo>
                  <a:lnTo>
                    <a:pt x="91" y="209"/>
                  </a:lnTo>
                  <a:lnTo>
                    <a:pt x="94" y="209"/>
                  </a:lnTo>
                  <a:lnTo>
                    <a:pt x="98" y="209"/>
                  </a:lnTo>
                  <a:lnTo>
                    <a:pt x="101" y="209"/>
                  </a:lnTo>
                  <a:lnTo>
                    <a:pt x="103" y="208"/>
                  </a:lnTo>
                  <a:lnTo>
                    <a:pt x="105" y="208"/>
                  </a:lnTo>
                  <a:lnTo>
                    <a:pt x="106" y="209"/>
                  </a:lnTo>
                  <a:lnTo>
                    <a:pt x="109" y="208"/>
                  </a:lnTo>
                  <a:lnTo>
                    <a:pt x="112" y="208"/>
                  </a:lnTo>
                  <a:lnTo>
                    <a:pt x="113" y="208"/>
                  </a:lnTo>
                  <a:lnTo>
                    <a:pt x="116" y="208"/>
                  </a:lnTo>
                  <a:lnTo>
                    <a:pt x="117" y="208"/>
                  </a:lnTo>
                  <a:lnTo>
                    <a:pt x="118" y="208"/>
                  </a:lnTo>
                  <a:lnTo>
                    <a:pt x="119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6" y="208"/>
                  </a:lnTo>
                  <a:lnTo>
                    <a:pt x="129" y="208"/>
                  </a:lnTo>
                  <a:lnTo>
                    <a:pt x="132" y="208"/>
                  </a:lnTo>
                  <a:lnTo>
                    <a:pt x="136" y="208"/>
                  </a:lnTo>
                  <a:lnTo>
                    <a:pt x="140" y="208"/>
                  </a:lnTo>
                  <a:lnTo>
                    <a:pt x="145" y="208"/>
                  </a:lnTo>
                  <a:lnTo>
                    <a:pt x="151" y="208"/>
                  </a:lnTo>
                  <a:lnTo>
                    <a:pt x="152" y="208"/>
                  </a:lnTo>
                  <a:lnTo>
                    <a:pt x="153" y="208"/>
                  </a:lnTo>
                  <a:lnTo>
                    <a:pt x="159" y="208"/>
                  </a:lnTo>
                  <a:lnTo>
                    <a:pt x="160" y="208"/>
                  </a:lnTo>
                  <a:lnTo>
                    <a:pt x="162" y="208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8"/>
                  </a:lnTo>
                  <a:lnTo>
                    <a:pt x="175" y="208"/>
                  </a:lnTo>
                  <a:lnTo>
                    <a:pt x="176" y="208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84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90" y="207"/>
                  </a:lnTo>
                  <a:lnTo>
                    <a:pt x="192" y="207"/>
                  </a:lnTo>
                  <a:lnTo>
                    <a:pt x="194" y="207"/>
                  </a:lnTo>
                  <a:lnTo>
                    <a:pt x="198" y="207"/>
                  </a:lnTo>
                  <a:lnTo>
                    <a:pt x="201" y="207"/>
                  </a:lnTo>
                  <a:lnTo>
                    <a:pt x="209" y="207"/>
                  </a:lnTo>
                  <a:lnTo>
                    <a:pt x="216" y="207"/>
                  </a:lnTo>
                  <a:lnTo>
                    <a:pt x="224" y="207"/>
                  </a:lnTo>
                  <a:lnTo>
                    <a:pt x="230" y="206"/>
                  </a:lnTo>
                  <a:lnTo>
                    <a:pt x="236" y="206"/>
                  </a:lnTo>
                  <a:lnTo>
                    <a:pt x="244" y="206"/>
                  </a:lnTo>
                  <a:lnTo>
                    <a:pt x="253" y="206"/>
                  </a:lnTo>
                  <a:lnTo>
                    <a:pt x="255" y="206"/>
                  </a:lnTo>
                  <a:lnTo>
                    <a:pt x="256" y="206"/>
                  </a:lnTo>
                  <a:lnTo>
                    <a:pt x="257" y="206"/>
                  </a:lnTo>
                  <a:lnTo>
                    <a:pt x="257" y="207"/>
                  </a:lnTo>
                  <a:lnTo>
                    <a:pt x="257" y="210"/>
                  </a:lnTo>
                  <a:lnTo>
                    <a:pt x="257" y="211"/>
                  </a:lnTo>
                  <a:lnTo>
                    <a:pt x="257" y="212"/>
                  </a:lnTo>
                  <a:lnTo>
                    <a:pt x="257" y="214"/>
                  </a:lnTo>
                  <a:lnTo>
                    <a:pt x="257" y="215"/>
                  </a:lnTo>
                  <a:lnTo>
                    <a:pt x="257" y="221"/>
                  </a:lnTo>
                  <a:lnTo>
                    <a:pt x="257" y="223"/>
                  </a:lnTo>
                  <a:lnTo>
                    <a:pt x="258" y="230"/>
                  </a:lnTo>
                  <a:lnTo>
                    <a:pt x="258" y="232"/>
                  </a:lnTo>
                  <a:lnTo>
                    <a:pt x="258" y="233"/>
                  </a:lnTo>
                  <a:lnTo>
                    <a:pt x="258" y="234"/>
                  </a:lnTo>
                  <a:lnTo>
                    <a:pt x="258" y="237"/>
                  </a:lnTo>
                  <a:lnTo>
                    <a:pt x="258" y="243"/>
                  </a:lnTo>
                  <a:lnTo>
                    <a:pt x="258" y="245"/>
                  </a:lnTo>
                  <a:lnTo>
                    <a:pt x="258" y="248"/>
                  </a:lnTo>
                  <a:lnTo>
                    <a:pt x="258" y="251"/>
                  </a:lnTo>
                  <a:lnTo>
                    <a:pt x="259" y="257"/>
                  </a:lnTo>
                  <a:lnTo>
                    <a:pt x="259" y="258"/>
                  </a:lnTo>
                  <a:lnTo>
                    <a:pt x="259" y="261"/>
                  </a:lnTo>
                  <a:lnTo>
                    <a:pt x="259" y="263"/>
                  </a:lnTo>
                  <a:lnTo>
                    <a:pt x="259" y="266"/>
                  </a:lnTo>
                  <a:lnTo>
                    <a:pt x="263" y="266"/>
                  </a:lnTo>
                  <a:lnTo>
                    <a:pt x="264" y="266"/>
                  </a:lnTo>
                  <a:lnTo>
                    <a:pt x="265" y="266"/>
                  </a:lnTo>
                  <a:lnTo>
                    <a:pt x="266" y="266"/>
                  </a:lnTo>
                  <a:lnTo>
                    <a:pt x="267" y="265"/>
                  </a:lnTo>
                  <a:lnTo>
                    <a:pt x="269" y="265"/>
                  </a:lnTo>
                  <a:lnTo>
                    <a:pt x="270" y="265"/>
                  </a:lnTo>
                  <a:lnTo>
                    <a:pt x="272" y="265"/>
                  </a:lnTo>
                  <a:lnTo>
                    <a:pt x="274" y="265"/>
                  </a:lnTo>
                  <a:lnTo>
                    <a:pt x="281" y="265"/>
                  </a:lnTo>
                  <a:lnTo>
                    <a:pt x="283" y="265"/>
                  </a:lnTo>
                  <a:lnTo>
                    <a:pt x="285" y="265"/>
                  </a:lnTo>
                  <a:lnTo>
                    <a:pt x="288" y="265"/>
                  </a:lnTo>
                  <a:lnTo>
                    <a:pt x="289" y="265"/>
                  </a:lnTo>
                  <a:lnTo>
                    <a:pt x="290" y="265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299" y="264"/>
                  </a:lnTo>
                  <a:lnTo>
                    <a:pt x="303" y="264"/>
                  </a:lnTo>
                  <a:lnTo>
                    <a:pt x="304" y="264"/>
                  </a:lnTo>
                  <a:lnTo>
                    <a:pt x="307" y="264"/>
                  </a:lnTo>
                  <a:lnTo>
                    <a:pt x="308" y="264"/>
                  </a:lnTo>
                  <a:lnTo>
                    <a:pt x="309" y="264"/>
                  </a:lnTo>
                  <a:lnTo>
                    <a:pt x="310" y="264"/>
                  </a:lnTo>
                  <a:lnTo>
                    <a:pt x="321" y="263"/>
                  </a:lnTo>
                  <a:lnTo>
                    <a:pt x="322" y="263"/>
                  </a:lnTo>
                  <a:lnTo>
                    <a:pt x="332" y="262"/>
                  </a:lnTo>
                  <a:lnTo>
                    <a:pt x="334" y="262"/>
                  </a:lnTo>
                  <a:lnTo>
                    <a:pt x="336" y="262"/>
                  </a:lnTo>
                  <a:lnTo>
                    <a:pt x="337" y="262"/>
                  </a:lnTo>
                  <a:lnTo>
                    <a:pt x="338" y="262"/>
                  </a:lnTo>
                  <a:lnTo>
                    <a:pt x="339" y="262"/>
                  </a:lnTo>
                  <a:lnTo>
                    <a:pt x="340" y="261"/>
                  </a:lnTo>
                  <a:lnTo>
                    <a:pt x="341" y="261"/>
                  </a:lnTo>
                  <a:lnTo>
                    <a:pt x="342" y="261"/>
                  </a:lnTo>
                  <a:lnTo>
                    <a:pt x="345" y="261"/>
                  </a:lnTo>
                  <a:lnTo>
                    <a:pt x="347" y="261"/>
                  </a:lnTo>
                  <a:lnTo>
                    <a:pt x="348" y="261"/>
                  </a:lnTo>
                  <a:lnTo>
                    <a:pt x="349" y="261"/>
                  </a:lnTo>
                  <a:lnTo>
                    <a:pt x="350" y="261"/>
                  </a:lnTo>
                  <a:lnTo>
                    <a:pt x="353" y="261"/>
                  </a:lnTo>
                  <a:lnTo>
                    <a:pt x="354" y="260"/>
                  </a:lnTo>
                  <a:lnTo>
                    <a:pt x="356" y="260"/>
                  </a:lnTo>
                  <a:lnTo>
                    <a:pt x="357" y="260"/>
                  </a:lnTo>
                  <a:lnTo>
                    <a:pt x="358" y="260"/>
                  </a:lnTo>
                  <a:lnTo>
                    <a:pt x="361" y="260"/>
                  </a:lnTo>
                  <a:lnTo>
                    <a:pt x="364" y="259"/>
                  </a:lnTo>
                  <a:lnTo>
                    <a:pt x="370" y="259"/>
                  </a:lnTo>
                  <a:lnTo>
                    <a:pt x="371" y="259"/>
                  </a:lnTo>
                  <a:lnTo>
                    <a:pt x="373" y="259"/>
                  </a:lnTo>
                  <a:lnTo>
                    <a:pt x="376" y="259"/>
                  </a:lnTo>
                  <a:lnTo>
                    <a:pt x="377" y="259"/>
                  </a:lnTo>
                  <a:lnTo>
                    <a:pt x="381" y="259"/>
                  </a:lnTo>
                  <a:lnTo>
                    <a:pt x="383" y="259"/>
                  </a:lnTo>
                  <a:lnTo>
                    <a:pt x="388" y="258"/>
                  </a:lnTo>
                  <a:lnTo>
                    <a:pt x="393" y="258"/>
                  </a:lnTo>
                  <a:lnTo>
                    <a:pt x="394" y="258"/>
                  </a:lnTo>
                  <a:lnTo>
                    <a:pt x="397" y="258"/>
                  </a:lnTo>
                  <a:lnTo>
                    <a:pt x="406" y="258"/>
                  </a:lnTo>
                  <a:lnTo>
                    <a:pt x="408" y="257"/>
                  </a:lnTo>
                  <a:lnTo>
                    <a:pt x="414" y="257"/>
                  </a:lnTo>
                  <a:lnTo>
                    <a:pt x="415" y="257"/>
                  </a:lnTo>
                  <a:lnTo>
                    <a:pt x="416" y="257"/>
                  </a:lnTo>
                  <a:lnTo>
                    <a:pt x="417" y="257"/>
                  </a:lnTo>
                  <a:lnTo>
                    <a:pt x="420" y="257"/>
                  </a:lnTo>
                  <a:lnTo>
                    <a:pt x="421" y="257"/>
                  </a:lnTo>
                  <a:lnTo>
                    <a:pt x="425" y="257"/>
                  </a:lnTo>
                  <a:lnTo>
                    <a:pt x="426" y="256"/>
                  </a:lnTo>
                  <a:lnTo>
                    <a:pt x="427" y="256"/>
                  </a:lnTo>
                  <a:lnTo>
                    <a:pt x="428" y="256"/>
                  </a:lnTo>
                  <a:lnTo>
                    <a:pt x="430" y="256"/>
                  </a:lnTo>
                  <a:lnTo>
                    <a:pt x="433" y="256"/>
                  </a:lnTo>
                  <a:lnTo>
                    <a:pt x="435" y="256"/>
                  </a:lnTo>
                  <a:lnTo>
                    <a:pt x="438" y="256"/>
                  </a:lnTo>
                  <a:lnTo>
                    <a:pt x="439" y="256"/>
                  </a:lnTo>
                  <a:lnTo>
                    <a:pt x="440" y="255"/>
                  </a:lnTo>
                  <a:lnTo>
                    <a:pt x="443" y="255"/>
                  </a:lnTo>
                  <a:lnTo>
                    <a:pt x="443" y="254"/>
                  </a:lnTo>
                  <a:lnTo>
                    <a:pt x="443" y="251"/>
                  </a:lnTo>
                  <a:lnTo>
                    <a:pt x="444" y="243"/>
                  </a:lnTo>
                  <a:lnTo>
                    <a:pt x="444" y="241"/>
                  </a:lnTo>
                  <a:lnTo>
                    <a:pt x="444" y="240"/>
                  </a:lnTo>
                  <a:lnTo>
                    <a:pt x="444" y="238"/>
                  </a:lnTo>
                  <a:lnTo>
                    <a:pt x="444" y="236"/>
                  </a:lnTo>
                  <a:lnTo>
                    <a:pt x="444" y="235"/>
                  </a:lnTo>
                  <a:lnTo>
                    <a:pt x="444" y="232"/>
                  </a:lnTo>
                  <a:lnTo>
                    <a:pt x="444" y="231"/>
                  </a:lnTo>
                  <a:lnTo>
                    <a:pt x="444" y="217"/>
                  </a:lnTo>
                  <a:lnTo>
                    <a:pt x="444" y="213"/>
                  </a:lnTo>
                  <a:lnTo>
                    <a:pt x="444" y="206"/>
                  </a:lnTo>
                  <a:lnTo>
                    <a:pt x="444" y="205"/>
                  </a:lnTo>
                  <a:lnTo>
                    <a:pt x="444" y="199"/>
                  </a:lnTo>
                  <a:lnTo>
                    <a:pt x="444" y="193"/>
                  </a:lnTo>
                  <a:lnTo>
                    <a:pt x="443" y="189"/>
                  </a:lnTo>
                  <a:lnTo>
                    <a:pt x="443" y="187"/>
                  </a:lnTo>
                  <a:lnTo>
                    <a:pt x="443" y="184"/>
                  </a:lnTo>
                  <a:lnTo>
                    <a:pt x="443" y="178"/>
                  </a:lnTo>
                  <a:lnTo>
                    <a:pt x="443" y="173"/>
                  </a:lnTo>
                  <a:lnTo>
                    <a:pt x="443" y="166"/>
                  </a:lnTo>
                  <a:lnTo>
                    <a:pt x="443" y="154"/>
                  </a:lnTo>
                  <a:lnTo>
                    <a:pt x="443" y="152"/>
                  </a:lnTo>
                  <a:lnTo>
                    <a:pt x="443" y="146"/>
                  </a:lnTo>
                  <a:lnTo>
                    <a:pt x="443" y="145"/>
                  </a:lnTo>
                  <a:lnTo>
                    <a:pt x="443" y="143"/>
                  </a:lnTo>
                  <a:lnTo>
                    <a:pt x="443" y="138"/>
                  </a:lnTo>
                  <a:lnTo>
                    <a:pt x="443" y="128"/>
                  </a:lnTo>
                  <a:lnTo>
                    <a:pt x="443" y="127"/>
                  </a:lnTo>
                  <a:lnTo>
                    <a:pt x="443" y="126"/>
                  </a:lnTo>
                  <a:lnTo>
                    <a:pt x="443" y="122"/>
                  </a:lnTo>
                  <a:lnTo>
                    <a:pt x="443" y="121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2"/>
                  </a:lnTo>
                  <a:lnTo>
                    <a:pt x="443" y="111"/>
                  </a:lnTo>
                  <a:lnTo>
                    <a:pt x="442" y="108"/>
                  </a:lnTo>
                  <a:lnTo>
                    <a:pt x="442" y="107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2" y="102"/>
                  </a:lnTo>
                  <a:lnTo>
                    <a:pt x="442" y="89"/>
                  </a:lnTo>
                  <a:lnTo>
                    <a:pt x="442" y="88"/>
                  </a:lnTo>
                  <a:lnTo>
                    <a:pt x="442" y="86"/>
                  </a:lnTo>
                  <a:lnTo>
                    <a:pt x="442" y="85"/>
                  </a:lnTo>
                  <a:lnTo>
                    <a:pt x="442" y="79"/>
                  </a:lnTo>
                  <a:lnTo>
                    <a:pt x="442" y="75"/>
                  </a:lnTo>
                  <a:lnTo>
                    <a:pt x="442" y="68"/>
                  </a:lnTo>
                  <a:lnTo>
                    <a:pt x="442" y="60"/>
                  </a:lnTo>
                  <a:lnTo>
                    <a:pt x="442" y="58"/>
                  </a:lnTo>
                  <a:lnTo>
                    <a:pt x="442" y="55"/>
                  </a:lnTo>
                  <a:lnTo>
                    <a:pt x="444" y="54"/>
                  </a:lnTo>
                  <a:lnTo>
                    <a:pt x="449" y="54"/>
                  </a:lnTo>
                  <a:lnTo>
                    <a:pt x="453" y="54"/>
                  </a:lnTo>
                  <a:lnTo>
                    <a:pt x="455" y="54"/>
                  </a:lnTo>
                  <a:lnTo>
                    <a:pt x="456" y="54"/>
                  </a:lnTo>
                  <a:lnTo>
                    <a:pt x="458" y="54"/>
                  </a:lnTo>
                  <a:lnTo>
                    <a:pt x="459" y="54"/>
                  </a:lnTo>
                  <a:lnTo>
                    <a:pt x="460" y="54"/>
                  </a:lnTo>
                  <a:lnTo>
                    <a:pt x="462" y="54"/>
                  </a:lnTo>
                  <a:lnTo>
                    <a:pt x="465" y="54"/>
                  </a:lnTo>
                  <a:lnTo>
                    <a:pt x="467" y="54"/>
                  </a:lnTo>
                  <a:lnTo>
                    <a:pt x="470" y="54"/>
                  </a:lnTo>
                  <a:lnTo>
                    <a:pt x="471" y="54"/>
                  </a:lnTo>
                  <a:lnTo>
                    <a:pt x="476" y="54"/>
                  </a:lnTo>
                  <a:lnTo>
                    <a:pt x="480" y="54"/>
                  </a:lnTo>
                  <a:lnTo>
                    <a:pt x="481" y="54"/>
                  </a:lnTo>
                  <a:lnTo>
                    <a:pt x="482" y="54"/>
                  </a:lnTo>
                  <a:lnTo>
                    <a:pt x="487" y="54"/>
                  </a:lnTo>
                  <a:lnTo>
                    <a:pt x="488" y="54"/>
                  </a:lnTo>
                  <a:lnTo>
                    <a:pt x="492" y="54"/>
                  </a:lnTo>
                  <a:lnTo>
                    <a:pt x="495" y="54"/>
                  </a:lnTo>
                  <a:lnTo>
                    <a:pt x="497" y="54"/>
                  </a:lnTo>
                  <a:lnTo>
                    <a:pt x="499" y="54"/>
                  </a:lnTo>
                  <a:lnTo>
                    <a:pt x="500" y="54"/>
                  </a:lnTo>
                  <a:lnTo>
                    <a:pt x="502" y="54"/>
                  </a:lnTo>
                  <a:lnTo>
                    <a:pt x="503" y="54"/>
                  </a:lnTo>
                  <a:lnTo>
                    <a:pt x="504" y="54"/>
                  </a:lnTo>
                  <a:lnTo>
                    <a:pt x="506" y="54"/>
                  </a:lnTo>
                  <a:lnTo>
                    <a:pt x="507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0" y="54"/>
                  </a:lnTo>
                  <a:lnTo>
                    <a:pt x="511" y="54"/>
                  </a:lnTo>
                  <a:lnTo>
                    <a:pt x="513" y="54"/>
                  </a:lnTo>
                  <a:lnTo>
                    <a:pt x="518" y="53"/>
                  </a:lnTo>
                  <a:lnTo>
                    <a:pt x="522" y="53"/>
                  </a:lnTo>
                  <a:lnTo>
                    <a:pt x="523" y="53"/>
                  </a:lnTo>
                  <a:lnTo>
                    <a:pt x="525" y="53"/>
                  </a:lnTo>
                  <a:lnTo>
                    <a:pt x="526" y="53"/>
                  </a:lnTo>
                  <a:lnTo>
                    <a:pt x="527" y="53"/>
                  </a:lnTo>
                  <a:lnTo>
                    <a:pt x="529" y="53"/>
                  </a:lnTo>
                  <a:lnTo>
                    <a:pt x="533" y="53"/>
                  </a:lnTo>
                  <a:lnTo>
                    <a:pt x="537" y="53"/>
                  </a:lnTo>
                  <a:lnTo>
                    <a:pt x="538" y="52"/>
                  </a:lnTo>
                  <a:lnTo>
                    <a:pt x="544" y="52"/>
                  </a:lnTo>
                  <a:lnTo>
                    <a:pt x="548" y="52"/>
                  </a:lnTo>
                  <a:lnTo>
                    <a:pt x="550" y="52"/>
                  </a:lnTo>
                  <a:lnTo>
                    <a:pt x="552" y="52"/>
                  </a:lnTo>
                  <a:lnTo>
                    <a:pt x="554" y="52"/>
                  </a:lnTo>
                  <a:lnTo>
                    <a:pt x="557" y="52"/>
                  </a:lnTo>
                  <a:lnTo>
                    <a:pt x="558" y="52"/>
                  </a:lnTo>
                  <a:lnTo>
                    <a:pt x="559" y="52"/>
                  </a:lnTo>
                  <a:lnTo>
                    <a:pt x="566" y="52"/>
                  </a:lnTo>
                  <a:lnTo>
                    <a:pt x="572" y="52"/>
                  </a:lnTo>
                  <a:lnTo>
                    <a:pt x="576" y="51"/>
                  </a:lnTo>
                  <a:lnTo>
                    <a:pt x="579" y="51"/>
                  </a:lnTo>
                  <a:lnTo>
                    <a:pt x="582" y="51"/>
                  </a:lnTo>
                  <a:lnTo>
                    <a:pt x="584" y="51"/>
                  </a:lnTo>
                  <a:lnTo>
                    <a:pt x="588" y="51"/>
                  </a:lnTo>
                  <a:lnTo>
                    <a:pt x="588" y="53"/>
                  </a:lnTo>
                  <a:lnTo>
                    <a:pt x="588" y="54"/>
                  </a:lnTo>
                  <a:lnTo>
                    <a:pt x="588" y="56"/>
                  </a:lnTo>
                  <a:lnTo>
                    <a:pt x="588" y="58"/>
                  </a:lnTo>
                  <a:lnTo>
                    <a:pt x="588" y="60"/>
                  </a:lnTo>
                  <a:lnTo>
                    <a:pt x="588" y="62"/>
                  </a:lnTo>
                  <a:lnTo>
                    <a:pt x="590" y="60"/>
                  </a:lnTo>
                  <a:lnTo>
                    <a:pt x="591" y="60"/>
                  </a:lnTo>
                  <a:lnTo>
                    <a:pt x="592" y="58"/>
                  </a:lnTo>
                  <a:lnTo>
                    <a:pt x="593" y="58"/>
                  </a:lnTo>
                  <a:lnTo>
                    <a:pt x="596" y="55"/>
                  </a:lnTo>
                  <a:lnTo>
                    <a:pt x="597" y="55"/>
                  </a:lnTo>
                  <a:lnTo>
                    <a:pt x="597" y="54"/>
                  </a:lnTo>
                  <a:lnTo>
                    <a:pt x="599" y="53"/>
                  </a:lnTo>
                  <a:lnTo>
                    <a:pt x="599" y="52"/>
                  </a:lnTo>
                  <a:lnTo>
                    <a:pt x="602" y="50"/>
                  </a:lnTo>
                  <a:lnTo>
                    <a:pt x="603" y="49"/>
                  </a:lnTo>
                  <a:lnTo>
                    <a:pt x="604" y="49"/>
                  </a:lnTo>
                  <a:lnTo>
                    <a:pt x="606" y="48"/>
                  </a:lnTo>
                  <a:lnTo>
                    <a:pt x="608" y="45"/>
                  </a:lnTo>
                  <a:lnTo>
                    <a:pt x="609" y="44"/>
                  </a:lnTo>
                  <a:lnTo>
                    <a:pt x="610" y="43"/>
                  </a:lnTo>
                  <a:lnTo>
                    <a:pt x="611" y="43"/>
                  </a:lnTo>
                  <a:lnTo>
                    <a:pt x="612" y="43"/>
                  </a:lnTo>
                  <a:lnTo>
                    <a:pt x="613" y="42"/>
                  </a:lnTo>
                  <a:lnTo>
                    <a:pt x="613" y="41"/>
                  </a:lnTo>
                  <a:lnTo>
                    <a:pt x="614" y="40"/>
                  </a:lnTo>
                  <a:lnTo>
                    <a:pt x="616" y="39"/>
                  </a:lnTo>
                  <a:lnTo>
                    <a:pt x="619" y="37"/>
                  </a:lnTo>
                  <a:lnTo>
                    <a:pt x="623" y="33"/>
                  </a:lnTo>
                  <a:lnTo>
                    <a:pt x="623" y="32"/>
                  </a:lnTo>
                  <a:lnTo>
                    <a:pt x="626" y="31"/>
                  </a:lnTo>
                  <a:lnTo>
                    <a:pt x="630" y="27"/>
                  </a:lnTo>
                  <a:lnTo>
                    <a:pt x="631" y="27"/>
                  </a:lnTo>
                  <a:lnTo>
                    <a:pt x="633" y="24"/>
                  </a:lnTo>
                  <a:lnTo>
                    <a:pt x="635" y="23"/>
                  </a:lnTo>
                  <a:lnTo>
                    <a:pt x="635" y="22"/>
                  </a:lnTo>
                  <a:lnTo>
                    <a:pt x="636" y="22"/>
                  </a:lnTo>
                  <a:lnTo>
                    <a:pt x="638" y="21"/>
                  </a:lnTo>
                  <a:lnTo>
                    <a:pt x="639" y="20"/>
                  </a:lnTo>
                  <a:lnTo>
                    <a:pt x="639" y="19"/>
                  </a:lnTo>
                  <a:lnTo>
                    <a:pt x="640" y="18"/>
                  </a:lnTo>
                  <a:lnTo>
                    <a:pt x="641" y="17"/>
                  </a:lnTo>
                  <a:lnTo>
                    <a:pt x="642" y="16"/>
                  </a:lnTo>
                  <a:lnTo>
                    <a:pt x="643" y="16"/>
                  </a:lnTo>
                  <a:lnTo>
                    <a:pt x="645" y="15"/>
                  </a:lnTo>
                  <a:lnTo>
                    <a:pt x="646" y="14"/>
                  </a:lnTo>
                  <a:lnTo>
                    <a:pt x="648" y="11"/>
                  </a:lnTo>
                  <a:lnTo>
                    <a:pt x="649" y="10"/>
                  </a:lnTo>
                  <a:lnTo>
                    <a:pt x="653" y="8"/>
                  </a:lnTo>
                  <a:lnTo>
                    <a:pt x="654" y="8"/>
                  </a:lnTo>
                  <a:lnTo>
                    <a:pt x="654" y="7"/>
                  </a:lnTo>
                  <a:lnTo>
                    <a:pt x="657" y="5"/>
                  </a:lnTo>
                  <a:lnTo>
                    <a:pt x="657" y="4"/>
                  </a:lnTo>
                  <a:lnTo>
                    <a:pt x="658" y="3"/>
                  </a:lnTo>
                  <a:lnTo>
                    <a:pt x="659" y="3"/>
                  </a:lnTo>
                  <a:lnTo>
                    <a:pt x="660" y="2"/>
                  </a:lnTo>
                  <a:lnTo>
                    <a:pt x="661" y="0"/>
                  </a:lnTo>
                  <a:lnTo>
                    <a:pt x="663" y="2"/>
                  </a:lnTo>
                  <a:lnTo>
                    <a:pt x="665" y="5"/>
                  </a:lnTo>
                  <a:lnTo>
                    <a:pt x="669" y="9"/>
                  </a:lnTo>
                  <a:lnTo>
                    <a:pt x="673" y="13"/>
                  </a:lnTo>
                  <a:lnTo>
                    <a:pt x="673" y="14"/>
                  </a:lnTo>
                  <a:lnTo>
                    <a:pt x="675" y="16"/>
                  </a:lnTo>
                  <a:lnTo>
                    <a:pt x="676" y="17"/>
                  </a:lnTo>
                  <a:lnTo>
                    <a:pt x="677" y="19"/>
                  </a:lnTo>
                  <a:lnTo>
                    <a:pt x="678" y="19"/>
                  </a:lnTo>
                  <a:lnTo>
                    <a:pt x="679" y="20"/>
                  </a:lnTo>
                  <a:lnTo>
                    <a:pt x="681" y="21"/>
                  </a:lnTo>
                  <a:lnTo>
                    <a:pt x="682" y="24"/>
                  </a:lnTo>
                  <a:lnTo>
                    <a:pt x="683" y="25"/>
                  </a:lnTo>
                  <a:lnTo>
                    <a:pt x="685" y="27"/>
                  </a:lnTo>
                  <a:lnTo>
                    <a:pt x="686" y="27"/>
                  </a:lnTo>
                  <a:lnTo>
                    <a:pt x="686" y="28"/>
                  </a:lnTo>
                  <a:lnTo>
                    <a:pt x="688" y="30"/>
                  </a:lnTo>
                  <a:lnTo>
                    <a:pt x="689" y="32"/>
                  </a:lnTo>
                  <a:lnTo>
                    <a:pt x="691" y="33"/>
                  </a:lnTo>
                  <a:lnTo>
                    <a:pt x="692" y="33"/>
                  </a:lnTo>
                  <a:lnTo>
                    <a:pt x="693" y="32"/>
                  </a:lnTo>
                  <a:lnTo>
                    <a:pt x="697" y="31"/>
                  </a:lnTo>
                  <a:lnTo>
                    <a:pt x="700" y="30"/>
                  </a:lnTo>
                  <a:lnTo>
                    <a:pt x="701" y="30"/>
                  </a:lnTo>
                  <a:lnTo>
                    <a:pt x="704" y="28"/>
                  </a:lnTo>
                  <a:lnTo>
                    <a:pt x="705" y="28"/>
                  </a:lnTo>
                  <a:lnTo>
                    <a:pt x="708" y="27"/>
                  </a:lnTo>
                  <a:lnTo>
                    <a:pt x="709" y="27"/>
                  </a:lnTo>
                  <a:lnTo>
                    <a:pt x="710" y="27"/>
                  </a:lnTo>
                  <a:lnTo>
                    <a:pt x="710" y="26"/>
                  </a:lnTo>
                  <a:lnTo>
                    <a:pt x="716" y="24"/>
                  </a:lnTo>
                  <a:lnTo>
                    <a:pt x="716" y="23"/>
                  </a:lnTo>
                  <a:lnTo>
                    <a:pt x="718" y="23"/>
                  </a:lnTo>
                  <a:lnTo>
                    <a:pt x="719" y="23"/>
                  </a:lnTo>
                  <a:lnTo>
                    <a:pt x="720" y="23"/>
                  </a:lnTo>
                  <a:lnTo>
                    <a:pt x="720" y="24"/>
                  </a:lnTo>
                  <a:lnTo>
                    <a:pt x="721" y="24"/>
                  </a:lnTo>
                  <a:lnTo>
                    <a:pt x="720" y="24"/>
                  </a:lnTo>
                  <a:lnTo>
                    <a:pt x="721" y="24"/>
                  </a:lnTo>
                  <a:lnTo>
                    <a:pt x="721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4" y="26"/>
                  </a:lnTo>
                  <a:lnTo>
                    <a:pt x="724" y="27"/>
                  </a:lnTo>
                  <a:lnTo>
                    <a:pt x="725" y="27"/>
                  </a:lnTo>
                  <a:lnTo>
                    <a:pt x="725" y="28"/>
                  </a:lnTo>
                  <a:lnTo>
                    <a:pt x="726" y="28"/>
                  </a:lnTo>
                  <a:lnTo>
                    <a:pt x="727" y="28"/>
                  </a:lnTo>
                  <a:lnTo>
                    <a:pt x="726" y="28"/>
                  </a:lnTo>
                  <a:lnTo>
                    <a:pt x="726" y="29"/>
                  </a:lnTo>
                  <a:lnTo>
                    <a:pt x="726" y="30"/>
                  </a:lnTo>
                  <a:lnTo>
                    <a:pt x="727" y="30"/>
                  </a:lnTo>
                  <a:lnTo>
                    <a:pt x="728" y="29"/>
                  </a:lnTo>
                  <a:lnTo>
                    <a:pt x="728" y="30"/>
                  </a:lnTo>
                  <a:lnTo>
                    <a:pt x="729" y="30"/>
                  </a:lnTo>
                  <a:lnTo>
                    <a:pt x="729" y="31"/>
                  </a:lnTo>
                  <a:lnTo>
                    <a:pt x="730" y="31"/>
                  </a:lnTo>
                  <a:lnTo>
                    <a:pt x="730" y="32"/>
                  </a:lnTo>
                  <a:lnTo>
                    <a:pt x="730" y="31"/>
                  </a:lnTo>
                  <a:lnTo>
                    <a:pt x="730" y="32"/>
                  </a:lnTo>
                  <a:lnTo>
                    <a:pt x="731" y="32"/>
                  </a:lnTo>
                  <a:lnTo>
                    <a:pt x="732" y="32"/>
                  </a:lnTo>
                  <a:lnTo>
                    <a:pt x="733" y="32"/>
                  </a:lnTo>
                  <a:lnTo>
                    <a:pt x="733" y="33"/>
                  </a:lnTo>
                  <a:lnTo>
                    <a:pt x="734" y="33"/>
                  </a:lnTo>
                  <a:lnTo>
                    <a:pt x="735" y="33"/>
                  </a:lnTo>
                  <a:lnTo>
                    <a:pt x="736" y="34"/>
                  </a:lnTo>
                  <a:lnTo>
                    <a:pt x="736" y="35"/>
                  </a:lnTo>
                  <a:lnTo>
                    <a:pt x="737" y="35"/>
                  </a:lnTo>
                  <a:lnTo>
                    <a:pt x="738" y="34"/>
                  </a:lnTo>
                  <a:lnTo>
                    <a:pt x="739" y="34"/>
                  </a:lnTo>
                  <a:lnTo>
                    <a:pt x="739" y="35"/>
                  </a:lnTo>
                  <a:lnTo>
                    <a:pt x="740" y="35"/>
                  </a:lnTo>
                  <a:lnTo>
                    <a:pt x="741" y="35"/>
                  </a:lnTo>
                  <a:lnTo>
                    <a:pt x="742" y="35"/>
                  </a:lnTo>
                  <a:lnTo>
                    <a:pt x="742" y="36"/>
                  </a:lnTo>
                  <a:lnTo>
                    <a:pt x="743" y="36"/>
                  </a:lnTo>
                  <a:lnTo>
                    <a:pt x="743" y="37"/>
                  </a:lnTo>
                  <a:lnTo>
                    <a:pt x="743" y="36"/>
                  </a:lnTo>
                  <a:lnTo>
                    <a:pt x="744" y="36"/>
                  </a:lnTo>
                  <a:lnTo>
                    <a:pt x="744" y="37"/>
                  </a:lnTo>
                  <a:lnTo>
                    <a:pt x="745" y="37"/>
                  </a:lnTo>
                  <a:lnTo>
                    <a:pt x="745" y="38"/>
                  </a:lnTo>
                  <a:lnTo>
                    <a:pt x="744" y="38"/>
                  </a:lnTo>
                  <a:lnTo>
                    <a:pt x="745" y="38"/>
                  </a:lnTo>
                  <a:lnTo>
                    <a:pt x="746" y="37"/>
                  </a:lnTo>
                  <a:lnTo>
                    <a:pt x="747" y="37"/>
                  </a:lnTo>
                  <a:lnTo>
                    <a:pt x="747" y="38"/>
                  </a:lnTo>
                  <a:lnTo>
                    <a:pt x="748" y="38"/>
                  </a:lnTo>
                  <a:lnTo>
                    <a:pt x="747" y="38"/>
                  </a:lnTo>
                  <a:lnTo>
                    <a:pt x="747" y="39"/>
                  </a:lnTo>
                  <a:lnTo>
                    <a:pt x="748" y="39"/>
                  </a:lnTo>
                  <a:lnTo>
                    <a:pt x="749" y="39"/>
                  </a:lnTo>
                  <a:lnTo>
                    <a:pt x="750" y="39"/>
                  </a:lnTo>
                  <a:lnTo>
                    <a:pt x="751" y="38"/>
                  </a:lnTo>
                  <a:lnTo>
                    <a:pt x="752" y="38"/>
                  </a:lnTo>
                  <a:lnTo>
                    <a:pt x="753" y="38"/>
                  </a:lnTo>
                  <a:lnTo>
                    <a:pt x="754" y="38"/>
                  </a:lnTo>
                  <a:lnTo>
                    <a:pt x="757" y="38"/>
                  </a:lnTo>
                  <a:lnTo>
                    <a:pt x="757" y="37"/>
                  </a:lnTo>
                  <a:lnTo>
                    <a:pt x="758" y="37"/>
                  </a:lnTo>
                  <a:lnTo>
                    <a:pt x="759" y="38"/>
                  </a:lnTo>
                  <a:lnTo>
                    <a:pt x="760" y="38"/>
                  </a:lnTo>
                  <a:lnTo>
                    <a:pt x="760" y="39"/>
                  </a:lnTo>
                  <a:lnTo>
                    <a:pt x="761" y="39"/>
                  </a:lnTo>
                  <a:lnTo>
                    <a:pt x="762" y="39"/>
                  </a:lnTo>
                  <a:lnTo>
                    <a:pt x="762" y="40"/>
                  </a:lnTo>
                  <a:lnTo>
                    <a:pt x="763" y="40"/>
                  </a:lnTo>
                  <a:lnTo>
                    <a:pt x="763" y="39"/>
                  </a:lnTo>
                  <a:lnTo>
                    <a:pt x="764" y="39"/>
                  </a:lnTo>
                  <a:lnTo>
                    <a:pt x="764" y="40"/>
                  </a:lnTo>
                  <a:lnTo>
                    <a:pt x="764" y="39"/>
                  </a:lnTo>
                  <a:lnTo>
                    <a:pt x="764" y="40"/>
                  </a:lnTo>
                  <a:lnTo>
                    <a:pt x="764" y="41"/>
                  </a:lnTo>
                  <a:lnTo>
                    <a:pt x="765" y="41"/>
                  </a:lnTo>
                  <a:lnTo>
                    <a:pt x="766" y="41"/>
                  </a:lnTo>
                  <a:lnTo>
                    <a:pt x="766" y="42"/>
                  </a:lnTo>
                  <a:lnTo>
                    <a:pt x="767" y="42"/>
                  </a:lnTo>
                  <a:lnTo>
                    <a:pt x="767" y="43"/>
                  </a:lnTo>
                  <a:lnTo>
                    <a:pt x="768" y="43"/>
                  </a:lnTo>
                  <a:lnTo>
                    <a:pt x="769" y="43"/>
                  </a:lnTo>
                  <a:lnTo>
                    <a:pt x="769" y="44"/>
                  </a:lnTo>
                  <a:lnTo>
                    <a:pt x="770" y="44"/>
                  </a:lnTo>
                  <a:lnTo>
                    <a:pt x="770" y="45"/>
                  </a:lnTo>
                  <a:lnTo>
                    <a:pt x="771" y="45"/>
                  </a:lnTo>
                  <a:lnTo>
                    <a:pt x="771" y="46"/>
                  </a:lnTo>
                  <a:lnTo>
                    <a:pt x="771" y="47"/>
                  </a:lnTo>
                  <a:lnTo>
                    <a:pt x="771" y="48"/>
                  </a:lnTo>
                  <a:lnTo>
                    <a:pt x="771" y="49"/>
                  </a:lnTo>
                  <a:lnTo>
                    <a:pt x="771" y="50"/>
                  </a:lnTo>
                  <a:lnTo>
                    <a:pt x="772" y="50"/>
                  </a:lnTo>
                  <a:lnTo>
                    <a:pt x="773" y="50"/>
                  </a:lnTo>
                  <a:lnTo>
                    <a:pt x="774" y="51"/>
                  </a:lnTo>
                  <a:lnTo>
                    <a:pt x="775" y="52"/>
                  </a:lnTo>
                  <a:lnTo>
                    <a:pt x="775" y="53"/>
                  </a:lnTo>
                  <a:lnTo>
                    <a:pt x="776" y="53"/>
                  </a:lnTo>
                  <a:lnTo>
                    <a:pt x="777" y="53"/>
                  </a:lnTo>
                  <a:lnTo>
                    <a:pt x="778" y="54"/>
                  </a:lnTo>
                  <a:lnTo>
                    <a:pt x="778" y="55"/>
                  </a:lnTo>
                  <a:lnTo>
                    <a:pt x="778" y="56"/>
                  </a:lnTo>
                  <a:lnTo>
                    <a:pt x="778" y="57"/>
                  </a:lnTo>
                  <a:lnTo>
                    <a:pt x="778" y="58"/>
                  </a:lnTo>
                  <a:lnTo>
                    <a:pt x="778" y="59"/>
                  </a:lnTo>
                  <a:lnTo>
                    <a:pt x="778" y="60"/>
                  </a:lnTo>
                  <a:lnTo>
                    <a:pt x="779" y="60"/>
                  </a:lnTo>
                  <a:lnTo>
                    <a:pt x="779" y="61"/>
                  </a:lnTo>
                  <a:lnTo>
                    <a:pt x="780" y="61"/>
                  </a:lnTo>
                  <a:lnTo>
                    <a:pt x="780" y="62"/>
                  </a:lnTo>
                  <a:lnTo>
                    <a:pt x="781" y="62"/>
                  </a:lnTo>
                  <a:lnTo>
                    <a:pt x="781" y="63"/>
                  </a:lnTo>
                  <a:lnTo>
                    <a:pt x="781" y="64"/>
                  </a:lnTo>
                  <a:lnTo>
                    <a:pt x="781" y="65"/>
                  </a:lnTo>
                  <a:lnTo>
                    <a:pt x="781" y="66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3" y="67"/>
                  </a:lnTo>
                  <a:lnTo>
                    <a:pt x="784" y="68"/>
                  </a:lnTo>
                  <a:lnTo>
                    <a:pt x="783" y="68"/>
                  </a:lnTo>
                  <a:lnTo>
                    <a:pt x="783" y="69"/>
                  </a:lnTo>
                  <a:lnTo>
                    <a:pt x="784" y="69"/>
                  </a:lnTo>
                  <a:lnTo>
                    <a:pt x="784" y="70"/>
                  </a:lnTo>
                  <a:lnTo>
                    <a:pt x="784" y="71"/>
                  </a:lnTo>
                  <a:lnTo>
                    <a:pt x="785" y="72"/>
                  </a:lnTo>
                  <a:lnTo>
                    <a:pt x="784" y="72"/>
                  </a:lnTo>
                  <a:lnTo>
                    <a:pt x="784" y="73"/>
                  </a:lnTo>
                  <a:lnTo>
                    <a:pt x="784" y="74"/>
                  </a:lnTo>
                  <a:lnTo>
                    <a:pt x="785" y="74"/>
                  </a:lnTo>
                  <a:lnTo>
                    <a:pt x="785" y="73"/>
                  </a:lnTo>
                  <a:lnTo>
                    <a:pt x="786" y="73"/>
                  </a:lnTo>
                  <a:lnTo>
                    <a:pt x="785" y="74"/>
                  </a:lnTo>
                  <a:lnTo>
                    <a:pt x="786" y="74"/>
                  </a:lnTo>
                  <a:lnTo>
                    <a:pt x="786" y="75"/>
                  </a:lnTo>
                  <a:lnTo>
                    <a:pt x="786" y="76"/>
                  </a:lnTo>
                  <a:lnTo>
                    <a:pt x="786" y="77"/>
                  </a:lnTo>
                  <a:lnTo>
                    <a:pt x="787" y="77"/>
                  </a:lnTo>
                  <a:lnTo>
                    <a:pt x="786" y="77"/>
                  </a:lnTo>
                  <a:lnTo>
                    <a:pt x="787" y="78"/>
                  </a:lnTo>
                  <a:lnTo>
                    <a:pt x="788" y="78"/>
                  </a:lnTo>
                  <a:lnTo>
                    <a:pt x="788" y="79"/>
                  </a:lnTo>
                  <a:lnTo>
                    <a:pt x="788" y="80"/>
                  </a:lnTo>
                  <a:lnTo>
                    <a:pt x="787" y="80"/>
                  </a:lnTo>
                  <a:lnTo>
                    <a:pt x="788" y="81"/>
                  </a:lnTo>
                  <a:lnTo>
                    <a:pt x="788" y="82"/>
                  </a:lnTo>
                  <a:lnTo>
                    <a:pt x="789" y="82"/>
                  </a:lnTo>
                  <a:lnTo>
                    <a:pt x="789" y="83"/>
                  </a:lnTo>
                  <a:lnTo>
                    <a:pt x="790" y="82"/>
                  </a:lnTo>
                  <a:lnTo>
                    <a:pt x="790" y="83"/>
                  </a:lnTo>
                  <a:lnTo>
                    <a:pt x="791" y="83"/>
                  </a:lnTo>
                  <a:lnTo>
                    <a:pt x="792" y="83"/>
                  </a:lnTo>
                  <a:lnTo>
                    <a:pt x="792" y="84"/>
                  </a:lnTo>
                  <a:lnTo>
                    <a:pt x="793" y="85"/>
                  </a:lnTo>
                  <a:lnTo>
                    <a:pt x="794" y="85"/>
                  </a:lnTo>
                  <a:lnTo>
                    <a:pt x="795" y="85"/>
                  </a:lnTo>
                  <a:lnTo>
                    <a:pt x="796" y="85"/>
                  </a:lnTo>
                  <a:lnTo>
                    <a:pt x="797" y="85"/>
                  </a:lnTo>
                  <a:lnTo>
                    <a:pt x="798" y="85"/>
                  </a:lnTo>
                  <a:lnTo>
                    <a:pt x="798" y="86"/>
                  </a:lnTo>
                  <a:lnTo>
                    <a:pt x="798" y="87"/>
                  </a:lnTo>
                  <a:lnTo>
                    <a:pt x="799" y="88"/>
                  </a:lnTo>
                  <a:lnTo>
                    <a:pt x="800" y="88"/>
                  </a:lnTo>
                  <a:lnTo>
                    <a:pt x="801" y="88"/>
                  </a:lnTo>
                  <a:lnTo>
                    <a:pt x="802" y="88"/>
                  </a:lnTo>
                  <a:lnTo>
                    <a:pt x="803" y="88"/>
                  </a:lnTo>
                  <a:lnTo>
                    <a:pt x="803" y="89"/>
                  </a:lnTo>
                  <a:lnTo>
                    <a:pt x="804" y="89"/>
                  </a:lnTo>
                  <a:lnTo>
                    <a:pt x="805" y="90"/>
                  </a:lnTo>
                  <a:lnTo>
                    <a:pt x="805" y="89"/>
                  </a:lnTo>
                  <a:lnTo>
                    <a:pt x="806" y="89"/>
                  </a:lnTo>
                  <a:lnTo>
                    <a:pt x="805" y="89"/>
                  </a:lnTo>
                  <a:lnTo>
                    <a:pt x="805" y="88"/>
                  </a:lnTo>
                  <a:lnTo>
                    <a:pt x="806" y="88"/>
                  </a:lnTo>
                  <a:lnTo>
                    <a:pt x="807" y="88"/>
                  </a:lnTo>
                  <a:lnTo>
                    <a:pt x="807" y="89"/>
                  </a:lnTo>
                  <a:lnTo>
                    <a:pt x="807" y="88"/>
                  </a:lnTo>
                  <a:lnTo>
                    <a:pt x="808" y="88"/>
                  </a:lnTo>
                  <a:lnTo>
                    <a:pt x="809" y="88"/>
                  </a:lnTo>
                  <a:lnTo>
                    <a:pt x="810" y="88"/>
                  </a:lnTo>
                  <a:lnTo>
                    <a:pt x="811" y="88"/>
                  </a:lnTo>
                  <a:lnTo>
                    <a:pt x="812" y="87"/>
                  </a:lnTo>
                  <a:lnTo>
                    <a:pt x="812" y="88"/>
                  </a:lnTo>
                  <a:lnTo>
                    <a:pt x="812" y="87"/>
                  </a:lnTo>
                  <a:lnTo>
                    <a:pt x="812" y="88"/>
                  </a:lnTo>
                  <a:lnTo>
                    <a:pt x="813" y="88"/>
                  </a:lnTo>
                  <a:lnTo>
                    <a:pt x="813" y="87"/>
                  </a:lnTo>
                  <a:lnTo>
                    <a:pt x="814" y="87"/>
                  </a:lnTo>
                  <a:lnTo>
                    <a:pt x="814" y="88"/>
                  </a:lnTo>
                  <a:lnTo>
                    <a:pt x="815" y="88"/>
                  </a:lnTo>
                  <a:lnTo>
                    <a:pt x="816" y="88"/>
                  </a:lnTo>
                  <a:lnTo>
                    <a:pt x="817" y="88"/>
                  </a:lnTo>
                  <a:lnTo>
                    <a:pt x="818" y="88"/>
                  </a:lnTo>
                  <a:lnTo>
                    <a:pt x="819" y="88"/>
                  </a:lnTo>
                  <a:lnTo>
                    <a:pt x="820" y="88"/>
                  </a:lnTo>
                  <a:lnTo>
                    <a:pt x="821" y="88"/>
                  </a:lnTo>
                  <a:lnTo>
                    <a:pt x="822" y="88"/>
                  </a:lnTo>
                  <a:lnTo>
                    <a:pt x="823" y="88"/>
                  </a:lnTo>
                  <a:lnTo>
                    <a:pt x="824" y="88"/>
                  </a:lnTo>
                  <a:lnTo>
                    <a:pt x="825" y="88"/>
                  </a:lnTo>
                  <a:lnTo>
                    <a:pt x="825" y="89"/>
                  </a:lnTo>
                  <a:lnTo>
                    <a:pt x="826" y="89"/>
                  </a:lnTo>
                  <a:lnTo>
                    <a:pt x="826" y="88"/>
                  </a:lnTo>
                  <a:lnTo>
                    <a:pt x="826" y="89"/>
                  </a:lnTo>
                  <a:lnTo>
                    <a:pt x="827" y="89"/>
                  </a:lnTo>
                  <a:lnTo>
                    <a:pt x="828" y="89"/>
                  </a:lnTo>
                  <a:lnTo>
                    <a:pt x="828" y="90"/>
                  </a:lnTo>
                  <a:lnTo>
                    <a:pt x="829" y="90"/>
                  </a:lnTo>
                  <a:lnTo>
                    <a:pt x="829" y="91"/>
                  </a:lnTo>
                  <a:lnTo>
                    <a:pt x="830" y="91"/>
                  </a:lnTo>
                  <a:lnTo>
                    <a:pt x="831" y="91"/>
                  </a:lnTo>
                  <a:lnTo>
                    <a:pt x="832" y="91"/>
                  </a:lnTo>
                  <a:lnTo>
                    <a:pt x="832" y="92"/>
                  </a:lnTo>
                  <a:lnTo>
                    <a:pt x="832" y="93"/>
                  </a:lnTo>
                  <a:lnTo>
                    <a:pt x="833" y="94"/>
                  </a:lnTo>
                  <a:lnTo>
                    <a:pt x="833" y="95"/>
                  </a:lnTo>
                  <a:lnTo>
                    <a:pt x="834" y="95"/>
                  </a:lnTo>
                  <a:lnTo>
                    <a:pt x="834" y="96"/>
                  </a:lnTo>
                  <a:lnTo>
                    <a:pt x="833" y="97"/>
                  </a:lnTo>
                  <a:lnTo>
                    <a:pt x="833" y="98"/>
                  </a:lnTo>
                  <a:lnTo>
                    <a:pt x="834" y="98"/>
                  </a:lnTo>
                  <a:lnTo>
                    <a:pt x="834" y="99"/>
                  </a:lnTo>
                  <a:lnTo>
                    <a:pt x="833" y="99"/>
                  </a:lnTo>
                  <a:lnTo>
                    <a:pt x="833" y="100"/>
                  </a:lnTo>
                  <a:lnTo>
                    <a:pt x="834" y="100"/>
                  </a:lnTo>
                  <a:lnTo>
                    <a:pt x="834" y="101"/>
                  </a:lnTo>
                  <a:lnTo>
                    <a:pt x="833" y="101"/>
                  </a:lnTo>
                  <a:lnTo>
                    <a:pt x="833" y="102"/>
                  </a:lnTo>
                  <a:lnTo>
                    <a:pt x="834" y="102"/>
                  </a:lnTo>
                  <a:lnTo>
                    <a:pt x="834" y="103"/>
                  </a:lnTo>
                  <a:lnTo>
                    <a:pt x="834" y="104"/>
                  </a:lnTo>
                  <a:lnTo>
                    <a:pt x="834" y="105"/>
                  </a:lnTo>
                  <a:lnTo>
                    <a:pt x="835" y="106"/>
                  </a:lnTo>
                  <a:lnTo>
                    <a:pt x="835" y="107"/>
                  </a:lnTo>
                  <a:lnTo>
                    <a:pt x="835" y="108"/>
                  </a:lnTo>
                  <a:lnTo>
                    <a:pt x="834" y="108"/>
                  </a:lnTo>
                  <a:lnTo>
                    <a:pt x="834" y="109"/>
                  </a:lnTo>
                  <a:lnTo>
                    <a:pt x="834" y="110"/>
                  </a:lnTo>
                  <a:lnTo>
                    <a:pt x="834" y="111"/>
                  </a:lnTo>
                  <a:lnTo>
                    <a:pt x="834" y="112"/>
                  </a:lnTo>
                  <a:lnTo>
                    <a:pt x="834" y="113"/>
                  </a:lnTo>
                  <a:lnTo>
                    <a:pt x="835" y="113"/>
                  </a:lnTo>
                  <a:lnTo>
                    <a:pt x="835" y="114"/>
                  </a:lnTo>
                  <a:lnTo>
                    <a:pt x="835" y="113"/>
                  </a:lnTo>
                  <a:lnTo>
                    <a:pt x="836" y="113"/>
                  </a:lnTo>
                  <a:lnTo>
                    <a:pt x="836" y="114"/>
                  </a:lnTo>
                  <a:lnTo>
                    <a:pt x="837" y="114"/>
                  </a:lnTo>
                  <a:lnTo>
                    <a:pt x="838" y="114"/>
                  </a:lnTo>
                  <a:lnTo>
                    <a:pt x="838" y="115"/>
                  </a:lnTo>
                  <a:lnTo>
                    <a:pt x="839" y="115"/>
                  </a:lnTo>
                  <a:lnTo>
                    <a:pt x="840" y="114"/>
                  </a:lnTo>
                  <a:lnTo>
                    <a:pt x="840" y="115"/>
                  </a:lnTo>
                  <a:lnTo>
                    <a:pt x="841" y="115"/>
                  </a:lnTo>
                  <a:lnTo>
                    <a:pt x="842" y="115"/>
                  </a:lnTo>
                  <a:lnTo>
                    <a:pt x="843" y="115"/>
                  </a:lnTo>
                  <a:lnTo>
                    <a:pt x="844" y="115"/>
                  </a:lnTo>
                  <a:lnTo>
                    <a:pt x="845" y="115"/>
                  </a:lnTo>
                  <a:lnTo>
                    <a:pt x="844" y="115"/>
                  </a:lnTo>
                  <a:lnTo>
                    <a:pt x="844" y="116"/>
                  </a:lnTo>
                  <a:lnTo>
                    <a:pt x="844" y="117"/>
                  </a:lnTo>
                  <a:lnTo>
                    <a:pt x="845" y="117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6" y="120"/>
                  </a:lnTo>
                  <a:lnTo>
                    <a:pt x="847" y="120"/>
                  </a:lnTo>
                  <a:lnTo>
                    <a:pt x="848" y="120"/>
                  </a:lnTo>
                  <a:lnTo>
                    <a:pt x="849" y="119"/>
                  </a:lnTo>
                  <a:lnTo>
                    <a:pt x="850" y="119"/>
                  </a:lnTo>
                  <a:lnTo>
                    <a:pt x="850" y="118"/>
                  </a:lnTo>
                  <a:lnTo>
                    <a:pt x="850" y="117"/>
                  </a:lnTo>
                  <a:lnTo>
                    <a:pt x="851" y="117"/>
                  </a:lnTo>
                  <a:lnTo>
                    <a:pt x="852" y="117"/>
                  </a:lnTo>
                  <a:lnTo>
                    <a:pt x="853" y="117"/>
                  </a:lnTo>
                  <a:lnTo>
                    <a:pt x="854" y="117"/>
                  </a:lnTo>
                  <a:lnTo>
                    <a:pt x="855" y="118"/>
                  </a:lnTo>
                  <a:lnTo>
                    <a:pt x="856" y="118"/>
                  </a:lnTo>
                  <a:lnTo>
                    <a:pt x="857" y="118"/>
                  </a:lnTo>
                  <a:lnTo>
                    <a:pt x="857" y="119"/>
                  </a:lnTo>
                  <a:lnTo>
                    <a:pt x="858" y="120"/>
                  </a:lnTo>
                  <a:lnTo>
                    <a:pt x="859" y="120"/>
                  </a:lnTo>
                  <a:lnTo>
                    <a:pt x="859" y="121"/>
                  </a:lnTo>
                  <a:lnTo>
                    <a:pt x="860" y="121"/>
                  </a:lnTo>
                  <a:lnTo>
                    <a:pt x="860" y="122"/>
                  </a:lnTo>
                  <a:lnTo>
                    <a:pt x="861" y="122"/>
                  </a:lnTo>
                  <a:lnTo>
                    <a:pt x="861" y="123"/>
                  </a:lnTo>
                  <a:lnTo>
                    <a:pt x="860" y="123"/>
                  </a:lnTo>
                  <a:lnTo>
                    <a:pt x="860" y="124"/>
                  </a:lnTo>
                  <a:lnTo>
                    <a:pt x="861" y="124"/>
                  </a:lnTo>
                  <a:lnTo>
                    <a:pt x="862" y="125"/>
                  </a:lnTo>
                  <a:lnTo>
                    <a:pt x="862" y="126"/>
                  </a:lnTo>
                  <a:lnTo>
                    <a:pt x="863" y="126"/>
                  </a:lnTo>
                  <a:lnTo>
                    <a:pt x="864" y="127"/>
                  </a:lnTo>
                  <a:lnTo>
                    <a:pt x="865" y="127"/>
                  </a:lnTo>
                  <a:lnTo>
                    <a:pt x="866" y="127"/>
                  </a:lnTo>
                  <a:lnTo>
                    <a:pt x="867" y="127"/>
                  </a:lnTo>
                  <a:lnTo>
                    <a:pt x="867" y="126"/>
                  </a:lnTo>
                  <a:lnTo>
                    <a:pt x="867" y="127"/>
                  </a:lnTo>
                  <a:lnTo>
                    <a:pt x="867" y="128"/>
                  </a:lnTo>
                  <a:lnTo>
                    <a:pt x="868" y="129"/>
                  </a:lnTo>
                  <a:lnTo>
                    <a:pt x="869" y="129"/>
                  </a:lnTo>
                  <a:lnTo>
                    <a:pt x="869" y="128"/>
                  </a:lnTo>
                  <a:lnTo>
                    <a:pt x="869" y="127"/>
                  </a:lnTo>
                  <a:lnTo>
                    <a:pt x="870" y="127"/>
                  </a:lnTo>
                  <a:lnTo>
                    <a:pt x="871" y="126"/>
                  </a:lnTo>
                  <a:lnTo>
                    <a:pt x="872" y="126"/>
                  </a:lnTo>
                  <a:lnTo>
                    <a:pt x="873" y="126"/>
                  </a:lnTo>
                  <a:lnTo>
                    <a:pt x="874" y="126"/>
                  </a:lnTo>
                  <a:lnTo>
                    <a:pt x="875" y="127"/>
                  </a:lnTo>
                  <a:lnTo>
                    <a:pt x="875" y="128"/>
                  </a:lnTo>
                  <a:lnTo>
                    <a:pt x="876" y="128"/>
                  </a:lnTo>
                  <a:lnTo>
                    <a:pt x="877" y="128"/>
                  </a:lnTo>
                  <a:lnTo>
                    <a:pt x="878" y="128"/>
                  </a:lnTo>
                  <a:lnTo>
                    <a:pt x="879" y="127"/>
                  </a:lnTo>
                  <a:lnTo>
                    <a:pt x="880" y="127"/>
                  </a:lnTo>
                  <a:lnTo>
                    <a:pt x="880" y="128"/>
                  </a:lnTo>
                  <a:lnTo>
                    <a:pt x="882" y="128"/>
                  </a:lnTo>
                  <a:lnTo>
                    <a:pt x="883" y="128"/>
                  </a:lnTo>
                  <a:lnTo>
                    <a:pt x="883" y="129"/>
                  </a:lnTo>
                  <a:lnTo>
                    <a:pt x="883" y="130"/>
                  </a:lnTo>
                  <a:lnTo>
                    <a:pt x="882" y="131"/>
                  </a:lnTo>
                  <a:lnTo>
                    <a:pt x="882" y="132"/>
                  </a:lnTo>
                  <a:lnTo>
                    <a:pt x="883" y="132"/>
                  </a:lnTo>
                  <a:lnTo>
                    <a:pt x="884" y="132"/>
                  </a:lnTo>
                  <a:lnTo>
                    <a:pt x="885" y="132"/>
                  </a:lnTo>
                  <a:lnTo>
                    <a:pt x="886" y="131"/>
                  </a:lnTo>
                  <a:lnTo>
                    <a:pt x="887" y="131"/>
                  </a:lnTo>
                  <a:lnTo>
                    <a:pt x="887" y="132"/>
                  </a:lnTo>
                  <a:lnTo>
                    <a:pt x="887" y="133"/>
                  </a:lnTo>
                  <a:lnTo>
                    <a:pt x="888" y="133"/>
                  </a:lnTo>
                  <a:lnTo>
                    <a:pt x="889" y="133"/>
                  </a:lnTo>
                  <a:lnTo>
                    <a:pt x="890" y="133"/>
                  </a:lnTo>
                  <a:lnTo>
                    <a:pt x="891" y="133"/>
                  </a:lnTo>
                  <a:lnTo>
                    <a:pt x="893" y="132"/>
                  </a:lnTo>
                  <a:lnTo>
                    <a:pt x="895" y="129"/>
                  </a:lnTo>
                  <a:lnTo>
                    <a:pt x="897" y="128"/>
                  </a:lnTo>
                  <a:lnTo>
                    <a:pt x="900" y="126"/>
                  </a:lnTo>
                  <a:lnTo>
                    <a:pt x="901" y="124"/>
                  </a:lnTo>
                  <a:lnTo>
                    <a:pt x="905" y="121"/>
                  </a:lnTo>
                  <a:lnTo>
                    <a:pt x="906" y="120"/>
                  </a:lnTo>
                  <a:lnTo>
                    <a:pt x="907" y="119"/>
                  </a:lnTo>
                  <a:lnTo>
                    <a:pt x="912" y="115"/>
                  </a:lnTo>
                  <a:lnTo>
                    <a:pt x="913" y="114"/>
                  </a:lnTo>
                  <a:lnTo>
                    <a:pt x="917" y="110"/>
                  </a:lnTo>
                  <a:lnTo>
                    <a:pt x="918" y="110"/>
                  </a:lnTo>
                  <a:lnTo>
                    <a:pt x="922" y="105"/>
                  </a:lnTo>
                  <a:lnTo>
                    <a:pt x="924" y="104"/>
                  </a:lnTo>
                  <a:lnTo>
                    <a:pt x="929" y="99"/>
                  </a:lnTo>
                  <a:lnTo>
                    <a:pt x="934" y="95"/>
                  </a:lnTo>
                  <a:lnTo>
                    <a:pt x="935" y="94"/>
                  </a:lnTo>
                  <a:lnTo>
                    <a:pt x="941" y="89"/>
                  </a:lnTo>
                  <a:lnTo>
                    <a:pt x="943" y="88"/>
                  </a:lnTo>
                  <a:lnTo>
                    <a:pt x="944" y="87"/>
                  </a:lnTo>
                  <a:lnTo>
                    <a:pt x="944" y="86"/>
                  </a:lnTo>
                  <a:lnTo>
                    <a:pt x="945" y="85"/>
                  </a:lnTo>
                  <a:lnTo>
                    <a:pt x="950" y="81"/>
                  </a:lnTo>
                  <a:lnTo>
                    <a:pt x="954" y="77"/>
                  </a:lnTo>
                  <a:lnTo>
                    <a:pt x="955" y="77"/>
                  </a:lnTo>
                  <a:lnTo>
                    <a:pt x="956" y="76"/>
                  </a:lnTo>
                  <a:lnTo>
                    <a:pt x="956" y="75"/>
                  </a:lnTo>
                  <a:lnTo>
                    <a:pt x="956" y="76"/>
                  </a:lnTo>
                  <a:lnTo>
                    <a:pt x="956" y="77"/>
                  </a:lnTo>
                  <a:lnTo>
                    <a:pt x="957" y="77"/>
                  </a:lnTo>
                  <a:lnTo>
                    <a:pt x="957" y="76"/>
                  </a:lnTo>
                  <a:lnTo>
                    <a:pt x="958" y="76"/>
                  </a:lnTo>
                  <a:lnTo>
                    <a:pt x="958" y="77"/>
                  </a:lnTo>
                  <a:lnTo>
                    <a:pt x="959" y="77"/>
                  </a:lnTo>
                  <a:lnTo>
                    <a:pt x="959" y="76"/>
                  </a:lnTo>
                  <a:lnTo>
                    <a:pt x="960" y="76"/>
                  </a:lnTo>
                  <a:lnTo>
                    <a:pt x="960" y="75"/>
                  </a:lnTo>
                  <a:lnTo>
                    <a:pt x="961" y="75"/>
                  </a:lnTo>
                  <a:lnTo>
                    <a:pt x="961" y="76"/>
                  </a:lnTo>
                  <a:lnTo>
                    <a:pt x="961" y="77"/>
                  </a:lnTo>
                  <a:lnTo>
                    <a:pt x="960" y="77"/>
                  </a:lnTo>
                  <a:lnTo>
                    <a:pt x="961" y="77"/>
                  </a:lnTo>
                  <a:lnTo>
                    <a:pt x="962" y="77"/>
                  </a:lnTo>
                  <a:lnTo>
                    <a:pt x="963" y="77"/>
                  </a:lnTo>
                  <a:lnTo>
                    <a:pt x="963" y="76"/>
                  </a:lnTo>
                  <a:lnTo>
                    <a:pt x="963" y="75"/>
                  </a:lnTo>
                  <a:lnTo>
                    <a:pt x="964" y="75"/>
                  </a:lnTo>
                  <a:lnTo>
                    <a:pt x="964" y="76"/>
                  </a:lnTo>
                  <a:lnTo>
                    <a:pt x="964" y="77"/>
                  </a:lnTo>
                  <a:lnTo>
                    <a:pt x="965" y="77"/>
                  </a:lnTo>
                  <a:lnTo>
                    <a:pt x="965" y="76"/>
                  </a:lnTo>
                  <a:lnTo>
                    <a:pt x="966" y="76"/>
                  </a:lnTo>
                  <a:lnTo>
                    <a:pt x="966" y="77"/>
                  </a:lnTo>
                  <a:lnTo>
                    <a:pt x="967" y="77"/>
                  </a:lnTo>
                  <a:lnTo>
                    <a:pt x="968" y="77"/>
                  </a:lnTo>
                  <a:lnTo>
                    <a:pt x="969" y="77"/>
                  </a:lnTo>
                  <a:lnTo>
                    <a:pt x="970" y="77"/>
                  </a:lnTo>
                  <a:lnTo>
                    <a:pt x="971" y="77"/>
                  </a:lnTo>
                  <a:lnTo>
                    <a:pt x="971" y="76"/>
                  </a:lnTo>
                  <a:lnTo>
                    <a:pt x="972" y="75"/>
                  </a:lnTo>
                  <a:lnTo>
                    <a:pt x="973" y="75"/>
                  </a:lnTo>
                  <a:lnTo>
                    <a:pt x="974" y="74"/>
                  </a:lnTo>
                  <a:lnTo>
                    <a:pt x="975" y="74"/>
                  </a:lnTo>
                  <a:lnTo>
                    <a:pt x="975" y="75"/>
                  </a:lnTo>
                  <a:lnTo>
                    <a:pt x="975" y="76"/>
                  </a:lnTo>
                  <a:lnTo>
                    <a:pt x="976" y="76"/>
                  </a:lnTo>
                  <a:lnTo>
                    <a:pt x="977" y="76"/>
                  </a:lnTo>
                  <a:lnTo>
                    <a:pt x="976" y="76"/>
                  </a:lnTo>
                  <a:lnTo>
                    <a:pt x="975" y="77"/>
                  </a:lnTo>
                  <a:lnTo>
                    <a:pt x="976" y="77"/>
                  </a:lnTo>
                  <a:lnTo>
                    <a:pt x="977" y="77"/>
                  </a:lnTo>
                  <a:lnTo>
                    <a:pt x="977" y="78"/>
                  </a:lnTo>
                  <a:lnTo>
                    <a:pt x="977" y="77"/>
                  </a:lnTo>
                  <a:lnTo>
                    <a:pt x="977" y="78"/>
                  </a:lnTo>
                  <a:lnTo>
                    <a:pt x="977" y="79"/>
                  </a:lnTo>
                  <a:lnTo>
                    <a:pt x="977" y="80"/>
                  </a:lnTo>
                  <a:lnTo>
                    <a:pt x="978" y="80"/>
                  </a:lnTo>
                  <a:lnTo>
                    <a:pt x="978" y="79"/>
                  </a:lnTo>
                  <a:lnTo>
                    <a:pt x="979" y="79"/>
                  </a:lnTo>
                  <a:lnTo>
                    <a:pt x="979" y="80"/>
                  </a:lnTo>
                  <a:lnTo>
                    <a:pt x="978" y="81"/>
                  </a:lnTo>
                  <a:lnTo>
                    <a:pt x="979" y="81"/>
                  </a:lnTo>
                  <a:lnTo>
                    <a:pt x="979" y="82"/>
                  </a:lnTo>
                  <a:lnTo>
                    <a:pt x="979" y="81"/>
                  </a:lnTo>
                  <a:lnTo>
                    <a:pt x="979" y="80"/>
                  </a:lnTo>
                  <a:lnTo>
                    <a:pt x="980" y="80"/>
                  </a:lnTo>
                  <a:lnTo>
                    <a:pt x="980" y="81"/>
                  </a:lnTo>
                  <a:lnTo>
                    <a:pt x="980" y="82"/>
                  </a:lnTo>
                  <a:lnTo>
                    <a:pt x="981" y="81"/>
                  </a:lnTo>
                  <a:lnTo>
                    <a:pt x="982" y="82"/>
                  </a:lnTo>
                  <a:lnTo>
                    <a:pt x="982" y="81"/>
                  </a:lnTo>
                  <a:lnTo>
                    <a:pt x="983" y="81"/>
                  </a:lnTo>
                  <a:lnTo>
                    <a:pt x="983" y="82"/>
                  </a:lnTo>
                  <a:lnTo>
                    <a:pt x="983" y="81"/>
                  </a:lnTo>
                  <a:lnTo>
                    <a:pt x="983" y="80"/>
                  </a:lnTo>
                  <a:lnTo>
                    <a:pt x="983" y="79"/>
                  </a:lnTo>
                  <a:lnTo>
                    <a:pt x="982" y="79"/>
                  </a:lnTo>
                  <a:lnTo>
                    <a:pt x="982" y="78"/>
                  </a:lnTo>
                  <a:lnTo>
                    <a:pt x="982" y="77"/>
                  </a:lnTo>
                  <a:lnTo>
                    <a:pt x="983" y="77"/>
                  </a:lnTo>
                  <a:lnTo>
                    <a:pt x="983" y="78"/>
                  </a:lnTo>
                  <a:lnTo>
                    <a:pt x="983" y="79"/>
                  </a:lnTo>
                  <a:lnTo>
                    <a:pt x="984" y="78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653087" y="5038725"/>
              <a:ext cx="392113" cy="1331913"/>
            </a:xfrm>
            <a:custGeom>
              <a:avLst/>
              <a:gdLst>
                <a:gd name="T0" fmla="*/ 2147483647 w 266"/>
                <a:gd name="T1" fmla="*/ 2147483647 h 937"/>
                <a:gd name="T2" fmla="*/ 2147483647 w 266"/>
                <a:gd name="T3" fmla="*/ 2147483647 h 937"/>
                <a:gd name="T4" fmla="*/ 2147483647 w 266"/>
                <a:gd name="T5" fmla="*/ 2147483647 h 937"/>
                <a:gd name="T6" fmla="*/ 2147483647 w 266"/>
                <a:gd name="T7" fmla="*/ 2147483647 h 937"/>
                <a:gd name="T8" fmla="*/ 2147483647 w 266"/>
                <a:gd name="T9" fmla="*/ 2147483647 h 937"/>
                <a:gd name="T10" fmla="*/ 2147483647 w 266"/>
                <a:gd name="T11" fmla="*/ 2147483647 h 937"/>
                <a:gd name="T12" fmla="*/ 2147483647 w 266"/>
                <a:gd name="T13" fmla="*/ 2147483647 h 937"/>
                <a:gd name="T14" fmla="*/ 2147483647 w 266"/>
                <a:gd name="T15" fmla="*/ 2147483647 h 937"/>
                <a:gd name="T16" fmla="*/ 2147483647 w 266"/>
                <a:gd name="T17" fmla="*/ 2147483647 h 937"/>
                <a:gd name="T18" fmla="*/ 2147483647 w 266"/>
                <a:gd name="T19" fmla="*/ 2147483647 h 937"/>
                <a:gd name="T20" fmla="*/ 2147483647 w 266"/>
                <a:gd name="T21" fmla="*/ 2147483647 h 937"/>
                <a:gd name="T22" fmla="*/ 2147483647 w 266"/>
                <a:gd name="T23" fmla="*/ 2147483647 h 937"/>
                <a:gd name="T24" fmla="*/ 2147483647 w 266"/>
                <a:gd name="T25" fmla="*/ 2147483647 h 937"/>
                <a:gd name="T26" fmla="*/ 2147483647 w 266"/>
                <a:gd name="T27" fmla="*/ 2147483647 h 937"/>
                <a:gd name="T28" fmla="*/ 2147483647 w 266"/>
                <a:gd name="T29" fmla="*/ 2147483647 h 937"/>
                <a:gd name="T30" fmla="*/ 2147483647 w 266"/>
                <a:gd name="T31" fmla="*/ 2147483647 h 937"/>
                <a:gd name="T32" fmla="*/ 2147483647 w 266"/>
                <a:gd name="T33" fmla="*/ 2147483647 h 937"/>
                <a:gd name="T34" fmla="*/ 2147483647 w 266"/>
                <a:gd name="T35" fmla="*/ 2147483647 h 937"/>
                <a:gd name="T36" fmla="*/ 2147483647 w 266"/>
                <a:gd name="T37" fmla="*/ 2147483647 h 937"/>
                <a:gd name="T38" fmla="*/ 2147483647 w 266"/>
                <a:gd name="T39" fmla="*/ 2147483647 h 937"/>
                <a:gd name="T40" fmla="*/ 2147483647 w 266"/>
                <a:gd name="T41" fmla="*/ 2147483647 h 937"/>
                <a:gd name="T42" fmla="*/ 2147483647 w 266"/>
                <a:gd name="T43" fmla="*/ 2147483647 h 937"/>
                <a:gd name="T44" fmla="*/ 2147483647 w 266"/>
                <a:gd name="T45" fmla="*/ 2147483647 h 937"/>
                <a:gd name="T46" fmla="*/ 2147483647 w 266"/>
                <a:gd name="T47" fmla="*/ 2147483647 h 937"/>
                <a:gd name="T48" fmla="*/ 2147483647 w 266"/>
                <a:gd name="T49" fmla="*/ 2147483647 h 937"/>
                <a:gd name="T50" fmla="*/ 2147483647 w 266"/>
                <a:gd name="T51" fmla="*/ 2147483647 h 937"/>
                <a:gd name="T52" fmla="*/ 2147483647 w 266"/>
                <a:gd name="T53" fmla="*/ 2147483647 h 937"/>
                <a:gd name="T54" fmla="*/ 2147483647 w 266"/>
                <a:gd name="T55" fmla="*/ 2147483647 h 937"/>
                <a:gd name="T56" fmla="*/ 2147483647 w 266"/>
                <a:gd name="T57" fmla="*/ 2147483647 h 937"/>
                <a:gd name="T58" fmla="*/ 2147483647 w 266"/>
                <a:gd name="T59" fmla="*/ 2147483647 h 937"/>
                <a:gd name="T60" fmla="*/ 2147483647 w 266"/>
                <a:gd name="T61" fmla="*/ 2147483647 h 937"/>
                <a:gd name="T62" fmla="*/ 2147483647 w 266"/>
                <a:gd name="T63" fmla="*/ 2147483647 h 937"/>
                <a:gd name="T64" fmla="*/ 2147483647 w 266"/>
                <a:gd name="T65" fmla="*/ 2147483647 h 937"/>
                <a:gd name="T66" fmla="*/ 2147483647 w 266"/>
                <a:gd name="T67" fmla="*/ 2147483647 h 937"/>
                <a:gd name="T68" fmla="*/ 2147483647 w 266"/>
                <a:gd name="T69" fmla="*/ 2147483647 h 937"/>
                <a:gd name="T70" fmla="*/ 2147483647 w 266"/>
                <a:gd name="T71" fmla="*/ 2147483647 h 937"/>
                <a:gd name="T72" fmla="*/ 2147483647 w 266"/>
                <a:gd name="T73" fmla="*/ 2147483647 h 937"/>
                <a:gd name="T74" fmla="*/ 2147483647 w 266"/>
                <a:gd name="T75" fmla="*/ 2147483647 h 937"/>
                <a:gd name="T76" fmla="*/ 2147483647 w 266"/>
                <a:gd name="T77" fmla="*/ 2147483647 h 937"/>
                <a:gd name="T78" fmla="*/ 2147483647 w 266"/>
                <a:gd name="T79" fmla="*/ 2147483647 h 937"/>
                <a:gd name="T80" fmla="*/ 2147483647 w 266"/>
                <a:gd name="T81" fmla="*/ 2147483647 h 937"/>
                <a:gd name="T82" fmla="*/ 2147483647 w 266"/>
                <a:gd name="T83" fmla="*/ 2147483647 h 937"/>
                <a:gd name="T84" fmla="*/ 2147483647 w 266"/>
                <a:gd name="T85" fmla="*/ 2147483647 h 937"/>
                <a:gd name="T86" fmla="*/ 2147483647 w 266"/>
                <a:gd name="T87" fmla="*/ 2147483647 h 937"/>
                <a:gd name="T88" fmla="*/ 2147483647 w 266"/>
                <a:gd name="T89" fmla="*/ 2147483647 h 937"/>
                <a:gd name="T90" fmla="*/ 2147483647 w 266"/>
                <a:gd name="T91" fmla="*/ 2147483647 h 937"/>
                <a:gd name="T92" fmla="*/ 2147483647 w 266"/>
                <a:gd name="T93" fmla="*/ 2147483647 h 937"/>
                <a:gd name="T94" fmla="*/ 2147483647 w 266"/>
                <a:gd name="T95" fmla="*/ 2147483647 h 937"/>
                <a:gd name="T96" fmla="*/ 2147483647 w 266"/>
                <a:gd name="T97" fmla="*/ 2147483647 h 937"/>
                <a:gd name="T98" fmla="*/ 2147483647 w 266"/>
                <a:gd name="T99" fmla="*/ 2147483647 h 937"/>
                <a:gd name="T100" fmla="*/ 2147483647 w 266"/>
                <a:gd name="T101" fmla="*/ 2147483647 h 937"/>
                <a:gd name="T102" fmla="*/ 2147483647 w 266"/>
                <a:gd name="T103" fmla="*/ 2147483647 h 937"/>
                <a:gd name="T104" fmla="*/ 2147483647 w 266"/>
                <a:gd name="T105" fmla="*/ 2147483647 h 937"/>
                <a:gd name="T106" fmla="*/ 2147483647 w 266"/>
                <a:gd name="T107" fmla="*/ 2147483647 h 937"/>
                <a:gd name="T108" fmla="*/ 2147483647 w 266"/>
                <a:gd name="T109" fmla="*/ 2147483647 h 937"/>
                <a:gd name="T110" fmla="*/ 2147483647 w 266"/>
                <a:gd name="T111" fmla="*/ 2147483647 h 937"/>
                <a:gd name="T112" fmla="*/ 2147483647 w 266"/>
                <a:gd name="T113" fmla="*/ 2147483647 h 937"/>
                <a:gd name="T114" fmla="*/ 2147483647 w 266"/>
                <a:gd name="T115" fmla="*/ 2147483647 h 937"/>
                <a:gd name="T116" fmla="*/ 2147483647 w 266"/>
                <a:gd name="T117" fmla="*/ 2147483647 h 937"/>
                <a:gd name="T118" fmla="*/ 2147483647 w 266"/>
                <a:gd name="T119" fmla="*/ 2147483647 h 9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6"/>
                <a:gd name="T181" fmla="*/ 0 h 937"/>
                <a:gd name="T182" fmla="*/ 266 w 266"/>
                <a:gd name="T183" fmla="*/ 937 h 9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6" h="937">
                  <a:moveTo>
                    <a:pt x="167" y="2"/>
                  </a:moveTo>
                  <a:lnTo>
                    <a:pt x="166" y="2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68" y="1"/>
                  </a:lnTo>
                  <a:lnTo>
                    <a:pt x="168" y="2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9" y="1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1" y="2"/>
                  </a:lnTo>
                  <a:lnTo>
                    <a:pt x="170" y="2"/>
                  </a:lnTo>
                  <a:lnTo>
                    <a:pt x="171" y="2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0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0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6" y="2"/>
                  </a:lnTo>
                  <a:lnTo>
                    <a:pt x="176" y="3"/>
                  </a:lnTo>
                  <a:lnTo>
                    <a:pt x="175" y="3"/>
                  </a:lnTo>
                  <a:lnTo>
                    <a:pt x="175" y="4"/>
                  </a:lnTo>
                  <a:lnTo>
                    <a:pt x="174" y="4"/>
                  </a:lnTo>
                  <a:lnTo>
                    <a:pt x="174" y="5"/>
                  </a:lnTo>
                  <a:lnTo>
                    <a:pt x="175" y="5"/>
                  </a:lnTo>
                  <a:lnTo>
                    <a:pt x="176" y="5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8" y="6"/>
                  </a:lnTo>
                  <a:lnTo>
                    <a:pt x="178" y="5"/>
                  </a:lnTo>
                  <a:lnTo>
                    <a:pt x="179" y="5"/>
                  </a:lnTo>
                  <a:lnTo>
                    <a:pt x="179" y="4"/>
                  </a:lnTo>
                  <a:lnTo>
                    <a:pt x="180" y="3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2" y="3"/>
                  </a:lnTo>
                  <a:lnTo>
                    <a:pt x="183" y="3"/>
                  </a:lnTo>
                  <a:lnTo>
                    <a:pt x="183" y="4"/>
                  </a:lnTo>
                  <a:lnTo>
                    <a:pt x="182" y="4"/>
                  </a:lnTo>
                  <a:lnTo>
                    <a:pt x="181" y="4"/>
                  </a:lnTo>
                  <a:lnTo>
                    <a:pt x="181" y="5"/>
                  </a:lnTo>
                  <a:lnTo>
                    <a:pt x="182" y="5"/>
                  </a:lnTo>
                  <a:lnTo>
                    <a:pt x="181" y="5"/>
                  </a:lnTo>
                  <a:lnTo>
                    <a:pt x="182" y="6"/>
                  </a:lnTo>
                  <a:lnTo>
                    <a:pt x="183" y="6"/>
                  </a:lnTo>
                  <a:lnTo>
                    <a:pt x="183" y="7"/>
                  </a:lnTo>
                  <a:lnTo>
                    <a:pt x="183" y="8"/>
                  </a:lnTo>
                  <a:lnTo>
                    <a:pt x="183" y="9"/>
                  </a:lnTo>
                  <a:lnTo>
                    <a:pt x="183" y="10"/>
                  </a:lnTo>
                  <a:lnTo>
                    <a:pt x="183" y="11"/>
                  </a:lnTo>
                  <a:lnTo>
                    <a:pt x="184" y="11"/>
                  </a:lnTo>
                  <a:lnTo>
                    <a:pt x="184" y="10"/>
                  </a:lnTo>
                  <a:lnTo>
                    <a:pt x="185" y="10"/>
                  </a:lnTo>
                  <a:lnTo>
                    <a:pt x="186" y="10"/>
                  </a:lnTo>
                  <a:lnTo>
                    <a:pt x="186" y="11"/>
                  </a:lnTo>
                  <a:lnTo>
                    <a:pt x="187" y="11"/>
                  </a:lnTo>
                  <a:lnTo>
                    <a:pt x="187" y="12"/>
                  </a:lnTo>
                  <a:lnTo>
                    <a:pt x="188" y="12"/>
                  </a:lnTo>
                  <a:lnTo>
                    <a:pt x="189" y="13"/>
                  </a:lnTo>
                  <a:lnTo>
                    <a:pt x="190" y="13"/>
                  </a:lnTo>
                  <a:lnTo>
                    <a:pt x="191" y="13"/>
                  </a:lnTo>
                  <a:lnTo>
                    <a:pt x="192" y="13"/>
                  </a:lnTo>
                  <a:lnTo>
                    <a:pt x="192" y="14"/>
                  </a:lnTo>
                  <a:lnTo>
                    <a:pt x="193" y="15"/>
                  </a:lnTo>
                  <a:lnTo>
                    <a:pt x="194" y="15"/>
                  </a:lnTo>
                  <a:lnTo>
                    <a:pt x="194" y="16"/>
                  </a:lnTo>
                  <a:lnTo>
                    <a:pt x="195" y="16"/>
                  </a:lnTo>
                  <a:lnTo>
                    <a:pt x="196" y="16"/>
                  </a:lnTo>
                  <a:lnTo>
                    <a:pt x="196" y="17"/>
                  </a:lnTo>
                  <a:lnTo>
                    <a:pt x="196" y="16"/>
                  </a:lnTo>
                  <a:lnTo>
                    <a:pt x="197" y="16"/>
                  </a:lnTo>
                  <a:lnTo>
                    <a:pt x="197" y="15"/>
                  </a:lnTo>
                  <a:lnTo>
                    <a:pt x="198" y="15"/>
                  </a:lnTo>
                  <a:lnTo>
                    <a:pt x="199" y="15"/>
                  </a:lnTo>
                  <a:lnTo>
                    <a:pt x="200" y="14"/>
                  </a:lnTo>
                  <a:lnTo>
                    <a:pt x="201" y="14"/>
                  </a:lnTo>
                  <a:lnTo>
                    <a:pt x="202" y="15"/>
                  </a:lnTo>
                  <a:lnTo>
                    <a:pt x="203" y="15"/>
                  </a:lnTo>
                  <a:lnTo>
                    <a:pt x="204" y="15"/>
                  </a:lnTo>
                  <a:lnTo>
                    <a:pt x="204" y="14"/>
                  </a:lnTo>
                  <a:lnTo>
                    <a:pt x="205" y="15"/>
                  </a:lnTo>
                  <a:lnTo>
                    <a:pt x="206" y="15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09" y="17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2" y="17"/>
                  </a:lnTo>
                  <a:lnTo>
                    <a:pt x="212" y="18"/>
                  </a:lnTo>
                  <a:lnTo>
                    <a:pt x="213" y="18"/>
                  </a:lnTo>
                  <a:lnTo>
                    <a:pt x="214" y="19"/>
                  </a:lnTo>
                  <a:lnTo>
                    <a:pt x="214" y="20"/>
                  </a:lnTo>
                  <a:lnTo>
                    <a:pt x="215" y="20"/>
                  </a:lnTo>
                  <a:lnTo>
                    <a:pt x="216" y="20"/>
                  </a:lnTo>
                  <a:lnTo>
                    <a:pt x="217" y="20"/>
                  </a:lnTo>
                  <a:lnTo>
                    <a:pt x="217" y="21"/>
                  </a:lnTo>
                  <a:lnTo>
                    <a:pt x="217" y="20"/>
                  </a:lnTo>
                  <a:lnTo>
                    <a:pt x="218" y="20"/>
                  </a:lnTo>
                  <a:lnTo>
                    <a:pt x="218" y="19"/>
                  </a:lnTo>
                  <a:lnTo>
                    <a:pt x="219" y="19"/>
                  </a:lnTo>
                  <a:lnTo>
                    <a:pt x="219" y="18"/>
                  </a:lnTo>
                  <a:lnTo>
                    <a:pt x="218" y="18"/>
                  </a:lnTo>
                  <a:lnTo>
                    <a:pt x="218" y="17"/>
                  </a:lnTo>
                  <a:lnTo>
                    <a:pt x="217" y="17"/>
                  </a:lnTo>
                  <a:lnTo>
                    <a:pt x="217" y="16"/>
                  </a:lnTo>
                  <a:lnTo>
                    <a:pt x="218" y="16"/>
                  </a:lnTo>
                  <a:lnTo>
                    <a:pt x="218" y="15"/>
                  </a:lnTo>
                  <a:lnTo>
                    <a:pt x="219" y="14"/>
                  </a:lnTo>
                  <a:lnTo>
                    <a:pt x="220" y="14"/>
                  </a:lnTo>
                  <a:lnTo>
                    <a:pt x="220" y="13"/>
                  </a:lnTo>
                  <a:lnTo>
                    <a:pt x="221" y="13"/>
                  </a:lnTo>
                  <a:lnTo>
                    <a:pt x="221" y="12"/>
                  </a:lnTo>
                  <a:lnTo>
                    <a:pt x="222" y="12"/>
                  </a:lnTo>
                  <a:lnTo>
                    <a:pt x="223" y="12"/>
                  </a:lnTo>
                  <a:lnTo>
                    <a:pt x="223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6" y="13"/>
                  </a:lnTo>
                  <a:lnTo>
                    <a:pt x="227" y="13"/>
                  </a:lnTo>
                  <a:lnTo>
                    <a:pt x="228" y="13"/>
                  </a:lnTo>
                  <a:lnTo>
                    <a:pt x="228" y="14"/>
                  </a:lnTo>
                  <a:lnTo>
                    <a:pt x="228" y="15"/>
                  </a:lnTo>
                  <a:lnTo>
                    <a:pt x="228" y="16"/>
                  </a:lnTo>
                  <a:lnTo>
                    <a:pt x="228" y="17"/>
                  </a:lnTo>
                  <a:lnTo>
                    <a:pt x="229" y="17"/>
                  </a:lnTo>
                  <a:lnTo>
                    <a:pt x="230" y="17"/>
                  </a:lnTo>
                  <a:lnTo>
                    <a:pt x="231" y="17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4" y="19"/>
                  </a:lnTo>
                  <a:lnTo>
                    <a:pt x="234" y="21"/>
                  </a:lnTo>
                  <a:lnTo>
                    <a:pt x="234" y="22"/>
                  </a:lnTo>
                  <a:lnTo>
                    <a:pt x="234" y="23"/>
                  </a:lnTo>
                  <a:lnTo>
                    <a:pt x="235" y="23"/>
                  </a:lnTo>
                  <a:lnTo>
                    <a:pt x="235" y="24"/>
                  </a:lnTo>
                  <a:lnTo>
                    <a:pt x="237" y="23"/>
                  </a:lnTo>
                  <a:lnTo>
                    <a:pt x="238" y="23"/>
                  </a:lnTo>
                  <a:lnTo>
                    <a:pt x="238" y="24"/>
                  </a:lnTo>
                  <a:lnTo>
                    <a:pt x="239" y="24"/>
                  </a:lnTo>
                  <a:lnTo>
                    <a:pt x="240" y="25"/>
                  </a:lnTo>
                  <a:lnTo>
                    <a:pt x="241" y="25"/>
                  </a:lnTo>
                  <a:lnTo>
                    <a:pt x="241" y="26"/>
                  </a:lnTo>
                  <a:lnTo>
                    <a:pt x="242" y="28"/>
                  </a:lnTo>
                  <a:lnTo>
                    <a:pt x="242" y="29"/>
                  </a:lnTo>
                  <a:lnTo>
                    <a:pt x="242" y="30"/>
                  </a:lnTo>
                  <a:lnTo>
                    <a:pt x="243" y="31"/>
                  </a:lnTo>
                  <a:lnTo>
                    <a:pt x="244" y="31"/>
                  </a:lnTo>
                  <a:lnTo>
                    <a:pt x="244" y="33"/>
                  </a:lnTo>
                  <a:lnTo>
                    <a:pt x="245" y="33"/>
                  </a:lnTo>
                  <a:lnTo>
                    <a:pt x="246" y="34"/>
                  </a:lnTo>
                  <a:lnTo>
                    <a:pt x="247" y="34"/>
                  </a:lnTo>
                  <a:lnTo>
                    <a:pt x="248" y="34"/>
                  </a:lnTo>
                  <a:lnTo>
                    <a:pt x="248" y="35"/>
                  </a:lnTo>
                  <a:lnTo>
                    <a:pt x="248" y="36"/>
                  </a:lnTo>
                  <a:lnTo>
                    <a:pt x="249" y="37"/>
                  </a:lnTo>
                  <a:lnTo>
                    <a:pt x="249" y="38"/>
                  </a:lnTo>
                  <a:lnTo>
                    <a:pt x="249" y="39"/>
                  </a:lnTo>
                  <a:lnTo>
                    <a:pt x="250" y="39"/>
                  </a:lnTo>
                  <a:lnTo>
                    <a:pt x="251" y="39"/>
                  </a:lnTo>
                  <a:lnTo>
                    <a:pt x="251" y="38"/>
                  </a:lnTo>
                  <a:lnTo>
                    <a:pt x="252" y="38"/>
                  </a:lnTo>
                  <a:lnTo>
                    <a:pt x="252" y="37"/>
                  </a:lnTo>
                  <a:lnTo>
                    <a:pt x="253" y="37"/>
                  </a:lnTo>
                  <a:lnTo>
                    <a:pt x="253" y="36"/>
                  </a:lnTo>
                  <a:lnTo>
                    <a:pt x="254" y="36"/>
                  </a:lnTo>
                  <a:lnTo>
                    <a:pt x="254" y="35"/>
                  </a:lnTo>
                  <a:lnTo>
                    <a:pt x="255" y="35"/>
                  </a:lnTo>
                  <a:lnTo>
                    <a:pt x="255" y="34"/>
                  </a:lnTo>
                  <a:lnTo>
                    <a:pt x="256" y="34"/>
                  </a:lnTo>
                  <a:lnTo>
                    <a:pt x="257" y="33"/>
                  </a:lnTo>
                  <a:lnTo>
                    <a:pt x="258" y="33"/>
                  </a:lnTo>
                  <a:lnTo>
                    <a:pt x="259" y="33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1" y="36"/>
                  </a:lnTo>
                  <a:lnTo>
                    <a:pt x="262" y="37"/>
                  </a:lnTo>
                  <a:lnTo>
                    <a:pt x="262" y="38"/>
                  </a:lnTo>
                  <a:lnTo>
                    <a:pt x="263" y="39"/>
                  </a:lnTo>
                  <a:lnTo>
                    <a:pt x="264" y="39"/>
                  </a:lnTo>
                  <a:lnTo>
                    <a:pt x="265" y="39"/>
                  </a:lnTo>
                  <a:lnTo>
                    <a:pt x="266" y="39"/>
                  </a:lnTo>
                  <a:lnTo>
                    <a:pt x="266" y="40"/>
                  </a:lnTo>
                  <a:lnTo>
                    <a:pt x="265" y="40"/>
                  </a:lnTo>
                  <a:lnTo>
                    <a:pt x="265" y="41"/>
                  </a:lnTo>
                  <a:lnTo>
                    <a:pt x="265" y="42"/>
                  </a:lnTo>
                  <a:lnTo>
                    <a:pt x="265" y="43"/>
                  </a:lnTo>
                  <a:lnTo>
                    <a:pt x="266" y="44"/>
                  </a:lnTo>
                  <a:lnTo>
                    <a:pt x="266" y="45"/>
                  </a:lnTo>
                  <a:lnTo>
                    <a:pt x="265" y="45"/>
                  </a:lnTo>
                  <a:lnTo>
                    <a:pt x="264" y="45"/>
                  </a:lnTo>
                  <a:lnTo>
                    <a:pt x="263" y="46"/>
                  </a:lnTo>
                  <a:lnTo>
                    <a:pt x="262" y="47"/>
                  </a:lnTo>
                  <a:lnTo>
                    <a:pt x="262" y="48"/>
                  </a:lnTo>
                  <a:lnTo>
                    <a:pt x="261" y="48"/>
                  </a:lnTo>
                  <a:lnTo>
                    <a:pt x="261" y="49"/>
                  </a:lnTo>
                  <a:lnTo>
                    <a:pt x="257" y="57"/>
                  </a:lnTo>
                  <a:lnTo>
                    <a:pt x="256" y="62"/>
                  </a:lnTo>
                  <a:lnTo>
                    <a:pt x="257" y="62"/>
                  </a:lnTo>
                  <a:lnTo>
                    <a:pt x="257" y="63"/>
                  </a:lnTo>
                  <a:lnTo>
                    <a:pt x="257" y="64"/>
                  </a:lnTo>
                  <a:lnTo>
                    <a:pt x="257" y="65"/>
                  </a:lnTo>
                  <a:lnTo>
                    <a:pt x="256" y="66"/>
                  </a:lnTo>
                  <a:lnTo>
                    <a:pt x="257" y="67"/>
                  </a:lnTo>
                  <a:lnTo>
                    <a:pt x="256" y="67"/>
                  </a:lnTo>
                  <a:lnTo>
                    <a:pt x="256" y="68"/>
                  </a:lnTo>
                  <a:lnTo>
                    <a:pt x="256" y="69"/>
                  </a:lnTo>
                  <a:lnTo>
                    <a:pt x="257" y="70"/>
                  </a:lnTo>
                  <a:lnTo>
                    <a:pt x="257" y="71"/>
                  </a:lnTo>
                  <a:lnTo>
                    <a:pt x="257" y="72"/>
                  </a:lnTo>
                  <a:lnTo>
                    <a:pt x="258" y="73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58" y="76"/>
                  </a:lnTo>
                  <a:lnTo>
                    <a:pt x="258" y="77"/>
                  </a:lnTo>
                  <a:lnTo>
                    <a:pt x="258" y="78"/>
                  </a:lnTo>
                  <a:lnTo>
                    <a:pt x="258" y="79"/>
                  </a:lnTo>
                  <a:lnTo>
                    <a:pt x="258" y="80"/>
                  </a:lnTo>
                  <a:lnTo>
                    <a:pt x="257" y="81"/>
                  </a:lnTo>
                  <a:lnTo>
                    <a:pt x="257" y="83"/>
                  </a:lnTo>
                  <a:lnTo>
                    <a:pt x="257" y="84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6" y="88"/>
                  </a:lnTo>
                  <a:lnTo>
                    <a:pt x="256" y="89"/>
                  </a:lnTo>
                  <a:lnTo>
                    <a:pt x="256" y="91"/>
                  </a:lnTo>
                  <a:lnTo>
                    <a:pt x="256" y="92"/>
                  </a:lnTo>
                  <a:lnTo>
                    <a:pt x="256" y="93"/>
                  </a:lnTo>
                  <a:lnTo>
                    <a:pt x="256" y="94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55" y="99"/>
                  </a:lnTo>
                  <a:lnTo>
                    <a:pt x="255" y="100"/>
                  </a:lnTo>
                  <a:lnTo>
                    <a:pt x="254" y="105"/>
                  </a:lnTo>
                  <a:lnTo>
                    <a:pt x="254" y="106"/>
                  </a:lnTo>
                  <a:lnTo>
                    <a:pt x="254" y="110"/>
                  </a:lnTo>
                  <a:lnTo>
                    <a:pt x="254" y="111"/>
                  </a:lnTo>
                  <a:lnTo>
                    <a:pt x="253" y="111"/>
                  </a:lnTo>
                  <a:lnTo>
                    <a:pt x="253" y="113"/>
                  </a:lnTo>
                  <a:lnTo>
                    <a:pt x="252" y="119"/>
                  </a:lnTo>
                  <a:lnTo>
                    <a:pt x="252" y="120"/>
                  </a:lnTo>
                  <a:lnTo>
                    <a:pt x="252" y="121"/>
                  </a:lnTo>
                  <a:lnTo>
                    <a:pt x="252" y="122"/>
                  </a:lnTo>
                  <a:lnTo>
                    <a:pt x="252" y="123"/>
                  </a:lnTo>
                  <a:lnTo>
                    <a:pt x="251" y="123"/>
                  </a:lnTo>
                  <a:lnTo>
                    <a:pt x="251" y="124"/>
                  </a:lnTo>
                  <a:lnTo>
                    <a:pt x="251" y="125"/>
                  </a:lnTo>
                  <a:lnTo>
                    <a:pt x="250" y="129"/>
                  </a:lnTo>
                  <a:lnTo>
                    <a:pt x="250" y="130"/>
                  </a:lnTo>
                  <a:lnTo>
                    <a:pt x="249" y="145"/>
                  </a:lnTo>
                  <a:lnTo>
                    <a:pt x="248" y="149"/>
                  </a:lnTo>
                  <a:lnTo>
                    <a:pt x="248" y="150"/>
                  </a:lnTo>
                  <a:lnTo>
                    <a:pt x="247" y="150"/>
                  </a:lnTo>
                  <a:lnTo>
                    <a:pt x="247" y="152"/>
                  </a:lnTo>
                  <a:lnTo>
                    <a:pt x="246" y="152"/>
                  </a:lnTo>
                  <a:lnTo>
                    <a:pt x="246" y="153"/>
                  </a:lnTo>
                  <a:lnTo>
                    <a:pt x="246" y="154"/>
                  </a:lnTo>
                  <a:lnTo>
                    <a:pt x="246" y="155"/>
                  </a:lnTo>
                  <a:lnTo>
                    <a:pt x="245" y="156"/>
                  </a:lnTo>
                  <a:lnTo>
                    <a:pt x="244" y="156"/>
                  </a:lnTo>
                  <a:lnTo>
                    <a:pt x="244" y="157"/>
                  </a:lnTo>
                  <a:lnTo>
                    <a:pt x="244" y="158"/>
                  </a:lnTo>
                  <a:lnTo>
                    <a:pt x="243" y="158"/>
                  </a:lnTo>
                  <a:lnTo>
                    <a:pt x="243" y="159"/>
                  </a:lnTo>
                  <a:lnTo>
                    <a:pt x="243" y="160"/>
                  </a:lnTo>
                  <a:lnTo>
                    <a:pt x="243" y="161"/>
                  </a:lnTo>
                  <a:lnTo>
                    <a:pt x="243" y="162"/>
                  </a:lnTo>
                  <a:lnTo>
                    <a:pt x="243" y="163"/>
                  </a:lnTo>
                  <a:lnTo>
                    <a:pt x="242" y="164"/>
                  </a:lnTo>
                  <a:lnTo>
                    <a:pt x="242" y="165"/>
                  </a:lnTo>
                  <a:lnTo>
                    <a:pt x="242" y="166"/>
                  </a:lnTo>
                  <a:lnTo>
                    <a:pt x="241" y="166"/>
                  </a:lnTo>
                  <a:lnTo>
                    <a:pt x="241" y="167"/>
                  </a:lnTo>
                  <a:lnTo>
                    <a:pt x="242" y="167"/>
                  </a:lnTo>
                  <a:lnTo>
                    <a:pt x="253" y="179"/>
                  </a:lnTo>
                  <a:lnTo>
                    <a:pt x="244" y="188"/>
                  </a:lnTo>
                  <a:lnTo>
                    <a:pt x="240" y="193"/>
                  </a:lnTo>
                  <a:lnTo>
                    <a:pt x="235" y="198"/>
                  </a:lnTo>
                  <a:lnTo>
                    <a:pt x="225" y="211"/>
                  </a:lnTo>
                  <a:lnTo>
                    <a:pt x="215" y="222"/>
                  </a:lnTo>
                  <a:lnTo>
                    <a:pt x="209" y="232"/>
                  </a:lnTo>
                  <a:lnTo>
                    <a:pt x="202" y="256"/>
                  </a:lnTo>
                  <a:lnTo>
                    <a:pt x="201" y="257"/>
                  </a:lnTo>
                  <a:lnTo>
                    <a:pt x="200" y="259"/>
                  </a:lnTo>
                  <a:lnTo>
                    <a:pt x="198" y="260"/>
                  </a:lnTo>
                  <a:lnTo>
                    <a:pt x="197" y="261"/>
                  </a:lnTo>
                  <a:lnTo>
                    <a:pt x="196" y="261"/>
                  </a:lnTo>
                  <a:lnTo>
                    <a:pt x="194" y="262"/>
                  </a:lnTo>
                  <a:lnTo>
                    <a:pt x="194" y="263"/>
                  </a:lnTo>
                  <a:lnTo>
                    <a:pt x="192" y="263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9" y="266"/>
                  </a:lnTo>
                  <a:lnTo>
                    <a:pt x="188" y="267"/>
                  </a:lnTo>
                  <a:lnTo>
                    <a:pt x="187" y="268"/>
                  </a:lnTo>
                  <a:lnTo>
                    <a:pt x="186" y="270"/>
                  </a:lnTo>
                  <a:lnTo>
                    <a:pt x="184" y="272"/>
                  </a:lnTo>
                  <a:lnTo>
                    <a:pt x="183" y="274"/>
                  </a:lnTo>
                  <a:lnTo>
                    <a:pt x="182" y="275"/>
                  </a:lnTo>
                  <a:lnTo>
                    <a:pt x="160" y="314"/>
                  </a:lnTo>
                  <a:lnTo>
                    <a:pt x="156" y="321"/>
                  </a:lnTo>
                  <a:lnTo>
                    <a:pt x="147" y="339"/>
                  </a:lnTo>
                  <a:lnTo>
                    <a:pt x="146" y="341"/>
                  </a:lnTo>
                  <a:lnTo>
                    <a:pt x="137" y="363"/>
                  </a:lnTo>
                  <a:lnTo>
                    <a:pt x="135" y="368"/>
                  </a:lnTo>
                  <a:lnTo>
                    <a:pt x="134" y="369"/>
                  </a:lnTo>
                  <a:lnTo>
                    <a:pt x="122" y="400"/>
                  </a:lnTo>
                  <a:lnTo>
                    <a:pt x="120" y="406"/>
                  </a:lnTo>
                  <a:lnTo>
                    <a:pt x="111" y="440"/>
                  </a:lnTo>
                  <a:lnTo>
                    <a:pt x="108" y="449"/>
                  </a:lnTo>
                  <a:lnTo>
                    <a:pt x="107" y="455"/>
                  </a:lnTo>
                  <a:lnTo>
                    <a:pt x="106" y="461"/>
                  </a:lnTo>
                  <a:lnTo>
                    <a:pt x="105" y="466"/>
                  </a:lnTo>
                  <a:lnTo>
                    <a:pt x="105" y="468"/>
                  </a:lnTo>
                  <a:lnTo>
                    <a:pt x="105" y="471"/>
                  </a:lnTo>
                  <a:lnTo>
                    <a:pt x="105" y="474"/>
                  </a:lnTo>
                  <a:lnTo>
                    <a:pt x="104" y="477"/>
                  </a:lnTo>
                  <a:lnTo>
                    <a:pt x="104" y="481"/>
                  </a:lnTo>
                  <a:lnTo>
                    <a:pt x="104" y="485"/>
                  </a:lnTo>
                  <a:lnTo>
                    <a:pt x="103" y="488"/>
                  </a:lnTo>
                  <a:lnTo>
                    <a:pt x="103" y="492"/>
                  </a:lnTo>
                  <a:lnTo>
                    <a:pt x="103" y="493"/>
                  </a:lnTo>
                  <a:lnTo>
                    <a:pt x="102" y="499"/>
                  </a:lnTo>
                  <a:lnTo>
                    <a:pt x="102" y="509"/>
                  </a:lnTo>
                  <a:lnTo>
                    <a:pt x="102" y="519"/>
                  </a:lnTo>
                  <a:lnTo>
                    <a:pt x="102" y="524"/>
                  </a:lnTo>
                  <a:lnTo>
                    <a:pt x="102" y="529"/>
                  </a:lnTo>
                  <a:lnTo>
                    <a:pt x="102" y="533"/>
                  </a:lnTo>
                  <a:lnTo>
                    <a:pt x="103" y="536"/>
                  </a:lnTo>
                  <a:lnTo>
                    <a:pt x="103" y="542"/>
                  </a:lnTo>
                  <a:lnTo>
                    <a:pt x="104" y="549"/>
                  </a:lnTo>
                  <a:lnTo>
                    <a:pt x="105" y="555"/>
                  </a:lnTo>
                  <a:lnTo>
                    <a:pt x="105" y="560"/>
                  </a:lnTo>
                  <a:lnTo>
                    <a:pt x="106" y="566"/>
                  </a:lnTo>
                  <a:lnTo>
                    <a:pt x="107" y="571"/>
                  </a:lnTo>
                  <a:lnTo>
                    <a:pt x="108" y="576"/>
                  </a:lnTo>
                  <a:lnTo>
                    <a:pt x="108" y="579"/>
                  </a:lnTo>
                  <a:lnTo>
                    <a:pt x="109" y="582"/>
                  </a:lnTo>
                  <a:lnTo>
                    <a:pt x="110" y="588"/>
                  </a:lnTo>
                  <a:lnTo>
                    <a:pt x="111" y="593"/>
                  </a:lnTo>
                  <a:lnTo>
                    <a:pt x="112" y="599"/>
                  </a:lnTo>
                  <a:lnTo>
                    <a:pt x="113" y="604"/>
                  </a:lnTo>
                  <a:lnTo>
                    <a:pt x="115" y="610"/>
                  </a:lnTo>
                  <a:lnTo>
                    <a:pt x="117" y="617"/>
                  </a:lnTo>
                  <a:lnTo>
                    <a:pt x="118" y="621"/>
                  </a:lnTo>
                  <a:lnTo>
                    <a:pt x="118" y="622"/>
                  </a:lnTo>
                  <a:lnTo>
                    <a:pt x="128" y="652"/>
                  </a:lnTo>
                  <a:lnTo>
                    <a:pt x="128" y="654"/>
                  </a:lnTo>
                  <a:lnTo>
                    <a:pt x="129" y="655"/>
                  </a:lnTo>
                  <a:lnTo>
                    <a:pt x="130" y="657"/>
                  </a:lnTo>
                  <a:lnTo>
                    <a:pt x="131" y="659"/>
                  </a:lnTo>
                  <a:lnTo>
                    <a:pt x="132" y="661"/>
                  </a:lnTo>
                  <a:lnTo>
                    <a:pt x="132" y="663"/>
                  </a:lnTo>
                  <a:lnTo>
                    <a:pt x="133" y="665"/>
                  </a:lnTo>
                  <a:lnTo>
                    <a:pt x="133" y="666"/>
                  </a:lnTo>
                  <a:lnTo>
                    <a:pt x="135" y="670"/>
                  </a:lnTo>
                  <a:lnTo>
                    <a:pt x="137" y="673"/>
                  </a:lnTo>
                  <a:lnTo>
                    <a:pt x="137" y="674"/>
                  </a:lnTo>
                  <a:lnTo>
                    <a:pt x="138" y="675"/>
                  </a:lnTo>
                  <a:lnTo>
                    <a:pt x="139" y="677"/>
                  </a:lnTo>
                  <a:lnTo>
                    <a:pt x="139" y="678"/>
                  </a:lnTo>
                  <a:lnTo>
                    <a:pt x="140" y="680"/>
                  </a:lnTo>
                  <a:lnTo>
                    <a:pt x="140" y="682"/>
                  </a:lnTo>
                  <a:lnTo>
                    <a:pt x="141" y="682"/>
                  </a:lnTo>
                  <a:lnTo>
                    <a:pt x="141" y="683"/>
                  </a:lnTo>
                  <a:lnTo>
                    <a:pt x="141" y="685"/>
                  </a:lnTo>
                  <a:lnTo>
                    <a:pt x="141" y="686"/>
                  </a:lnTo>
                  <a:lnTo>
                    <a:pt x="141" y="687"/>
                  </a:lnTo>
                  <a:lnTo>
                    <a:pt x="142" y="688"/>
                  </a:lnTo>
                  <a:lnTo>
                    <a:pt x="143" y="692"/>
                  </a:lnTo>
                  <a:lnTo>
                    <a:pt x="145" y="698"/>
                  </a:lnTo>
                  <a:lnTo>
                    <a:pt x="146" y="703"/>
                  </a:lnTo>
                  <a:lnTo>
                    <a:pt x="148" y="707"/>
                  </a:lnTo>
                  <a:lnTo>
                    <a:pt x="151" y="715"/>
                  </a:lnTo>
                  <a:lnTo>
                    <a:pt x="152" y="717"/>
                  </a:lnTo>
                  <a:lnTo>
                    <a:pt x="157" y="738"/>
                  </a:lnTo>
                  <a:lnTo>
                    <a:pt x="161" y="750"/>
                  </a:lnTo>
                  <a:lnTo>
                    <a:pt x="172" y="793"/>
                  </a:lnTo>
                  <a:lnTo>
                    <a:pt x="172" y="794"/>
                  </a:lnTo>
                  <a:lnTo>
                    <a:pt x="173" y="795"/>
                  </a:lnTo>
                  <a:lnTo>
                    <a:pt x="173" y="796"/>
                  </a:lnTo>
                  <a:lnTo>
                    <a:pt x="173" y="797"/>
                  </a:lnTo>
                  <a:lnTo>
                    <a:pt x="173" y="799"/>
                  </a:lnTo>
                  <a:lnTo>
                    <a:pt x="173" y="800"/>
                  </a:lnTo>
                  <a:lnTo>
                    <a:pt x="173" y="801"/>
                  </a:lnTo>
                  <a:lnTo>
                    <a:pt x="173" y="803"/>
                  </a:lnTo>
                  <a:lnTo>
                    <a:pt x="174" y="804"/>
                  </a:lnTo>
                  <a:lnTo>
                    <a:pt x="174" y="807"/>
                  </a:lnTo>
                  <a:lnTo>
                    <a:pt x="175" y="811"/>
                  </a:lnTo>
                  <a:lnTo>
                    <a:pt x="176" y="815"/>
                  </a:lnTo>
                  <a:lnTo>
                    <a:pt x="176" y="819"/>
                  </a:lnTo>
                  <a:lnTo>
                    <a:pt x="177" y="821"/>
                  </a:lnTo>
                  <a:lnTo>
                    <a:pt x="177" y="825"/>
                  </a:lnTo>
                  <a:lnTo>
                    <a:pt x="178" y="827"/>
                  </a:lnTo>
                  <a:lnTo>
                    <a:pt x="178" y="829"/>
                  </a:lnTo>
                  <a:lnTo>
                    <a:pt x="178" y="831"/>
                  </a:lnTo>
                  <a:lnTo>
                    <a:pt x="178" y="834"/>
                  </a:lnTo>
                  <a:lnTo>
                    <a:pt x="179" y="836"/>
                  </a:lnTo>
                  <a:lnTo>
                    <a:pt x="179" y="843"/>
                  </a:lnTo>
                  <a:lnTo>
                    <a:pt x="180" y="843"/>
                  </a:lnTo>
                  <a:lnTo>
                    <a:pt x="180" y="844"/>
                  </a:lnTo>
                  <a:lnTo>
                    <a:pt x="181" y="845"/>
                  </a:lnTo>
                  <a:lnTo>
                    <a:pt x="182" y="846"/>
                  </a:lnTo>
                  <a:lnTo>
                    <a:pt x="182" y="847"/>
                  </a:lnTo>
                  <a:lnTo>
                    <a:pt x="183" y="848"/>
                  </a:lnTo>
                  <a:lnTo>
                    <a:pt x="184" y="848"/>
                  </a:lnTo>
                  <a:lnTo>
                    <a:pt x="184" y="849"/>
                  </a:lnTo>
                  <a:lnTo>
                    <a:pt x="184" y="850"/>
                  </a:lnTo>
                  <a:lnTo>
                    <a:pt x="185" y="852"/>
                  </a:lnTo>
                  <a:lnTo>
                    <a:pt x="185" y="853"/>
                  </a:lnTo>
                  <a:lnTo>
                    <a:pt x="185" y="854"/>
                  </a:lnTo>
                  <a:lnTo>
                    <a:pt x="186" y="856"/>
                  </a:lnTo>
                  <a:lnTo>
                    <a:pt x="186" y="857"/>
                  </a:lnTo>
                  <a:lnTo>
                    <a:pt x="185" y="858"/>
                  </a:lnTo>
                  <a:lnTo>
                    <a:pt x="185" y="860"/>
                  </a:lnTo>
                  <a:lnTo>
                    <a:pt x="185" y="861"/>
                  </a:lnTo>
                  <a:lnTo>
                    <a:pt x="184" y="863"/>
                  </a:lnTo>
                  <a:lnTo>
                    <a:pt x="184" y="864"/>
                  </a:lnTo>
                  <a:lnTo>
                    <a:pt x="183" y="865"/>
                  </a:lnTo>
                  <a:lnTo>
                    <a:pt x="185" y="879"/>
                  </a:lnTo>
                  <a:lnTo>
                    <a:pt x="186" y="887"/>
                  </a:lnTo>
                  <a:lnTo>
                    <a:pt x="174" y="888"/>
                  </a:lnTo>
                  <a:lnTo>
                    <a:pt x="168" y="889"/>
                  </a:lnTo>
                  <a:lnTo>
                    <a:pt x="167" y="889"/>
                  </a:lnTo>
                  <a:lnTo>
                    <a:pt x="167" y="890"/>
                  </a:lnTo>
                  <a:lnTo>
                    <a:pt x="168" y="890"/>
                  </a:lnTo>
                  <a:lnTo>
                    <a:pt x="168" y="893"/>
                  </a:lnTo>
                  <a:lnTo>
                    <a:pt x="168" y="894"/>
                  </a:lnTo>
                  <a:lnTo>
                    <a:pt x="168" y="895"/>
                  </a:lnTo>
                  <a:lnTo>
                    <a:pt x="167" y="895"/>
                  </a:lnTo>
                  <a:lnTo>
                    <a:pt x="166" y="896"/>
                  </a:lnTo>
                  <a:lnTo>
                    <a:pt x="166" y="897"/>
                  </a:lnTo>
                  <a:lnTo>
                    <a:pt x="165" y="897"/>
                  </a:lnTo>
                  <a:lnTo>
                    <a:pt x="164" y="897"/>
                  </a:lnTo>
                  <a:lnTo>
                    <a:pt x="164" y="896"/>
                  </a:lnTo>
                  <a:lnTo>
                    <a:pt x="164" y="895"/>
                  </a:lnTo>
                  <a:lnTo>
                    <a:pt x="164" y="894"/>
                  </a:lnTo>
                  <a:lnTo>
                    <a:pt x="164" y="893"/>
                  </a:lnTo>
                  <a:lnTo>
                    <a:pt x="163" y="893"/>
                  </a:lnTo>
                  <a:lnTo>
                    <a:pt x="162" y="893"/>
                  </a:lnTo>
                  <a:lnTo>
                    <a:pt x="161" y="893"/>
                  </a:lnTo>
                  <a:lnTo>
                    <a:pt x="160" y="893"/>
                  </a:lnTo>
                  <a:lnTo>
                    <a:pt x="160" y="892"/>
                  </a:lnTo>
                  <a:lnTo>
                    <a:pt x="159" y="892"/>
                  </a:lnTo>
                  <a:lnTo>
                    <a:pt x="158" y="892"/>
                  </a:lnTo>
                  <a:lnTo>
                    <a:pt x="158" y="893"/>
                  </a:lnTo>
                  <a:lnTo>
                    <a:pt x="157" y="893"/>
                  </a:lnTo>
                  <a:lnTo>
                    <a:pt x="156" y="893"/>
                  </a:lnTo>
                  <a:lnTo>
                    <a:pt x="155" y="894"/>
                  </a:lnTo>
                  <a:lnTo>
                    <a:pt x="154" y="894"/>
                  </a:lnTo>
                  <a:lnTo>
                    <a:pt x="154" y="895"/>
                  </a:lnTo>
                  <a:lnTo>
                    <a:pt x="154" y="896"/>
                  </a:lnTo>
                  <a:lnTo>
                    <a:pt x="153" y="895"/>
                  </a:lnTo>
                  <a:lnTo>
                    <a:pt x="152" y="894"/>
                  </a:lnTo>
                  <a:lnTo>
                    <a:pt x="151" y="894"/>
                  </a:lnTo>
                  <a:lnTo>
                    <a:pt x="150" y="894"/>
                  </a:lnTo>
                  <a:lnTo>
                    <a:pt x="149" y="894"/>
                  </a:lnTo>
                  <a:lnTo>
                    <a:pt x="148" y="893"/>
                  </a:lnTo>
                  <a:lnTo>
                    <a:pt x="147" y="893"/>
                  </a:lnTo>
                  <a:lnTo>
                    <a:pt x="146" y="893"/>
                  </a:lnTo>
                  <a:lnTo>
                    <a:pt x="146" y="894"/>
                  </a:lnTo>
                  <a:lnTo>
                    <a:pt x="145" y="894"/>
                  </a:lnTo>
                  <a:lnTo>
                    <a:pt x="144" y="894"/>
                  </a:lnTo>
                  <a:lnTo>
                    <a:pt x="143" y="894"/>
                  </a:lnTo>
                  <a:lnTo>
                    <a:pt x="142" y="894"/>
                  </a:lnTo>
                  <a:lnTo>
                    <a:pt x="141" y="894"/>
                  </a:lnTo>
                  <a:lnTo>
                    <a:pt x="140" y="895"/>
                  </a:lnTo>
                  <a:lnTo>
                    <a:pt x="139" y="895"/>
                  </a:lnTo>
                  <a:lnTo>
                    <a:pt x="138" y="896"/>
                  </a:lnTo>
                  <a:lnTo>
                    <a:pt x="137" y="896"/>
                  </a:lnTo>
                  <a:lnTo>
                    <a:pt x="137" y="897"/>
                  </a:lnTo>
                  <a:lnTo>
                    <a:pt x="136" y="897"/>
                  </a:lnTo>
                  <a:lnTo>
                    <a:pt x="136" y="898"/>
                  </a:lnTo>
                  <a:lnTo>
                    <a:pt x="135" y="898"/>
                  </a:lnTo>
                  <a:lnTo>
                    <a:pt x="134" y="898"/>
                  </a:lnTo>
                  <a:lnTo>
                    <a:pt x="133" y="898"/>
                  </a:lnTo>
                  <a:lnTo>
                    <a:pt x="132" y="898"/>
                  </a:lnTo>
                  <a:lnTo>
                    <a:pt x="132" y="897"/>
                  </a:lnTo>
                  <a:lnTo>
                    <a:pt x="130" y="897"/>
                  </a:lnTo>
                  <a:lnTo>
                    <a:pt x="129" y="897"/>
                  </a:lnTo>
                  <a:lnTo>
                    <a:pt x="128" y="897"/>
                  </a:lnTo>
                  <a:lnTo>
                    <a:pt x="127" y="897"/>
                  </a:lnTo>
                  <a:lnTo>
                    <a:pt x="126" y="897"/>
                  </a:lnTo>
                  <a:lnTo>
                    <a:pt x="125" y="897"/>
                  </a:lnTo>
                  <a:lnTo>
                    <a:pt x="125" y="896"/>
                  </a:lnTo>
                  <a:lnTo>
                    <a:pt x="125" y="895"/>
                  </a:lnTo>
                  <a:lnTo>
                    <a:pt x="125" y="894"/>
                  </a:lnTo>
                  <a:lnTo>
                    <a:pt x="124" y="894"/>
                  </a:lnTo>
                  <a:lnTo>
                    <a:pt x="123" y="894"/>
                  </a:lnTo>
                  <a:lnTo>
                    <a:pt x="122" y="895"/>
                  </a:lnTo>
                  <a:lnTo>
                    <a:pt x="122" y="896"/>
                  </a:lnTo>
                  <a:lnTo>
                    <a:pt x="122" y="897"/>
                  </a:lnTo>
                  <a:lnTo>
                    <a:pt x="123" y="898"/>
                  </a:lnTo>
                  <a:lnTo>
                    <a:pt x="124" y="898"/>
                  </a:lnTo>
                  <a:lnTo>
                    <a:pt x="125" y="898"/>
                  </a:lnTo>
                  <a:lnTo>
                    <a:pt x="125" y="899"/>
                  </a:lnTo>
                  <a:lnTo>
                    <a:pt x="125" y="900"/>
                  </a:lnTo>
                  <a:lnTo>
                    <a:pt x="126" y="901"/>
                  </a:lnTo>
                  <a:lnTo>
                    <a:pt x="126" y="902"/>
                  </a:lnTo>
                  <a:lnTo>
                    <a:pt x="126" y="903"/>
                  </a:lnTo>
                  <a:lnTo>
                    <a:pt x="125" y="903"/>
                  </a:lnTo>
                  <a:lnTo>
                    <a:pt x="123" y="903"/>
                  </a:lnTo>
                  <a:lnTo>
                    <a:pt x="122" y="903"/>
                  </a:lnTo>
                  <a:lnTo>
                    <a:pt x="121" y="903"/>
                  </a:lnTo>
                  <a:lnTo>
                    <a:pt x="120" y="903"/>
                  </a:lnTo>
                  <a:lnTo>
                    <a:pt x="120" y="904"/>
                  </a:lnTo>
                  <a:lnTo>
                    <a:pt x="119" y="904"/>
                  </a:lnTo>
                  <a:lnTo>
                    <a:pt x="119" y="903"/>
                  </a:lnTo>
                  <a:lnTo>
                    <a:pt x="118" y="903"/>
                  </a:lnTo>
                  <a:lnTo>
                    <a:pt x="118" y="902"/>
                  </a:lnTo>
                  <a:lnTo>
                    <a:pt x="118" y="903"/>
                  </a:lnTo>
                  <a:lnTo>
                    <a:pt x="118" y="904"/>
                  </a:lnTo>
                  <a:lnTo>
                    <a:pt x="118" y="905"/>
                  </a:lnTo>
                  <a:lnTo>
                    <a:pt x="117" y="905"/>
                  </a:lnTo>
                  <a:lnTo>
                    <a:pt x="116" y="906"/>
                  </a:lnTo>
                  <a:lnTo>
                    <a:pt x="115" y="906"/>
                  </a:lnTo>
                  <a:lnTo>
                    <a:pt x="115" y="905"/>
                  </a:lnTo>
                  <a:lnTo>
                    <a:pt x="114" y="904"/>
                  </a:lnTo>
                  <a:lnTo>
                    <a:pt x="113" y="904"/>
                  </a:lnTo>
                  <a:lnTo>
                    <a:pt x="112" y="904"/>
                  </a:lnTo>
                  <a:lnTo>
                    <a:pt x="111" y="905"/>
                  </a:lnTo>
                  <a:lnTo>
                    <a:pt x="111" y="906"/>
                  </a:lnTo>
                  <a:lnTo>
                    <a:pt x="111" y="907"/>
                  </a:lnTo>
                  <a:lnTo>
                    <a:pt x="111" y="908"/>
                  </a:lnTo>
                  <a:lnTo>
                    <a:pt x="111" y="909"/>
                  </a:lnTo>
                  <a:lnTo>
                    <a:pt x="110" y="909"/>
                  </a:lnTo>
                  <a:lnTo>
                    <a:pt x="109" y="909"/>
                  </a:lnTo>
                  <a:lnTo>
                    <a:pt x="109" y="908"/>
                  </a:lnTo>
                  <a:lnTo>
                    <a:pt x="108" y="907"/>
                  </a:lnTo>
                  <a:lnTo>
                    <a:pt x="108" y="906"/>
                  </a:lnTo>
                  <a:lnTo>
                    <a:pt x="108" y="907"/>
                  </a:lnTo>
                  <a:lnTo>
                    <a:pt x="108" y="908"/>
                  </a:lnTo>
                  <a:lnTo>
                    <a:pt x="107" y="908"/>
                  </a:lnTo>
                  <a:lnTo>
                    <a:pt x="107" y="909"/>
                  </a:lnTo>
                  <a:lnTo>
                    <a:pt x="106" y="908"/>
                  </a:lnTo>
                  <a:lnTo>
                    <a:pt x="106" y="907"/>
                  </a:lnTo>
                  <a:lnTo>
                    <a:pt x="107" y="906"/>
                  </a:lnTo>
                  <a:lnTo>
                    <a:pt x="107" y="905"/>
                  </a:lnTo>
                  <a:lnTo>
                    <a:pt x="106" y="905"/>
                  </a:lnTo>
                  <a:lnTo>
                    <a:pt x="105" y="905"/>
                  </a:lnTo>
                  <a:lnTo>
                    <a:pt x="104" y="904"/>
                  </a:lnTo>
                  <a:lnTo>
                    <a:pt x="103" y="904"/>
                  </a:lnTo>
                  <a:lnTo>
                    <a:pt x="103" y="905"/>
                  </a:lnTo>
                  <a:lnTo>
                    <a:pt x="103" y="907"/>
                  </a:lnTo>
                  <a:lnTo>
                    <a:pt x="102" y="908"/>
                  </a:lnTo>
                  <a:lnTo>
                    <a:pt x="101" y="909"/>
                  </a:lnTo>
                  <a:lnTo>
                    <a:pt x="100" y="909"/>
                  </a:lnTo>
                  <a:lnTo>
                    <a:pt x="98" y="910"/>
                  </a:lnTo>
                  <a:lnTo>
                    <a:pt x="97" y="910"/>
                  </a:lnTo>
                  <a:lnTo>
                    <a:pt x="97" y="911"/>
                  </a:lnTo>
                  <a:lnTo>
                    <a:pt x="97" y="912"/>
                  </a:lnTo>
                  <a:lnTo>
                    <a:pt x="96" y="912"/>
                  </a:lnTo>
                  <a:lnTo>
                    <a:pt x="96" y="913"/>
                  </a:lnTo>
                  <a:lnTo>
                    <a:pt x="95" y="913"/>
                  </a:lnTo>
                  <a:lnTo>
                    <a:pt x="95" y="914"/>
                  </a:lnTo>
                  <a:lnTo>
                    <a:pt x="96" y="914"/>
                  </a:lnTo>
                  <a:lnTo>
                    <a:pt x="97" y="914"/>
                  </a:lnTo>
                  <a:lnTo>
                    <a:pt x="98" y="915"/>
                  </a:lnTo>
                  <a:lnTo>
                    <a:pt x="98" y="916"/>
                  </a:lnTo>
                  <a:lnTo>
                    <a:pt x="98" y="917"/>
                  </a:lnTo>
                  <a:lnTo>
                    <a:pt x="98" y="918"/>
                  </a:lnTo>
                  <a:lnTo>
                    <a:pt x="98" y="919"/>
                  </a:lnTo>
                  <a:lnTo>
                    <a:pt x="99" y="919"/>
                  </a:lnTo>
                  <a:lnTo>
                    <a:pt x="100" y="919"/>
                  </a:lnTo>
                  <a:lnTo>
                    <a:pt x="101" y="920"/>
                  </a:lnTo>
                  <a:lnTo>
                    <a:pt x="100" y="921"/>
                  </a:lnTo>
                  <a:lnTo>
                    <a:pt x="98" y="921"/>
                  </a:lnTo>
                  <a:lnTo>
                    <a:pt x="97" y="921"/>
                  </a:lnTo>
                  <a:lnTo>
                    <a:pt x="96" y="921"/>
                  </a:lnTo>
                  <a:lnTo>
                    <a:pt x="96" y="922"/>
                  </a:lnTo>
                  <a:lnTo>
                    <a:pt x="96" y="923"/>
                  </a:lnTo>
                  <a:lnTo>
                    <a:pt x="98" y="923"/>
                  </a:lnTo>
                  <a:lnTo>
                    <a:pt x="99" y="923"/>
                  </a:lnTo>
                  <a:lnTo>
                    <a:pt x="99" y="922"/>
                  </a:lnTo>
                  <a:lnTo>
                    <a:pt x="100" y="922"/>
                  </a:lnTo>
                  <a:lnTo>
                    <a:pt x="100" y="923"/>
                  </a:lnTo>
                  <a:lnTo>
                    <a:pt x="100" y="924"/>
                  </a:lnTo>
                  <a:lnTo>
                    <a:pt x="100" y="925"/>
                  </a:lnTo>
                  <a:lnTo>
                    <a:pt x="100" y="926"/>
                  </a:lnTo>
                  <a:lnTo>
                    <a:pt x="101" y="926"/>
                  </a:lnTo>
                  <a:lnTo>
                    <a:pt x="100" y="927"/>
                  </a:lnTo>
                  <a:lnTo>
                    <a:pt x="100" y="926"/>
                  </a:lnTo>
                  <a:lnTo>
                    <a:pt x="99" y="926"/>
                  </a:lnTo>
                  <a:lnTo>
                    <a:pt x="98" y="927"/>
                  </a:lnTo>
                  <a:lnTo>
                    <a:pt x="98" y="928"/>
                  </a:lnTo>
                  <a:lnTo>
                    <a:pt x="98" y="929"/>
                  </a:lnTo>
                  <a:lnTo>
                    <a:pt x="98" y="930"/>
                  </a:lnTo>
                  <a:lnTo>
                    <a:pt x="97" y="930"/>
                  </a:lnTo>
                  <a:lnTo>
                    <a:pt x="96" y="931"/>
                  </a:lnTo>
                  <a:lnTo>
                    <a:pt x="95" y="931"/>
                  </a:lnTo>
                  <a:lnTo>
                    <a:pt x="95" y="932"/>
                  </a:lnTo>
                  <a:lnTo>
                    <a:pt x="96" y="932"/>
                  </a:lnTo>
                  <a:lnTo>
                    <a:pt x="98" y="932"/>
                  </a:lnTo>
                  <a:lnTo>
                    <a:pt x="99" y="932"/>
                  </a:lnTo>
                  <a:lnTo>
                    <a:pt x="98" y="932"/>
                  </a:lnTo>
                  <a:lnTo>
                    <a:pt x="97" y="932"/>
                  </a:lnTo>
                  <a:lnTo>
                    <a:pt x="97" y="933"/>
                  </a:lnTo>
                  <a:lnTo>
                    <a:pt x="97" y="934"/>
                  </a:lnTo>
                  <a:lnTo>
                    <a:pt x="97" y="935"/>
                  </a:lnTo>
                  <a:lnTo>
                    <a:pt x="97" y="936"/>
                  </a:lnTo>
                  <a:lnTo>
                    <a:pt x="96" y="936"/>
                  </a:lnTo>
                  <a:lnTo>
                    <a:pt x="95" y="936"/>
                  </a:lnTo>
                  <a:lnTo>
                    <a:pt x="94" y="936"/>
                  </a:lnTo>
                  <a:lnTo>
                    <a:pt x="94" y="937"/>
                  </a:lnTo>
                  <a:lnTo>
                    <a:pt x="93" y="937"/>
                  </a:lnTo>
                  <a:lnTo>
                    <a:pt x="93" y="936"/>
                  </a:lnTo>
                  <a:lnTo>
                    <a:pt x="92" y="936"/>
                  </a:lnTo>
                  <a:lnTo>
                    <a:pt x="92" y="935"/>
                  </a:lnTo>
                  <a:lnTo>
                    <a:pt x="91" y="935"/>
                  </a:lnTo>
                  <a:lnTo>
                    <a:pt x="91" y="936"/>
                  </a:lnTo>
                  <a:lnTo>
                    <a:pt x="91" y="937"/>
                  </a:lnTo>
                  <a:lnTo>
                    <a:pt x="90" y="937"/>
                  </a:lnTo>
                  <a:lnTo>
                    <a:pt x="89" y="937"/>
                  </a:lnTo>
                  <a:lnTo>
                    <a:pt x="88" y="937"/>
                  </a:lnTo>
                  <a:lnTo>
                    <a:pt x="87" y="937"/>
                  </a:lnTo>
                  <a:lnTo>
                    <a:pt x="86" y="937"/>
                  </a:lnTo>
                  <a:lnTo>
                    <a:pt x="85" y="937"/>
                  </a:lnTo>
                  <a:lnTo>
                    <a:pt x="85" y="936"/>
                  </a:lnTo>
                  <a:lnTo>
                    <a:pt x="86" y="936"/>
                  </a:lnTo>
                  <a:lnTo>
                    <a:pt x="87" y="936"/>
                  </a:lnTo>
                  <a:lnTo>
                    <a:pt x="87" y="935"/>
                  </a:lnTo>
                  <a:lnTo>
                    <a:pt x="87" y="934"/>
                  </a:lnTo>
                  <a:lnTo>
                    <a:pt x="87" y="933"/>
                  </a:lnTo>
                  <a:lnTo>
                    <a:pt x="88" y="933"/>
                  </a:lnTo>
                  <a:lnTo>
                    <a:pt x="88" y="932"/>
                  </a:lnTo>
                  <a:lnTo>
                    <a:pt x="87" y="932"/>
                  </a:lnTo>
                  <a:lnTo>
                    <a:pt x="86" y="932"/>
                  </a:lnTo>
                  <a:lnTo>
                    <a:pt x="86" y="933"/>
                  </a:lnTo>
                  <a:lnTo>
                    <a:pt x="85" y="933"/>
                  </a:lnTo>
                  <a:lnTo>
                    <a:pt x="85" y="934"/>
                  </a:lnTo>
                  <a:lnTo>
                    <a:pt x="85" y="935"/>
                  </a:lnTo>
                  <a:lnTo>
                    <a:pt x="84" y="934"/>
                  </a:lnTo>
                  <a:lnTo>
                    <a:pt x="84" y="933"/>
                  </a:lnTo>
                  <a:lnTo>
                    <a:pt x="84" y="932"/>
                  </a:lnTo>
                  <a:lnTo>
                    <a:pt x="84" y="931"/>
                  </a:lnTo>
                  <a:lnTo>
                    <a:pt x="84" y="930"/>
                  </a:lnTo>
                  <a:lnTo>
                    <a:pt x="84" y="929"/>
                  </a:lnTo>
                  <a:lnTo>
                    <a:pt x="84" y="930"/>
                  </a:lnTo>
                  <a:lnTo>
                    <a:pt x="83" y="930"/>
                  </a:lnTo>
                  <a:lnTo>
                    <a:pt x="83" y="931"/>
                  </a:lnTo>
                  <a:lnTo>
                    <a:pt x="83" y="932"/>
                  </a:lnTo>
                  <a:lnTo>
                    <a:pt x="83" y="933"/>
                  </a:lnTo>
                  <a:lnTo>
                    <a:pt x="83" y="934"/>
                  </a:lnTo>
                  <a:lnTo>
                    <a:pt x="83" y="935"/>
                  </a:lnTo>
                  <a:lnTo>
                    <a:pt x="84" y="935"/>
                  </a:lnTo>
                  <a:lnTo>
                    <a:pt x="84" y="936"/>
                  </a:lnTo>
                  <a:lnTo>
                    <a:pt x="83" y="936"/>
                  </a:lnTo>
                  <a:lnTo>
                    <a:pt x="82" y="936"/>
                  </a:lnTo>
                  <a:lnTo>
                    <a:pt x="81" y="936"/>
                  </a:lnTo>
                  <a:lnTo>
                    <a:pt x="81" y="937"/>
                  </a:lnTo>
                  <a:lnTo>
                    <a:pt x="80" y="937"/>
                  </a:lnTo>
                  <a:lnTo>
                    <a:pt x="79" y="937"/>
                  </a:lnTo>
                  <a:lnTo>
                    <a:pt x="79" y="936"/>
                  </a:lnTo>
                  <a:lnTo>
                    <a:pt x="78" y="936"/>
                  </a:lnTo>
                  <a:lnTo>
                    <a:pt x="77" y="936"/>
                  </a:lnTo>
                  <a:lnTo>
                    <a:pt x="77" y="935"/>
                  </a:lnTo>
                  <a:lnTo>
                    <a:pt x="77" y="934"/>
                  </a:lnTo>
                  <a:lnTo>
                    <a:pt x="76" y="933"/>
                  </a:lnTo>
                  <a:lnTo>
                    <a:pt x="75" y="933"/>
                  </a:lnTo>
                  <a:lnTo>
                    <a:pt x="75" y="934"/>
                  </a:lnTo>
                  <a:lnTo>
                    <a:pt x="74" y="934"/>
                  </a:lnTo>
                  <a:lnTo>
                    <a:pt x="73" y="934"/>
                  </a:lnTo>
                  <a:lnTo>
                    <a:pt x="73" y="933"/>
                  </a:lnTo>
                  <a:lnTo>
                    <a:pt x="72" y="933"/>
                  </a:lnTo>
                  <a:lnTo>
                    <a:pt x="72" y="932"/>
                  </a:lnTo>
                  <a:lnTo>
                    <a:pt x="73" y="932"/>
                  </a:lnTo>
                  <a:lnTo>
                    <a:pt x="72" y="931"/>
                  </a:lnTo>
                  <a:lnTo>
                    <a:pt x="71" y="932"/>
                  </a:lnTo>
                  <a:lnTo>
                    <a:pt x="70" y="932"/>
                  </a:lnTo>
                  <a:lnTo>
                    <a:pt x="70" y="931"/>
                  </a:lnTo>
                  <a:lnTo>
                    <a:pt x="70" y="930"/>
                  </a:lnTo>
                  <a:lnTo>
                    <a:pt x="71" y="930"/>
                  </a:lnTo>
                  <a:lnTo>
                    <a:pt x="71" y="929"/>
                  </a:lnTo>
                  <a:lnTo>
                    <a:pt x="72" y="929"/>
                  </a:lnTo>
                  <a:lnTo>
                    <a:pt x="72" y="928"/>
                  </a:lnTo>
                  <a:lnTo>
                    <a:pt x="72" y="927"/>
                  </a:lnTo>
                  <a:lnTo>
                    <a:pt x="73" y="927"/>
                  </a:lnTo>
                  <a:lnTo>
                    <a:pt x="72" y="927"/>
                  </a:lnTo>
                  <a:lnTo>
                    <a:pt x="72" y="926"/>
                  </a:lnTo>
                  <a:lnTo>
                    <a:pt x="71" y="926"/>
                  </a:lnTo>
                  <a:lnTo>
                    <a:pt x="70" y="926"/>
                  </a:lnTo>
                  <a:lnTo>
                    <a:pt x="70" y="927"/>
                  </a:lnTo>
                  <a:lnTo>
                    <a:pt x="69" y="927"/>
                  </a:lnTo>
                  <a:lnTo>
                    <a:pt x="69" y="926"/>
                  </a:lnTo>
                  <a:lnTo>
                    <a:pt x="69" y="925"/>
                  </a:lnTo>
                  <a:lnTo>
                    <a:pt x="70" y="924"/>
                  </a:lnTo>
                  <a:lnTo>
                    <a:pt x="69" y="924"/>
                  </a:lnTo>
                  <a:lnTo>
                    <a:pt x="70" y="924"/>
                  </a:lnTo>
                  <a:lnTo>
                    <a:pt x="70" y="923"/>
                  </a:lnTo>
                  <a:lnTo>
                    <a:pt x="70" y="922"/>
                  </a:lnTo>
                  <a:lnTo>
                    <a:pt x="69" y="922"/>
                  </a:lnTo>
                  <a:lnTo>
                    <a:pt x="69" y="921"/>
                  </a:lnTo>
                  <a:lnTo>
                    <a:pt x="68" y="921"/>
                  </a:lnTo>
                  <a:lnTo>
                    <a:pt x="68" y="922"/>
                  </a:lnTo>
                  <a:lnTo>
                    <a:pt x="67" y="922"/>
                  </a:lnTo>
                  <a:lnTo>
                    <a:pt x="66" y="922"/>
                  </a:lnTo>
                  <a:lnTo>
                    <a:pt x="66" y="923"/>
                  </a:lnTo>
                  <a:lnTo>
                    <a:pt x="65" y="923"/>
                  </a:lnTo>
                  <a:lnTo>
                    <a:pt x="65" y="924"/>
                  </a:lnTo>
                  <a:lnTo>
                    <a:pt x="65" y="925"/>
                  </a:lnTo>
                  <a:lnTo>
                    <a:pt x="64" y="925"/>
                  </a:lnTo>
                  <a:lnTo>
                    <a:pt x="63" y="925"/>
                  </a:lnTo>
                  <a:lnTo>
                    <a:pt x="63" y="924"/>
                  </a:lnTo>
                  <a:lnTo>
                    <a:pt x="63" y="923"/>
                  </a:lnTo>
                  <a:lnTo>
                    <a:pt x="63" y="922"/>
                  </a:lnTo>
                  <a:lnTo>
                    <a:pt x="64" y="922"/>
                  </a:lnTo>
                  <a:lnTo>
                    <a:pt x="65" y="922"/>
                  </a:lnTo>
                  <a:lnTo>
                    <a:pt x="65" y="921"/>
                  </a:lnTo>
                  <a:lnTo>
                    <a:pt x="64" y="921"/>
                  </a:lnTo>
                  <a:lnTo>
                    <a:pt x="63" y="921"/>
                  </a:lnTo>
                  <a:lnTo>
                    <a:pt x="62" y="922"/>
                  </a:lnTo>
                  <a:lnTo>
                    <a:pt x="61" y="923"/>
                  </a:lnTo>
                  <a:lnTo>
                    <a:pt x="59" y="924"/>
                  </a:lnTo>
                  <a:lnTo>
                    <a:pt x="59" y="923"/>
                  </a:lnTo>
                  <a:lnTo>
                    <a:pt x="59" y="922"/>
                  </a:lnTo>
                  <a:lnTo>
                    <a:pt x="59" y="921"/>
                  </a:lnTo>
                  <a:lnTo>
                    <a:pt x="58" y="921"/>
                  </a:lnTo>
                  <a:lnTo>
                    <a:pt x="58" y="922"/>
                  </a:lnTo>
                  <a:lnTo>
                    <a:pt x="57" y="922"/>
                  </a:lnTo>
                  <a:lnTo>
                    <a:pt x="57" y="923"/>
                  </a:lnTo>
                  <a:lnTo>
                    <a:pt x="56" y="923"/>
                  </a:lnTo>
                  <a:lnTo>
                    <a:pt x="56" y="922"/>
                  </a:lnTo>
                  <a:lnTo>
                    <a:pt x="56" y="921"/>
                  </a:lnTo>
                  <a:lnTo>
                    <a:pt x="56" y="920"/>
                  </a:lnTo>
                  <a:lnTo>
                    <a:pt x="56" y="919"/>
                  </a:lnTo>
                  <a:lnTo>
                    <a:pt x="56" y="917"/>
                  </a:lnTo>
                  <a:lnTo>
                    <a:pt x="55" y="917"/>
                  </a:lnTo>
                  <a:lnTo>
                    <a:pt x="53" y="919"/>
                  </a:lnTo>
                  <a:lnTo>
                    <a:pt x="53" y="920"/>
                  </a:lnTo>
                  <a:lnTo>
                    <a:pt x="52" y="920"/>
                  </a:lnTo>
                  <a:lnTo>
                    <a:pt x="52" y="921"/>
                  </a:lnTo>
                  <a:lnTo>
                    <a:pt x="51" y="921"/>
                  </a:lnTo>
                  <a:lnTo>
                    <a:pt x="50" y="921"/>
                  </a:lnTo>
                  <a:lnTo>
                    <a:pt x="49" y="921"/>
                  </a:lnTo>
                  <a:lnTo>
                    <a:pt x="48" y="921"/>
                  </a:lnTo>
                  <a:lnTo>
                    <a:pt x="47" y="921"/>
                  </a:lnTo>
                  <a:lnTo>
                    <a:pt x="47" y="920"/>
                  </a:lnTo>
                  <a:lnTo>
                    <a:pt x="47" y="919"/>
                  </a:lnTo>
                  <a:lnTo>
                    <a:pt x="47" y="918"/>
                  </a:lnTo>
                  <a:lnTo>
                    <a:pt x="47" y="917"/>
                  </a:lnTo>
                  <a:lnTo>
                    <a:pt x="47" y="916"/>
                  </a:lnTo>
                  <a:lnTo>
                    <a:pt x="46" y="916"/>
                  </a:lnTo>
                  <a:lnTo>
                    <a:pt x="46" y="915"/>
                  </a:lnTo>
                  <a:lnTo>
                    <a:pt x="45" y="915"/>
                  </a:lnTo>
                  <a:lnTo>
                    <a:pt x="45" y="914"/>
                  </a:lnTo>
                  <a:lnTo>
                    <a:pt x="44" y="914"/>
                  </a:lnTo>
                  <a:lnTo>
                    <a:pt x="43" y="914"/>
                  </a:lnTo>
                  <a:lnTo>
                    <a:pt x="43" y="913"/>
                  </a:lnTo>
                  <a:lnTo>
                    <a:pt x="43" y="912"/>
                  </a:lnTo>
                  <a:lnTo>
                    <a:pt x="44" y="912"/>
                  </a:lnTo>
                  <a:lnTo>
                    <a:pt x="44" y="911"/>
                  </a:lnTo>
                  <a:lnTo>
                    <a:pt x="45" y="911"/>
                  </a:lnTo>
                  <a:lnTo>
                    <a:pt x="45" y="910"/>
                  </a:lnTo>
                  <a:lnTo>
                    <a:pt x="44" y="909"/>
                  </a:lnTo>
                  <a:lnTo>
                    <a:pt x="43" y="909"/>
                  </a:lnTo>
                  <a:lnTo>
                    <a:pt x="43" y="910"/>
                  </a:lnTo>
                  <a:lnTo>
                    <a:pt x="42" y="910"/>
                  </a:lnTo>
                  <a:lnTo>
                    <a:pt x="41" y="910"/>
                  </a:lnTo>
                  <a:lnTo>
                    <a:pt x="41" y="909"/>
                  </a:lnTo>
                  <a:lnTo>
                    <a:pt x="42" y="909"/>
                  </a:lnTo>
                  <a:lnTo>
                    <a:pt x="42" y="908"/>
                  </a:lnTo>
                  <a:lnTo>
                    <a:pt x="43" y="908"/>
                  </a:lnTo>
                  <a:lnTo>
                    <a:pt x="43" y="907"/>
                  </a:lnTo>
                  <a:lnTo>
                    <a:pt x="43" y="906"/>
                  </a:lnTo>
                  <a:lnTo>
                    <a:pt x="42" y="906"/>
                  </a:lnTo>
                  <a:lnTo>
                    <a:pt x="42" y="907"/>
                  </a:lnTo>
                  <a:lnTo>
                    <a:pt x="42" y="908"/>
                  </a:lnTo>
                  <a:lnTo>
                    <a:pt x="41" y="908"/>
                  </a:lnTo>
                  <a:lnTo>
                    <a:pt x="41" y="909"/>
                  </a:lnTo>
                  <a:lnTo>
                    <a:pt x="40" y="909"/>
                  </a:lnTo>
                  <a:lnTo>
                    <a:pt x="40" y="908"/>
                  </a:lnTo>
                  <a:lnTo>
                    <a:pt x="40" y="907"/>
                  </a:lnTo>
                  <a:lnTo>
                    <a:pt x="40" y="906"/>
                  </a:lnTo>
                  <a:lnTo>
                    <a:pt x="40" y="905"/>
                  </a:lnTo>
                  <a:lnTo>
                    <a:pt x="39" y="905"/>
                  </a:lnTo>
                  <a:lnTo>
                    <a:pt x="39" y="904"/>
                  </a:lnTo>
                  <a:lnTo>
                    <a:pt x="38" y="904"/>
                  </a:lnTo>
                  <a:lnTo>
                    <a:pt x="37" y="904"/>
                  </a:lnTo>
                  <a:lnTo>
                    <a:pt x="36" y="904"/>
                  </a:lnTo>
                  <a:lnTo>
                    <a:pt x="36" y="905"/>
                  </a:lnTo>
                  <a:lnTo>
                    <a:pt x="36" y="906"/>
                  </a:lnTo>
                  <a:lnTo>
                    <a:pt x="28" y="904"/>
                  </a:lnTo>
                  <a:lnTo>
                    <a:pt x="29" y="904"/>
                  </a:lnTo>
                  <a:lnTo>
                    <a:pt x="29" y="903"/>
                  </a:lnTo>
                  <a:lnTo>
                    <a:pt x="30" y="903"/>
                  </a:lnTo>
                  <a:lnTo>
                    <a:pt x="30" y="902"/>
                  </a:lnTo>
                  <a:lnTo>
                    <a:pt x="31" y="902"/>
                  </a:lnTo>
                  <a:lnTo>
                    <a:pt x="32" y="902"/>
                  </a:lnTo>
                  <a:lnTo>
                    <a:pt x="33" y="902"/>
                  </a:lnTo>
                  <a:lnTo>
                    <a:pt x="33" y="901"/>
                  </a:lnTo>
                  <a:lnTo>
                    <a:pt x="33" y="900"/>
                  </a:lnTo>
                  <a:lnTo>
                    <a:pt x="33" y="899"/>
                  </a:lnTo>
                  <a:lnTo>
                    <a:pt x="32" y="898"/>
                  </a:lnTo>
                  <a:lnTo>
                    <a:pt x="30" y="898"/>
                  </a:lnTo>
                  <a:lnTo>
                    <a:pt x="30" y="899"/>
                  </a:lnTo>
                  <a:lnTo>
                    <a:pt x="30" y="900"/>
                  </a:lnTo>
                  <a:lnTo>
                    <a:pt x="30" y="901"/>
                  </a:lnTo>
                  <a:lnTo>
                    <a:pt x="30" y="902"/>
                  </a:lnTo>
                  <a:lnTo>
                    <a:pt x="29" y="902"/>
                  </a:lnTo>
                  <a:lnTo>
                    <a:pt x="29" y="903"/>
                  </a:lnTo>
                  <a:lnTo>
                    <a:pt x="29" y="902"/>
                  </a:lnTo>
                  <a:lnTo>
                    <a:pt x="29" y="901"/>
                  </a:lnTo>
                  <a:lnTo>
                    <a:pt x="29" y="900"/>
                  </a:lnTo>
                  <a:lnTo>
                    <a:pt x="28" y="899"/>
                  </a:lnTo>
                  <a:lnTo>
                    <a:pt x="28" y="898"/>
                  </a:lnTo>
                  <a:lnTo>
                    <a:pt x="28" y="896"/>
                  </a:lnTo>
                  <a:lnTo>
                    <a:pt x="28" y="895"/>
                  </a:lnTo>
                  <a:lnTo>
                    <a:pt x="27" y="896"/>
                  </a:lnTo>
                  <a:lnTo>
                    <a:pt x="26" y="896"/>
                  </a:lnTo>
                  <a:lnTo>
                    <a:pt x="25" y="896"/>
                  </a:lnTo>
                  <a:lnTo>
                    <a:pt x="24" y="896"/>
                  </a:lnTo>
                  <a:lnTo>
                    <a:pt x="23" y="896"/>
                  </a:lnTo>
                  <a:lnTo>
                    <a:pt x="23" y="897"/>
                  </a:lnTo>
                  <a:lnTo>
                    <a:pt x="22" y="898"/>
                  </a:lnTo>
                  <a:lnTo>
                    <a:pt x="21" y="898"/>
                  </a:lnTo>
                  <a:lnTo>
                    <a:pt x="21" y="897"/>
                  </a:lnTo>
                  <a:lnTo>
                    <a:pt x="21" y="896"/>
                  </a:lnTo>
                  <a:lnTo>
                    <a:pt x="20" y="896"/>
                  </a:lnTo>
                  <a:lnTo>
                    <a:pt x="20" y="895"/>
                  </a:lnTo>
                  <a:lnTo>
                    <a:pt x="19" y="895"/>
                  </a:lnTo>
                  <a:lnTo>
                    <a:pt x="19" y="894"/>
                  </a:lnTo>
                  <a:lnTo>
                    <a:pt x="18" y="894"/>
                  </a:lnTo>
                  <a:lnTo>
                    <a:pt x="19" y="894"/>
                  </a:lnTo>
                  <a:lnTo>
                    <a:pt x="19" y="893"/>
                  </a:lnTo>
                  <a:lnTo>
                    <a:pt x="19" y="892"/>
                  </a:lnTo>
                  <a:lnTo>
                    <a:pt x="19" y="891"/>
                  </a:lnTo>
                  <a:lnTo>
                    <a:pt x="18" y="890"/>
                  </a:lnTo>
                  <a:lnTo>
                    <a:pt x="17" y="890"/>
                  </a:lnTo>
                  <a:lnTo>
                    <a:pt x="16" y="890"/>
                  </a:lnTo>
                  <a:lnTo>
                    <a:pt x="16" y="889"/>
                  </a:lnTo>
                  <a:lnTo>
                    <a:pt x="15" y="889"/>
                  </a:lnTo>
                  <a:lnTo>
                    <a:pt x="15" y="888"/>
                  </a:lnTo>
                  <a:lnTo>
                    <a:pt x="15" y="887"/>
                  </a:lnTo>
                  <a:lnTo>
                    <a:pt x="14" y="887"/>
                  </a:lnTo>
                  <a:lnTo>
                    <a:pt x="13" y="887"/>
                  </a:lnTo>
                  <a:lnTo>
                    <a:pt x="13" y="886"/>
                  </a:lnTo>
                  <a:lnTo>
                    <a:pt x="13" y="885"/>
                  </a:lnTo>
                  <a:lnTo>
                    <a:pt x="14" y="885"/>
                  </a:lnTo>
                  <a:lnTo>
                    <a:pt x="15" y="886"/>
                  </a:lnTo>
                  <a:lnTo>
                    <a:pt x="15" y="885"/>
                  </a:lnTo>
                  <a:lnTo>
                    <a:pt x="15" y="884"/>
                  </a:lnTo>
                  <a:lnTo>
                    <a:pt x="16" y="883"/>
                  </a:lnTo>
                  <a:lnTo>
                    <a:pt x="16" y="882"/>
                  </a:lnTo>
                  <a:lnTo>
                    <a:pt x="15" y="882"/>
                  </a:lnTo>
                  <a:lnTo>
                    <a:pt x="15" y="883"/>
                  </a:lnTo>
                  <a:lnTo>
                    <a:pt x="14" y="884"/>
                  </a:lnTo>
                  <a:lnTo>
                    <a:pt x="13" y="884"/>
                  </a:lnTo>
                  <a:lnTo>
                    <a:pt x="13" y="883"/>
                  </a:lnTo>
                  <a:lnTo>
                    <a:pt x="13" y="882"/>
                  </a:lnTo>
                  <a:lnTo>
                    <a:pt x="13" y="881"/>
                  </a:lnTo>
                  <a:lnTo>
                    <a:pt x="12" y="881"/>
                  </a:lnTo>
                  <a:lnTo>
                    <a:pt x="12" y="882"/>
                  </a:lnTo>
                  <a:lnTo>
                    <a:pt x="11" y="882"/>
                  </a:lnTo>
                  <a:lnTo>
                    <a:pt x="11" y="883"/>
                  </a:lnTo>
                  <a:lnTo>
                    <a:pt x="10" y="883"/>
                  </a:lnTo>
                  <a:lnTo>
                    <a:pt x="10" y="882"/>
                  </a:lnTo>
                  <a:lnTo>
                    <a:pt x="9" y="882"/>
                  </a:lnTo>
                  <a:lnTo>
                    <a:pt x="8" y="882"/>
                  </a:lnTo>
                  <a:lnTo>
                    <a:pt x="8" y="881"/>
                  </a:lnTo>
                  <a:lnTo>
                    <a:pt x="7" y="881"/>
                  </a:lnTo>
                  <a:lnTo>
                    <a:pt x="6" y="880"/>
                  </a:lnTo>
                  <a:lnTo>
                    <a:pt x="6" y="879"/>
                  </a:lnTo>
                  <a:lnTo>
                    <a:pt x="7" y="879"/>
                  </a:lnTo>
                  <a:lnTo>
                    <a:pt x="8" y="879"/>
                  </a:lnTo>
                  <a:lnTo>
                    <a:pt x="9" y="879"/>
                  </a:lnTo>
                  <a:lnTo>
                    <a:pt x="9" y="878"/>
                  </a:lnTo>
                  <a:lnTo>
                    <a:pt x="9" y="877"/>
                  </a:lnTo>
                  <a:lnTo>
                    <a:pt x="9" y="876"/>
                  </a:lnTo>
                  <a:lnTo>
                    <a:pt x="9" y="875"/>
                  </a:lnTo>
                  <a:lnTo>
                    <a:pt x="8" y="874"/>
                  </a:lnTo>
                  <a:lnTo>
                    <a:pt x="7" y="874"/>
                  </a:lnTo>
                  <a:lnTo>
                    <a:pt x="7" y="873"/>
                  </a:lnTo>
                  <a:lnTo>
                    <a:pt x="7" y="874"/>
                  </a:lnTo>
                  <a:lnTo>
                    <a:pt x="6" y="874"/>
                  </a:lnTo>
                  <a:lnTo>
                    <a:pt x="6" y="875"/>
                  </a:lnTo>
                  <a:lnTo>
                    <a:pt x="5" y="875"/>
                  </a:lnTo>
                  <a:lnTo>
                    <a:pt x="5" y="876"/>
                  </a:lnTo>
                  <a:lnTo>
                    <a:pt x="5" y="877"/>
                  </a:lnTo>
                  <a:lnTo>
                    <a:pt x="4" y="877"/>
                  </a:lnTo>
                  <a:lnTo>
                    <a:pt x="4" y="876"/>
                  </a:lnTo>
                  <a:lnTo>
                    <a:pt x="3" y="876"/>
                  </a:lnTo>
                  <a:lnTo>
                    <a:pt x="2" y="876"/>
                  </a:lnTo>
                  <a:lnTo>
                    <a:pt x="1" y="876"/>
                  </a:lnTo>
                  <a:lnTo>
                    <a:pt x="0" y="876"/>
                  </a:lnTo>
                  <a:lnTo>
                    <a:pt x="0" y="875"/>
                  </a:lnTo>
                  <a:lnTo>
                    <a:pt x="0" y="874"/>
                  </a:lnTo>
                  <a:lnTo>
                    <a:pt x="1" y="874"/>
                  </a:lnTo>
                  <a:lnTo>
                    <a:pt x="2" y="873"/>
                  </a:lnTo>
                  <a:lnTo>
                    <a:pt x="2" y="872"/>
                  </a:lnTo>
                  <a:lnTo>
                    <a:pt x="2" y="871"/>
                  </a:lnTo>
                  <a:lnTo>
                    <a:pt x="2" y="870"/>
                  </a:lnTo>
                  <a:lnTo>
                    <a:pt x="1" y="87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219700" y="6175375"/>
              <a:ext cx="436562" cy="109538"/>
            </a:xfrm>
            <a:custGeom>
              <a:avLst/>
              <a:gdLst>
                <a:gd name="T0" fmla="*/ 2147483647 w 298"/>
                <a:gd name="T1" fmla="*/ 2147483647 h 77"/>
                <a:gd name="T2" fmla="*/ 2147483647 w 298"/>
                <a:gd name="T3" fmla="*/ 2147483647 h 77"/>
                <a:gd name="T4" fmla="*/ 2147483647 w 298"/>
                <a:gd name="T5" fmla="*/ 2147483647 h 77"/>
                <a:gd name="T6" fmla="*/ 2147483647 w 298"/>
                <a:gd name="T7" fmla="*/ 2147483647 h 77"/>
                <a:gd name="T8" fmla="*/ 2147483647 w 298"/>
                <a:gd name="T9" fmla="*/ 2147483647 h 77"/>
                <a:gd name="T10" fmla="*/ 2147483647 w 298"/>
                <a:gd name="T11" fmla="*/ 2147483647 h 77"/>
                <a:gd name="T12" fmla="*/ 2147483647 w 298"/>
                <a:gd name="T13" fmla="*/ 2147483647 h 77"/>
                <a:gd name="T14" fmla="*/ 2147483647 w 298"/>
                <a:gd name="T15" fmla="*/ 2147483647 h 77"/>
                <a:gd name="T16" fmla="*/ 2147483647 w 298"/>
                <a:gd name="T17" fmla="*/ 2147483647 h 77"/>
                <a:gd name="T18" fmla="*/ 2147483647 w 298"/>
                <a:gd name="T19" fmla="*/ 2147483647 h 77"/>
                <a:gd name="T20" fmla="*/ 2147483647 w 298"/>
                <a:gd name="T21" fmla="*/ 2147483647 h 77"/>
                <a:gd name="T22" fmla="*/ 2147483647 w 298"/>
                <a:gd name="T23" fmla="*/ 2147483647 h 77"/>
                <a:gd name="T24" fmla="*/ 2147483647 w 298"/>
                <a:gd name="T25" fmla="*/ 2147483647 h 77"/>
                <a:gd name="T26" fmla="*/ 2147483647 w 298"/>
                <a:gd name="T27" fmla="*/ 2147483647 h 77"/>
                <a:gd name="T28" fmla="*/ 2147483647 w 298"/>
                <a:gd name="T29" fmla="*/ 2147483647 h 77"/>
                <a:gd name="T30" fmla="*/ 2147483647 w 298"/>
                <a:gd name="T31" fmla="*/ 2147483647 h 77"/>
                <a:gd name="T32" fmla="*/ 2147483647 w 298"/>
                <a:gd name="T33" fmla="*/ 2147483647 h 77"/>
                <a:gd name="T34" fmla="*/ 2147483647 w 298"/>
                <a:gd name="T35" fmla="*/ 2147483647 h 77"/>
                <a:gd name="T36" fmla="*/ 2147483647 w 298"/>
                <a:gd name="T37" fmla="*/ 2147483647 h 77"/>
                <a:gd name="T38" fmla="*/ 2147483647 w 298"/>
                <a:gd name="T39" fmla="*/ 2147483647 h 77"/>
                <a:gd name="T40" fmla="*/ 2147483647 w 298"/>
                <a:gd name="T41" fmla="*/ 2147483647 h 77"/>
                <a:gd name="T42" fmla="*/ 2147483647 w 298"/>
                <a:gd name="T43" fmla="*/ 2147483647 h 77"/>
                <a:gd name="T44" fmla="*/ 2147483647 w 298"/>
                <a:gd name="T45" fmla="*/ 2147483647 h 77"/>
                <a:gd name="T46" fmla="*/ 2147483647 w 298"/>
                <a:gd name="T47" fmla="*/ 2147483647 h 77"/>
                <a:gd name="T48" fmla="*/ 2147483647 w 298"/>
                <a:gd name="T49" fmla="*/ 2147483647 h 77"/>
                <a:gd name="T50" fmla="*/ 2147483647 w 298"/>
                <a:gd name="T51" fmla="*/ 2147483647 h 77"/>
                <a:gd name="T52" fmla="*/ 2147483647 w 298"/>
                <a:gd name="T53" fmla="*/ 2147483647 h 77"/>
                <a:gd name="T54" fmla="*/ 2147483647 w 298"/>
                <a:gd name="T55" fmla="*/ 2147483647 h 77"/>
                <a:gd name="T56" fmla="*/ 2147483647 w 298"/>
                <a:gd name="T57" fmla="*/ 2147483647 h 77"/>
                <a:gd name="T58" fmla="*/ 2147483647 w 298"/>
                <a:gd name="T59" fmla="*/ 2147483647 h 77"/>
                <a:gd name="T60" fmla="*/ 2147483647 w 298"/>
                <a:gd name="T61" fmla="*/ 2147483647 h 77"/>
                <a:gd name="T62" fmla="*/ 2147483647 w 298"/>
                <a:gd name="T63" fmla="*/ 2147483647 h 77"/>
                <a:gd name="T64" fmla="*/ 2147483647 w 298"/>
                <a:gd name="T65" fmla="*/ 2147483647 h 77"/>
                <a:gd name="T66" fmla="*/ 2147483647 w 298"/>
                <a:gd name="T67" fmla="*/ 2147483647 h 77"/>
                <a:gd name="T68" fmla="*/ 2147483647 w 298"/>
                <a:gd name="T69" fmla="*/ 2147483647 h 77"/>
                <a:gd name="T70" fmla="*/ 2147483647 w 298"/>
                <a:gd name="T71" fmla="*/ 2147483647 h 77"/>
                <a:gd name="T72" fmla="*/ 2147483647 w 298"/>
                <a:gd name="T73" fmla="*/ 2147483647 h 77"/>
                <a:gd name="T74" fmla="*/ 2147483647 w 298"/>
                <a:gd name="T75" fmla="*/ 2147483647 h 77"/>
                <a:gd name="T76" fmla="*/ 2147483647 w 298"/>
                <a:gd name="T77" fmla="*/ 2147483647 h 77"/>
                <a:gd name="T78" fmla="*/ 2147483647 w 298"/>
                <a:gd name="T79" fmla="*/ 2147483647 h 77"/>
                <a:gd name="T80" fmla="*/ 2147483647 w 298"/>
                <a:gd name="T81" fmla="*/ 2147483647 h 77"/>
                <a:gd name="T82" fmla="*/ 2147483647 w 298"/>
                <a:gd name="T83" fmla="*/ 2147483647 h 77"/>
                <a:gd name="T84" fmla="*/ 2147483647 w 298"/>
                <a:gd name="T85" fmla="*/ 2147483647 h 77"/>
                <a:gd name="T86" fmla="*/ 2147483647 w 298"/>
                <a:gd name="T87" fmla="*/ 2147483647 h 77"/>
                <a:gd name="T88" fmla="*/ 2147483647 w 298"/>
                <a:gd name="T89" fmla="*/ 2147483647 h 77"/>
                <a:gd name="T90" fmla="*/ 2147483647 w 298"/>
                <a:gd name="T91" fmla="*/ 2147483647 h 77"/>
                <a:gd name="T92" fmla="*/ 2147483647 w 298"/>
                <a:gd name="T93" fmla="*/ 2147483647 h 77"/>
                <a:gd name="T94" fmla="*/ 2147483647 w 298"/>
                <a:gd name="T95" fmla="*/ 2147483647 h 77"/>
                <a:gd name="T96" fmla="*/ 2147483647 w 298"/>
                <a:gd name="T97" fmla="*/ 2147483647 h 77"/>
                <a:gd name="T98" fmla="*/ 2147483647 w 298"/>
                <a:gd name="T99" fmla="*/ 2147483647 h 77"/>
                <a:gd name="T100" fmla="*/ 2147483647 w 298"/>
                <a:gd name="T101" fmla="*/ 2147483647 h 77"/>
                <a:gd name="T102" fmla="*/ 2147483647 w 298"/>
                <a:gd name="T103" fmla="*/ 2147483647 h 77"/>
                <a:gd name="T104" fmla="*/ 2147483647 w 298"/>
                <a:gd name="T105" fmla="*/ 2147483647 h 77"/>
                <a:gd name="T106" fmla="*/ 2147483647 w 298"/>
                <a:gd name="T107" fmla="*/ 2147483647 h 77"/>
                <a:gd name="T108" fmla="*/ 2147483647 w 298"/>
                <a:gd name="T109" fmla="*/ 2147483647 h 77"/>
                <a:gd name="T110" fmla="*/ 2147483647 w 298"/>
                <a:gd name="T111" fmla="*/ 2147483647 h 77"/>
                <a:gd name="T112" fmla="*/ 2147483647 w 298"/>
                <a:gd name="T113" fmla="*/ 2147483647 h 77"/>
                <a:gd name="T114" fmla="*/ 2147483647 w 298"/>
                <a:gd name="T115" fmla="*/ 2147483647 h 77"/>
                <a:gd name="T116" fmla="*/ 2147483647 w 298"/>
                <a:gd name="T117" fmla="*/ 2147483647 h 77"/>
                <a:gd name="T118" fmla="*/ 0 w 298"/>
                <a:gd name="T119" fmla="*/ 0 h 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8"/>
                <a:gd name="T181" fmla="*/ 0 h 77"/>
                <a:gd name="T182" fmla="*/ 298 w 298"/>
                <a:gd name="T183" fmla="*/ 77 h 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8" h="77">
                  <a:moveTo>
                    <a:pt x="298" y="72"/>
                  </a:moveTo>
                  <a:lnTo>
                    <a:pt x="298" y="72"/>
                  </a:lnTo>
                  <a:lnTo>
                    <a:pt x="298" y="73"/>
                  </a:lnTo>
                  <a:lnTo>
                    <a:pt x="298" y="74"/>
                  </a:lnTo>
                  <a:lnTo>
                    <a:pt x="297" y="74"/>
                  </a:lnTo>
                  <a:lnTo>
                    <a:pt x="296" y="74"/>
                  </a:lnTo>
                  <a:lnTo>
                    <a:pt x="296" y="73"/>
                  </a:lnTo>
                  <a:lnTo>
                    <a:pt x="296" y="72"/>
                  </a:lnTo>
                  <a:lnTo>
                    <a:pt x="295" y="72"/>
                  </a:lnTo>
                  <a:lnTo>
                    <a:pt x="294" y="73"/>
                  </a:lnTo>
                  <a:lnTo>
                    <a:pt x="294" y="74"/>
                  </a:lnTo>
                  <a:lnTo>
                    <a:pt x="294" y="75"/>
                  </a:lnTo>
                  <a:lnTo>
                    <a:pt x="295" y="75"/>
                  </a:lnTo>
                  <a:lnTo>
                    <a:pt x="294" y="75"/>
                  </a:lnTo>
                  <a:lnTo>
                    <a:pt x="293" y="75"/>
                  </a:lnTo>
                  <a:lnTo>
                    <a:pt x="292" y="75"/>
                  </a:lnTo>
                  <a:lnTo>
                    <a:pt x="291" y="75"/>
                  </a:lnTo>
                  <a:lnTo>
                    <a:pt x="290" y="75"/>
                  </a:lnTo>
                  <a:lnTo>
                    <a:pt x="290" y="74"/>
                  </a:lnTo>
                  <a:lnTo>
                    <a:pt x="289" y="74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8" y="74"/>
                  </a:lnTo>
                  <a:lnTo>
                    <a:pt x="288" y="75"/>
                  </a:lnTo>
                  <a:lnTo>
                    <a:pt x="289" y="75"/>
                  </a:lnTo>
                  <a:lnTo>
                    <a:pt x="289" y="76"/>
                  </a:lnTo>
                  <a:lnTo>
                    <a:pt x="289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6"/>
                  </a:lnTo>
                  <a:lnTo>
                    <a:pt x="287" y="75"/>
                  </a:lnTo>
                  <a:lnTo>
                    <a:pt x="287" y="74"/>
                  </a:lnTo>
                  <a:lnTo>
                    <a:pt x="287" y="73"/>
                  </a:lnTo>
                  <a:lnTo>
                    <a:pt x="286" y="73"/>
                  </a:lnTo>
                  <a:lnTo>
                    <a:pt x="285" y="73"/>
                  </a:lnTo>
                  <a:lnTo>
                    <a:pt x="285" y="72"/>
                  </a:lnTo>
                  <a:lnTo>
                    <a:pt x="284" y="72"/>
                  </a:lnTo>
                  <a:lnTo>
                    <a:pt x="283" y="72"/>
                  </a:lnTo>
                  <a:lnTo>
                    <a:pt x="283" y="73"/>
                  </a:lnTo>
                  <a:lnTo>
                    <a:pt x="283" y="74"/>
                  </a:lnTo>
                  <a:lnTo>
                    <a:pt x="284" y="74"/>
                  </a:lnTo>
                  <a:lnTo>
                    <a:pt x="284" y="75"/>
                  </a:lnTo>
                  <a:lnTo>
                    <a:pt x="283" y="75"/>
                  </a:lnTo>
                  <a:lnTo>
                    <a:pt x="283" y="76"/>
                  </a:lnTo>
                  <a:lnTo>
                    <a:pt x="282" y="76"/>
                  </a:lnTo>
                  <a:lnTo>
                    <a:pt x="281" y="76"/>
                  </a:lnTo>
                  <a:lnTo>
                    <a:pt x="280" y="77"/>
                  </a:lnTo>
                  <a:lnTo>
                    <a:pt x="279" y="77"/>
                  </a:lnTo>
                  <a:lnTo>
                    <a:pt x="279" y="76"/>
                  </a:lnTo>
                  <a:lnTo>
                    <a:pt x="280" y="76"/>
                  </a:lnTo>
                  <a:lnTo>
                    <a:pt x="280" y="75"/>
                  </a:lnTo>
                  <a:lnTo>
                    <a:pt x="280" y="74"/>
                  </a:lnTo>
                  <a:lnTo>
                    <a:pt x="279" y="74"/>
                  </a:lnTo>
                  <a:lnTo>
                    <a:pt x="278" y="74"/>
                  </a:lnTo>
                  <a:lnTo>
                    <a:pt x="277" y="74"/>
                  </a:lnTo>
                  <a:lnTo>
                    <a:pt x="276" y="74"/>
                  </a:lnTo>
                  <a:lnTo>
                    <a:pt x="275" y="74"/>
                  </a:lnTo>
                  <a:lnTo>
                    <a:pt x="274" y="74"/>
                  </a:lnTo>
                  <a:lnTo>
                    <a:pt x="275" y="74"/>
                  </a:lnTo>
                  <a:lnTo>
                    <a:pt x="275" y="75"/>
                  </a:lnTo>
                  <a:lnTo>
                    <a:pt x="276" y="75"/>
                  </a:lnTo>
                  <a:lnTo>
                    <a:pt x="277" y="75"/>
                  </a:lnTo>
                  <a:lnTo>
                    <a:pt x="278" y="75"/>
                  </a:lnTo>
                  <a:lnTo>
                    <a:pt x="278" y="76"/>
                  </a:lnTo>
                  <a:lnTo>
                    <a:pt x="278" y="77"/>
                  </a:lnTo>
                  <a:lnTo>
                    <a:pt x="277" y="77"/>
                  </a:lnTo>
                  <a:lnTo>
                    <a:pt x="276" y="77"/>
                  </a:lnTo>
                  <a:lnTo>
                    <a:pt x="275" y="77"/>
                  </a:lnTo>
                  <a:lnTo>
                    <a:pt x="274" y="77"/>
                  </a:lnTo>
                  <a:lnTo>
                    <a:pt x="274" y="76"/>
                  </a:lnTo>
                  <a:lnTo>
                    <a:pt x="275" y="76"/>
                  </a:lnTo>
                  <a:lnTo>
                    <a:pt x="275" y="75"/>
                  </a:lnTo>
                  <a:lnTo>
                    <a:pt x="274" y="75"/>
                  </a:lnTo>
                  <a:lnTo>
                    <a:pt x="273" y="75"/>
                  </a:lnTo>
                  <a:lnTo>
                    <a:pt x="272" y="75"/>
                  </a:lnTo>
                  <a:lnTo>
                    <a:pt x="271" y="75"/>
                  </a:lnTo>
                  <a:lnTo>
                    <a:pt x="271" y="76"/>
                  </a:lnTo>
                  <a:lnTo>
                    <a:pt x="271" y="75"/>
                  </a:lnTo>
                  <a:lnTo>
                    <a:pt x="271" y="74"/>
                  </a:lnTo>
                  <a:lnTo>
                    <a:pt x="270" y="74"/>
                  </a:lnTo>
                  <a:lnTo>
                    <a:pt x="269" y="74"/>
                  </a:lnTo>
                  <a:lnTo>
                    <a:pt x="268" y="75"/>
                  </a:lnTo>
                  <a:lnTo>
                    <a:pt x="267" y="76"/>
                  </a:lnTo>
                  <a:lnTo>
                    <a:pt x="266" y="76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5" y="70"/>
                  </a:lnTo>
                  <a:lnTo>
                    <a:pt x="265" y="69"/>
                  </a:lnTo>
                  <a:lnTo>
                    <a:pt x="264" y="69"/>
                  </a:lnTo>
                  <a:lnTo>
                    <a:pt x="264" y="68"/>
                  </a:lnTo>
                  <a:lnTo>
                    <a:pt x="264" y="69"/>
                  </a:lnTo>
                  <a:lnTo>
                    <a:pt x="263" y="69"/>
                  </a:lnTo>
                  <a:lnTo>
                    <a:pt x="262" y="69"/>
                  </a:lnTo>
                  <a:lnTo>
                    <a:pt x="262" y="70"/>
                  </a:lnTo>
                  <a:lnTo>
                    <a:pt x="261" y="70"/>
                  </a:lnTo>
                  <a:lnTo>
                    <a:pt x="262" y="70"/>
                  </a:lnTo>
                  <a:lnTo>
                    <a:pt x="262" y="71"/>
                  </a:lnTo>
                  <a:lnTo>
                    <a:pt x="262" y="72"/>
                  </a:lnTo>
                  <a:lnTo>
                    <a:pt x="263" y="72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3" y="73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2" y="75"/>
                  </a:lnTo>
                  <a:lnTo>
                    <a:pt x="261" y="75"/>
                  </a:lnTo>
                  <a:lnTo>
                    <a:pt x="261" y="74"/>
                  </a:lnTo>
                  <a:lnTo>
                    <a:pt x="260" y="74"/>
                  </a:lnTo>
                  <a:lnTo>
                    <a:pt x="260" y="73"/>
                  </a:lnTo>
                  <a:lnTo>
                    <a:pt x="259" y="73"/>
                  </a:lnTo>
                  <a:lnTo>
                    <a:pt x="258" y="73"/>
                  </a:lnTo>
                  <a:lnTo>
                    <a:pt x="257" y="73"/>
                  </a:lnTo>
                  <a:lnTo>
                    <a:pt x="256" y="73"/>
                  </a:lnTo>
                  <a:lnTo>
                    <a:pt x="256" y="72"/>
                  </a:lnTo>
                  <a:lnTo>
                    <a:pt x="255" y="72"/>
                  </a:lnTo>
                  <a:lnTo>
                    <a:pt x="255" y="71"/>
                  </a:lnTo>
                  <a:lnTo>
                    <a:pt x="255" y="70"/>
                  </a:lnTo>
                  <a:lnTo>
                    <a:pt x="256" y="69"/>
                  </a:lnTo>
                  <a:lnTo>
                    <a:pt x="257" y="68"/>
                  </a:lnTo>
                  <a:lnTo>
                    <a:pt x="257" y="69"/>
                  </a:lnTo>
                  <a:lnTo>
                    <a:pt x="258" y="68"/>
                  </a:lnTo>
                  <a:lnTo>
                    <a:pt x="258" y="67"/>
                  </a:lnTo>
                  <a:lnTo>
                    <a:pt x="257" y="67"/>
                  </a:lnTo>
                  <a:lnTo>
                    <a:pt x="257" y="66"/>
                  </a:lnTo>
                  <a:lnTo>
                    <a:pt x="256" y="66"/>
                  </a:lnTo>
                  <a:lnTo>
                    <a:pt x="255" y="66"/>
                  </a:lnTo>
                  <a:lnTo>
                    <a:pt x="254" y="66"/>
                  </a:lnTo>
                  <a:lnTo>
                    <a:pt x="254" y="65"/>
                  </a:lnTo>
                  <a:lnTo>
                    <a:pt x="253" y="65"/>
                  </a:lnTo>
                  <a:lnTo>
                    <a:pt x="253" y="64"/>
                  </a:lnTo>
                  <a:lnTo>
                    <a:pt x="253" y="65"/>
                  </a:lnTo>
                  <a:lnTo>
                    <a:pt x="252" y="65"/>
                  </a:lnTo>
                  <a:lnTo>
                    <a:pt x="251" y="65"/>
                  </a:lnTo>
                  <a:lnTo>
                    <a:pt x="251" y="66"/>
                  </a:lnTo>
                  <a:lnTo>
                    <a:pt x="250" y="67"/>
                  </a:lnTo>
                  <a:lnTo>
                    <a:pt x="250" y="68"/>
                  </a:lnTo>
                  <a:lnTo>
                    <a:pt x="250" y="69"/>
                  </a:lnTo>
                  <a:lnTo>
                    <a:pt x="251" y="69"/>
                  </a:lnTo>
                  <a:lnTo>
                    <a:pt x="250" y="70"/>
                  </a:lnTo>
                  <a:lnTo>
                    <a:pt x="249" y="70"/>
                  </a:lnTo>
                  <a:lnTo>
                    <a:pt x="249" y="69"/>
                  </a:lnTo>
                  <a:lnTo>
                    <a:pt x="249" y="68"/>
                  </a:lnTo>
                  <a:lnTo>
                    <a:pt x="249" y="67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7" y="66"/>
                  </a:lnTo>
                  <a:lnTo>
                    <a:pt x="246" y="66"/>
                  </a:lnTo>
                  <a:lnTo>
                    <a:pt x="245" y="66"/>
                  </a:lnTo>
                  <a:lnTo>
                    <a:pt x="245" y="67"/>
                  </a:lnTo>
                  <a:lnTo>
                    <a:pt x="244" y="67"/>
                  </a:lnTo>
                  <a:lnTo>
                    <a:pt x="244" y="68"/>
                  </a:lnTo>
                  <a:lnTo>
                    <a:pt x="244" y="69"/>
                  </a:lnTo>
                  <a:lnTo>
                    <a:pt x="243" y="69"/>
                  </a:lnTo>
                  <a:lnTo>
                    <a:pt x="243" y="68"/>
                  </a:lnTo>
                  <a:lnTo>
                    <a:pt x="243" y="67"/>
                  </a:lnTo>
                  <a:lnTo>
                    <a:pt x="242" y="67"/>
                  </a:lnTo>
                  <a:lnTo>
                    <a:pt x="241" y="67"/>
                  </a:lnTo>
                  <a:lnTo>
                    <a:pt x="241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8" y="67"/>
                  </a:lnTo>
                  <a:lnTo>
                    <a:pt x="237" y="67"/>
                  </a:lnTo>
                  <a:lnTo>
                    <a:pt x="236" y="67"/>
                  </a:lnTo>
                  <a:lnTo>
                    <a:pt x="235" y="67"/>
                  </a:lnTo>
                  <a:lnTo>
                    <a:pt x="234" y="66"/>
                  </a:lnTo>
                  <a:lnTo>
                    <a:pt x="234" y="65"/>
                  </a:lnTo>
                  <a:lnTo>
                    <a:pt x="234" y="64"/>
                  </a:lnTo>
                  <a:lnTo>
                    <a:pt x="235" y="63"/>
                  </a:lnTo>
                  <a:lnTo>
                    <a:pt x="235" y="62"/>
                  </a:lnTo>
                  <a:lnTo>
                    <a:pt x="235" y="61"/>
                  </a:lnTo>
                  <a:lnTo>
                    <a:pt x="234" y="61"/>
                  </a:lnTo>
                  <a:lnTo>
                    <a:pt x="233" y="61"/>
                  </a:lnTo>
                  <a:lnTo>
                    <a:pt x="233" y="62"/>
                  </a:lnTo>
                  <a:lnTo>
                    <a:pt x="233" y="63"/>
                  </a:lnTo>
                  <a:lnTo>
                    <a:pt x="233" y="64"/>
                  </a:lnTo>
                  <a:lnTo>
                    <a:pt x="232" y="64"/>
                  </a:lnTo>
                  <a:lnTo>
                    <a:pt x="232" y="65"/>
                  </a:lnTo>
                  <a:lnTo>
                    <a:pt x="232" y="66"/>
                  </a:lnTo>
                  <a:lnTo>
                    <a:pt x="231" y="66"/>
                  </a:lnTo>
                  <a:lnTo>
                    <a:pt x="230" y="65"/>
                  </a:lnTo>
                  <a:lnTo>
                    <a:pt x="230" y="64"/>
                  </a:lnTo>
                  <a:lnTo>
                    <a:pt x="230" y="63"/>
                  </a:lnTo>
                  <a:lnTo>
                    <a:pt x="229" y="63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6" y="63"/>
                  </a:lnTo>
                  <a:lnTo>
                    <a:pt x="225" y="63"/>
                  </a:lnTo>
                  <a:lnTo>
                    <a:pt x="225" y="64"/>
                  </a:lnTo>
                  <a:lnTo>
                    <a:pt x="225" y="65"/>
                  </a:lnTo>
                  <a:lnTo>
                    <a:pt x="224" y="65"/>
                  </a:lnTo>
                  <a:lnTo>
                    <a:pt x="223" y="65"/>
                  </a:lnTo>
                  <a:lnTo>
                    <a:pt x="222" y="65"/>
                  </a:lnTo>
                  <a:lnTo>
                    <a:pt x="221" y="65"/>
                  </a:lnTo>
                  <a:lnTo>
                    <a:pt x="220" y="65"/>
                  </a:lnTo>
                  <a:lnTo>
                    <a:pt x="220" y="66"/>
                  </a:lnTo>
                  <a:lnTo>
                    <a:pt x="219" y="66"/>
                  </a:lnTo>
                  <a:lnTo>
                    <a:pt x="218" y="66"/>
                  </a:lnTo>
                  <a:lnTo>
                    <a:pt x="217" y="66"/>
                  </a:lnTo>
                  <a:lnTo>
                    <a:pt x="216" y="66"/>
                  </a:lnTo>
                  <a:lnTo>
                    <a:pt x="215" y="66"/>
                  </a:lnTo>
                  <a:lnTo>
                    <a:pt x="214" y="66"/>
                  </a:lnTo>
                  <a:lnTo>
                    <a:pt x="213" y="66"/>
                  </a:lnTo>
                  <a:lnTo>
                    <a:pt x="212" y="66"/>
                  </a:lnTo>
                  <a:lnTo>
                    <a:pt x="212" y="65"/>
                  </a:lnTo>
                  <a:lnTo>
                    <a:pt x="212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0" y="64"/>
                  </a:lnTo>
                  <a:lnTo>
                    <a:pt x="210" y="65"/>
                  </a:lnTo>
                  <a:lnTo>
                    <a:pt x="210" y="66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0" y="67"/>
                  </a:lnTo>
                  <a:lnTo>
                    <a:pt x="208" y="66"/>
                  </a:lnTo>
                  <a:lnTo>
                    <a:pt x="207" y="65"/>
                  </a:lnTo>
                  <a:lnTo>
                    <a:pt x="206" y="65"/>
                  </a:lnTo>
                  <a:lnTo>
                    <a:pt x="205" y="65"/>
                  </a:lnTo>
                  <a:lnTo>
                    <a:pt x="204" y="65"/>
                  </a:lnTo>
                  <a:lnTo>
                    <a:pt x="203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1" y="67"/>
                  </a:lnTo>
                  <a:lnTo>
                    <a:pt x="201" y="68"/>
                  </a:lnTo>
                  <a:lnTo>
                    <a:pt x="200" y="68"/>
                  </a:lnTo>
                  <a:lnTo>
                    <a:pt x="199" y="67"/>
                  </a:lnTo>
                  <a:lnTo>
                    <a:pt x="198" y="66"/>
                  </a:lnTo>
                  <a:lnTo>
                    <a:pt x="197" y="66"/>
                  </a:lnTo>
                  <a:lnTo>
                    <a:pt x="196" y="66"/>
                  </a:lnTo>
                  <a:lnTo>
                    <a:pt x="196" y="65"/>
                  </a:lnTo>
                  <a:lnTo>
                    <a:pt x="196" y="64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4" y="64"/>
                  </a:lnTo>
                  <a:lnTo>
                    <a:pt x="193" y="65"/>
                  </a:lnTo>
                  <a:lnTo>
                    <a:pt x="193" y="66"/>
                  </a:lnTo>
                  <a:lnTo>
                    <a:pt x="192" y="66"/>
                  </a:lnTo>
                  <a:lnTo>
                    <a:pt x="191" y="66"/>
                  </a:lnTo>
                  <a:lnTo>
                    <a:pt x="191" y="65"/>
                  </a:lnTo>
                  <a:lnTo>
                    <a:pt x="190" y="65"/>
                  </a:lnTo>
                  <a:lnTo>
                    <a:pt x="190" y="64"/>
                  </a:lnTo>
                  <a:lnTo>
                    <a:pt x="189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7" y="65"/>
                  </a:lnTo>
                  <a:lnTo>
                    <a:pt x="187" y="66"/>
                  </a:lnTo>
                  <a:lnTo>
                    <a:pt x="186" y="66"/>
                  </a:lnTo>
                  <a:lnTo>
                    <a:pt x="186" y="65"/>
                  </a:lnTo>
                  <a:lnTo>
                    <a:pt x="186" y="64"/>
                  </a:lnTo>
                  <a:lnTo>
                    <a:pt x="185" y="63"/>
                  </a:lnTo>
                  <a:lnTo>
                    <a:pt x="185" y="64"/>
                  </a:lnTo>
                  <a:lnTo>
                    <a:pt x="184" y="65"/>
                  </a:lnTo>
                  <a:lnTo>
                    <a:pt x="184" y="66"/>
                  </a:lnTo>
                  <a:lnTo>
                    <a:pt x="183" y="66"/>
                  </a:lnTo>
                  <a:lnTo>
                    <a:pt x="182" y="66"/>
                  </a:lnTo>
                  <a:lnTo>
                    <a:pt x="182" y="65"/>
                  </a:lnTo>
                  <a:lnTo>
                    <a:pt x="182" y="64"/>
                  </a:lnTo>
                  <a:lnTo>
                    <a:pt x="181" y="63"/>
                  </a:lnTo>
                  <a:lnTo>
                    <a:pt x="180" y="64"/>
                  </a:lnTo>
                  <a:lnTo>
                    <a:pt x="179" y="65"/>
                  </a:lnTo>
                  <a:lnTo>
                    <a:pt x="179" y="66"/>
                  </a:lnTo>
                  <a:lnTo>
                    <a:pt x="179" y="67"/>
                  </a:lnTo>
                  <a:lnTo>
                    <a:pt x="179" y="68"/>
                  </a:lnTo>
                  <a:lnTo>
                    <a:pt x="179" y="69"/>
                  </a:lnTo>
                  <a:lnTo>
                    <a:pt x="178" y="70"/>
                  </a:lnTo>
                  <a:lnTo>
                    <a:pt x="177" y="71"/>
                  </a:lnTo>
                  <a:lnTo>
                    <a:pt x="177" y="72"/>
                  </a:lnTo>
                  <a:lnTo>
                    <a:pt x="176" y="72"/>
                  </a:lnTo>
                  <a:lnTo>
                    <a:pt x="175" y="72"/>
                  </a:lnTo>
                  <a:lnTo>
                    <a:pt x="174" y="72"/>
                  </a:lnTo>
                  <a:lnTo>
                    <a:pt x="173" y="72"/>
                  </a:lnTo>
                  <a:lnTo>
                    <a:pt x="172" y="72"/>
                  </a:lnTo>
                  <a:lnTo>
                    <a:pt x="171" y="71"/>
                  </a:lnTo>
                  <a:lnTo>
                    <a:pt x="170" y="71"/>
                  </a:lnTo>
                  <a:lnTo>
                    <a:pt x="169" y="71"/>
                  </a:lnTo>
                  <a:lnTo>
                    <a:pt x="168" y="72"/>
                  </a:lnTo>
                  <a:lnTo>
                    <a:pt x="168" y="73"/>
                  </a:lnTo>
                  <a:lnTo>
                    <a:pt x="167" y="74"/>
                  </a:lnTo>
                  <a:lnTo>
                    <a:pt x="166" y="74"/>
                  </a:lnTo>
                  <a:lnTo>
                    <a:pt x="165" y="74"/>
                  </a:lnTo>
                  <a:lnTo>
                    <a:pt x="164" y="73"/>
                  </a:lnTo>
                  <a:lnTo>
                    <a:pt x="164" y="72"/>
                  </a:lnTo>
                  <a:lnTo>
                    <a:pt x="165" y="72"/>
                  </a:lnTo>
                  <a:lnTo>
                    <a:pt x="166" y="72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7" y="70"/>
                  </a:lnTo>
                  <a:lnTo>
                    <a:pt x="168" y="70"/>
                  </a:lnTo>
                  <a:lnTo>
                    <a:pt x="167" y="69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6" y="66"/>
                  </a:lnTo>
                  <a:lnTo>
                    <a:pt x="165" y="66"/>
                  </a:lnTo>
                  <a:lnTo>
                    <a:pt x="165" y="65"/>
                  </a:lnTo>
                  <a:lnTo>
                    <a:pt x="165" y="64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2"/>
                  </a:lnTo>
                  <a:lnTo>
                    <a:pt x="163" y="62"/>
                  </a:lnTo>
                  <a:lnTo>
                    <a:pt x="162" y="62"/>
                  </a:lnTo>
                  <a:lnTo>
                    <a:pt x="162" y="63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62" y="66"/>
                  </a:lnTo>
                  <a:lnTo>
                    <a:pt x="161" y="66"/>
                  </a:lnTo>
                  <a:lnTo>
                    <a:pt x="160" y="66"/>
                  </a:lnTo>
                  <a:lnTo>
                    <a:pt x="159" y="66"/>
                  </a:lnTo>
                  <a:lnTo>
                    <a:pt x="158" y="66"/>
                  </a:lnTo>
                  <a:lnTo>
                    <a:pt x="157" y="65"/>
                  </a:lnTo>
                  <a:lnTo>
                    <a:pt x="156" y="64"/>
                  </a:lnTo>
                  <a:lnTo>
                    <a:pt x="155" y="64"/>
                  </a:lnTo>
                  <a:lnTo>
                    <a:pt x="154" y="64"/>
                  </a:lnTo>
                  <a:lnTo>
                    <a:pt x="153" y="64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50" y="65"/>
                  </a:lnTo>
                  <a:lnTo>
                    <a:pt x="150" y="66"/>
                  </a:lnTo>
                  <a:lnTo>
                    <a:pt x="149" y="66"/>
                  </a:lnTo>
                  <a:lnTo>
                    <a:pt x="148" y="66"/>
                  </a:lnTo>
                  <a:lnTo>
                    <a:pt x="148" y="65"/>
                  </a:lnTo>
                  <a:lnTo>
                    <a:pt x="148" y="64"/>
                  </a:lnTo>
                  <a:lnTo>
                    <a:pt x="148" y="63"/>
                  </a:lnTo>
                  <a:lnTo>
                    <a:pt x="148" y="62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6" y="62"/>
                  </a:lnTo>
                  <a:lnTo>
                    <a:pt x="146" y="63"/>
                  </a:lnTo>
                  <a:lnTo>
                    <a:pt x="146" y="64"/>
                  </a:lnTo>
                  <a:lnTo>
                    <a:pt x="146" y="65"/>
                  </a:lnTo>
                  <a:lnTo>
                    <a:pt x="146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4" y="68"/>
                  </a:lnTo>
                  <a:lnTo>
                    <a:pt x="144" y="69"/>
                  </a:lnTo>
                  <a:lnTo>
                    <a:pt x="143" y="69"/>
                  </a:lnTo>
                  <a:lnTo>
                    <a:pt x="143" y="70"/>
                  </a:lnTo>
                  <a:lnTo>
                    <a:pt x="142" y="70"/>
                  </a:lnTo>
                  <a:lnTo>
                    <a:pt x="141" y="70"/>
                  </a:lnTo>
                  <a:lnTo>
                    <a:pt x="141" y="69"/>
                  </a:lnTo>
                  <a:lnTo>
                    <a:pt x="141" y="68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8"/>
                  </a:lnTo>
                  <a:lnTo>
                    <a:pt x="139" y="68"/>
                  </a:lnTo>
                  <a:lnTo>
                    <a:pt x="138" y="68"/>
                  </a:lnTo>
                  <a:lnTo>
                    <a:pt x="137" y="68"/>
                  </a:lnTo>
                  <a:lnTo>
                    <a:pt x="138" y="67"/>
                  </a:lnTo>
                  <a:lnTo>
                    <a:pt x="138" y="66"/>
                  </a:lnTo>
                  <a:lnTo>
                    <a:pt x="139" y="66"/>
                  </a:lnTo>
                  <a:lnTo>
                    <a:pt x="139" y="65"/>
                  </a:lnTo>
                  <a:lnTo>
                    <a:pt x="138" y="65"/>
                  </a:lnTo>
                  <a:lnTo>
                    <a:pt x="137" y="65"/>
                  </a:lnTo>
                  <a:lnTo>
                    <a:pt x="137" y="66"/>
                  </a:lnTo>
                  <a:lnTo>
                    <a:pt x="136" y="66"/>
                  </a:lnTo>
                  <a:lnTo>
                    <a:pt x="135" y="66"/>
                  </a:lnTo>
                  <a:lnTo>
                    <a:pt x="134" y="64"/>
                  </a:lnTo>
                  <a:lnTo>
                    <a:pt x="134" y="63"/>
                  </a:lnTo>
                  <a:lnTo>
                    <a:pt x="134" y="62"/>
                  </a:lnTo>
                  <a:lnTo>
                    <a:pt x="134" y="61"/>
                  </a:lnTo>
                  <a:lnTo>
                    <a:pt x="133" y="61"/>
                  </a:lnTo>
                  <a:lnTo>
                    <a:pt x="132" y="61"/>
                  </a:lnTo>
                  <a:lnTo>
                    <a:pt x="132" y="62"/>
                  </a:lnTo>
                  <a:lnTo>
                    <a:pt x="132" y="63"/>
                  </a:lnTo>
                  <a:lnTo>
                    <a:pt x="132" y="64"/>
                  </a:lnTo>
                  <a:lnTo>
                    <a:pt x="132" y="65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30" y="66"/>
                  </a:lnTo>
                  <a:lnTo>
                    <a:pt x="130" y="65"/>
                  </a:lnTo>
                  <a:lnTo>
                    <a:pt x="129" y="65"/>
                  </a:lnTo>
                  <a:lnTo>
                    <a:pt x="129" y="66"/>
                  </a:lnTo>
                  <a:lnTo>
                    <a:pt x="128" y="66"/>
                  </a:lnTo>
                  <a:lnTo>
                    <a:pt x="128" y="67"/>
                  </a:lnTo>
                  <a:lnTo>
                    <a:pt x="127" y="67"/>
                  </a:lnTo>
                  <a:lnTo>
                    <a:pt x="127" y="68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4" y="65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3"/>
                  </a:lnTo>
                  <a:lnTo>
                    <a:pt x="121" y="62"/>
                  </a:lnTo>
                  <a:lnTo>
                    <a:pt x="120" y="62"/>
                  </a:lnTo>
                  <a:lnTo>
                    <a:pt x="120" y="61"/>
                  </a:lnTo>
                  <a:lnTo>
                    <a:pt x="119" y="61"/>
                  </a:lnTo>
                  <a:lnTo>
                    <a:pt x="118" y="61"/>
                  </a:lnTo>
                  <a:lnTo>
                    <a:pt x="117" y="61"/>
                  </a:lnTo>
                  <a:lnTo>
                    <a:pt x="116" y="61"/>
                  </a:lnTo>
                  <a:lnTo>
                    <a:pt x="115" y="61"/>
                  </a:lnTo>
                  <a:lnTo>
                    <a:pt x="114" y="61"/>
                  </a:lnTo>
                  <a:lnTo>
                    <a:pt x="113" y="61"/>
                  </a:lnTo>
                  <a:lnTo>
                    <a:pt x="112" y="61"/>
                  </a:lnTo>
                  <a:lnTo>
                    <a:pt x="111" y="62"/>
                  </a:lnTo>
                  <a:lnTo>
                    <a:pt x="110" y="62"/>
                  </a:lnTo>
                  <a:lnTo>
                    <a:pt x="109" y="62"/>
                  </a:lnTo>
                  <a:lnTo>
                    <a:pt x="109" y="61"/>
                  </a:lnTo>
                  <a:lnTo>
                    <a:pt x="108" y="61"/>
                  </a:lnTo>
                  <a:lnTo>
                    <a:pt x="106" y="59"/>
                  </a:lnTo>
                  <a:lnTo>
                    <a:pt x="105" y="59"/>
                  </a:lnTo>
                  <a:lnTo>
                    <a:pt x="105" y="58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3" y="55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4"/>
                  </a:lnTo>
                  <a:lnTo>
                    <a:pt x="100" y="54"/>
                  </a:lnTo>
                  <a:lnTo>
                    <a:pt x="100" y="53"/>
                  </a:lnTo>
                  <a:lnTo>
                    <a:pt x="99" y="53"/>
                  </a:lnTo>
                  <a:lnTo>
                    <a:pt x="98" y="53"/>
                  </a:lnTo>
                  <a:lnTo>
                    <a:pt x="97" y="52"/>
                  </a:lnTo>
                  <a:lnTo>
                    <a:pt x="97" y="51"/>
                  </a:lnTo>
                  <a:lnTo>
                    <a:pt x="98" y="50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2" y="48"/>
                  </a:lnTo>
                  <a:lnTo>
                    <a:pt x="103" y="48"/>
                  </a:lnTo>
                  <a:lnTo>
                    <a:pt x="103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3" y="46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1" y="47"/>
                  </a:lnTo>
                  <a:lnTo>
                    <a:pt x="101" y="48"/>
                  </a:lnTo>
                  <a:lnTo>
                    <a:pt x="100" y="48"/>
                  </a:lnTo>
                  <a:lnTo>
                    <a:pt x="100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7" y="47"/>
                  </a:lnTo>
                  <a:lnTo>
                    <a:pt x="97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8"/>
                  </a:lnTo>
                  <a:lnTo>
                    <a:pt x="93" y="49"/>
                  </a:lnTo>
                  <a:lnTo>
                    <a:pt x="92" y="49"/>
                  </a:lnTo>
                  <a:lnTo>
                    <a:pt x="92" y="50"/>
                  </a:lnTo>
                  <a:lnTo>
                    <a:pt x="93" y="50"/>
                  </a:lnTo>
                  <a:lnTo>
                    <a:pt x="93" y="51"/>
                  </a:lnTo>
                  <a:lnTo>
                    <a:pt x="93" y="52"/>
                  </a:lnTo>
                  <a:lnTo>
                    <a:pt x="93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1" y="51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8"/>
                  </a:lnTo>
                  <a:lnTo>
                    <a:pt x="88" y="48"/>
                  </a:lnTo>
                  <a:lnTo>
                    <a:pt x="87" y="48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86" y="46"/>
                  </a:lnTo>
                  <a:lnTo>
                    <a:pt x="85" y="46"/>
                  </a:lnTo>
                  <a:lnTo>
                    <a:pt x="85" y="45"/>
                  </a:lnTo>
                  <a:lnTo>
                    <a:pt x="84" y="44"/>
                  </a:lnTo>
                  <a:lnTo>
                    <a:pt x="83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1" y="39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4" y="38"/>
                  </a:lnTo>
                  <a:lnTo>
                    <a:pt x="83" y="38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7"/>
                  </a:lnTo>
                  <a:lnTo>
                    <a:pt x="80" y="37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4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1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2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74" y="33"/>
                  </a:lnTo>
                  <a:lnTo>
                    <a:pt x="74" y="32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2" y="32"/>
                  </a:lnTo>
                  <a:lnTo>
                    <a:pt x="72" y="33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0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6" y="34"/>
                  </a:lnTo>
                  <a:lnTo>
                    <a:pt x="65" y="34"/>
                  </a:lnTo>
                  <a:lnTo>
                    <a:pt x="65" y="33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1" y="29"/>
                  </a:lnTo>
                  <a:lnTo>
                    <a:pt x="60" y="29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4"/>
                  </a:lnTo>
                  <a:lnTo>
                    <a:pt x="53" y="23"/>
                  </a:lnTo>
                  <a:lnTo>
                    <a:pt x="52" y="22"/>
                  </a:lnTo>
                  <a:lnTo>
                    <a:pt x="51" y="22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7" y="21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7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0" y="11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27487" y="2092325"/>
              <a:ext cx="1622425" cy="1555750"/>
            </a:xfrm>
            <a:custGeom>
              <a:avLst/>
              <a:gdLst>
                <a:gd name="T0" fmla="*/ 2147483647 w 1107"/>
                <a:gd name="T1" fmla="*/ 2147483647 h 1095"/>
                <a:gd name="T2" fmla="*/ 2147483647 w 1107"/>
                <a:gd name="T3" fmla="*/ 2147483647 h 1095"/>
                <a:gd name="T4" fmla="*/ 2147483647 w 1107"/>
                <a:gd name="T5" fmla="*/ 2147483647 h 1095"/>
                <a:gd name="T6" fmla="*/ 2147483647 w 1107"/>
                <a:gd name="T7" fmla="*/ 2147483647 h 1095"/>
                <a:gd name="T8" fmla="*/ 2147483647 w 1107"/>
                <a:gd name="T9" fmla="*/ 2147483647 h 1095"/>
                <a:gd name="T10" fmla="*/ 2147483647 w 1107"/>
                <a:gd name="T11" fmla="*/ 2147483647 h 1095"/>
                <a:gd name="T12" fmla="*/ 2147483647 w 1107"/>
                <a:gd name="T13" fmla="*/ 2147483647 h 1095"/>
                <a:gd name="T14" fmla="*/ 2147483647 w 1107"/>
                <a:gd name="T15" fmla="*/ 2147483647 h 1095"/>
                <a:gd name="T16" fmla="*/ 2147483647 w 1107"/>
                <a:gd name="T17" fmla="*/ 2147483647 h 1095"/>
                <a:gd name="T18" fmla="*/ 2147483647 w 1107"/>
                <a:gd name="T19" fmla="*/ 2147483647 h 1095"/>
                <a:gd name="T20" fmla="*/ 2147483647 w 1107"/>
                <a:gd name="T21" fmla="*/ 2147483647 h 1095"/>
                <a:gd name="T22" fmla="*/ 2147483647 w 1107"/>
                <a:gd name="T23" fmla="*/ 2147483647 h 1095"/>
                <a:gd name="T24" fmla="*/ 2147483647 w 1107"/>
                <a:gd name="T25" fmla="*/ 2147483647 h 1095"/>
                <a:gd name="T26" fmla="*/ 2147483647 w 1107"/>
                <a:gd name="T27" fmla="*/ 2147483647 h 1095"/>
                <a:gd name="T28" fmla="*/ 2147483647 w 1107"/>
                <a:gd name="T29" fmla="*/ 2147483647 h 1095"/>
                <a:gd name="T30" fmla="*/ 2147483647 w 1107"/>
                <a:gd name="T31" fmla="*/ 2147483647 h 1095"/>
                <a:gd name="T32" fmla="*/ 2147483647 w 1107"/>
                <a:gd name="T33" fmla="*/ 2147483647 h 1095"/>
                <a:gd name="T34" fmla="*/ 2147483647 w 1107"/>
                <a:gd name="T35" fmla="*/ 2147483647 h 1095"/>
                <a:gd name="T36" fmla="*/ 2147483647 w 1107"/>
                <a:gd name="T37" fmla="*/ 2147483647 h 1095"/>
                <a:gd name="T38" fmla="*/ 2147483647 w 1107"/>
                <a:gd name="T39" fmla="*/ 2147483647 h 1095"/>
                <a:gd name="T40" fmla="*/ 2147483647 w 1107"/>
                <a:gd name="T41" fmla="*/ 2147483647 h 1095"/>
                <a:gd name="T42" fmla="*/ 2147483647 w 1107"/>
                <a:gd name="T43" fmla="*/ 2147483647 h 1095"/>
                <a:gd name="T44" fmla="*/ 2147483647 w 1107"/>
                <a:gd name="T45" fmla="*/ 2147483647 h 1095"/>
                <a:gd name="T46" fmla="*/ 2147483647 w 1107"/>
                <a:gd name="T47" fmla="*/ 2147483647 h 1095"/>
                <a:gd name="T48" fmla="*/ 2147483647 w 1107"/>
                <a:gd name="T49" fmla="*/ 2147483647 h 1095"/>
                <a:gd name="T50" fmla="*/ 2147483647 w 1107"/>
                <a:gd name="T51" fmla="*/ 2147483647 h 1095"/>
                <a:gd name="T52" fmla="*/ 2147483647 w 1107"/>
                <a:gd name="T53" fmla="*/ 2147483647 h 1095"/>
                <a:gd name="T54" fmla="*/ 2147483647 w 1107"/>
                <a:gd name="T55" fmla="*/ 2147483647 h 1095"/>
                <a:gd name="T56" fmla="*/ 2147483647 w 1107"/>
                <a:gd name="T57" fmla="*/ 2147483647 h 1095"/>
                <a:gd name="T58" fmla="*/ 2147483647 w 1107"/>
                <a:gd name="T59" fmla="*/ 2147483647 h 1095"/>
                <a:gd name="T60" fmla="*/ 2147483647 w 1107"/>
                <a:gd name="T61" fmla="*/ 2147483647 h 1095"/>
                <a:gd name="T62" fmla="*/ 2147483647 w 1107"/>
                <a:gd name="T63" fmla="*/ 2147483647 h 1095"/>
                <a:gd name="T64" fmla="*/ 2147483647 w 1107"/>
                <a:gd name="T65" fmla="*/ 2147483647 h 1095"/>
                <a:gd name="T66" fmla="*/ 2147483647 w 1107"/>
                <a:gd name="T67" fmla="*/ 2147483647 h 1095"/>
                <a:gd name="T68" fmla="*/ 2147483647 w 1107"/>
                <a:gd name="T69" fmla="*/ 2147483647 h 1095"/>
                <a:gd name="T70" fmla="*/ 2147483647 w 1107"/>
                <a:gd name="T71" fmla="*/ 2147483647 h 1095"/>
                <a:gd name="T72" fmla="*/ 2147483647 w 1107"/>
                <a:gd name="T73" fmla="*/ 2147483647 h 1095"/>
                <a:gd name="T74" fmla="*/ 2147483647 w 1107"/>
                <a:gd name="T75" fmla="*/ 2147483647 h 1095"/>
                <a:gd name="T76" fmla="*/ 2147483647 w 1107"/>
                <a:gd name="T77" fmla="*/ 2147483647 h 1095"/>
                <a:gd name="T78" fmla="*/ 2147483647 w 1107"/>
                <a:gd name="T79" fmla="*/ 2147483647 h 1095"/>
                <a:gd name="T80" fmla="*/ 2147483647 w 1107"/>
                <a:gd name="T81" fmla="*/ 2147483647 h 1095"/>
                <a:gd name="T82" fmla="*/ 2147483647 w 1107"/>
                <a:gd name="T83" fmla="*/ 2147483647 h 1095"/>
                <a:gd name="T84" fmla="*/ 2147483647 w 1107"/>
                <a:gd name="T85" fmla="*/ 2147483647 h 1095"/>
                <a:gd name="T86" fmla="*/ 2147483647 w 1107"/>
                <a:gd name="T87" fmla="*/ 2147483647 h 1095"/>
                <a:gd name="T88" fmla="*/ 2147483647 w 1107"/>
                <a:gd name="T89" fmla="*/ 2147483647 h 1095"/>
                <a:gd name="T90" fmla="*/ 2147483647 w 1107"/>
                <a:gd name="T91" fmla="*/ 2147483647 h 1095"/>
                <a:gd name="T92" fmla="*/ 2147483647 w 1107"/>
                <a:gd name="T93" fmla="*/ 2147483647 h 1095"/>
                <a:gd name="T94" fmla="*/ 2147483647 w 1107"/>
                <a:gd name="T95" fmla="*/ 2147483647 h 1095"/>
                <a:gd name="T96" fmla="*/ 2147483647 w 1107"/>
                <a:gd name="T97" fmla="*/ 2147483647 h 1095"/>
                <a:gd name="T98" fmla="*/ 2147483647 w 1107"/>
                <a:gd name="T99" fmla="*/ 2147483647 h 1095"/>
                <a:gd name="T100" fmla="*/ 2147483647 w 1107"/>
                <a:gd name="T101" fmla="*/ 2147483647 h 1095"/>
                <a:gd name="T102" fmla="*/ 2147483647 w 1107"/>
                <a:gd name="T103" fmla="*/ 2147483647 h 1095"/>
                <a:gd name="T104" fmla="*/ 2147483647 w 1107"/>
                <a:gd name="T105" fmla="*/ 2147483647 h 1095"/>
                <a:gd name="T106" fmla="*/ 2147483647 w 1107"/>
                <a:gd name="T107" fmla="*/ 2147483647 h 1095"/>
                <a:gd name="T108" fmla="*/ 2147483647 w 1107"/>
                <a:gd name="T109" fmla="*/ 2147483647 h 1095"/>
                <a:gd name="T110" fmla="*/ 2147483647 w 1107"/>
                <a:gd name="T111" fmla="*/ 2147483647 h 1095"/>
                <a:gd name="T112" fmla="*/ 2147483647 w 1107"/>
                <a:gd name="T113" fmla="*/ 2147483647 h 1095"/>
                <a:gd name="T114" fmla="*/ 2147483647 w 1107"/>
                <a:gd name="T115" fmla="*/ 2147483647 h 1095"/>
                <a:gd name="T116" fmla="*/ 2147483647 w 1107"/>
                <a:gd name="T117" fmla="*/ 2147483647 h 1095"/>
                <a:gd name="T118" fmla="*/ 2147483647 w 1107"/>
                <a:gd name="T119" fmla="*/ 2147483647 h 1095"/>
                <a:gd name="T120" fmla="*/ 2147483647 w 1107"/>
                <a:gd name="T121" fmla="*/ 2147483647 h 1095"/>
                <a:gd name="T122" fmla="*/ 2147483647 w 1107"/>
                <a:gd name="T123" fmla="*/ 2147483647 h 1095"/>
                <a:gd name="T124" fmla="*/ 2147483647 w 1107"/>
                <a:gd name="T125" fmla="*/ 2147483647 h 10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7"/>
                <a:gd name="T190" fmla="*/ 0 h 1095"/>
                <a:gd name="T191" fmla="*/ 1107 w 1107"/>
                <a:gd name="T192" fmla="*/ 1095 h 10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7" h="1095">
                  <a:moveTo>
                    <a:pt x="170" y="407"/>
                  </a:moveTo>
                  <a:lnTo>
                    <a:pt x="172" y="407"/>
                  </a:lnTo>
                  <a:lnTo>
                    <a:pt x="175" y="407"/>
                  </a:lnTo>
                  <a:lnTo>
                    <a:pt x="185" y="407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90" y="407"/>
                  </a:lnTo>
                  <a:lnTo>
                    <a:pt x="191" y="407"/>
                  </a:lnTo>
                  <a:lnTo>
                    <a:pt x="200" y="407"/>
                  </a:lnTo>
                  <a:lnTo>
                    <a:pt x="205" y="407"/>
                  </a:lnTo>
                  <a:lnTo>
                    <a:pt x="206" y="407"/>
                  </a:lnTo>
                  <a:lnTo>
                    <a:pt x="208" y="407"/>
                  </a:lnTo>
                  <a:lnTo>
                    <a:pt x="210" y="408"/>
                  </a:lnTo>
                  <a:lnTo>
                    <a:pt x="219" y="408"/>
                  </a:lnTo>
                  <a:lnTo>
                    <a:pt x="220" y="408"/>
                  </a:lnTo>
                  <a:lnTo>
                    <a:pt x="223" y="408"/>
                  </a:lnTo>
                  <a:lnTo>
                    <a:pt x="226" y="408"/>
                  </a:lnTo>
                  <a:lnTo>
                    <a:pt x="229" y="408"/>
                  </a:lnTo>
                  <a:lnTo>
                    <a:pt x="232" y="408"/>
                  </a:lnTo>
                  <a:lnTo>
                    <a:pt x="235" y="408"/>
                  </a:lnTo>
                  <a:lnTo>
                    <a:pt x="237" y="408"/>
                  </a:lnTo>
                  <a:lnTo>
                    <a:pt x="242" y="408"/>
                  </a:lnTo>
                  <a:lnTo>
                    <a:pt x="246" y="408"/>
                  </a:lnTo>
                  <a:lnTo>
                    <a:pt x="247" y="408"/>
                  </a:lnTo>
                  <a:lnTo>
                    <a:pt x="253" y="408"/>
                  </a:lnTo>
                  <a:lnTo>
                    <a:pt x="254" y="408"/>
                  </a:lnTo>
                  <a:lnTo>
                    <a:pt x="255" y="408"/>
                  </a:lnTo>
                  <a:lnTo>
                    <a:pt x="257" y="408"/>
                  </a:lnTo>
                  <a:lnTo>
                    <a:pt x="258" y="408"/>
                  </a:lnTo>
                  <a:lnTo>
                    <a:pt x="259" y="408"/>
                  </a:lnTo>
                  <a:lnTo>
                    <a:pt x="266" y="408"/>
                  </a:lnTo>
                  <a:lnTo>
                    <a:pt x="270" y="408"/>
                  </a:lnTo>
                  <a:lnTo>
                    <a:pt x="280" y="408"/>
                  </a:lnTo>
                  <a:lnTo>
                    <a:pt x="281" y="408"/>
                  </a:lnTo>
                  <a:lnTo>
                    <a:pt x="282" y="408"/>
                  </a:lnTo>
                  <a:lnTo>
                    <a:pt x="284" y="408"/>
                  </a:lnTo>
                  <a:lnTo>
                    <a:pt x="286" y="408"/>
                  </a:lnTo>
                  <a:lnTo>
                    <a:pt x="294" y="408"/>
                  </a:lnTo>
                  <a:lnTo>
                    <a:pt x="297" y="408"/>
                  </a:lnTo>
                  <a:lnTo>
                    <a:pt x="298" y="408"/>
                  </a:lnTo>
                  <a:lnTo>
                    <a:pt x="299" y="408"/>
                  </a:lnTo>
                  <a:lnTo>
                    <a:pt x="300" y="408"/>
                  </a:lnTo>
                  <a:lnTo>
                    <a:pt x="301" y="408"/>
                  </a:lnTo>
                  <a:lnTo>
                    <a:pt x="304" y="408"/>
                  </a:lnTo>
                  <a:lnTo>
                    <a:pt x="307" y="408"/>
                  </a:lnTo>
                  <a:lnTo>
                    <a:pt x="310" y="408"/>
                  </a:lnTo>
                  <a:lnTo>
                    <a:pt x="311" y="408"/>
                  </a:lnTo>
                  <a:lnTo>
                    <a:pt x="315" y="408"/>
                  </a:lnTo>
                  <a:lnTo>
                    <a:pt x="322" y="408"/>
                  </a:lnTo>
                  <a:lnTo>
                    <a:pt x="325" y="408"/>
                  </a:lnTo>
                  <a:lnTo>
                    <a:pt x="329" y="408"/>
                  </a:lnTo>
                  <a:lnTo>
                    <a:pt x="333" y="408"/>
                  </a:lnTo>
                  <a:lnTo>
                    <a:pt x="335" y="408"/>
                  </a:lnTo>
                  <a:lnTo>
                    <a:pt x="339" y="408"/>
                  </a:lnTo>
                  <a:lnTo>
                    <a:pt x="340" y="408"/>
                  </a:lnTo>
                  <a:lnTo>
                    <a:pt x="343" y="408"/>
                  </a:lnTo>
                  <a:lnTo>
                    <a:pt x="345" y="408"/>
                  </a:lnTo>
                  <a:lnTo>
                    <a:pt x="347" y="408"/>
                  </a:lnTo>
                  <a:lnTo>
                    <a:pt x="349" y="408"/>
                  </a:lnTo>
                  <a:lnTo>
                    <a:pt x="354" y="408"/>
                  </a:lnTo>
                  <a:lnTo>
                    <a:pt x="356" y="408"/>
                  </a:lnTo>
                  <a:lnTo>
                    <a:pt x="357" y="408"/>
                  </a:lnTo>
                  <a:lnTo>
                    <a:pt x="358" y="408"/>
                  </a:lnTo>
                  <a:lnTo>
                    <a:pt x="360" y="408"/>
                  </a:lnTo>
                  <a:lnTo>
                    <a:pt x="361" y="408"/>
                  </a:lnTo>
                  <a:lnTo>
                    <a:pt x="361" y="407"/>
                  </a:lnTo>
                  <a:lnTo>
                    <a:pt x="361" y="406"/>
                  </a:lnTo>
                  <a:lnTo>
                    <a:pt x="361" y="403"/>
                  </a:lnTo>
                  <a:lnTo>
                    <a:pt x="361" y="402"/>
                  </a:lnTo>
                  <a:lnTo>
                    <a:pt x="361" y="401"/>
                  </a:lnTo>
                  <a:lnTo>
                    <a:pt x="361" y="400"/>
                  </a:lnTo>
                  <a:lnTo>
                    <a:pt x="361" y="394"/>
                  </a:lnTo>
                  <a:lnTo>
                    <a:pt x="361" y="392"/>
                  </a:lnTo>
                  <a:lnTo>
                    <a:pt x="361" y="391"/>
                  </a:lnTo>
                  <a:lnTo>
                    <a:pt x="361" y="390"/>
                  </a:lnTo>
                  <a:lnTo>
                    <a:pt x="361" y="384"/>
                  </a:lnTo>
                  <a:lnTo>
                    <a:pt x="361" y="383"/>
                  </a:lnTo>
                  <a:lnTo>
                    <a:pt x="361" y="374"/>
                  </a:lnTo>
                  <a:lnTo>
                    <a:pt x="361" y="372"/>
                  </a:lnTo>
                  <a:lnTo>
                    <a:pt x="361" y="369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1"/>
                  </a:lnTo>
                  <a:lnTo>
                    <a:pt x="361" y="360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1"/>
                  </a:lnTo>
                  <a:lnTo>
                    <a:pt x="361" y="350"/>
                  </a:lnTo>
                  <a:lnTo>
                    <a:pt x="361" y="348"/>
                  </a:lnTo>
                  <a:lnTo>
                    <a:pt x="361" y="345"/>
                  </a:lnTo>
                  <a:lnTo>
                    <a:pt x="361" y="344"/>
                  </a:lnTo>
                  <a:lnTo>
                    <a:pt x="361" y="343"/>
                  </a:lnTo>
                  <a:lnTo>
                    <a:pt x="361" y="342"/>
                  </a:lnTo>
                  <a:lnTo>
                    <a:pt x="361" y="338"/>
                  </a:lnTo>
                  <a:lnTo>
                    <a:pt x="361" y="337"/>
                  </a:lnTo>
                  <a:lnTo>
                    <a:pt x="361" y="334"/>
                  </a:lnTo>
                  <a:lnTo>
                    <a:pt x="361" y="331"/>
                  </a:lnTo>
                  <a:lnTo>
                    <a:pt x="361" y="330"/>
                  </a:lnTo>
                  <a:lnTo>
                    <a:pt x="360" y="329"/>
                  </a:lnTo>
                  <a:lnTo>
                    <a:pt x="360" y="325"/>
                  </a:lnTo>
                  <a:lnTo>
                    <a:pt x="360" y="323"/>
                  </a:lnTo>
                  <a:lnTo>
                    <a:pt x="360" y="322"/>
                  </a:lnTo>
                  <a:lnTo>
                    <a:pt x="360" y="317"/>
                  </a:lnTo>
                  <a:lnTo>
                    <a:pt x="360" y="316"/>
                  </a:lnTo>
                  <a:lnTo>
                    <a:pt x="360" y="314"/>
                  </a:lnTo>
                  <a:lnTo>
                    <a:pt x="360" y="311"/>
                  </a:lnTo>
                  <a:lnTo>
                    <a:pt x="360" y="305"/>
                  </a:lnTo>
                  <a:lnTo>
                    <a:pt x="360" y="299"/>
                  </a:lnTo>
                  <a:lnTo>
                    <a:pt x="360" y="298"/>
                  </a:lnTo>
                  <a:lnTo>
                    <a:pt x="360" y="295"/>
                  </a:lnTo>
                  <a:lnTo>
                    <a:pt x="360" y="290"/>
                  </a:lnTo>
                  <a:lnTo>
                    <a:pt x="360" y="289"/>
                  </a:lnTo>
                  <a:lnTo>
                    <a:pt x="360" y="286"/>
                  </a:lnTo>
                  <a:lnTo>
                    <a:pt x="360" y="283"/>
                  </a:lnTo>
                  <a:lnTo>
                    <a:pt x="360" y="281"/>
                  </a:lnTo>
                  <a:lnTo>
                    <a:pt x="360" y="278"/>
                  </a:lnTo>
                  <a:lnTo>
                    <a:pt x="360" y="274"/>
                  </a:lnTo>
                  <a:lnTo>
                    <a:pt x="360" y="273"/>
                  </a:lnTo>
                  <a:lnTo>
                    <a:pt x="360" y="272"/>
                  </a:lnTo>
                  <a:lnTo>
                    <a:pt x="360" y="271"/>
                  </a:lnTo>
                  <a:lnTo>
                    <a:pt x="360" y="270"/>
                  </a:lnTo>
                  <a:lnTo>
                    <a:pt x="360" y="268"/>
                  </a:lnTo>
                  <a:lnTo>
                    <a:pt x="360" y="261"/>
                  </a:lnTo>
                  <a:lnTo>
                    <a:pt x="360" y="260"/>
                  </a:lnTo>
                  <a:lnTo>
                    <a:pt x="360" y="256"/>
                  </a:lnTo>
                  <a:lnTo>
                    <a:pt x="359" y="256"/>
                  </a:lnTo>
                  <a:lnTo>
                    <a:pt x="358" y="256"/>
                  </a:lnTo>
                  <a:lnTo>
                    <a:pt x="356" y="256"/>
                  </a:lnTo>
                  <a:lnTo>
                    <a:pt x="354" y="256"/>
                  </a:lnTo>
                  <a:lnTo>
                    <a:pt x="351" y="256"/>
                  </a:lnTo>
                  <a:lnTo>
                    <a:pt x="350" y="256"/>
                  </a:lnTo>
                  <a:lnTo>
                    <a:pt x="347" y="256"/>
                  </a:lnTo>
                  <a:lnTo>
                    <a:pt x="346" y="256"/>
                  </a:lnTo>
                  <a:lnTo>
                    <a:pt x="344" y="256"/>
                  </a:lnTo>
                  <a:lnTo>
                    <a:pt x="342" y="256"/>
                  </a:lnTo>
                  <a:lnTo>
                    <a:pt x="341" y="256"/>
                  </a:lnTo>
                  <a:lnTo>
                    <a:pt x="340" y="256"/>
                  </a:lnTo>
                  <a:lnTo>
                    <a:pt x="339" y="256"/>
                  </a:lnTo>
                  <a:lnTo>
                    <a:pt x="338" y="256"/>
                  </a:lnTo>
                  <a:lnTo>
                    <a:pt x="337" y="256"/>
                  </a:lnTo>
                  <a:lnTo>
                    <a:pt x="336" y="256"/>
                  </a:lnTo>
                  <a:lnTo>
                    <a:pt x="335" y="256"/>
                  </a:lnTo>
                  <a:lnTo>
                    <a:pt x="328" y="256"/>
                  </a:lnTo>
                  <a:lnTo>
                    <a:pt x="323" y="256"/>
                  </a:lnTo>
                  <a:lnTo>
                    <a:pt x="322" y="256"/>
                  </a:lnTo>
                  <a:lnTo>
                    <a:pt x="316" y="256"/>
                  </a:lnTo>
                  <a:lnTo>
                    <a:pt x="308" y="256"/>
                  </a:lnTo>
                  <a:lnTo>
                    <a:pt x="302" y="256"/>
                  </a:lnTo>
                  <a:lnTo>
                    <a:pt x="294" y="256"/>
                  </a:lnTo>
                  <a:lnTo>
                    <a:pt x="292" y="256"/>
                  </a:lnTo>
                  <a:lnTo>
                    <a:pt x="288" y="256"/>
                  </a:lnTo>
                  <a:lnTo>
                    <a:pt x="284" y="256"/>
                  </a:lnTo>
                  <a:lnTo>
                    <a:pt x="280" y="256"/>
                  </a:lnTo>
                  <a:lnTo>
                    <a:pt x="274" y="256"/>
                  </a:lnTo>
                  <a:lnTo>
                    <a:pt x="270" y="256"/>
                  </a:lnTo>
                  <a:lnTo>
                    <a:pt x="269" y="256"/>
                  </a:lnTo>
                  <a:lnTo>
                    <a:pt x="263" y="256"/>
                  </a:lnTo>
                  <a:lnTo>
                    <a:pt x="261" y="256"/>
                  </a:lnTo>
                  <a:lnTo>
                    <a:pt x="260" y="256"/>
                  </a:lnTo>
                  <a:lnTo>
                    <a:pt x="255" y="256"/>
                  </a:lnTo>
                  <a:lnTo>
                    <a:pt x="251" y="256"/>
                  </a:lnTo>
                  <a:lnTo>
                    <a:pt x="249" y="256"/>
                  </a:lnTo>
                  <a:lnTo>
                    <a:pt x="247" y="256"/>
                  </a:lnTo>
                  <a:lnTo>
                    <a:pt x="245" y="256"/>
                  </a:lnTo>
                  <a:lnTo>
                    <a:pt x="242" y="256"/>
                  </a:lnTo>
                  <a:lnTo>
                    <a:pt x="240" y="256"/>
                  </a:lnTo>
                  <a:lnTo>
                    <a:pt x="235" y="256"/>
                  </a:lnTo>
                  <a:lnTo>
                    <a:pt x="231" y="256"/>
                  </a:lnTo>
                  <a:lnTo>
                    <a:pt x="226" y="256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2" y="256"/>
                  </a:lnTo>
                  <a:lnTo>
                    <a:pt x="210" y="256"/>
                  </a:lnTo>
                  <a:lnTo>
                    <a:pt x="206" y="256"/>
                  </a:lnTo>
                  <a:lnTo>
                    <a:pt x="205" y="256"/>
                  </a:lnTo>
                  <a:lnTo>
                    <a:pt x="205" y="250"/>
                  </a:lnTo>
                  <a:lnTo>
                    <a:pt x="205" y="248"/>
                  </a:lnTo>
                  <a:lnTo>
                    <a:pt x="205" y="243"/>
                  </a:lnTo>
                  <a:lnTo>
                    <a:pt x="205" y="242"/>
                  </a:lnTo>
                  <a:lnTo>
                    <a:pt x="205" y="239"/>
                  </a:lnTo>
                  <a:lnTo>
                    <a:pt x="205" y="238"/>
                  </a:lnTo>
                  <a:lnTo>
                    <a:pt x="205" y="236"/>
                  </a:lnTo>
                  <a:lnTo>
                    <a:pt x="205" y="235"/>
                  </a:lnTo>
                  <a:lnTo>
                    <a:pt x="205" y="234"/>
                  </a:lnTo>
                  <a:lnTo>
                    <a:pt x="205" y="231"/>
                  </a:lnTo>
                  <a:lnTo>
                    <a:pt x="205" y="230"/>
                  </a:lnTo>
                  <a:lnTo>
                    <a:pt x="205" y="228"/>
                  </a:lnTo>
                  <a:lnTo>
                    <a:pt x="205" y="226"/>
                  </a:lnTo>
                  <a:lnTo>
                    <a:pt x="205" y="225"/>
                  </a:lnTo>
                  <a:lnTo>
                    <a:pt x="205" y="223"/>
                  </a:lnTo>
                  <a:lnTo>
                    <a:pt x="205" y="221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5" y="214"/>
                  </a:lnTo>
                  <a:lnTo>
                    <a:pt x="205" y="212"/>
                  </a:lnTo>
                  <a:lnTo>
                    <a:pt x="205" y="210"/>
                  </a:lnTo>
                  <a:lnTo>
                    <a:pt x="205" y="208"/>
                  </a:lnTo>
                  <a:lnTo>
                    <a:pt x="205" y="207"/>
                  </a:lnTo>
                  <a:lnTo>
                    <a:pt x="205" y="206"/>
                  </a:lnTo>
                  <a:lnTo>
                    <a:pt x="205" y="200"/>
                  </a:lnTo>
                  <a:lnTo>
                    <a:pt x="205" y="198"/>
                  </a:lnTo>
                  <a:lnTo>
                    <a:pt x="205" y="197"/>
                  </a:lnTo>
                  <a:lnTo>
                    <a:pt x="205" y="195"/>
                  </a:lnTo>
                  <a:lnTo>
                    <a:pt x="205" y="194"/>
                  </a:lnTo>
                  <a:lnTo>
                    <a:pt x="205" y="187"/>
                  </a:lnTo>
                  <a:lnTo>
                    <a:pt x="205" y="184"/>
                  </a:lnTo>
                  <a:lnTo>
                    <a:pt x="205" y="180"/>
                  </a:lnTo>
                  <a:lnTo>
                    <a:pt x="205" y="179"/>
                  </a:lnTo>
                  <a:lnTo>
                    <a:pt x="205" y="178"/>
                  </a:lnTo>
                  <a:lnTo>
                    <a:pt x="205" y="176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5" y="142"/>
                  </a:lnTo>
                  <a:lnTo>
                    <a:pt x="205" y="141"/>
                  </a:lnTo>
                  <a:lnTo>
                    <a:pt x="205" y="135"/>
                  </a:lnTo>
                  <a:lnTo>
                    <a:pt x="205" y="134"/>
                  </a:lnTo>
                  <a:lnTo>
                    <a:pt x="205" y="133"/>
                  </a:lnTo>
                  <a:lnTo>
                    <a:pt x="205" y="131"/>
                  </a:lnTo>
                  <a:lnTo>
                    <a:pt x="205" y="130"/>
                  </a:lnTo>
                  <a:lnTo>
                    <a:pt x="205" y="129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5" y="122"/>
                  </a:lnTo>
                  <a:lnTo>
                    <a:pt x="205" y="119"/>
                  </a:lnTo>
                  <a:lnTo>
                    <a:pt x="205" y="114"/>
                  </a:lnTo>
                  <a:lnTo>
                    <a:pt x="205" y="113"/>
                  </a:lnTo>
                  <a:lnTo>
                    <a:pt x="205" y="110"/>
                  </a:lnTo>
                  <a:lnTo>
                    <a:pt x="205" y="103"/>
                  </a:lnTo>
                  <a:lnTo>
                    <a:pt x="205" y="95"/>
                  </a:lnTo>
                  <a:lnTo>
                    <a:pt x="205" y="93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08" y="91"/>
                  </a:lnTo>
                  <a:lnTo>
                    <a:pt x="210" y="91"/>
                  </a:lnTo>
                  <a:lnTo>
                    <a:pt x="211" y="91"/>
                  </a:lnTo>
                  <a:lnTo>
                    <a:pt x="212" y="91"/>
                  </a:lnTo>
                  <a:lnTo>
                    <a:pt x="215" y="91"/>
                  </a:lnTo>
                  <a:lnTo>
                    <a:pt x="216" y="91"/>
                  </a:lnTo>
                  <a:lnTo>
                    <a:pt x="220" y="91"/>
                  </a:lnTo>
                  <a:lnTo>
                    <a:pt x="222" y="91"/>
                  </a:lnTo>
                  <a:lnTo>
                    <a:pt x="225" y="91"/>
                  </a:lnTo>
                  <a:lnTo>
                    <a:pt x="226" y="91"/>
                  </a:lnTo>
                  <a:lnTo>
                    <a:pt x="227" y="91"/>
                  </a:lnTo>
                  <a:lnTo>
                    <a:pt x="228" y="91"/>
                  </a:lnTo>
                  <a:lnTo>
                    <a:pt x="230" y="91"/>
                  </a:lnTo>
                  <a:lnTo>
                    <a:pt x="235" y="91"/>
                  </a:lnTo>
                  <a:lnTo>
                    <a:pt x="240" y="91"/>
                  </a:lnTo>
                  <a:lnTo>
                    <a:pt x="247" y="91"/>
                  </a:lnTo>
                  <a:lnTo>
                    <a:pt x="249" y="91"/>
                  </a:lnTo>
                  <a:lnTo>
                    <a:pt x="251" y="91"/>
                  </a:lnTo>
                  <a:lnTo>
                    <a:pt x="252" y="91"/>
                  </a:lnTo>
                  <a:lnTo>
                    <a:pt x="253" y="91"/>
                  </a:lnTo>
                  <a:lnTo>
                    <a:pt x="255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60" y="91"/>
                  </a:lnTo>
                  <a:lnTo>
                    <a:pt x="267" y="91"/>
                  </a:lnTo>
                  <a:lnTo>
                    <a:pt x="272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80" y="92"/>
                  </a:lnTo>
                  <a:lnTo>
                    <a:pt x="283" y="92"/>
                  </a:lnTo>
                  <a:lnTo>
                    <a:pt x="285" y="92"/>
                  </a:lnTo>
                  <a:lnTo>
                    <a:pt x="292" y="92"/>
                  </a:lnTo>
                  <a:lnTo>
                    <a:pt x="296" y="92"/>
                  </a:lnTo>
                  <a:lnTo>
                    <a:pt x="303" y="92"/>
                  </a:lnTo>
                  <a:lnTo>
                    <a:pt x="305" y="92"/>
                  </a:lnTo>
                  <a:lnTo>
                    <a:pt x="308" y="92"/>
                  </a:lnTo>
                  <a:lnTo>
                    <a:pt x="310" y="92"/>
                  </a:lnTo>
                  <a:lnTo>
                    <a:pt x="316" y="92"/>
                  </a:lnTo>
                  <a:lnTo>
                    <a:pt x="319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6" y="92"/>
                  </a:lnTo>
                  <a:lnTo>
                    <a:pt x="328" y="92"/>
                  </a:lnTo>
                  <a:lnTo>
                    <a:pt x="330" y="92"/>
                  </a:lnTo>
                  <a:lnTo>
                    <a:pt x="336" y="92"/>
                  </a:lnTo>
                  <a:lnTo>
                    <a:pt x="337" y="92"/>
                  </a:lnTo>
                  <a:lnTo>
                    <a:pt x="341" y="92"/>
                  </a:lnTo>
                  <a:lnTo>
                    <a:pt x="346" y="92"/>
                  </a:lnTo>
                  <a:lnTo>
                    <a:pt x="351" y="92"/>
                  </a:lnTo>
                  <a:lnTo>
                    <a:pt x="356" y="92"/>
                  </a:lnTo>
                  <a:lnTo>
                    <a:pt x="358" y="92"/>
                  </a:lnTo>
                  <a:lnTo>
                    <a:pt x="359" y="92"/>
                  </a:lnTo>
                  <a:lnTo>
                    <a:pt x="359" y="90"/>
                  </a:lnTo>
                  <a:lnTo>
                    <a:pt x="359" y="88"/>
                  </a:lnTo>
                  <a:lnTo>
                    <a:pt x="359" y="85"/>
                  </a:lnTo>
                  <a:lnTo>
                    <a:pt x="359" y="84"/>
                  </a:lnTo>
                  <a:lnTo>
                    <a:pt x="359" y="80"/>
                  </a:lnTo>
                  <a:lnTo>
                    <a:pt x="359" y="79"/>
                  </a:lnTo>
                  <a:lnTo>
                    <a:pt x="359" y="78"/>
                  </a:lnTo>
                  <a:lnTo>
                    <a:pt x="359" y="77"/>
                  </a:lnTo>
                  <a:lnTo>
                    <a:pt x="359" y="76"/>
                  </a:lnTo>
                  <a:lnTo>
                    <a:pt x="359" y="73"/>
                  </a:lnTo>
                  <a:lnTo>
                    <a:pt x="359" y="71"/>
                  </a:lnTo>
                  <a:lnTo>
                    <a:pt x="359" y="70"/>
                  </a:lnTo>
                  <a:lnTo>
                    <a:pt x="359" y="68"/>
                  </a:lnTo>
                  <a:lnTo>
                    <a:pt x="359" y="65"/>
                  </a:lnTo>
                  <a:lnTo>
                    <a:pt x="359" y="63"/>
                  </a:lnTo>
                  <a:lnTo>
                    <a:pt x="359" y="61"/>
                  </a:lnTo>
                  <a:lnTo>
                    <a:pt x="359" y="60"/>
                  </a:lnTo>
                  <a:lnTo>
                    <a:pt x="359" y="59"/>
                  </a:lnTo>
                  <a:lnTo>
                    <a:pt x="359" y="58"/>
                  </a:lnTo>
                  <a:lnTo>
                    <a:pt x="359" y="56"/>
                  </a:lnTo>
                  <a:lnTo>
                    <a:pt x="359" y="52"/>
                  </a:lnTo>
                  <a:lnTo>
                    <a:pt x="359" y="50"/>
                  </a:lnTo>
                  <a:lnTo>
                    <a:pt x="359" y="46"/>
                  </a:lnTo>
                  <a:lnTo>
                    <a:pt x="359" y="45"/>
                  </a:lnTo>
                  <a:lnTo>
                    <a:pt x="359" y="40"/>
                  </a:lnTo>
                  <a:lnTo>
                    <a:pt x="359" y="38"/>
                  </a:lnTo>
                  <a:lnTo>
                    <a:pt x="359" y="35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9" y="27"/>
                  </a:lnTo>
                  <a:lnTo>
                    <a:pt x="359" y="19"/>
                  </a:lnTo>
                  <a:lnTo>
                    <a:pt x="359" y="16"/>
                  </a:lnTo>
                  <a:lnTo>
                    <a:pt x="359" y="8"/>
                  </a:lnTo>
                  <a:lnTo>
                    <a:pt x="359" y="7"/>
                  </a:lnTo>
                  <a:lnTo>
                    <a:pt x="359" y="6"/>
                  </a:lnTo>
                  <a:lnTo>
                    <a:pt x="360" y="6"/>
                  </a:lnTo>
                  <a:lnTo>
                    <a:pt x="360" y="7"/>
                  </a:lnTo>
                  <a:lnTo>
                    <a:pt x="361" y="7"/>
                  </a:lnTo>
                  <a:lnTo>
                    <a:pt x="362" y="6"/>
                  </a:lnTo>
                  <a:lnTo>
                    <a:pt x="362" y="7"/>
                  </a:lnTo>
                  <a:lnTo>
                    <a:pt x="363" y="7"/>
                  </a:lnTo>
                  <a:lnTo>
                    <a:pt x="363" y="6"/>
                  </a:lnTo>
                  <a:lnTo>
                    <a:pt x="364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7" y="6"/>
                  </a:lnTo>
                  <a:lnTo>
                    <a:pt x="367" y="5"/>
                  </a:lnTo>
                  <a:lnTo>
                    <a:pt x="368" y="5"/>
                  </a:lnTo>
                  <a:lnTo>
                    <a:pt x="369" y="4"/>
                  </a:lnTo>
                  <a:lnTo>
                    <a:pt x="370" y="4"/>
                  </a:lnTo>
                  <a:lnTo>
                    <a:pt x="370" y="3"/>
                  </a:lnTo>
                  <a:lnTo>
                    <a:pt x="370" y="2"/>
                  </a:lnTo>
                  <a:lnTo>
                    <a:pt x="371" y="1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7" y="1"/>
                  </a:lnTo>
                  <a:lnTo>
                    <a:pt x="378" y="1"/>
                  </a:lnTo>
                  <a:lnTo>
                    <a:pt x="379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2"/>
                  </a:lnTo>
                  <a:lnTo>
                    <a:pt x="383" y="3"/>
                  </a:lnTo>
                  <a:lnTo>
                    <a:pt x="383" y="4"/>
                  </a:lnTo>
                  <a:lnTo>
                    <a:pt x="384" y="5"/>
                  </a:lnTo>
                  <a:lnTo>
                    <a:pt x="385" y="6"/>
                  </a:lnTo>
                  <a:lnTo>
                    <a:pt x="386" y="6"/>
                  </a:lnTo>
                  <a:lnTo>
                    <a:pt x="386" y="7"/>
                  </a:lnTo>
                  <a:lnTo>
                    <a:pt x="387" y="7"/>
                  </a:lnTo>
                  <a:lnTo>
                    <a:pt x="388" y="7"/>
                  </a:lnTo>
                  <a:lnTo>
                    <a:pt x="389" y="7"/>
                  </a:lnTo>
                  <a:lnTo>
                    <a:pt x="390" y="8"/>
                  </a:lnTo>
                  <a:lnTo>
                    <a:pt x="391" y="9"/>
                  </a:lnTo>
                  <a:lnTo>
                    <a:pt x="391" y="10"/>
                  </a:lnTo>
                  <a:lnTo>
                    <a:pt x="392" y="10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4" y="12"/>
                  </a:lnTo>
                  <a:lnTo>
                    <a:pt x="395" y="12"/>
                  </a:lnTo>
                  <a:lnTo>
                    <a:pt x="395" y="13"/>
                  </a:lnTo>
                  <a:lnTo>
                    <a:pt x="395" y="14"/>
                  </a:lnTo>
                  <a:lnTo>
                    <a:pt x="396" y="14"/>
                  </a:lnTo>
                  <a:lnTo>
                    <a:pt x="396" y="15"/>
                  </a:lnTo>
                  <a:lnTo>
                    <a:pt x="396" y="16"/>
                  </a:lnTo>
                  <a:lnTo>
                    <a:pt x="397" y="16"/>
                  </a:lnTo>
                  <a:lnTo>
                    <a:pt x="397" y="17"/>
                  </a:lnTo>
                  <a:lnTo>
                    <a:pt x="397" y="18"/>
                  </a:lnTo>
                  <a:lnTo>
                    <a:pt x="398" y="18"/>
                  </a:lnTo>
                  <a:lnTo>
                    <a:pt x="398" y="19"/>
                  </a:lnTo>
                  <a:lnTo>
                    <a:pt x="399" y="19"/>
                  </a:lnTo>
                  <a:lnTo>
                    <a:pt x="399" y="20"/>
                  </a:lnTo>
                  <a:lnTo>
                    <a:pt x="400" y="21"/>
                  </a:lnTo>
                  <a:lnTo>
                    <a:pt x="401" y="21"/>
                  </a:lnTo>
                  <a:lnTo>
                    <a:pt x="401" y="22"/>
                  </a:lnTo>
                  <a:lnTo>
                    <a:pt x="401" y="23"/>
                  </a:lnTo>
                  <a:lnTo>
                    <a:pt x="402" y="23"/>
                  </a:lnTo>
                  <a:lnTo>
                    <a:pt x="403" y="23"/>
                  </a:lnTo>
                  <a:lnTo>
                    <a:pt x="404" y="24"/>
                  </a:lnTo>
                  <a:lnTo>
                    <a:pt x="407" y="26"/>
                  </a:lnTo>
                  <a:lnTo>
                    <a:pt x="407" y="27"/>
                  </a:lnTo>
                  <a:lnTo>
                    <a:pt x="408" y="27"/>
                  </a:lnTo>
                  <a:lnTo>
                    <a:pt x="409" y="27"/>
                  </a:lnTo>
                  <a:lnTo>
                    <a:pt x="409" y="28"/>
                  </a:lnTo>
                  <a:lnTo>
                    <a:pt x="410" y="28"/>
                  </a:lnTo>
                  <a:lnTo>
                    <a:pt x="411" y="28"/>
                  </a:lnTo>
                  <a:lnTo>
                    <a:pt x="411" y="29"/>
                  </a:lnTo>
                  <a:lnTo>
                    <a:pt x="412" y="29"/>
                  </a:lnTo>
                  <a:lnTo>
                    <a:pt x="412" y="30"/>
                  </a:lnTo>
                  <a:lnTo>
                    <a:pt x="412" y="31"/>
                  </a:lnTo>
                  <a:lnTo>
                    <a:pt x="412" y="32"/>
                  </a:lnTo>
                  <a:lnTo>
                    <a:pt x="411" y="32"/>
                  </a:lnTo>
                  <a:lnTo>
                    <a:pt x="412" y="32"/>
                  </a:lnTo>
                  <a:lnTo>
                    <a:pt x="412" y="33"/>
                  </a:lnTo>
                  <a:lnTo>
                    <a:pt x="412" y="34"/>
                  </a:lnTo>
                  <a:lnTo>
                    <a:pt x="413" y="34"/>
                  </a:lnTo>
                  <a:lnTo>
                    <a:pt x="413" y="35"/>
                  </a:lnTo>
                  <a:lnTo>
                    <a:pt x="414" y="36"/>
                  </a:lnTo>
                  <a:lnTo>
                    <a:pt x="415" y="37"/>
                  </a:lnTo>
                  <a:lnTo>
                    <a:pt x="416" y="38"/>
                  </a:lnTo>
                  <a:lnTo>
                    <a:pt x="417" y="39"/>
                  </a:lnTo>
                  <a:lnTo>
                    <a:pt x="417" y="40"/>
                  </a:lnTo>
                  <a:lnTo>
                    <a:pt x="418" y="40"/>
                  </a:lnTo>
                  <a:lnTo>
                    <a:pt x="418" y="41"/>
                  </a:lnTo>
                  <a:lnTo>
                    <a:pt x="418" y="42"/>
                  </a:lnTo>
                  <a:lnTo>
                    <a:pt x="419" y="42"/>
                  </a:lnTo>
                  <a:lnTo>
                    <a:pt x="419" y="43"/>
                  </a:lnTo>
                  <a:lnTo>
                    <a:pt x="420" y="43"/>
                  </a:lnTo>
                  <a:lnTo>
                    <a:pt x="420" y="44"/>
                  </a:lnTo>
                  <a:lnTo>
                    <a:pt x="421" y="44"/>
                  </a:lnTo>
                  <a:lnTo>
                    <a:pt x="422" y="44"/>
                  </a:lnTo>
                  <a:lnTo>
                    <a:pt x="422" y="45"/>
                  </a:lnTo>
                  <a:lnTo>
                    <a:pt x="423" y="46"/>
                  </a:lnTo>
                  <a:lnTo>
                    <a:pt x="424" y="46"/>
                  </a:lnTo>
                  <a:lnTo>
                    <a:pt x="425" y="46"/>
                  </a:lnTo>
                  <a:lnTo>
                    <a:pt x="425" y="47"/>
                  </a:lnTo>
                  <a:lnTo>
                    <a:pt x="426" y="47"/>
                  </a:lnTo>
                  <a:lnTo>
                    <a:pt x="427" y="48"/>
                  </a:lnTo>
                  <a:lnTo>
                    <a:pt x="428" y="49"/>
                  </a:lnTo>
                  <a:lnTo>
                    <a:pt x="428" y="50"/>
                  </a:lnTo>
                  <a:lnTo>
                    <a:pt x="427" y="50"/>
                  </a:lnTo>
                  <a:lnTo>
                    <a:pt x="427" y="51"/>
                  </a:lnTo>
                  <a:lnTo>
                    <a:pt x="428" y="51"/>
                  </a:lnTo>
                  <a:lnTo>
                    <a:pt x="429" y="52"/>
                  </a:lnTo>
                  <a:lnTo>
                    <a:pt x="430" y="52"/>
                  </a:lnTo>
                  <a:lnTo>
                    <a:pt x="430" y="53"/>
                  </a:lnTo>
                  <a:lnTo>
                    <a:pt x="431" y="54"/>
                  </a:lnTo>
                  <a:lnTo>
                    <a:pt x="432" y="54"/>
                  </a:lnTo>
                  <a:lnTo>
                    <a:pt x="432" y="55"/>
                  </a:lnTo>
                  <a:lnTo>
                    <a:pt x="433" y="55"/>
                  </a:lnTo>
                  <a:lnTo>
                    <a:pt x="433" y="56"/>
                  </a:lnTo>
                  <a:lnTo>
                    <a:pt x="434" y="56"/>
                  </a:lnTo>
                  <a:lnTo>
                    <a:pt x="435" y="56"/>
                  </a:lnTo>
                  <a:lnTo>
                    <a:pt x="436" y="56"/>
                  </a:lnTo>
                  <a:lnTo>
                    <a:pt x="437" y="56"/>
                  </a:lnTo>
                  <a:lnTo>
                    <a:pt x="437" y="57"/>
                  </a:lnTo>
                  <a:lnTo>
                    <a:pt x="438" y="57"/>
                  </a:lnTo>
                  <a:lnTo>
                    <a:pt x="439" y="57"/>
                  </a:lnTo>
                  <a:lnTo>
                    <a:pt x="439" y="58"/>
                  </a:lnTo>
                  <a:lnTo>
                    <a:pt x="439" y="59"/>
                  </a:lnTo>
                  <a:lnTo>
                    <a:pt x="440" y="59"/>
                  </a:lnTo>
                  <a:lnTo>
                    <a:pt x="441" y="59"/>
                  </a:lnTo>
                  <a:lnTo>
                    <a:pt x="441" y="60"/>
                  </a:lnTo>
                  <a:lnTo>
                    <a:pt x="442" y="60"/>
                  </a:lnTo>
                  <a:lnTo>
                    <a:pt x="442" y="61"/>
                  </a:lnTo>
                  <a:lnTo>
                    <a:pt x="443" y="61"/>
                  </a:lnTo>
                  <a:lnTo>
                    <a:pt x="443" y="62"/>
                  </a:lnTo>
                  <a:lnTo>
                    <a:pt x="443" y="63"/>
                  </a:lnTo>
                  <a:lnTo>
                    <a:pt x="443" y="64"/>
                  </a:lnTo>
                  <a:lnTo>
                    <a:pt x="444" y="65"/>
                  </a:lnTo>
                  <a:lnTo>
                    <a:pt x="445" y="66"/>
                  </a:lnTo>
                  <a:lnTo>
                    <a:pt x="445" y="67"/>
                  </a:lnTo>
                  <a:lnTo>
                    <a:pt x="445" y="66"/>
                  </a:lnTo>
                  <a:lnTo>
                    <a:pt x="446" y="67"/>
                  </a:lnTo>
                  <a:lnTo>
                    <a:pt x="447" y="67"/>
                  </a:lnTo>
                  <a:lnTo>
                    <a:pt x="447" y="68"/>
                  </a:lnTo>
                  <a:lnTo>
                    <a:pt x="448" y="68"/>
                  </a:lnTo>
                  <a:lnTo>
                    <a:pt x="448" y="69"/>
                  </a:lnTo>
                  <a:lnTo>
                    <a:pt x="449" y="69"/>
                  </a:lnTo>
                  <a:lnTo>
                    <a:pt x="450" y="69"/>
                  </a:lnTo>
                  <a:lnTo>
                    <a:pt x="451" y="68"/>
                  </a:lnTo>
                  <a:lnTo>
                    <a:pt x="452" y="68"/>
                  </a:lnTo>
                  <a:lnTo>
                    <a:pt x="453" y="68"/>
                  </a:lnTo>
                  <a:lnTo>
                    <a:pt x="454" y="68"/>
                  </a:lnTo>
                  <a:lnTo>
                    <a:pt x="455" y="68"/>
                  </a:lnTo>
                  <a:lnTo>
                    <a:pt x="455" y="69"/>
                  </a:lnTo>
                  <a:lnTo>
                    <a:pt x="456" y="69"/>
                  </a:lnTo>
                  <a:lnTo>
                    <a:pt x="456" y="70"/>
                  </a:lnTo>
                  <a:lnTo>
                    <a:pt x="457" y="70"/>
                  </a:lnTo>
                  <a:lnTo>
                    <a:pt x="458" y="70"/>
                  </a:lnTo>
                  <a:lnTo>
                    <a:pt x="459" y="70"/>
                  </a:lnTo>
                  <a:lnTo>
                    <a:pt x="459" y="69"/>
                  </a:lnTo>
                  <a:lnTo>
                    <a:pt x="460" y="69"/>
                  </a:lnTo>
                  <a:lnTo>
                    <a:pt x="461" y="69"/>
                  </a:lnTo>
                  <a:lnTo>
                    <a:pt x="461" y="68"/>
                  </a:lnTo>
                  <a:lnTo>
                    <a:pt x="462" y="68"/>
                  </a:lnTo>
                  <a:lnTo>
                    <a:pt x="463" y="68"/>
                  </a:lnTo>
                  <a:lnTo>
                    <a:pt x="464" y="68"/>
                  </a:lnTo>
                  <a:lnTo>
                    <a:pt x="465" y="68"/>
                  </a:lnTo>
                  <a:lnTo>
                    <a:pt x="466" y="68"/>
                  </a:lnTo>
                  <a:lnTo>
                    <a:pt x="467" y="69"/>
                  </a:lnTo>
                  <a:lnTo>
                    <a:pt x="467" y="70"/>
                  </a:lnTo>
                  <a:lnTo>
                    <a:pt x="468" y="70"/>
                  </a:lnTo>
                  <a:lnTo>
                    <a:pt x="469" y="70"/>
                  </a:lnTo>
                  <a:lnTo>
                    <a:pt x="470" y="70"/>
                  </a:lnTo>
                  <a:lnTo>
                    <a:pt x="471" y="70"/>
                  </a:lnTo>
                  <a:lnTo>
                    <a:pt x="472" y="70"/>
                  </a:lnTo>
                  <a:lnTo>
                    <a:pt x="473" y="70"/>
                  </a:lnTo>
                  <a:lnTo>
                    <a:pt x="473" y="69"/>
                  </a:lnTo>
                  <a:lnTo>
                    <a:pt x="474" y="69"/>
                  </a:lnTo>
                  <a:lnTo>
                    <a:pt x="475" y="69"/>
                  </a:lnTo>
                  <a:lnTo>
                    <a:pt x="476" y="70"/>
                  </a:lnTo>
                  <a:lnTo>
                    <a:pt x="477" y="70"/>
                  </a:lnTo>
                  <a:lnTo>
                    <a:pt x="477" y="69"/>
                  </a:lnTo>
                  <a:lnTo>
                    <a:pt x="478" y="69"/>
                  </a:lnTo>
                  <a:lnTo>
                    <a:pt x="478" y="68"/>
                  </a:lnTo>
                  <a:lnTo>
                    <a:pt x="479" y="68"/>
                  </a:lnTo>
                  <a:lnTo>
                    <a:pt x="479" y="67"/>
                  </a:lnTo>
                  <a:lnTo>
                    <a:pt x="480" y="66"/>
                  </a:lnTo>
                  <a:lnTo>
                    <a:pt x="480" y="65"/>
                  </a:lnTo>
                  <a:lnTo>
                    <a:pt x="481" y="64"/>
                  </a:lnTo>
                  <a:lnTo>
                    <a:pt x="481" y="63"/>
                  </a:lnTo>
                  <a:lnTo>
                    <a:pt x="481" y="62"/>
                  </a:lnTo>
                  <a:lnTo>
                    <a:pt x="480" y="62"/>
                  </a:lnTo>
                  <a:lnTo>
                    <a:pt x="481" y="62"/>
                  </a:lnTo>
                  <a:lnTo>
                    <a:pt x="481" y="61"/>
                  </a:lnTo>
                  <a:lnTo>
                    <a:pt x="481" y="60"/>
                  </a:lnTo>
                  <a:lnTo>
                    <a:pt x="481" y="59"/>
                  </a:lnTo>
                  <a:lnTo>
                    <a:pt x="481" y="58"/>
                  </a:lnTo>
                  <a:lnTo>
                    <a:pt x="481" y="57"/>
                  </a:lnTo>
                  <a:lnTo>
                    <a:pt x="482" y="57"/>
                  </a:lnTo>
                  <a:lnTo>
                    <a:pt x="482" y="56"/>
                  </a:lnTo>
                  <a:lnTo>
                    <a:pt x="483" y="55"/>
                  </a:lnTo>
                  <a:lnTo>
                    <a:pt x="484" y="55"/>
                  </a:lnTo>
                  <a:lnTo>
                    <a:pt x="485" y="55"/>
                  </a:lnTo>
                  <a:lnTo>
                    <a:pt x="486" y="55"/>
                  </a:lnTo>
                  <a:lnTo>
                    <a:pt x="487" y="55"/>
                  </a:lnTo>
                  <a:lnTo>
                    <a:pt x="487" y="56"/>
                  </a:lnTo>
                  <a:lnTo>
                    <a:pt x="488" y="56"/>
                  </a:lnTo>
                  <a:lnTo>
                    <a:pt x="489" y="56"/>
                  </a:lnTo>
                  <a:lnTo>
                    <a:pt x="490" y="56"/>
                  </a:lnTo>
                  <a:lnTo>
                    <a:pt x="491" y="56"/>
                  </a:lnTo>
                  <a:lnTo>
                    <a:pt x="492" y="56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5" y="56"/>
                  </a:lnTo>
                  <a:lnTo>
                    <a:pt x="495" y="57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499" y="57"/>
                  </a:lnTo>
                  <a:lnTo>
                    <a:pt x="499" y="56"/>
                  </a:lnTo>
                  <a:lnTo>
                    <a:pt x="500" y="56"/>
                  </a:lnTo>
                  <a:lnTo>
                    <a:pt x="501" y="56"/>
                  </a:lnTo>
                  <a:lnTo>
                    <a:pt x="502" y="56"/>
                  </a:lnTo>
                  <a:lnTo>
                    <a:pt x="503" y="57"/>
                  </a:lnTo>
                  <a:lnTo>
                    <a:pt x="504" y="57"/>
                  </a:lnTo>
                  <a:lnTo>
                    <a:pt x="504" y="58"/>
                  </a:lnTo>
                  <a:lnTo>
                    <a:pt x="505" y="58"/>
                  </a:lnTo>
                  <a:lnTo>
                    <a:pt x="506" y="58"/>
                  </a:lnTo>
                  <a:lnTo>
                    <a:pt x="507" y="58"/>
                  </a:lnTo>
                  <a:lnTo>
                    <a:pt x="507" y="59"/>
                  </a:lnTo>
                  <a:lnTo>
                    <a:pt x="507" y="60"/>
                  </a:lnTo>
                  <a:lnTo>
                    <a:pt x="508" y="61"/>
                  </a:lnTo>
                  <a:lnTo>
                    <a:pt x="508" y="62"/>
                  </a:lnTo>
                  <a:lnTo>
                    <a:pt x="509" y="62"/>
                  </a:lnTo>
                  <a:lnTo>
                    <a:pt x="510" y="62"/>
                  </a:lnTo>
                  <a:lnTo>
                    <a:pt x="512" y="62"/>
                  </a:lnTo>
                  <a:lnTo>
                    <a:pt x="513" y="62"/>
                  </a:lnTo>
                  <a:lnTo>
                    <a:pt x="514" y="62"/>
                  </a:lnTo>
                  <a:lnTo>
                    <a:pt x="515" y="62"/>
                  </a:lnTo>
                  <a:lnTo>
                    <a:pt x="516" y="62"/>
                  </a:lnTo>
                  <a:lnTo>
                    <a:pt x="516" y="63"/>
                  </a:lnTo>
                  <a:lnTo>
                    <a:pt x="517" y="64"/>
                  </a:lnTo>
                  <a:lnTo>
                    <a:pt x="517" y="65"/>
                  </a:lnTo>
                  <a:lnTo>
                    <a:pt x="517" y="66"/>
                  </a:lnTo>
                  <a:lnTo>
                    <a:pt x="517" y="67"/>
                  </a:lnTo>
                  <a:lnTo>
                    <a:pt x="517" y="68"/>
                  </a:lnTo>
                  <a:lnTo>
                    <a:pt x="518" y="68"/>
                  </a:lnTo>
                  <a:lnTo>
                    <a:pt x="519" y="68"/>
                  </a:lnTo>
                  <a:lnTo>
                    <a:pt x="520" y="68"/>
                  </a:lnTo>
                  <a:lnTo>
                    <a:pt x="519" y="67"/>
                  </a:lnTo>
                  <a:lnTo>
                    <a:pt x="519" y="66"/>
                  </a:lnTo>
                  <a:lnTo>
                    <a:pt x="520" y="65"/>
                  </a:lnTo>
                  <a:lnTo>
                    <a:pt x="521" y="66"/>
                  </a:lnTo>
                  <a:lnTo>
                    <a:pt x="521" y="67"/>
                  </a:lnTo>
                  <a:lnTo>
                    <a:pt x="522" y="68"/>
                  </a:lnTo>
                  <a:lnTo>
                    <a:pt x="522" y="69"/>
                  </a:lnTo>
                  <a:lnTo>
                    <a:pt x="523" y="69"/>
                  </a:lnTo>
                  <a:lnTo>
                    <a:pt x="523" y="70"/>
                  </a:lnTo>
                  <a:lnTo>
                    <a:pt x="524" y="71"/>
                  </a:lnTo>
                  <a:lnTo>
                    <a:pt x="525" y="71"/>
                  </a:lnTo>
                  <a:lnTo>
                    <a:pt x="526" y="71"/>
                  </a:lnTo>
                  <a:lnTo>
                    <a:pt x="527" y="71"/>
                  </a:lnTo>
                  <a:lnTo>
                    <a:pt x="527" y="70"/>
                  </a:lnTo>
                  <a:lnTo>
                    <a:pt x="527" y="69"/>
                  </a:lnTo>
                  <a:lnTo>
                    <a:pt x="527" y="68"/>
                  </a:lnTo>
                  <a:lnTo>
                    <a:pt x="527" y="67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29" y="67"/>
                  </a:lnTo>
                  <a:lnTo>
                    <a:pt x="529" y="68"/>
                  </a:lnTo>
                  <a:lnTo>
                    <a:pt x="530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2" y="69"/>
                  </a:lnTo>
                  <a:lnTo>
                    <a:pt x="532" y="70"/>
                  </a:lnTo>
                  <a:lnTo>
                    <a:pt x="533" y="70"/>
                  </a:lnTo>
                  <a:lnTo>
                    <a:pt x="534" y="71"/>
                  </a:lnTo>
                  <a:lnTo>
                    <a:pt x="534" y="70"/>
                  </a:lnTo>
                  <a:lnTo>
                    <a:pt x="535" y="70"/>
                  </a:lnTo>
                  <a:lnTo>
                    <a:pt x="535" y="69"/>
                  </a:lnTo>
                  <a:lnTo>
                    <a:pt x="536" y="69"/>
                  </a:lnTo>
                  <a:lnTo>
                    <a:pt x="536" y="68"/>
                  </a:lnTo>
                  <a:lnTo>
                    <a:pt x="536" y="67"/>
                  </a:lnTo>
                  <a:lnTo>
                    <a:pt x="536" y="66"/>
                  </a:lnTo>
                  <a:lnTo>
                    <a:pt x="536" y="64"/>
                  </a:lnTo>
                  <a:lnTo>
                    <a:pt x="536" y="63"/>
                  </a:lnTo>
                  <a:lnTo>
                    <a:pt x="536" y="62"/>
                  </a:lnTo>
                  <a:lnTo>
                    <a:pt x="537" y="62"/>
                  </a:lnTo>
                  <a:lnTo>
                    <a:pt x="537" y="61"/>
                  </a:lnTo>
                  <a:lnTo>
                    <a:pt x="537" y="60"/>
                  </a:lnTo>
                  <a:lnTo>
                    <a:pt x="538" y="60"/>
                  </a:lnTo>
                  <a:lnTo>
                    <a:pt x="538" y="59"/>
                  </a:lnTo>
                  <a:lnTo>
                    <a:pt x="539" y="58"/>
                  </a:lnTo>
                  <a:lnTo>
                    <a:pt x="539" y="57"/>
                  </a:lnTo>
                  <a:lnTo>
                    <a:pt x="539" y="56"/>
                  </a:lnTo>
                  <a:lnTo>
                    <a:pt x="538" y="56"/>
                  </a:lnTo>
                  <a:lnTo>
                    <a:pt x="537" y="56"/>
                  </a:lnTo>
                  <a:lnTo>
                    <a:pt x="536" y="55"/>
                  </a:lnTo>
                  <a:lnTo>
                    <a:pt x="536" y="54"/>
                  </a:lnTo>
                  <a:lnTo>
                    <a:pt x="536" y="53"/>
                  </a:lnTo>
                  <a:lnTo>
                    <a:pt x="536" y="52"/>
                  </a:lnTo>
                  <a:lnTo>
                    <a:pt x="537" y="52"/>
                  </a:lnTo>
                  <a:lnTo>
                    <a:pt x="537" y="51"/>
                  </a:lnTo>
                  <a:lnTo>
                    <a:pt x="537" y="50"/>
                  </a:lnTo>
                  <a:lnTo>
                    <a:pt x="536" y="49"/>
                  </a:lnTo>
                  <a:lnTo>
                    <a:pt x="536" y="48"/>
                  </a:lnTo>
                  <a:lnTo>
                    <a:pt x="536" y="47"/>
                  </a:lnTo>
                  <a:lnTo>
                    <a:pt x="537" y="46"/>
                  </a:lnTo>
                  <a:lnTo>
                    <a:pt x="537" y="45"/>
                  </a:lnTo>
                  <a:lnTo>
                    <a:pt x="538" y="45"/>
                  </a:lnTo>
                  <a:lnTo>
                    <a:pt x="539" y="45"/>
                  </a:lnTo>
                  <a:lnTo>
                    <a:pt x="539" y="44"/>
                  </a:lnTo>
                  <a:lnTo>
                    <a:pt x="540" y="43"/>
                  </a:lnTo>
                  <a:lnTo>
                    <a:pt x="541" y="41"/>
                  </a:lnTo>
                  <a:lnTo>
                    <a:pt x="542" y="40"/>
                  </a:lnTo>
                  <a:lnTo>
                    <a:pt x="543" y="40"/>
                  </a:lnTo>
                  <a:lnTo>
                    <a:pt x="544" y="40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7" y="41"/>
                  </a:lnTo>
                  <a:lnTo>
                    <a:pt x="548" y="41"/>
                  </a:lnTo>
                  <a:lnTo>
                    <a:pt x="548" y="42"/>
                  </a:lnTo>
                  <a:lnTo>
                    <a:pt x="548" y="43"/>
                  </a:lnTo>
                  <a:lnTo>
                    <a:pt x="548" y="44"/>
                  </a:lnTo>
                  <a:lnTo>
                    <a:pt x="548" y="45"/>
                  </a:lnTo>
                  <a:lnTo>
                    <a:pt x="548" y="46"/>
                  </a:lnTo>
                  <a:lnTo>
                    <a:pt x="550" y="48"/>
                  </a:lnTo>
                  <a:lnTo>
                    <a:pt x="550" y="49"/>
                  </a:lnTo>
                  <a:lnTo>
                    <a:pt x="551" y="49"/>
                  </a:lnTo>
                  <a:lnTo>
                    <a:pt x="552" y="50"/>
                  </a:lnTo>
                  <a:lnTo>
                    <a:pt x="553" y="51"/>
                  </a:lnTo>
                  <a:lnTo>
                    <a:pt x="554" y="51"/>
                  </a:lnTo>
                  <a:lnTo>
                    <a:pt x="555" y="51"/>
                  </a:lnTo>
                  <a:lnTo>
                    <a:pt x="555" y="52"/>
                  </a:lnTo>
                  <a:lnTo>
                    <a:pt x="556" y="52"/>
                  </a:lnTo>
                  <a:lnTo>
                    <a:pt x="556" y="53"/>
                  </a:lnTo>
                  <a:lnTo>
                    <a:pt x="556" y="54"/>
                  </a:lnTo>
                  <a:lnTo>
                    <a:pt x="557" y="54"/>
                  </a:lnTo>
                  <a:lnTo>
                    <a:pt x="557" y="55"/>
                  </a:lnTo>
                  <a:lnTo>
                    <a:pt x="557" y="56"/>
                  </a:lnTo>
                  <a:lnTo>
                    <a:pt x="558" y="56"/>
                  </a:lnTo>
                  <a:lnTo>
                    <a:pt x="559" y="56"/>
                  </a:lnTo>
                  <a:lnTo>
                    <a:pt x="559" y="57"/>
                  </a:lnTo>
                  <a:lnTo>
                    <a:pt x="559" y="58"/>
                  </a:lnTo>
                  <a:lnTo>
                    <a:pt x="560" y="58"/>
                  </a:lnTo>
                  <a:lnTo>
                    <a:pt x="561" y="58"/>
                  </a:lnTo>
                  <a:lnTo>
                    <a:pt x="561" y="57"/>
                  </a:lnTo>
                  <a:lnTo>
                    <a:pt x="562" y="57"/>
                  </a:lnTo>
                  <a:lnTo>
                    <a:pt x="563" y="57"/>
                  </a:lnTo>
                  <a:lnTo>
                    <a:pt x="563" y="56"/>
                  </a:lnTo>
                  <a:lnTo>
                    <a:pt x="564" y="56"/>
                  </a:lnTo>
                  <a:lnTo>
                    <a:pt x="565" y="56"/>
                  </a:lnTo>
                  <a:lnTo>
                    <a:pt x="566" y="56"/>
                  </a:lnTo>
                  <a:lnTo>
                    <a:pt x="567" y="56"/>
                  </a:lnTo>
                  <a:lnTo>
                    <a:pt x="568" y="56"/>
                  </a:lnTo>
                  <a:lnTo>
                    <a:pt x="569" y="56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58"/>
                  </a:lnTo>
                  <a:lnTo>
                    <a:pt x="570" y="59"/>
                  </a:lnTo>
                  <a:lnTo>
                    <a:pt x="569" y="60"/>
                  </a:lnTo>
                  <a:lnTo>
                    <a:pt x="570" y="60"/>
                  </a:lnTo>
                  <a:lnTo>
                    <a:pt x="570" y="61"/>
                  </a:lnTo>
                  <a:lnTo>
                    <a:pt x="571" y="61"/>
                  </a:lnTo>
                  <a:lnTo>
                    <a:pt x="572" y="61"/>
                  </a:lnTo>
                  <a:lnTo>
                    <a:pt x="573" y="61"/>
                  </a:lnTo>
                  <a:lnTo>
                    <a:pt x="574" y="60"/>
                  </a:lnTo>
                  <a:lnTo>
                    <a:pt x="575" y="59"/>
                  </a:lnTo>
                  <a:lnTo>
                    <a:pt x="576" y="59"/>
                  </a:lnTo>
                  <a:lnTo>
                    <a:pt x="576" y="60"/>
                  </a:lnTo>
                  <a:lnTo>
                    <a:pt x="576" y="61"/>
                  </a:lnTo>
                  <a:lnTo>
                    <a:pt x="576" y="62"/>
                  </a:lnTo>
                  <a:lnTo>
                    <a:pt x="576" y="63"/>
                  </a:lnTo>
                  <a:lnTo>
                    <a:pt x="577" y="63"/>
                  </a:lnTo>
                  <a:lnTo>
                    <a:pt x="577" y="64"/>
                  </a:lnTo>
                  <a:lnTo>
                    <a:pt x="576" y="64"/>
                  </a:lnTo>
                  <a:lnTo>
                    <a:pt x="576" y="65"/>
                  </a:lnTo>
                  <a:lnTo>
                    <a:pt x="575" y="65"/>
                  </a:lnTo>
                  <a:lnTo>
                    <a:pt x="574" y="65"/>
                  </a:lnTo>
                  <a:lnTo>
                    <a:pt x="573" y="65"/>
                  </a:lnTo>
                  <a:lnTo>
                    <a:pt x="572" y="65"/>
                  </a:lnTo>
                  <a:lnTo>
                    <a:pt x="572" y="66"/>
                  </a:lnTo>
                  <a:lnTo>
                    <a:pt x="573" y="67"/>
                  </a:lnTo>
                  <a:lnTo>
                    <a:pt x="573" y="68"/>
                  </a:lnTo>
                  <a:lnTo>
                    <a:pt x="574" y="68"/>
                  </a:lnTo>
                  <a:lnTo>
                    <a:pt x="575" y="68"/>
                  </a:lnTo>
                  <a:lnTo>
                    <a:pt x="576" y="68"/>
                  </a:lnTo>
                  <a:lnTo>
                    <a:pt x="577" y="68"/>
                  </a:lnTo>
                  <a:lnTo>
                    <a:pt x="577" y="69"/>
                  </a:lnTo>
                  <a:lnTo>
                    <a:pt x="577" y="70"/>
                  </a:lnTo>
                  <a:lnTo>
                    <a:pt x="578" y="70"/>
                  </a:lnTo>
                  <a:lnTo>
                    <a:pt x="579" y="70"/>
                  </a:lnTo>
                  <a:lnTo>
                    <a:pt x="579" y="69"/>
                  </a:lnTo>
                  <a:lnTo>
                    <a:pt x="580" y="69"/>
                  </a:lnTo>
                  <a:lnTo>
                    <a:pt x="581" y="69"/>
                  </a:lnTo>
                  <a:lnTo>
                    <a:pt x="581" y="70"/>
                  </a:lnTo>
                  <a:lnTo>
                    <a:pt x="582" y="70"/>
                  </a:lnTo>
                  <a:lnTo>
                    <a:pt x="582" y="71"/>
                  </a:lnTo>
                  <a:lnTo>
                    <a:pt x="581" y="71"/>
                  </a:lnTo>
                  <a:lnTo>
                    <a:pt x="581" y="72"/>
                  </a:lnTo>
                  <a:lnTo>
                    <a:pt x="580" y="72"/>
                  </a:lnTo>
                  <a:lnTo>
                    <a:pt x="580" y="73"/>
                  </a:lnTo>
                  <a:lnTo>
                    <a:pt x="581" y="73"/>
                  </a:lnTo>
                  <a:lnTo>
                    <a:pt x="582" y="73"/>
                  </a:lnTo>
                  <a:lnTo>
                    <a:pt x="583" y="73"/>
                  </a:lnTo>
                  <a:lnTo>
                    <a:pt x="583" y="74"/>
                  </a:lnTo>
                  <a:lnTo>
                    <a:pt x="583" y="75"/>
                  </a:lnTo>
                  <a:lnTo>
                    <a:pt x="584" y="75"/>
                  </a:lnTo>
                  <a:lnTo>
                    <a:pt x="584" y="76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8"/>
                  </a:lnTo>
                  <a:lnTo>
                    <a:pt x="586" y="78"/>
                  </a:lnTo>
                  <a:lnTo>
                    <a:pt x="586" y="79"/>
                  </a:lnTo>
                  <a:lnTo>
                    <a:pt x="585" y="79"/>
                  </a:lnTo>
                  <a:lnTo>
                    <a:pt x="584" y="80"/>
                  </a:lnTo>
                  <a:lnTo>
                    <a:pt x="585" y="80"/>
                  </a:lnTo>
                  <a:lnTo>
                    <a:pt x="586" y="81"/>
                  </a:lnTo>
                  <a:lnTo>
                    <a:pt x="587" y="82"/>
                  </a:lnTo>
                  <a:lnTo>
                    <a:pt x="588" y="81"/>
                  </a:lnTo>
                  <a:lnTo>
                    <a:pt x="589" y="81"/>
                  </a:lnTo>
                  <a:lnTo>
                    <a:pt x="590" y="81"/>
                  </a:lnTo>
                  <a:lnTo>
                    <a:pt x="590" y="82"/>
                  </a:lnTo>
                  <a:lnTo>
                    <a:pt x="591" y="82"/>
                  </a:lnTo>
                  <a:lnTo>
                    <a:pt x="591" y="83"/>
                  </a:lnTo>
                  <a:lnTo>
                    <a:pt x="591" y="84"/>
                  </a:lnTo>
                  <a:lnTo>
                    <a:pt x="591" y="85"/>
                  </a:lnTo>
                  <a:lnTo>
                    <a:pt x="591" y="86"/>
                  </a:lnTo>
                  <a:lnTo>
                    <a:pt x="591" y="87"/>
                  </a:lnTo>
                  <a:lnTo>
                    <a:pt x="592" y="87"/>
                  </a:lnTo>
                  <a:lnTo>
                    <a:pt x="593" y="88"/>
                  </a:lnTo>
                  <a:lnTo>
                    <a:pt x="593" y="89"/>
                  </a:lnTo>
                  <a:lnTo>
                    <a:pt x="592" y="90"/>
                  </a:lnTo>
                  <a:lnTo>
                    <a:pt x="591" y="90"/>
                  </a:lnTo>
                  <a:lnTo>
                    <a:pt x="590" y="91"/>
                  </a:lnTo>
                  <a:lnTo>
                    <a:pt x="590" y="92"/>
                  </a:lnTo>
                  <a:lnTo>
                    <a:pt x="590" y="93"/>
                  </a:lnTo>
                  <a:lnTo>
                    <a:pt x="591" y="93"/>
                  </a:lnTo>
                  <a:lnTo>
                    <a:pt x="591" y="94"/>
                  </a:lnTo>
                  <a:lnTo>
                    <a:pt x="591" y="95"/>
                  </a:lnTo>
                  <a:lnTo>
                    <a:pt x="591" y="96"/>
                  </a:lnTo>
                  <a:lnTo>
                    <a:pt x="591" y="97"/>
                  </a:lnTo>
                  <a:lnTo>
                    <a:pt x="591" y="98"/>
                  </a:lnTo>
                  <a:lnTo>
                    <a:pt x="591" y="99"/>
                  </a:lnTo>
                  <a:lnTo>
                    <a:pt x="591" y="100"/>
                  </a:lnTo>
                  <a:lnTo>
                    <a:pt x="592" y="100"/>
                  </a:lnTo>
                  <a:lnTo>
                    <a:pt x="592" y="101"/>
                  </a:lnTo>
                  <a:lnTo>
                    <a:pt x="593" y="101"/>
                  </a:lnTo>
                  <a:lnTo>
                    <a:pt x="594" y="101"/>
                  </a:lnTo>
                  <a:lnTo>
                    <a:pt x="595" y="101"/>
                  </a:lnTo>
                  <a:lnTo>
                    <a:pt x="596" y="101"/>
                  </a:lnTo>
                  <a:lnTo>
                    <a:pt x="596" y="102"/>
                  </a:lnTo>
                  <a:lnTo>
                    <a:pt x="596" y="103"/>
                  </a:lnTo>
                  <a:lnTo>
                    <a:pt x="596" y="104"/>
                  </a:lnTo>
                  <a:lnTo>
                    <a:pt x="596" y="105"/>
                  </a:lnTo>
                  <a:lnTo>
                    <a:pt x="596" y="106"/>
                  </a:lnTo>
                  <a:lnTo>
                    <a:pt x="596" y="107"/>
                  </a:lnTo>
                  <a:lnTo>
                    <a:pt x="596" y="108"/>
                  </a:lnTo>
                  <a:lnTo>
                    <a:pt x="595" y="109"/>
                  </a:lnTo>
                  <a:lnTo>
                    <a:pt x="596" y="109"/>
                  </a:lnTo>
                  <a:lnTo>
                    <a:pt x="597" y="109"/>
                  </a:lnTo>
                  <a:lnTo>
                    <a:pt x="597" y="110"/>
                  </a:lnTo>
                  <a:lnTo>
                    <a:pt x="597" y="111"/>
                  </a:lnTo>
                  <a:lnTo>
                    <a:pt x="596" y="111"/>
                  </a:lnTo>
                  <a:lnTo>
                    <a:pt x="596" y="112"/>
                  </a:lnTo>
                  <a:lnTo>
                    <a:pt x="596" y="113"/>
                  </a:lnTo>
                  <a:lnTo>
                    <a:pt x="596" y="114"/>
                  </a:lnTo>
                  <a:lnTo>
                    <a:pt x="596" y="115"/>
                  </a:lnTo>
                  <a:lnTo>
                    <a:pt x="596" y="116"/>
                  </a:lnTo>
                  <a:lnTo>
                    <a:pt x="596" y="117"/>
                  </a:lnTo>
                  <a:lnTo>
                    <a:pt x="597" y="118"/>
                  </a:lnTo>
                  <a:lnTo>
                    <a:pt x="597" y="119"/>
                  </a:lnTo>
                  <a:lnTo>
                    <a:pt x="597" y="120"/>
                  </a:lnTo>
                  <a:lnTo>
                    <a:pt x="597" y="121"/>
                  </a:lnTo>
                  <a:lnTo>
                    <a:pt x="597" y="122"/>
                  </a:lnTo>
                  <a:lnTo>
                    <a:pt x="597" y="123"/>
                  </a:lnTo>
                  <a:lnTo>
                    <a:pt x="597" y="124"/>
                  </a:lnTo>
                  <a:lnTo>
                    <a:pt x="598" y="125"/>
                  </a:lnTo>
                  <a:lnTo>
                    <a:pt x="599" y="125"/>
                  </a:lnTo>
                  <a:lnTo>
                    <a:pt x="601" y="125"/>
                  </a:lnTo>
                  <a:lnTo>
                    <a:pt x="603" y="126"/>
                  </a:lnTo>
                  <a:lnTo>
                    <a:pt x="604" y="126"/>
                  </a:lnTo>
                  <a:lnTo>
                    <a:pt x="605" y="127"/>
                  </a:lnTo>
                  <a:lnTo>
                    <a:pt x="606" y="127"/>
                  </a:lnTo>
                  <a:lnTo>
                    <a:pt x="607" y="127"/>
                  </a:lnTo>
                  <a:lnTo>
                    <a:pt x="608" y="127"/>
                  </a:lnTo>
                  <a:lnTo>
                    <a:pt x="609" y="127"/>
                  </a:lnTo>
                  <a:lnTo>
                    <a:pt x="610" y="127"/>
                  </a:lnTo>
                  <a:lnTo>
                    <a:pt x="610" y="126"/>
                  </a:lnTo>
                  <a:lnTo>
                    <a:pt x="611" y="125"/>
                  </a:lnTo>
                  <a:lnTo>
                    <a:pt x="611" y="124"/>
                  </a:lnTo>
                  <a:lnTo>
                    <a:pt x="612" y="124"/>
                  </a:lnTo>
                  <a:lnTo>
                    <a:pt x="612" y="123"/>
                  </a:lnTo>
                  <a:lnTo>
                    <a:pt x="613" y="123"/>
                  </a:lnTo>
                  <a:lnTo>
                    <a:pt x="614" y="123"/>
                  </a:lnTo>
                  <a:lnTo>
                    <a:pt x="615" y="123"/>
                  </a:lnTo>
                  <a:lnTo>
                    <a:pt x="616" y="123"/>
                  </a:lnTo>
                  <a:lnTo>
                    <a:pt x="617" y="123"/>
                  </a:lnTo>
                  <a:lnTo>
                    <a:pt x="617" y="124"/>
                  </a:lnTo>
                  <a:lnTo>
                    <a:pt x="617" y="125"/>
                  </a:lnTo>
                  <a:lnTo>
                    <a:pt x="616" y="125"/>
                  </a:lnTo>
                  <a:lnTo>
                    <a:pt x="615" y="126"/>
                  </a:lnTo>
                  <a:lnTo>
                    <a:pt x="615" y="127"/>
                  </a:lnTo>
                  <a:lnTo>
                    <a:pt x="615" y="128"/>
                  </a:lnTo>
                  <a:lnTo>
                    <a:pt x="616" y="128"/>
                  </a:lnTo>
                  <a:lnTo>
                    <a:pt x="617" y="128"/>
                  </a:lnTo>
                  <a:lnTo>
                    <a:pt x="618" y="128"/>
                  </a:lnTo>
                  <a:lnTo>
                    <a:pt x="618" y="129"/>
                  </a:lnTo>
                  <a:lnTo>
                    <a:pt x="619" y="128"/>
                  </a:lnTo>
                  <a:lnTo>
                    <a:pt x="620" y="128"/>
                  </a:lnTo>
                  <a:lnTo>
                    <a:pt x="621" y="128"/>
                  </a:lnTo>
                  <a:lnTo>
                    <a:pt x="622" y="128"/>
                  </a:lnTo>
                  <a:lnTo>
                    <a:pt x="621" y="128"/>
                  </a:lnTo>
                  <a:lnTo>
                    <a:pt x="622" y="128"/>
                  </a:lnTo>
                  <a:lnTo>
                    <a:pt x="623" y="128"/>
                  </a:lnTo>
                  <a:lnTo>
                    <a:pt x="624" y="128"/>
                  </a:lnTo>
                  <a:lnTo>
                    <a:pt x="624" y="127"/>
                  </a:lnTo>
                  <a:lnTo>
                    <a:pt x="624" y="126"/>
                  </a:lnTo>
                  <a:lnTo>
                    <a:pt x="625" y="126"/>
                  </a:lnTo>
                  <a:lnTo>
                    <a:pt x="625" y="125"/>
                  </a:lnTo>
                  <a:lnTo>
                    <a:pt x="626" y="125"/>
                  </a:lnTo>
                  <a:lnTo>
                    <a:pt x="626" y="126"/>
                  </a:lnTo>
                  <a:lnTo>
                    <a:pt x="627" y="126"/>
                  </a:lnTo>
                  <a:lnTo>
                    <a:pt x="627" y="127"/>
                  </a:lnTo>
                  <a:lnTo>
                    <a:pt x="628" y="127"/>
                  </a:lnTo>
                  <a:lnTo>
                    <a:pt x="629" y="126"/>
                  </a:lnTo>
                  <a:lnTo>
                    <a:pt x="630" y="126"/>
                  </a:lnTo>
                  <a:lnTo>
                    <a:pt x="630" y="125"/>
                  </a:lnTo>
                  <a:lnTo>
                    <a:pt x="631" y="126"/>
                  </a:lnTo>
                  <a:lnTo>
                    <a:pt x="632" y="126"/>
                  </a:lnTo>
                  <a:lnTo>
                    <a:pt x="633" y="126"/>
                  </a:lnTo>
                  <a:lnTo>
                    <a:pt x="634" y="127"/>
                  </a:lnTo>
                  <a:lnTo>
                    <a:pt x="635" y="127"/>
                  </a:lnTo>
                  <a:lnTo>
                    <a:pt x="636" y="128"/>
                  </a:lnTo>
                  <a:lnTo>
                    <a:pt x="637" y="128"/>
                  </a:lnTo>
                  <a:lnTo>
                    <a:pt x="637" y="129"/>
                  </a:lnTo>
                  <a:lnTo>
                    <a:pt x="639" y="130"/>
                  </a:lnTo>
                  <a:lnTo>
                    <a:pt x="640" y="130"/>
                  </a:lnTo>
                  <a:lnTo>
                    <a:pt x="641" y="130"/>
                  </a:lnTo>
                  <a:lnTo>
                    <a:pt x="642" y="129"/>
                  </a:lnTo>
                  <a:lnTo>
                    <a:pt x="642" y="128"/>
                  </a:lnTo>
                  <a:lnTo>
                    <a:pt x="643" y="128"/>
                  </a:lnTo>
                  <a:lnTo>
                    <a:pt x="643" y="127"/>
                  </a:lnTo>
                  <a:lnTo>
                    <a:pt x="644" y="127"/>
                  </a:lnTo>
                  <a:lnTo>
                    <a:pt x="645" y="128"/>
                  </a:lnTo>
                  <a:lnTo>
                    <a:pt x="646" y="128"/>
                  </a:lnTo>
                  <a:lnTo>
                    <a:pt x="647" y="128"/>
                  </a:lnTo>
                  <a:lnTo>
                    <a:pt x="648" y="128"/>
                  </a:lnTo>
                  <a:lnTo>
                    <a:pt x="649" y="128"/>
                  </a:lnTo>
                  <a:lnTo>
                    <a:pt x="649" y="127"/>
                  </a:lnTo>
                  <a:lnTo>
                    <a:pt x="649" y="128"/>
                  </a:lnTo>
                  <a:lnTo>
                    <a:pt x="650" y="128"/>
                  </a:lnTo>
                  <a:lnTo>
                    <a:pt x="651" y="128"/>
                  </a:lnTo>
                  <a:lnTo>
                    <a:pt x="652" y="127"/>
                  </a:lnTo>
                  <a:lnTo>
                    <a:pt x="653" y="126"/>
                  </a:lnTo>
                  <a:lnTo>
                    <a:pt x="653" y="125"/>
                  </a:lnTo>
                  <a:lnTo>
                    <a:pt x="652" y="125"/>
                  </a:lnTo>
                  <a:lnTo>
                    <a:pt x="652" y="124"/>
                  </a:lnTo>
                  <a:lnTo>
                    <a:pt x="653" y="124"/>
                  </a:lnTo>
                  <a:lnTo>
                    <a:pt x="653" y="123"/>
                  </a:lnTo>
                  <a:lnTo>
                    <a:pt x="654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6" y="122"/>
                  </a:lnTo>
                  <a:lnTo>
                    <a:pt x="657" y="122"/>
                  </a:lnTo>
                  <a:lnTo>
                    <a:pt x="658" y="122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60" y="124"/>
                  </a:lnTo>
                  <a:lnTo>
                    <a:pt x="660" y="125"/>
                  </a:lnTo>
                  <a:lnTo>
                    <a:pt x="660" y="126"/>
                  </a:lnTo>
                  <a:lnTo>
                    <a:pt x="661" y="126"/>
                  </a:lnTo>
                  <a:lnTo>
                    <a:pt x="661" y="127"/>
                  </a:lnTo>
                  <a:lnTo>
                    <a:pt x="661" y="128"/>
                  </a:lnTo>
                  <a:lnTo>
                    <a:pt x="662" y="128"/>
                  </a:lnTo>
                  <a:lnTo>
                    <a:pt x="663" y="128"/>
                  </a:lnTo>
                  <a:lnTo>
                    <a:pt x="664" y="128"/>
                  </a:lnTo>
                  <a:lnTo>
                    <a:pt x="665" y="128"/>
                  </a:lnTo>
                  <a:lnTo>
                    <a:pt x="665" y="127"/>
                  </a:lnTo>
                  <a:lnTo>
                    <a:pt x="665" y="126"/>
                  </a:lnTo>
                  <a:lnTo>
                    <a:pt x="665" y="125"/>
                  </a:lnTo>
                  <a:lnTo>
                    <a:pt x="665" y="124"/>
                  </a:lnTo>
                  <a:lnTo>
                    <a:pt x="666" y="124"/>
                  </a:lnTo>
                  <a:lnTo>
                    <a:pt x="667" y="124"/>
                  </a:lnTo>
                  <a:lnTo>
                    <a:pt x="668" y="125"/>
                  </a:lnTo>
                  <a:lnTo>
                    <a:pt x="669" y="125"/>
                  </a:lnTo>
                  <a:lnTo>
                    <a:pt x="669" y="126"/>
                  </a:lnTo>
                  <a:lnTo>
                    <a:pt x="670" y="126"/>
                  </a:lnTo>
                  <a:lnTo>
                    <a:pt x="670" y="127"/>
                  </a:lnTo>
                  <a:lnTo>
                    <a:pt x="671" y="127"/>
                  </a:lnTo>
                  <a:lnTo>
                    <a:pt x="671" y="128"/>
                  </a:lnTo>
                  <a:lnTo>
                    <a:pt x="672" y="128"/>
                  </a:lnTo>
                  <a:lnTo>
                    <a:pt x="672" y="129"/>
                  </a:lnTo>
                  <a:lnTo>
                    <a:pt x="673" y="129"/>
                  </a:lnTo>
                  <a:lnTo>
                    <a:pt x="673" y="130"/>
                  </a:lnTo>
                  <a:lnTo>
                    <a:pt x="674" y="130"/>
                  </a:lnTo>
                  <a:lnTo>
                    <a:pt x="674" y="131"/>
                  </a:lnTo>
                  <a:lnTo>
                    <a:pt x="675" y="132"/>
                  </a:lnTo>
                  <a:lnTo>
                    <a:pt x="676" y="133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8" y="134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6"/>
                  </a:lnTo>
                  <a:lnTo>
                    <a:pt x="680" y="136"/>
                  </a:lnTo>
                  <a:lnTo>
                    <a:pt x="680" y="137"/>
                  </a:lnTo>
                  <a:lnTo>
                    <a:pt x="681" y="137"/>
                  </a:lnTo>
                  <a:lnTo>
                    <a:pt x="682" y="137"/>
                  </a:lnTo>
                  <a:lnTo>
                    <a:pt x="683" y="137"/>
                  </a:lnTo>
                  <a:lnTo>
                    <a:pt x="684" y="138"/>
                  </a:lnTo>
                  <a:lnTo>
                    <a:pt x="685" y="138"/>
                  </a:lnTo>
                  <a:lnTo>
                    <a:pt x="685" y="139"/>
                  </a:lnTo>
                  <a:lnTo>
                    <a:pt x="686" y="139"/>
                  </a:lnTo>
                  <a:lnTo>
                    <a:pt x="686" y="140"/>
                  </a:lnTo>
                  <a:lnTo>
                    <a:pt x="687" y="140"/>
                  </a:lnTo>
                  <a:lnTo>
                    <a:pt x="688" y="140"/>
                  </a:lnTo>
                  <a:lnTo>
                    <a:pt x="689" y="140"/>
                  </a:lnTo>
                  <a:lnTo>
                    <a:pt x="690" y="140"/>
                  </a:lnTo>
                  <a:lnTo>
                    <a:pt x="691" y="140"/>
                  </a:lnTo>
                  <a:lnTo>
                    <a:pt x="692" y="140"/>
                  </a:lnTo>
                  <a:lnTo>
                    <a:pt x="692" y="141"/>
                  </a:lnTo>
                  <a:lnTo>
                    <a:pt x="692" y="142"/>
                  </a:lnTo>
                  <a:lnTo>
                    <a:pt x="692" y="143"/>
                  </a:lnTo>
                  <a:lnTo>
                    <a:pt x="692" y="144"/>
                  </a:lnTo>
                  <a:lnTo>
                    <a:pt x="691" y="144"/>
                  </a:lnTo>
                  <a:lnTo>
                    <a:pt x="691" y="145"/>
                  </a:lnTo>
                  <a:lnTo>
                    <a:pt x="692" y="145"/>
                  </a:lnTo>
                  <a:lnTo>
                    <a:pt x="692" y="146"/>
                  </a:lnTo>
                  <a:lnTo>
                    <a:pt x="693" y="146"/>
                  </a:lnTo>
                  <a:lnTo>
                    <a:pt x="695" y="146"/>
                  </a:lnTo>
                  <a:lnTo>
                    <a:pt x="696" y="145"/>
                  </a:lnTo>
                  <a:lnTo>
                    <a:pt x="696" y="144"/>
                  </a:lnTo>
                  <a:lnTo>
                    <a:pt x="696" y="143"/>
                  </a:lnTo>
                  <a:lnTo>
                    <a:pt x="696" y="142"/>
                  </a:lnTo>
                  <a:lnTo>
                    <a:pt x="697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9" y="143"/>
                  </a:lnTo>
                  <a:lnTo>
                    <a:pt x="700" y="143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3"/>
                  </a:lnTo>
                  <a:lnTo>
                    <a:pt x="704" y="143"/>
                  </a:lnTo>
                  <a:lnTo>
                    <a:pt x="704" y="142"/>
                  </a:lnTo>
                  <a:lnTo>
                    <a:pt x="705" y="142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5"/>
                  </a:lnTo>
                  <a:lnTo>
                    <a:pt x="713" y="146"/>
                  </a:lnTo>
                  <a:lnTo>
                    <a:pt x="713" y="147"/>
                  </a:lnTo>
                  <a:lnTo>
                    <a:pt x="713" y="148"/>
                  </a:lnTo>
                  <a:lnTo>
                    <a:pt x="714" y="148"/>
                  </a:lnTo>
                  <a:lnTo>
                    <a:pt x="714" y="149"/>
                  </a:lnTo>
                  <a:lnTo>
                    <a:pt x="715" y="148"/>
                  </a:lnTo>
                  <a:lnTo>
                    <a:pt x="716" y="148"/>
                  </a:lnTo>
                  <a:lnTo>
                    <a:pt x="716" y="147"/>
                  </a:lnTo>
                  <a:lnTo>
                    <a:pt x="717" y="147"/>
                  </a:lnTo>
                  <a:lnTo>
                    <a:pt x="718" y="148"/>
                  </a:lnTo>
                  <a:lnTo>
                    <a:pt x="718" y="149"/>
                  </a:lnTo>
                  <a:lnTo>
                    <a:pt x="719" y="149"/>
                  </a:lnTo>
                  <a:lnTo>
                    <a:pt x="720" y="150"/>
                  </a:lnTo>
                  <a:lnTo>
                    <a:pt x="721" y="150"/>
                  </a:lnTo>
                  <a:lnTo>
                    <a:pt x="722" y="151"/>
                  </a:lnTo>
                  <a:lnTo>
                    <a:pt x="723" y="151"/>
                  </a:lnTo>
                  <a:lnTo>
                    <a:pt x="724" y="151"/>
                  </a:lnTo>
                  <a:lnTo>
                    <a:pt x="725" y="151"/>
                  </a:lnTo>
                  <a:lnTo>
                    <a:pt x="725" y="152"/>
                  </a:lnTo>
                  <a:lnTo>
                    <a:pt x="726" y="153"/>
                  </a:lnTo>
                  <a:lnTo>
                    <a:pt x="726" y="154"/>
                  </a:lnTo>
                  <a:lnTo>
                    <a:pt x="725" y="154"/>
                  </a:lnTo>
                  <a:lnTo>
                    <a:pt x="726" y="154"/>
                  </a:lnTo>
                  <a:lnTo>
                    <a:pt x="726" y="155"/>
                  </a:lnTo>
                  <a:lnTo>
                    <a:pt x="727" y="155"/>
                  </a:lnTo>
                  <a:lnTo>
                    <a:pt x="728" y="155"/>
                  </a:lnTo>
                  <a:lnTo>
                    <a:pt x="729" y="155"/>
                  </a:lnTo>
                  <a:lnTo>
                    <a:pt x="729" y="154"/>
                  </a:lnTo>
                  <a:lnTo>
                    <a:pt x="730" y="154"/>
                  </a:lnTo>
                  <a:lnTo>
                    <a:pt x="731" y="154"/>
                  </a:lnTo>
                  <a:lnTo>
                    <a:pt x="731" y="153"/>
                  </a:lnTo>
                  <a:lnTo>
                    <a:pt x="732" y="153"/>
                  </a:lnTo>
                  <a:lnTo>
                    <a:pt x="732" y="152"/>
                  </a:lnTo>
                  <a:lnTo>
                    <a:pt x="732" y="151"/>
                  </a:lnTo>
                  <a:lnTo>
                    <a:pt x="733" y="151"/>
                  </a:lnTo>
                  <a:lnTo>
                    <a:pt x="734" y="151"/>
                  </a:lnTo>
                  <a:lnTo>
                    <a:pt x="735" y="151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40" y="152"/>
                  </a:lnTo>
                  <a:lnTo>
                    <a:pt x="741" y="151"/>
                  </a:lnTo>
                  <a:lnTo>
                    <a:pt x="742" y="151"/>
                  </a:lnTo>
                  <a:lnTo>
                    <a:pt x="743" y="151"/>
                  </a:lnTo>
                  <a:lnTo>
                    <a:pt x="744" y="151"/>
                  </a:lnTo>
                  <a:lnTo>
                    <a:pt x="745" y="151"/>
                  </a:lnTo>
                  <a:lnTo>
                    <a:pt x="746" y="151"/>
                  </a:lnTo>
                  <a:lnTo>
                    <a:pt x="747" y="151"/>
                  </a:lnTo>
                  <a:lnTo>
                    <a:pt x="747" y="150"/>
                  </a:lnTo>
                  <a:lnTo>
                    <a:pt x="748" y="149"/>
                  </a:lnTo>
                  <a:lnTo>
                    <a:pt x="749" y="149"/>
                  </a:lnTo>
                  <a:lnTo>
                    <a:pt x="749" y="148"/>
                  </a:lnTo>
                  <a:lnTo>
                    <a:pt x="750" y="148"/>
                  </a:lnTo>
                  <a:lnTo>
                    <a:pt x="750" y="147"/>
                  </a:lnTo>
                  <a:lnTo>
                    <a:pt x="751" y="147"/>
                  </a:lnTo>
                  <a:lnTo>
                    <a:pt x="751" y="146"/>
                  </a:lnTo>
                  <a:lnTo>
                    <a:pt x="751" y="145"/>
                  </a:lnTo>
                  <a:lnTo>
                    <a:pt x="752" y="145"/>
                  </a:lnTo>
                  <a:lnTo>
                    <a:pt x="753" y="145"/>
                  </a:lnTo>
                  <a:lnTo>
                    <a:pt x="754" y="145"/>
                  </a:lnTo>
                  <a:lnTo>
                    <a:pt x="754" y="144"/>
                  </a:lnTo>
                  <a:lnTo>
                    <a:pt x="754" y="143"/>
                  </a:lnTo>
                  <a:lnTo>
                    <a:pt x="755" y="143"/>
                  </a:lnTo>
                  <a:lnTo>
                    <a:pt x="756" y="143"/>
                  </a:lnTo>
                  <a:lnTo>
                    <a:pt x="756" y="142"/>
                  </a:lnTo>
                  <a:lnTo>
                    <a:pt x="757" y="142"/>
                  </a:lnTo>
                  <a:lnTo>
                    <a:pt x="757" y="141"/>
                  </a:lnTo>
                  <a:lnTo>
                    <a:pt x="758" y="141"/>
                  </a:lnTo>
                  <a:lnTo>
                    <a:pt x="758" y="140"/>
                  </a:lnTo>
                  <a:lnTo>
                    <a:pt x="759" y="140"/>
                  </a:lnTo>
                  <a:lnTo>
                    <a:pt x="760" y="140"/>
                  </a:lnTo>
                  <a:lnTo>
                    <a:pt x="761" y="141"/>
                  </a:lnTo>
                  <a:lnTo>
                    <a:pt x="762" y="142"/>
                  </a:lnTo>
                  <a:lnTo>
                    <a:pt x="763" y="142"/>
                  </a:lnTo>
                  <a:lnTo>
                    <a:pt x="764" y="142"/>
                  </a:lnTo>
                  <a:lnTo>
                    <a:pt x="765" y="143"/>
                  </a:lnTo>
                  <a:lnTo>
                    <a:pt x="766" y="143"/>
                  </a:lnTo>
                  <a:lnTo>
                    <a:pt x="767" y="143"/>
                  </a:lnTo>
                  <a:lnTo>
                    <a:pt x="768" y="143"/>
                  </a:lnTo>
                  <a:lnTo>
                    <a:pt x="769" y="143"/>
                  </a:lnTo>
                  <a:lnTo>
                    <a:pt x="770" y="143"/>
                  </a:lnTo>
                  <a:lnTo>
                    <a:pt x="770" y="142"/>
                  </a:lnTo>
                  <a:lnTo>
                    <a:pt x="771" y="142"/>
                  </a:lnTo>
                  <a:lnTo>
                    <a:pt x="772" y="142"/>
                  </a:lnTo>
                  <a:lnTo>
                    <a:pt x="773" y="142"/>
                  </a:lnTo>
                  <a:lnTo>
                    <a:pt x="774" y="143"/>
                  </a:lnTo>
                  <a:lnTo>
                    <a:pt x="775" y="144"/>
                  </a:lnTo>
                  <a:lnTo>
                    <a:pt x="776" y="145"/>
                  </a:lnTo>
                  <a:lnTo>
                    <a:pt x="777" y="145"/>
                  </a:lnTo>
                  <a:lnTo>
                    <a:pt x="778" y="145"/>
                  </a:lnTo>
                  <a:lnTo>
                    <a:pt x="779" y="145"/>
                  </a:lnTo>
                  <a:lnTo>
                    <a:pt x="780" y="146"/>
                  </a:lnTo>
                  <a:lnTo>
                    <a:pt x="781" y="147"/>
                  </a:lnTo>
                  <a:lnTo>
                    <a:pt x="781" y="148"/>
                  </a:lnTo>
                  <a:lnTo>
                    <a:pt x="781" y="149"/>
                  </a:lnTo>
                  <a:lnTo>
                    <a:pt x="782" y="149"/>
                  </a:lnTo>
                  <a:lnTo>
                    <a:pt x="782" y="150"/>
                  </a:lnTo>
                  <a:lnTo>
                    <a:pt x="783" y="151"/>
                  </a:lnTo>
                  <a:lnTo>
                    <a:pt x="784" y="151"/>
                  </a:lnTo>
                  <a:lnTo>
                    <a:pt x="785" y="151"/>
                  </a:lnTo>
                  <a:lnTo>
                    <a:pt x="786" y="151"/>
                  </a:lnTo>
                  <a:lnTo>
                    <a:pt x="787" y="151"/>
                  </a:lnTo>
                  <a:lnTo>
                    <a:pt x="787" y="152"/>
                  </a:lnTo>
                  <a:lnTo>
                    <a:pt x="787" y="153"/>
                  </a:lnTo>
                  <a:lnTo>
                    <a:pt x="786" y="153"/>
                  </a:lnTo>
                  <a:lnTo>
                    <a:pt x="785" y="153"/>
                  </a:lnTo>
                  <a:lnTo>
                    <a:pt x="785" y="152"/>
                  </a:lnTo>
                  <a:lnTo>
                    <a:pt x="785" y="153"/>
                  </a:lnTo>
                  <a:lnTo>
                    <a:pt x="784" y="153"/>
                  </a:lnTo>
                  <a:lnTo>
                    <a:pt x="784" y="154"/>
                  </a:lnTo>
                  <a:lnTo>
                    <a:pt x="784" y="155"/>
                  </a:lnTo>
                  <a:lnTo>
                    <a:pt x="785" y="155"/>
                  </a:lnTo>
                  <a:lnTo>
                    <a:pt x="786" y="156"/>
                  </a:lnTo>
                  <a:lnTo>
                    <a:pt x="787" y="156"/>
                  </a:lnTo>
                  <a:lnTo>
                    <a:pt x="789" y="158"/>
                  </a:lnTo>
                  <a:lnTo>
                    <a:pt x="791" y="160"/>
                  </a:lnTo>
                  <a:lnTo>
                    <a:pt x="792" y="161"/>
                  </a:lnTo>
                  <a:lnTo>
                    <a:pt x="792" y="162"/>
                  </a:lnTo>
                  <a:lnTo>
                    <a:pt x="793" y="162"/>
                  </a:lnTo>
                  <a:lnTo>
                    <a:pt x="793" y="163"/>
                  </a:lnTo>
                  <a:lnTo>
                    <a:pt x="794" y="163"/>
                  </a:lnTo>
                  <a:lnTo>
                    <a:pt x="794" y="164"/>
                  </a:lnTo>
                  <a:lnTo>
                    <a:pt x="795" y="164"/>
                  </a:lnTo>
                  <a:lnTo>
                    <a:pt x="795" y="165"/>
                  </a:lnTo>
                  <a:lnTo>
                    <a:pt x="795" y="166"/>
                  </a:lnTo>
                  <a:lnTo>
                    <a:pt x="796" y="166"/>
                  </a:lnTo>
                  <a:lnTo>
                    <a:pt x="796" y="167"/>
                  </a:lnTo>
                  <a:lnTo>
                    <a:pt x="797" y="167"/>
                  </a:lnTo>
                  <a:lnTo>
                    <a:pt x="798" y="168"/>
                  </a:lnTo>
                  <a:lnTo>
                    <a:pt x="799" y="170"/>
                  </a:lnTo>
                  <a:lnTo>
                    <a:pt x="801" y="172"/>
                  </a:lnTo>
                  <a:lnTo>
                    <a:pt x="802" y="172"/>
                  </a:lnTo>
                  <a:lnTo>
                    <a:pt x="802" y="173"/>
                  </a:lnTo>
                  <a:lnTo>
                    <a:pt x="803" y="173"/>
                  </a:lnTo>
                  <a:lnTo>
                    <a:pt x="804" y="173"/>
                  </a:lnTo>
                  <a:lnTo>
                    <a:pt x="805" y="173"/>
                  </a:lnTo>
                  <a:lnTo>
                    <a:pt x="806" y="174"/>
                  </a:lnTo>
                  <a:lnTo>
                    <a:pt x="806" y="175"/>
                  </a:lnTo>
                  <a:lnTo>
                    <a:pt x="807" y="175"/>
                  </a:lnTo>
                  <a:lnTo>
                    <a:pt x="808" y="175"/>
                  </a:lnTo>
                  <a:lnTo>
                    <a:pt x="809" y="175"/>
                  </a:lnTo>
                  <a:lnTo>
                    <a:pt x="809" y="174"/>
                  </a:lnTo>
                  <a:lnTo>
                    <a:pt x="810" y="174"/>
                  </a:lnTo>
                  <a:lnTo>
                    <a:pt x="811" y="173"/>
                  </a:lnTo>
                  <a:lnTo>
                    <a:pt x="812" y="173"/>
                  </a:lnTo>
                  <a:lnTo>
                    <a:pt x="812" y="172"/>
                  </a:lnTo>
                  <a:lnTo>
                    <a:pt x="812" y="171"/>
                  </a:lnTo>
                  <a:lnTo>
                    <a:pt x="813" y="171"/>
                  </a:lnTo>
                  <a:lnTo>
                    <a:pt x="814" y="171"/>
                  </a:lnTo>
                  <a:lnTo>
                    <a:pt x="815" y="172"/>
                  </a:lnTo>
                  <a:lnTo>
                    <a:pt x="816" y="172"/>
                  </a:lnTo>
                  <a:lnTo>
                    <a:pt x="817" y="171"/>
                  </a:lnTo>
                  <a:lnTo>
                    <a:pt x="818" y="171"/>
                  </a:lnTo>
                  <a:lnTo>
                    <a:pt x="818" y="170"/>
                  </a:lnTo>
                  <a:lnTo>
                    <a:pt x="818" y="169"/>
                  </a:lnTo>
                  <a:lnTo>
                    <a:pt x="818" y="168"/>
                  </a:lnTo>
                  <a:lnTo>
                    <a:pt x="819" y="168"/>
                  </a:lnTo>
                  <a:lnTo>
                    <a:pt x="819" y="167"/>
                  </a:lnTo>
                  <a:lnTo>
                    <a:pt x="820" y="167"/>
                  </a:lnTo>
                  <a:lnTo>
                    <a:pt x="821" y="167"/>
                  </a:lnTo>
                  <a:lnTo>
                    <a:pt x="822" y="167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5" y="167"/>
                  </a:lnTo>
                  <a:lnTo>
                    <a:pt x="826" y="168"/>
                  </a:lnTo>
                  <a:lnTo>
                    <a:pt x="827" y="167"/>
                  </a:lnTo>
                  <a:lnTo>
                    <a:pt x="828" y="167"/>
                  </a:lnTo>
                  <a:lnTo>
                    <a:pt x="828" y="166"/>
                  </a:lnTo>
                  <a:lnTo>
                    <a:pt x="829" y="166"/>
                  </a:lnTo>
                  <a:lnTo>
                    <a:pt x="829" y="165"/>
                  </a:lnTo>
                  <a:lnTo>
                    <a:pt x="829" y="164"/>
                  </a:lnTo>
                  <a:lnTo>
                    <a:pt x="829" y="163"/>
                  </a:lnTo>
                  <a:lnTo>
                    <a:pt x="829" y="162"/>
                  </a:lnTo>
                  <a:lnTo>
                    <a:pt x="828" y="162"/>
                  </a:lnTo>
                  <a:lnTo>
                    <a:pt x="829" y="162"/>
                  </a:lnTo>
                  <a:lnTo>
                    <a:pt x="830" y="162"/>
                  </a:lnTo>
                  <a:lnTo>
                    <a:pt x="831" y="162"/>
                  </a:lnTo>
                  <a:lnTo>
                    <a:pt x="832" y="162"/>
                  </a:lnTo>
                  <a:lnTo>
                    <a:pt x="832" y="161"/>
                  </a:lnTo>
                  <a:lnTo>
                    <a:pt x="832" y="160"/>
                  </a:lnTo>
                  <a:lnTo>
                    <a:pt x="832" y="159"/>
                  </a:lnTo>
                  <a:lnTo>
                    <a:pt x="832" y="158"/>
                  </a:lnTo>
                  <a:lnTo>
                    <a:pt x="832" y="157"/>
                  </a:lnTo>
                  <a:lnTo>
                    <a:pt x="832" y="156"/>
                  </a:lnTo>
                  <a:lnTo>
                    <a:pt x="832" y="155"/>
                  </a:lnTo>
                  <a:lnTo>
                    <a:pt x="831" y="154"/>
                  </a:lnTo>
                  <a:lnTo>
                    <a:pt x="831" y="153"/>
                  </a:lnTo>
                  <a:lnTo>
                    <a:pt x="832" y="153"/>
                  </a:lnTo>
                  <a:lnTo>
                    <a:pt x="832" y="152"/>
                  </a:lnTo>
                  <a:lnTo>
                    <a:pt x="832" y="151"/>
                  </a:lnTo>
                  <a:lnTo>
                    <a:pt x="833" y="151"/>
                  </a:lnTo>
                  <a:lnTo>
                    <a:pt x="834" y="151"/>
                  </a:lnTo>
                  <a:lnTo>
                    <a:pt x="835" y="151"/>
                  </a:lnTo>
                  <a:lnTo>
                    <a:pt x="836" y="151"/>
                  </a:lnTo>
                  <a:lnTo>
                    <a:pt x="837" y="151"/>
                  </a:lnTo>
                  <a:lnTo>
                    <a:pt x="837" y="150"/>
                  </a:lnTo>
                  <a:lnTo>
                    <a:pt x="836" y="150"/>
                  </a:lnTo>
                  <a:lnTo>
                    <a:pt x="836" y="149"/>
                  </a:lnTo>
                  <a:lnTo>
                    <a:pt x="836" y="148"/>
                  </a:lnTo>
                  <a:lnTo>
                    <a:pt x="836" y="147"/>
                  </a:lnTo>
                  <a:lnTo>
                    <a:pt x="836" y="146"/>
                  </a:lnTo>
                  <a:lnTo>
                    <a:pt x="836" y="145"/>
                  </a:lnTo>
                  <a:lnTo>
                    <a:pt x="837" y="145"/>
                  </a:lnTo>
                  <a:lnTo>
                    <a:pt x="838" y="145"/>
                  </a:lnTo>
                  <a:lnTo>
                    <a:pt x="839" y="145"/>
                  </a:lnTo>
                  <a:lnTo>
                    <a:pt x="840" y="144"/>
                  </a:lnTo>
                  <a:lnTo>
                    <a:pt x="841" y="143"/>
                  </a:lnTo>
                  <a:lnTo>
                    <a:pt x="841" y="142"/>
                  </a:lnTo>
                  <a:lnTo>
                    <a:pt x="842" y="142"/>
                  </a:lnTo>
                  <a:lnTo>
                    <a:pt x="843" y="142"/>
                  </a:lnTo>
                  <a:lnTo>
                    <a:pt x="844" y="142"/>
                  </a:lnTo>
                  <a:lnTo>
                    <a:pt x="845" y="143"/>
                  </a:lnTo>
                  <a:lnTo>
                    <a:pt x="846" y="143"/>
                  </a:lnTo>
                  <a:lnTo>
                    <a:pt x="847" y="143"/>
                  </a:lnTo>
                  <a:lnTo>
                    <a:pt x="848" y="143"/>
                  </a:lnTo>
                  <a:lnTo>
                    <a:pt x="849" y="143"/>
                  </a:lnTo>
                  <a:lnTo>
                    <a:pt x="850" y="144"/>
                  </a:lnTo>
                  <a:lnTo>
                    <a:pt x="851" y="144"/>
                  </a:lnTo>
                  <a:lnTo>
                    <a:pt x="852" y="144"/>
                  </a:lnTo>
                  <a:lnTo>
                    <a:pt x="853" y="144"/>
                  </a:lnTo>
                  <a:lnTo>
                    <a:pt x="854" y="144"/>
                  </a:lnTo>
                  <a:lnTo>
                    <a:pt x="854" y="145"/>
                  </a:lnTo>
                  <a:lnTo>
                    <a:pt x="855" y="145"/>
                  </a:lnTo>
                  <a:lnTo>
                    <a:pt x="856" y="145"/>
                  </a:lnTo>
                  <a:lnTo>
                    <a:pt x="857" y="146"/>
                  </a:lnTo>
                  <a:lnTo>
                    <a:pt x="857" y="147"/>
                  </a:lnTo>
                  <a:lnTo>
                    <a:pt x="858" y="147"/>
                  </a:lnTo>
                  <a:lnTo>
                    <a:pt x="858" y="148"/>
                  </a:lnTo>
                  <a:lnTo>
                    <a:pt x="859" y="148"/>
                  </a:lnTo>
                  <a:lnTo>
                    <a:pt x="860" y="149"/>
                  </a:lnTo>
                  <a:lnTo>
                    <a:pt x="861" y="149"/>
                  </a:lnTo>
                  <a:lnTo>
                    <a:pt x="861" y="150"/>
                  </a:lnTo>
                  <a:lnTo>
                    <a:pt x="862" y="150"/>
                  </a:lnTo>
                  <a:lnTo>
                    <a:pt x="863" y="150"/>
                  </a:lnTo>
                  <a:lnTo>
                    <a:pt x="864" y="151"/>
                  </a:lnTo>
                  <a:lnTo>
                    <a:pt x="865" y="151"/>
                  </a:lnTo>
                  <a:lnTo>
                    <a:pt x="866" y="151"/>
                  </a:lnTo>
                  <a:lnTo>
                    <a:pt x="867" y="151"/>
                  </a:lnTo>
                  <a:lnTo>
                    <a:pt x="868" y="151"/>
                  </a:lnTo>
                  <a:lnTo>
                    <a:pt x="869" y="151"/>
                  </a:lnTo>
                  <a:lnTo>
                    <a:pt x="870" y="151"/>
                  </a:lnTo>
                  <a:lnTo>
                    <a:pt x="871" y="151"/>
                  </a:lnTo>
                  <a:lnTo>
                    <a:pt x="872" y="151"/>
                  </a:lnTo>
                  <a:lnTo>
                    <a:pt x="873" y="151"/>
                  </a:lnTo>
                  <a:lnTo>
                    <a:pt x="874" y="151"/>
                  </a:lnTo>
                  <a:lnTo>
                    <a:pt x="875" y="151"/>
                  </a:lnTo>
                  <a:lnTo>
                    <a:pt x="876" y="151"/>
                  </a:lnTo>
                  <a:lnTo>
                    <a:pt x="877" y="151"/>
                  </a:lnTo>
                  <a:lnTo>
                    <a:pt x="878" y="150"/>
                  </a:lnTo>
                  <a:lnTo>
                    <a:pt x="879" y="149"/>
                  </a:lnTo>
                  <a:lnTo>
                    <a:pt x="880" y="149"/>
                  </a:lnTo>
                  <a:lnTo>
                    <a:pt x="881" y="149"/>
                  </a:lnTo>
                  <a:lnTo>
                    <a:pt x="881" y="150"/>
                  </a:lnTo>
                  <a:lnTo>
                    <a:pt x="883" y="151"/>
                  </a:lnTo>
                  <a:lnTo>
                    <a:pt x="884" y="152"/>
                  </a:lnTo>
                  <a:lnTo>
                    <a:pt x="884" y="153"/>
                  </a:lnTo>
                  <a:lnTo>
                    <a:pt x="885" y="153"/>
                  </a:lnTo>
                  <a:lnTo>
                    <a:pt x="886" y="154"/>
                  </a:lnTo>
                  <a:lnTo>
                    <a:pt x="887" y="154"/>
                  </a:lnTo>
                  <a:lnTo>
                    <a:pt x="888" y="154"/>
                  </a:lnTo>
                  <a:lnTo>
                    <a:pt x="889" y="155"/>
                  </a:lnTo>
                  <a:lnTo>
                    <a:pt x="890" y="155"/>
                  </a:lnTo>
                  <a:lnTo>
                    <a:pt x="891" y="155"/>
                  </a:lnTo>
                  <a:lnTo>
                    <a:pt x="893" y="156"/>
                  </a:lnTo>
                  <a:lnTo>
                    <a:pt x="894" y="156"/>
                  </a:lnTo>
                  <a:lnTo>
                    <a:pt x="895" y="156"/>
                  </a:lnTo>
                  <a:lnTo>
                    <a:pt x="896" y="156"/>
                  </a:lnTo>
                  <a:lnTo>
                    <a:pt x="898" y="156"/>
                  </a:lnTo>
                  <a:lnTo>
                    <a:pt x="899" y="156"/>
                  </a:lnTo>
                  <a:lnTo>
                    <a:pt x="900" y="156"/>
                  </a:lnTo>
                  <a:lnTo>
                    <a:pt x="901" y="155"/>
                  </a:lnTo>
                  <a:lnTo>
                    <a:pt x="902" y="154"/>
                  </a:lnTo>
                  <a:lnTo>
                    <a:pt x="903" y="154"/>
                  </a:lnTo>
                  <a:lnTo>
                    <a:pt x="904" y="153"/>
                  </a:lnTo>
                  <a:lnTo>
                    <a:pt x="905" y="153"/>
                  </a:lnTo>
                  <a:lnTo>
                    <a:pt x="905" y="152"/>
                  </a:lnTo>
                  <a:lnTo>
                    <a:pt x="905" y="151"/>
                  </a:lnTo>
                  <a:lnTo>
                    <a:pt x="906" y="150"/>
                  </a:lnTo>
                  <a:lnTo>
                    <a:pt x="906" y="149"/>
                  </a:lnTo>
                  <a:lnTo>
                    <a:pt x="907" y="149"/>
                  </a:lnTo>
                  <a:lnTo>
                    <a:pt x="907" y="148"/>
                  </a:lnTo>
                  <a:lnTo>
                    <a:pt x="908" y="148"/>
                  </a:lnTo>
                  <a:lnTo>
                    <a:pt x="908" y="147"/>
                  </a:lnTo>
                  <a:lnTo>
                    <a:pt x="908" y="146"/>
                  </a:lnTo>
                  <a:lnTo>
                    <a:pt x="909" y="146"/>
                  </a:lnTo>
                  <a:lnTo>
                    <a:pt x="909" y="145"/>
                  </a:lnTo>
                  <a:lnTo>
                    <a:pt x="910" y="145"/>
                  </a:lnTo>
                  <a:lnTo>
                    <a:pt x="911" y="144"/>
                  </a:lnTo>
                  <a:lnTo>
                    <a:pt x="911" y="143"/>
                  </a:lnTo>
                  <a:lnTo>
                    <a:pt x="912" y="143"/>
                  </a:lnTo>
                  <a:lnTo>
                    <a:pt x="912" y="142"/>
                  </a:lnTo>
                  <a:lnTo>
                    <a:pt x="913" y="142"/>
                  </a:lnTo>
                  <a:lnTo>
                    <a:pt x="914" y="142"/>
                  </a:lnTo>
                  <a:lnTo>
                    <a:pt x="915" y="142"/>
                  </a:lnTo>
                  <a:lnTo>
                    <a:pt x="916" y="141"/>
                  </a:lnTo>
                  <a:lnTo>
                    <a:pt x="916" y="142"/>
                  </a:lnTo>
                  <a:lnTo>
                    <a:pt x="917" y="142"/>
                  </a:lnTo>
                  <a:lnTo>
                    <a:pt x="918" y="142"/>
                  </a:lnTo>
                  <a:lnTo>
                    <a:pt x="918" y="143"/>
                  </a:lnTo>
                  <a:lnTo>
                    <a:pt x="919" y="143"/>
                  </a:lnTo>
                  <a:lnTo>
                    <a:pt x="919" y="144"/>
                  </a:lnTo>
                  <a:lnTo>
                    <a:pt x="919" y="145"/>
                  </a:lnTo>
                  <a:lnTo>
                    <a:pt x="920" y="145"/>
                  </a:lnTo>
                  <a:lnTo>
                    <a:pt x="920" y="146"/>
                  </a:lnTo>
                  <a:lnTo>
                    <a:pt x="919" y="146"/>
                  </a:lnTo>
                  <a:lnTo>
                    <a:pt x="919" y="147"/>
                  </a:lnTo>
                  <a:lnTo>
                    <a:pt x="919" y="148"/>
                  </a:lnTo>
                  <a:lnTo>
                    <a:pt x="919" y="149"/>
                  </a:lnTo>
                  <a:lnTo>
                    <a:pt x="919" y="150"/>
                  </a:lnTo>
                  <a:lnTo>
                    <a:pt x="920" y="150"/>
                  </a:lnTo>
                  <a:lnTo>
                    <a:pt x="922" y="150"/>
                  </a:lnTo>
                  <a:lnTo>
                    <a:pt x="922" y="149"/>
                  </a:lnTo>
                  <a:lnTo>
                    <a:pt x="922" y="150"/>
                  </a:lnTo>
                  <a:lnTo>
                    <a:pt x="923" y="150"/>
                  </a:lnTo>
                  <a:lnTo>
                    <a:pt x="923" y="151"/>
                  </a:lnTo>
                  <a:lnTo>
                    <a:pt x="923" y="153"/>
                  </a:lnTo>
                  <a:lnTo>
                    <a:pt x="923" y="154"/>
                  </a:lnTo>
                  <a:lnTo>
                    <a:pt x="923" y="155"/>
                  </a:lnTo>
                  <a:lnTo>
                    <a:pt x="922" y="156"/>
                  </a:lnTo>
                  <a:lnTo>
                    <a:pt x="921" y="157"/>
                  </a:lnTo>
                  <a:lnTo>
                    <a:pt x="920" y="159"/>
                  </a:lnTo>
                  <a:lnTo>
                    <a:pt x="920" y="160"/>
                  </a:lnTo>
                  <a:lnTo>
                    <a:pt x="919" y="161"/>
                  </a:lnTo>
                  <a:lnTo>
                    <a:pt x="919" y="162"/>
                  </a:lnTo>
                  <a:lnTo>
                    <a:pt x="918" y="162"/>
                  </a:lnTo>
                  <a:lnTo>
                    <a:pt x="918" y="163"/>
                  </a:lnTo>
                  <a:lnTo>
                    <a:pt x="917" y="163"/>
                  </a:lnTo>
                  <a:lnTo>
                    <a:pt x="917" y="164"/>
                  </a:lnTo>
                  <a:lnTo>
                    <a:pt x="916" y="164"/>
                  </a:lnTo>
                  <a:lnTo>
                    <a:pt x="915" y="166"/>
                  </a:lnTo>
                  <a:lnTo>
                    <a:pt x="915" y="167"/>
                  </a:lnTo>
                  <a:lnTo>
                    <a:pt x="914" y="167"/>
                  </a:lnTo>
                  <a:lnTo>
                    <a:pt x="914" y="169"/>
                  </a:lnTo>
                  <a:lnTo>
                    <a:pt x="914" y="170"/>
                  </a:lnTo>
                  <a:lnTo>
                    <a:pt x="915" y="171"/>
                  </a:lnTo>
                  <a:lnTo>
                    <a:pt x="915" y="172"/>
                  </a:lnTo>
                  <a:lnTo>
                    <a:pt x="916" y="173"/>
                  </a:lnTo>
                  <a:lnTo>
                    <a:pt x="917" y="173"/>
                  </a:lnTo>
                  <a:lnTo>
                    <a:pt x="917" y="174"/>
                  </a:lnTo>
                  <a:lnTo>
                    <a:pt x="918" y="174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7"/>
                  </a:lnTo>
                  <a:lnTo>
                    <a:pt x="920" y="178"/>
                  </a:lnTo>
                  <a:lnTo>
                    <a:pt x="921" y="178"/>
                  </a:lnTo>
                  <a:lnTo>
                    <a:pt x="922" y="178"/>
                  </a:lnTo>
                  <a:lnTo>
                    <a:pt x="923" y="178"/>
                  </a:lnTo>
                  <a:lnTo>
                    <a:pt x="924" y="179"/>
                  </a:lnTo>
                  <a:lnTo>
                    <a:pt x="925" y="179"/>
                  </a:lnTo>
                  <a:lnTo>
                    <a:pt x="925" y="180"/>
                  </a:lnTo>
                  <a:lnTo>
                    <a:pt x="925" y="181"/>
                  </a:lnTo>
                  <a:lnTo>
                    <a:pt x="925" y="182"/>
                  </a:lnTo>
                  <a:lnTo>
                    <a:pt x="925" y="183"/>
                  </a:lnTo>
                  <a:lnTo>
                    <a:pt x="925" y="184"/>
                  </a:lnTo>
                  <a:lnTo>
                    <a:pt x="924" y="184"/>
                  </a:lnTo>
                  <a:lnTo>
                    <a:pt x="923" y="184"/>
                  </a:lnTo>
                  <a:lnTo>
                    <a:pt x="923" y="183"/>
                  </a:lnTo>
                  <a:lnTo>
                    <a:pt x="922" y="183"/>
                  </a:lnTo>
                  <a:lnTo>
                    <a:pt x="922" y="182"/>
                  </a:lnTo>
                  <a:lnTo>
                    <a:pt x="921" y="182"/>
                  </a:lnTo>
                  <a:lnTo>
                    <a:pt x="920" y="182"/>
                  </a:lnTo>
                  <a:lnTo>
                    <a:pt x="919" y="182"/>
                  </a:lnTo>
                  <a:lnTo>
                    <a:pt x="919" y="183"/>
                  </a:lnTo>
                  <a:lnTo>
                    <a:pt x="919" y="184"/>
                  </a:lnTo>
                  <a:lnTo>
                    <a:pt x="919" y="185"/>
                  </a:lnTo>
                  <a:lnTo>
                    <a:pt x="920" y="185"/>
                  </a:lnTo>
                  <a:lnTo>
                    <a:pt x="921" y="186"/>
                  </a:lnTo>
                  <a:lnTo>
                    <a:pt x="921" y="187"/>
                  </a:lnTo>
                  <a:lnTo>
                    <a:pt x="922" y="187"/>
                  </a:lnTo>
                  <a:lnTo>
                    <a:pt x="922" y="188"/>
                  </a:lnTo>
                  <a:lnTo>
                    <a:pt x="924" y="188"/>
                  </a:lnTo>
                  <a:lnTo>
                    <a:pt x="924" y="189"/>
                  </a:lnTo>
                  <a:lnTo>
                    <a:pt x="925" y="189"/>
                  </a:lnTo>
                  <a:lnTo>
                    <a:pt x="925" y="190"/>
                  </a:lnTo>
                  <a:lnTo>
                    <a:pt x="925" y="191"/>
                  </a:lnTo>
                  <a:lnTo>
                    <a:pt x="926" y="191"/>
                  </a:lnTo>
                  <a:lnTo>
                    <a:pt x="925" y="192"/>
                  </a:lnTo>
                  <a:lnTo>
                    <a:pt x="925" y="193"/>
                  </a:lnTo>
                  <a:lnTo>
                    <a:pt x="925" y="194"/>
                  </a:lnTo>
                  <a:lnTo>
                    <a:pt x="926" y="194"/>
                  </a:lnTo>
                  <a:lnTo>
                    <a:pt x="927" y="195"/>
                  </a:lnTo>
                  <a:lnTo>
                    <a:pt x="928" y="195"/>
                  </a:lnTo>
                  <a:lnTo>
                    <a:pt x="929" y="195"/>
                  </a:lnTo>
                  <a:lnTo>
                    <a:pt x="930" y="195"/>
                  </a:lnTo>
                  <a:lnTo>
                    <a:pt x="931" y="195"/>
                  </a:lnTo>
                  <a:lnTo>
                    <a:pt x="932" y="195"/>
                  </a:lnTo>
                  <a:lnTo>
                    <a:pt x="933" y="196"/>
                  </a:lnTo>
                  <a:lnTo>
                    <a:pt x="934" y="196"/>
                  </a:lnTo>
                  <a:lnTo>
                    <a:pt x="936" y="196"/>
                  </a:lnTo>
                  <a:lnTo>
                    <a:pt x="937" y="197"/>
                  </a:lnTo>
                  <a:lnTo>
                    <a:pt x="937" y="196"/>
                  </a:lnTo>
                  <a:lnTo>
                    <a:pt x="938" y="197"/>
                  </a:lnTo>
                  <a:lnTo>
                    <a:pt x="939" y="197"/>
                  </a:lnTo>
                  <a:lnTo>
                    <a:pt x="940" y="197"/>
                  </a:lnTo>
                  <a:lnTo>
                    <a:pt x="941" y="197"/>
                  </a:lnTo>
                  <a:lnTo>
                    <a:pt x="942" y="197"/>
                  </a:lnTo>
                  <a:lnTo>
                    <a:pt x="943" y="197"/>
                  </a:lnTo>
                  <a:lnTo>
                    <a:pt x="944" y="197"/>
                  </a:lnTo>
                  <a:lnTo>
                    <a:pt x="945" y="197"/>
                  </a:lnTo>
                  <a:lnTo>
                    <a:pt x="946" y="196"/>
                  </a:lnTo>
                  <a:lnTo>
                    <a:pt x="947" y="196"/>
                  </a:lnTo>
                  <a:lnTo>
                    <a:pt x="948" y="196"/>
                  </a:lnTo>
                  <a:lnTo>
                    <a:pt x="949" y="196"/>
                  </a:lnTo>
                  <a:lnTo>
                    <a:pt x="950" y="195"/>
                  </a:lnTo>
                  <a:lnTo>
                    <a:pt x="951" y="195"/>
                  </a:lnTo>
                  <a:lnTo>
                    <a:pt x="952" y="195"/>
                  </a:lnTo>
                  <a:lnTo>
                    <a:pt x="953" y="195"/>
                  </a:lnTo>
                  <a:lnTo>
                    <a:pt x="954" y="195"/>
                  </a:lnTo>
                  <a:lnTo>
                    <a:pt x="955" y="194"/>
                  </a:lnTo>
                  <a:lnTo>
                    <a:pt x="956" y="194"/>
                  </a:lnTo>
                  <a:lnTo>
                    <a:pt x="956" y="193"/>
                  </a:lnTo>
                  <a:lnTo>
                    <a:pt x="957" y="193"/>
                  </a:lnTo>
                  <a:lnTo>
                    <a:pt x="957" y="192"/>
                  </a:lnTo>
                  <a:lnTo>
                    <a:pt x="958" y="192"/>
                  </a:lnTo>
                  <a:lnTo>
                    <a:pt x="959" y="192"/>
                  </a:lnTo>
                  <a:lnTo>
                    <a:pt x="959" y="193"/>
                  </a:lnTo>
                  <a:lnTo>
                    <a:pt x="960" y="193"/>
                  </a:lnTo>
                  <a:lnTo>
                    <a:pt x="960" y="194"/>
                  </a:lnTo>
                  <a:lnTo>
                    <a:pt x="960" y="195"/>
                  </a:lnTo>
                  <a:lnTo>
                    <a:pt x="960" y="194"/>
                  </a:lnTo>
                  <a:lnTo>
                    <a:pt x="960" y="195"/>
                  </a:lnTo>
                  <a:lnTo>
                    <a:pt x="961" y="195"/>
                  </a:lnTo>
                  <a:lnTo>
                    <a:pt x="961" y="196"/>
                  </a:lnTo>
                  <a:lnTo>
                    <a:pt x="962" y="196"/>
                  </a:lnTo>
                  <a:lnTo>
                    <a:pt x="963" y="197"/>
                  </a:lnTo>
                  <a:lnTo>
                    <a:pt x="963" y="198"/>
                  </a:lnTo>
                  <a:lnTo>
                    <a:pt x="964" y="198"/>
                  </a:lnTo>
                  <a:lnTo>
                    <a:pt x="965" y="198"/>
                  </a:lnTo>
                  <a:lnTo>
                    <a:pt x="966" y="197"/>
                  </a:lnTo>
                  <a:lnTo>
                    <a:pt x="967" y="197"/>
                  </a:lnTo>
                  <a:lnTo>
                    <a:pt x="967" y="198"/>
                  </a:lnTo>
                  <a:lnTo>
                    <a:pt x="967" y="199"/>
                  </a:lnTo>
                  <a:lnTo>
                    <a:pt x="967" y="200"/>
                  </a:lnTo>
                  <a:lnTo>
                    <a:pt x="966" y="201"/>
                  </a:lnTo>
                  <a:lnTo>
                    <a:pt x="965" y="205"/>
                  </a:lnTo>
                  <a:lnTo>
                    <a:pt x="965" y="206"/>
                  </a:lnTo>
                  <a:lnTo>
                    <a:pt x="964" y="206"/>
                  </a:lnTo>
                  <a:lnTo>
                    <a:pt x="964" y="207"/>
                  </a:lnTo>
                  <a:lnTo>
                    <a:pt x="964" y="208"/>
                  </a:lnTo>
                  <a:lnTo>
                    <a:pt x="964" y="209"/>
                  </a:lnTo>
                  <a:lnTo>
                    <a:pt x="963" y="210"/>
                  </a:lnTo>
                  <a:lnTo>
                    <a:pt x="963" y="211"/>
                  </a:lnTo>
                  <a:lnTo>
                    <a:pt x="962" y="211"/>
                  </a:lnTo>
                  <a:lnTo>
                    <a:pt x="962" y="212"/>
                  </a:lnTo>
                  <a:lnTo>
                    <a:pt x="961" y="212"/>
                  </a:lnTo>
                  <a:lnTo>
                    <a:pt x="960" y="212"/>
                  </a:lnTo>
                  <a:lnTo>
                    <a:pt x="960" y="213"/>
                  </a:lnTo>
                  <a:lnTo>
                    <a:pt x="959" y="213"/>
                  </a:lnTo>
                  <a:lnTo>
                    <a:pt x="959" y="214"/>
                  </a:lnTo>
                  <a:lnTo>
                    <a:pt x="959" y="215"/>
                  </a:lnTo>
                  <a:lnTo>
                    <a:pt x="959" y="216"/>
                  </a:lnTo>
                  <a:lnTo>
                    <a:pt x="960" y="216"/>
                  </a:lnTo>
                  <a:lnTo>
                    <a:pt x="960" y="217"/>
                  </a:lnTo>
                  <a:lnTo>
                    <a:pt x="961" y="217"/>
                  </a:lnTo>
                  <a:lnTo>
                    <a:pt x="962" y="217"/>
                  </a:lnTo>
                  <a:lnTo>
                    <a:pt x="963" y="216"/>
                  </a:lnTo>
                  <a:lnTo>
                    <a:pt x="964" y="216"/>
                  </a:lnTo>
                  <a:lnTo>
                    <a:pt x="965" y="216"/>
                  </a:lnTo>
                  <a:lnTo>
                    <a:pt x="965" y="217"/>
                  </a:lnTo>
                  <a:lnTo>
                    <a:pt x="965" y="218"/>
                  </a:lnTo>
                  <a:lnTo>
                    <a:pt x="965" y="219"/>
                  </a:lnTo>
                  <a:lnTo>
                    <a:pt x="965" y="220"/>
                  </a:lnTo>
                  <a:lnTo>
                    <a:pt x="965" y="221"/>
                  </a:lnTo>
                  <a:lnTo>
                    <a:pt x="964" y="223"/>
                  </a:lnTo>
                  <a:lnTo>
                    <a:pt x="964" y="224"/>
                  </a:lnTo>
                  <a:lnTo>
                    <a:pt x="963" y="225"/>
                  </a:lnTo>
                  <a:lnTo>
                    <a:pt x="962" y="226"/>
                  </a:lnTo>
                  <a:lnTo>
                    <a:pt x="961" y="227"/>
                  </a:lnTo>
                  <a:lnTo>
                    <a:pt x="960" y="227"/>
                  </a:lnTo>
                  <a:lnTo>
                    <a:pt x="959" y="226"/>
                  </a:lnTo>
                  <a:lnTo>
                    <a:pt x="959" y="225"/>
                  </a:lnTo>
                  <a:lnTo>
                    <a:pt x="958" y="225"/>
                  </a:lnTo>
                  <a:lnTo>
                    <a:pt x="958" y="224"/>
                  </a:lnTo>
                  <a:lnTo>
                    <a:pt x="957" y="225"/>
                  </a:lnTo>
                  <a:lnTo>
                    <a:pt x="957" y="226"/>
                  </a:lnTo>
                  <a:lnTo>
                    <a:pt x="956" y="228"/>
                  </a:lnTo>
                  <a:lnTo>
                    <a:pt x="956" y="229"/>
                  </a:lnTo>
                  <a:lnTo>
                    <a:pt x="956" y="230"/>
                  </a:lnTo>
                  <a:lnTo>
                    <a:pt x="957" y="231"/>
                  </a:lnTo>
                  <a:lnTo>
                    <a:pt x="957" y="232"/>
                  </a:lnTo>
                  <a:lnTo>
                    <a:pt x="958" y="232"/>
                  </a:lnTo>
                  <a:lnTo>
                    <a:pt x="958" y="233"/>
                  </a:lnTo>
                  <a:lnTo>
                    <a:pt x="959" y="233"/>
                  </a:lnTo>
                  <a:lnTo>
                    <a:pt x="959" y="234"/>
                  </a:lnTo>
                  <a:lnTo>
                    <a:pt x="960" y="234"/>
                  </a:lnTo>
                  <a:lnTo>
                    <a:pt x="960" y="235"/>
                  </a:lnTo>
                  <a:lnTo>
                    <a:pt x="961" y="235"/>
                  </a:lnTo>
                  <a:lnTo>
                    <a:pt x="962" y="235"/>
                  </a:lnTo>
                  <a:lnTo>
                    <a:pt x="963" y="236"/>
                  </a:lnTo>
                  <a:lnTo>
                    <a:pt x="964" y="236"/>
                  </a:lnTo>
                  <a:lnTo>
                    <a:pt x="965" y="236"/>
                  </a:lnTo>
                  <a:lnTo>
                    <a:pt x="966" y="236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69" y="236"/>
                  </a:lnTo>
                  <a:lnTo>
                    <a:pt x="970" y="236"/>
                  </a:lnTo>
                  <a:lnTo>
                    <a:pt x="971" y="236"/>
                  </a:lnTo>
                  <a:lnTo>
                    <a:pt x="971" y="237"/>
                  </a:lnTo>
                  <a:lnTo>
                    <a:pt x="972" y="237"/>
                  </a:lnTo>
                  <a:lnTo>
                    <a:pt x="973" y="238"/>
                  </a:lnTo>
                  <a:lnTo>
                    <a:pt x="975" y="239"/>
                  </a:lnTo>
                  <a:lnTo>
                    <a:pt x="977" y="239"/>
                  </a:lnTo>
                  <a:lnTo>
                    <a:pt x="978" y="240"/>
                  </a:lnTo>
                  <a:lnTo>
                    <a:pt x="979" y="240"/>
                  </a:lnTo>
                  <a:lnTo>
                    <a:pt x="979" y="241"/>
                  </a:lnTo>
                  <a:lnTo>
                    <a:pt x="980" y="241"/>
                  </a:lnTo>
                  <a:lnTo>
                    <a:pt x="980" y="242"/>
                  </a:lnTo>
                  <a:lnTo>
                    <a:pt x="981" y="243"/>
                  </a:lnTo>
                  <a:lnTo>
                    <a:pt x="982" y="243"/>
                  </a:lnTo>
                  <a:lnTo>
                    <a:pt x="982" y="244"/>
                  </a:lnTo>
                  <a:lnTo>
                    <a:pt x="983" y="244"/>
                  </a:lnTo>
                  <a:lnTo>
                    <a:pt x="984" y="244"/>
                  </a:lnTo>
                  <a:lnTo>
                    <a:pt x="985" y="244"/>
                  </a:lnTo>
                  <a:lnTo>
                    <a:pt x="984" y="244"/>
                  </a:lnTo>
                  <a:lnTo>
                    <a:pt x="985" y="244"/>
                  </a:lnTo>
                  <a:lnTo>
                    <a:pt x="986" y="245"/>
                  </a:lnTo>
                  <a:lnTo>
                    <a:pt x="987" y="245"/>
                  </a:lnTo>
                  <a:lnTo>
                    <a:pt x="988" y="245"/>
                  </a:lnTo>
                  <a:lnTo>
                    <a:pt x="989" y="246"/>
                  </a:lnTo>
                  <a:lnTo>
                    <a:pt x="990" y="246"/>
                  </a:lnTo>
                  <a:lnTo>
                    <a:pt x="991" y="246"/>
                  </a:lnTo>
                  <a:lnTo>
                    <a:pt x="994" y="245"/>
                  </a:lnTo>
                  <a:lnTo>
                    <a:pt x="995" y="245"/>
                  </a:lnTo>
                  <a:lnTo>
                    <a:pt x="996" y="244"/>
                  </a:lnTo>
                  <a:lnTo>
                    <a:pt x="997" y="244"/>
                  </a:lnTo>
                  <a:lnTo>
                    <a:pt x="998" y="244"/>
                  </a:lnTo>
                  <a:lnTo>
                    <a:pt x="998" y="243"/>
                  </a:lnTo>
                  <a:lnTo>
                    <a:pt x="999" y="244"/>
                  </a:lnTo>
                  <a:lnTo>
                    <a:pt x="999" y="243"/>
                  </a:lnTo>
                  <a:lnTo>
                    <a:pt x="1000" y="243"/>
                  </a:lnTo>
                  <a:lnTo>
                    <a:pt x="1001" y="243"/>
                  </a:lnTo>
                  <a:lnTo>
                    <a:pt x="1001" y="242"/>
                  </a:lnTo>
                  <a:lnTo>
                    <a:pt x="1001" y="241"/>
                  </a:lnTo>
                  <a:lnTo>
                    <a:pt x="1002" y="241"/>
                  </a:lnTo>
                  <a:lnTo>
                    <a:pt x="1002" y="240"/>
                  </a:lnTo>
                  <a:lnTo>
                    <a:pt x="1003" y="240"/>
                  </a:lnTo>
                  <a:lnTo>
                    <a:pt x="1004" y="239"/>
                  </a:lnTo>
                  <a:lnTo>
                    <a:pt x="1005" y="239"/>
                  </a:lnTo>
                  <a:lnTo>
                    <a:pt x="1005" y="238"/>
                  </a:lnTo>
                  <a:lnTo>
                    <a:pt x="1005" y="237"/>
                  </a:lnTo>
                  <a:lnTo>
                    <a:pt x="1005" y="236"/>
                  </a:lnTo>
                  <a:lnTo>
                    <a:pt x="1005" y="235"/>
                  </a:lnTo>
                  <a:lnTo>
                    <a:pt x="1005" y="234"/>
                  </a:lnTo>
                  <a:lnTo>
                    <a:pt x="1006" y="234"/>
                  </a:lnTo>
                  <a:lnTo>
                    <a:pt x="1007" y="234"/>
                  </a:lnTo>
                  <a:lnTo>
                    <a:pt x="1008" y="235"/>
                  </a:lnTo>
                  <a:lnTo>
                    <a:pt x="1008" y="236"/>
                  </a:lnTo>
                  <a:lnTo>
                    <a:pt x="1009" y="236"/>
                  </a:lnTo>
                  <a:lnTo>
                    <a:pt x="1009" y="235"/>
                  </a:lnTo>
                  <a:lnTo>
                    <a:pt x="1010" y="234"/>
                  </a:lnTo>
                  <a:lnTo>
                    <a:pt x="1010" y="233"/>
                  </a:lnTo>
                  <a:lnTo>
                    <a:pt x="1010" y="232"/>
                  </a:lnTo>
                  <a:lnTo>
                    <a:pt x="1010" y="231"/>
                  </a:lnTo>
                  <a:lnTo>
                    <a:pt x="1010" y="230"/>
                  </a:lnTo>
                  <a:lnTo>
                    <a:pt x="1010" y="229"/>
                  </a:lnTo>
                  <a:lnTo>
                    <a:pt x="1011" y="228"/>
                  </a:lnTo>
                  <a:lnTo>
                    <a:pt x="1012" y="228"/>
                  </a:lnTo>
                  <a:lnTo>
                    <a:pt x="1013" y="228"/>
                  </a:lnTo>
                  <a:lnTo>
                    <a:pt x="1014" y="230"/>
                  </a:lnTo>
                  <a:lnTo>
                    <a:pt x="1014" y="231"/>
                  </a:lnTo>
                  <a:lnTo>
                    <a:pt x="1015" y="231"/>
                  </a:lnTo>
                  <a:lnTo>
                    <a:pt x="1015" y="230"/>
                  </a:lnTo>
                  <a:lnTo>
                    <a:pt x="1016" y="230"/>
                  </a:lnTo>
                  <a:lnTo>
                    <a:pt x="1016" y="229"/>
                  </a:lnTo>
                  <a:lnTo>
                    <a:pt x="1016" y="228"/>
                  </a:lnTo>
                  <a:lnTo>
                    <a:pt x="1016" y="227"/>
                  </a:lnTo>
                  <a:lnTo>
                    <a:pt x="1016" y="226"/>
                  </a:lnTo>
                  <a:lnTo>
                    <a:pt x="1015" y="225"/>
                  </a:lnTo>
                  <a:lnTo>
                    <a:pt x="1015" y="224"/>
                  </a:lnTo>
                  <a:lnTo>
                    <a:pt x="1015" y="223"/>
                  </a:lnTo>
                  <a:lnTo>
                    <a:pt x="1015" y="222"/>
                  </a:lnTo>
                  <a:lnTo>
                    <a:pt x="1015" y="221"/>
                  </a:lnTo>
                  <a:lnTo>
                    <a:pt x="1016" y="221"/>
                  </a:lnTo>
                  <a:lnTo>
                    <a:pt x="1017" y="221"/>
                  </a:lnTo>
                  <a:lnTo>
                    <a:pt x="1017" y="222"/>
                  </a:lnTo>
                  <a:lnTo>
                    <a:pt x="1018" y="223"/>
                  </a:lnTo>
                  <a:lnTo>
                    <a:pt x="1020" y="223"/>
                  </a:lnTo>
                  <a:lnTo>
                    <a:pt x="1021" y="223"/>
                  </a:lnTo>
                  <a:lnTo>
                    <a:pt x="1022" y="223"/>
                  </a:lnTo>
                  <a:lnTo>
                    <a:pt x="1022" y="222"/>
                  </a:lnTo>
                  <a:lnTo>
                    <a:pt x="1022" y="220"/>
                  </a:lnTo>
                  <a:lnTo>
                    <a:pt x="1022" y="219"/>
                  </a:lnTo>
                  <a:lnTo>
                    <a:pt x="1022" y="218"/>
                  </a:lnTo>
                  <a:lnTo>
                    <a:pt x="1022" y="217"/>
                  </a:lnTo>
                  <a:lnTo>
                    <a:pt x="1022" y="216"/>
                  </a:lnTo>
                  <a:lnTo>
                    <a:pt x="1023" y="216"/>
                  </a:lnTo>
                  <a:lnTo>
                    <a:pt x="1023" y="215"/>
                  </a:lnTo>
                  <a:lnTo>
                    <a:pt x="1024" y="215"/>
                  </a:lnTo>
                  <a:lnTo>
                    <a:pt x="1025" y="215"/>
                  </a:lnTo>
                  <a:lnTo>
                    <a:pt x="1026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30" y="215"/>
                  </a:lnTo>
                  <a:lnTo>
                    <a:pt x="1032" y="213"/>
                  </a:lnTo>
                  <a:lnTo>
                    <a:pt x="1033" y="213"/>
                  </a:lnTo>
                  <a:lnTo>
                    <a:pt x="1033" y="212"/>
                  </a:lnTo>
                  <a:lnTo>
                    <a:pt x="1034" y="212"/>
                  </a:lnTo>
                  <a:lnTo>
                    <a:pt x="1035" y="211"/>
                  </a:lnTo>
                  <a:lnTo>
                    <a:pt x="1035" y="210"/>
                  </a:lnTo>
                  <a:lnTo>
                    <a:pt x="1036" y="210"/>
                  </a:lnTo>
                  <a:lnTo>
                    <a:pt x="1036" y="208"/>
                  </a:lnTo>
                  <a:lnTo>
                    <a:pt x="1037" y="208"/>
                  </a:lnTo>
                  <a:lnTo>
                    <a:pt x="1037" y="207"/>
                  </a:lnTo>
                  <a:lnTo>
                    <a:pt x="1038" y="206"/>
                  </a:lnTo>
                  <a:lnTo>
                    <a:pt x="1039" y="204"/>
                  </a:lnTo>
                  <a:lnTo>
                    <a:pt x="1039" y="203"/>
                  </a:lnTo>
                  <a:lnTo>
                    <a:pt x="1039" y="202"/>
                  </a:lnTo>
                  <a:lnTo>
                    <a:pt x="1040" y="201"/>
                  </a:lnTo>
                  <a:lnTo>
                    <a:pt x="1041" y="201"/>
                  </a:lnTo>
                  <a:lnTo>
                    <a:pt x="1041" y="200"/>
                  </a:lnTo>
                  <a:lnTo>
                    <a:pt x="1041" y="199"/>
                  </a:lnTo>
                  <a:lnTo>
                    <a:pt x="1042" y="199"/>
                  </a:lnTo>
                  <a:lnTo>
                    <a:pt x="1042" y="198"/>
                  </a:lnTo>
                  <a:lnTo>
                    <a:pt x="1042" y="197"/>
                  </a:lnTo>
                  <a:lnTo>
                    <a:pt x="1043" y="197"/>
                  </a:lnTo>
                  <a:lnTo>
                    <a:pt x="1044" y="197"/>
                  </a:lnTo>
                  <a:lnTo>
                    <a:pt x="1045" y="197"/>
                  </a:lnTo>
                  <a:lnTo>
                    <a:pt x="1046" y="196"/>
                  </a:lnTo>
                  <a:lnTo>
                    <a:pt x="1047" y="196"/>
                  </a:lnTo>
                  <a:lnTo>
                    <a:pt x="1047" y="195"/>
                  </a:lnTo>
                  <a:lnTo>
                    <a:pt x="1048" y="195"/>
                  </a:lnTo>
                  <a:lnTo>
                    <a:pt x="1049" y="195"/>
                  </a:lnTo>
                  <a:lnTo>
                    <a:pt x="1049" y="196"/>
                  </a:lnTo>
                  <a:lnTo>
                    <a:pt x="1050" y="195"/>
                  </a:lnTo>
                  <a:lnTo>
                    <a:pt x="1051" y="195"/>
                  </a:lnTo>
                  <a:lnTo>
                    <a:pt x="1051" y="196"/>
                  </a:lnTo>
                  <a:lnTo>
                    <a:pt x="1052" y="196"/>
                  </a:lnTo>
                  <a:lnTo>
                    <a:pt x="1053" y="196"/>
                  </a:lnTo>
                  <a:lnTo>
                    <a:pt x="1052" y="196"/>
                  </a:lnTo>
                  <a:lnTo>
                    <a:pt x="1053" y="197"/>
                  </a:lnTo>
                  <a:lnTo>
                    <a:pt x="1055" y="197"/>
                  </a:lnTo>
                  <a:lnTo>
                    <a:pt x="1056" y="197"/>
                  </a:lnTo>
                  <a:lnTo>
                    <a:pt x="1056" y="198"/>
                  </a:lnTo>
                  <a:lnTo>
                    <a:pt x="1058" y="199"/>
                  </a:lnTo>
                  <a:lnTo>
                    <a:pt x="1059" y="199"/>
                  </a:lnTo>
                  <a:lnTo>
                    <a:pt x="1060" y="200"/>
                  </a:lnTo>
                  <a:lnTo>
                    <a:pt x="1061" y="200"/>
                  </a:lnTo>
                  <a:lnTo>
                    <a:pt x="1062" y="201"/>
                  </a:lnTo>
                  <a:lnTo>
                    <a:pt x="1063" y="201"/>
                  </a:lnTo>
                  <a:lnTo>
                    <a:pt x="1063" y="202"/>
                  </a:lnTo>
                  <a:lnTo>
                    <a:pt x="1064" y="202"/>
                  </a:lnTo>
                  <a:lnTo>
                    <a:pt x="1064" y="203"/>
                  </a:lnTo>
                  <a:lnTo>
                    <a:pt x="1065" y="203"/>
                  </a:lnTo>
                  <a:lnTo>
                    <a:pt x="1067" y="203"/>
                  </a:lnTo>
                  <a:lnTo>
                    <a:pt x="1067" y="204"/>
                  </a:lnTo>
                  <a:lnTo>
                    <a:pt x="1068" y="205"/>
                  </a:lnTo>
                  <a:lnTo>
                    <a:pt x="1068" y="206"/>
                  </a:lnTo>
                  <a:lnTo>
                    <a:pt x="1069" y="206"/>
                  </a:lnTo>
                  <a:lnTo>
                    <a:pt x="1070" y="206"/>
                  </a:lnTo>
                  <a:lnTo>
                    <a:pt x="1070" y="207"/>
                  </a:lnTo>
                  <a:lnTo>
                    <a:pt x="1070" y="208"/>
                  </a:lnTo>
                  <a:lnTo>
                    <a:pt x="1071" y="208"/>
                  </a:lnTo>
                  <a:lnTo>
                    <a:pt x="1072" y="208"/>
                  </a:lnTo>
                  <a:lnTo>
                    <a:pt x="1072" y="209"/>
                  </a:lnTo>
                  <a:lnTo>
                    <a:pt x="1073" y="209"/>
                  </a:lnTo>
                  <a:lnTo>
                    <a:pt x="1072" y="209"/>
                  </a:lnTo>
                  <a:lnTo>
                    <a:pt x="1072" y="210"/>
                  </a:lnTo>
                  <a:lnTo>
                    <a:pt x="1072" y="211"/>
                  </a:lnTo>
                  <a:lnTo>
                    <a:pt x="1071" y="211"/>
                  </a:lnTo>
                  <a:lnTo>
                    <a:pt x="1071" y="212"/>
                  </a:lnTo>
                  <a:lnTo>
                    <a:pt x="1070" y="212"/>
                  </a:lnTo>
                  <a:lnTo>
                    <a:pt x="1070" y="213"/>
                  </a:lnTo>
                  <a:lnTo>
                    <a:pt x="1071" y="214"/>
                  </a:lnTo>
                  <a:lnTo>
                    <a:pt x="1071" y="215"/>
                  </a:lnTo>
                  <a:lnTo>
                    <a:pt x="1072" y="216"/>
                  </a:lnTo>
                  <a:lnTo>
                    <a:pt x="1072" y="217"/>
                  </a:lnTo>
                  <a:lnTo>
                    <a:pt x="1071" y="218"/>
                  </a:lnTo>
                  <a:lnTo>
                    <a:pt x="1071" y="219"/>
                  </a:lnTo>
                  <a:lnTo>
                    <a:pt x="1070" y="219"/>
                  </a:lnTo>
                  <a:lnTo>
                    <a:pt x="1070" y="220"/>
                  </a:lnTo>
                  <a:lnTo>
                    <a:pt x="1070" y="221"/>
                  </a:lnTo>
                  <a:lnTo>
                    <a:pt x="1070" y="222"/>
                  </a:lnTo>
                  <a:lnTo>
                    <a:pt x="1071" y="223"/>
                  </a:lnTo>
                  <a:lnTo>
                    <a:pt x="1072" y="223"/>
                  </a:lnTo>
                  <a:lnTo>
                    <a:pt x="1073" y="224"/>
                  </a:lnTo>
                  <a:lnTo>
                    <a:pt x="1073" y="225"/>
                  </a:lnTo>
                  <a:lnTo>
                    <a:pt x="1073" y="226"/>
                  </a:lnTo>
                  <a:lnTo>
                    <a:pt x="1074" y="226"/>
                  </a:lnTo>
                  <a:lnTo>
                    <a:pt x="1075" y="227"/>
                  </a:lnTo>
                  <a:lnTo>
                    <a:pt x="1076" y="227"/>
                  </a:lnTo>
                  <a:lnTo>
                    <a:pt x="1077" y="226"/>
                  </a:lnTo>
                  <a:lnTo>
                    <a:pt x="1078" y="226"/>
                  </a:lnTo>
                  <a:lnTo>
                    <a:pt x="1079" y="226"/>
                  </a:lnTo>
                  <a:lnTo>
                    <a:pt x="1081" y="226"/>
                  </a:lnTo>
                  <a:lnTo>
                    <a:pt x="1082" y="227"/>
                  </a:lnTo>
                  <a:lnTo>
                    <a:pt x="1082" y="228"/>
                  </a:lnTo>
                  <a:lnTo>
                    <a:pt x="1083" y="228"/>
                  </a:lnTo>
                  <a:lnTo>
                    <a:pt x="1084" y="228"/>
                  </a:lnTo>
                  <a:lnTo>
                    <a:pt x="1084" y="227"/>
                  </a:lnTo>
                  <a:lnTo>
                    <a:pt x="1086" y="226"/>
                  </a:lnTo>
                  <a:lnTo>
                    <a:pt x="1087" y="226"/>
                  </a:lnTo>
                  <a:lnTo>
                    <a:pt x="1087" y="225"/>
                  </a:lnTo>
                  <a:lnTo>
                    <a:pt x="1088" y="225"/>
                  </a:lnTo>
                  <a:lnTo>
                    <a:pt x="1090" y="224"/>
                  </a:lnTo>
                  <a:lnTo>
                    <a:pt x="1090" y="223"/>
                  </a:lnTo>
                  <a:lnTo>
                    <a:pt x="1091" y="223"/>
                  </a:lnTo>
                  <a:lnTo>
                    <a:pt x="1092" y="223"/>
                  </a:lnTo>
                  <a:lnTo>
                    <a:pt x="1092" y="222"/>
                  </a:lnTo>
                  <a:lnTo>
                    <a:pt x="1092" y="223"/>
                  </a:lnTo>
                  <a:lnTo>
                    <a:pt x="1093" y="222"/>
                  </a:lnTo>
                  <a:lnTo>
                    <a:pt x="1094" y="222"/>
                  </a:lnTo>
                  <a:lnTo>
                    <a:pt x="1096" y="221"/>
                  </a:lnTo>
                  <a:lnTo>
                    <a:pt x="1097" y="221"/>
                  </a:lnTo>
                  <a:lnTo>
                    <a:pt x="1097" y="220"/>
                  </a:lnTo>
                  <a:lnTo>
                    <a:pt x="1099" y="219"/>
                  </a:lnTo>
                  <a:lnTo>
                    <a:pt x="1100" y="219"/>
                  </a:lnTo>
                  <a:lnTo>
                    <a:pt x="1101" y="219"/>
                  </a:lnTo>
                  <a:lnTo>
                    <a:pt x="1102" y="220"/>
                  </a:lnTo>
                  <a:lnTo>
                    <a:pt x="1103" y="220"/>
                  </a:lnTo>
                  <a:lnTo>
                    <a:pt x="1104" y="220"/>
                  </a:lnTo>
                  <a:lnTo>
                    <a:pt x="1104" y="221"/>
                  </a:lnTo>
                  <a:lnTo>
                    <a:pt x="1104" y="222"/>
                  </a:lnTo>
                  <a:lnTo>
                    <a:pt x="1104" y="223"/>
                  </a:lnTo>
                  <a:lnTo>
                    <a:pt x="1104" y="225"/>
                  </a:lnTo>
                  <a:lnTo>
                    <a:pt x="1104" y="228"/>
                  </a:lnTo>
                  <a:lnTo>
                    <a:pt x="1104" y="229"/>
                  </a:lnTo>
                  <a:lnTo>
                    <a:pt x="1104" y="231"/>
                  </a:lnTo>
                  <a:lnTo>
                    <a:pt x="1104" y="232"/>
                  </a:lnTo>
                  <a:lnTo>
                    <a:pt x="1104" y="234"/>
                  </a:lnTo>
                  <a:lnTo>
                    <a:pt x="1104" y="239"/>
                  </a:lnTo>
                  <a:lnTo>
                    <a:pt x="1104" y="241"/>
                  </a:lnTo>
                  <a:lnTo>
                    <a:pt x="1104" y="245"/>
                  </a:lnTo>
                  <a:lnTo>
                    <a:pt x="1104" y="251"/>
                  </a:lnTo>
                  <a:lnTo>
                    <a:pt x="1104" y="254"/>
                  </a:lnTo>
                  <a:lnTo>
                    <a:pt x="1104" y="256"/>
                  </a:lnTo>
                  <a:lnTo>
                    <a:pt x="1104" y="258"/>
                  </a:lnTo>
                  <a:lnTo>
                    <a:pt x="1104" y="260"/>
                  </a:lnTo>
                  <a:lnTo>
                    <a:pt x="1104" y="262"/>
                  </a:lnTo>
                  <a:lnTo>
                    <a:pt x="1104" y="266"/>
                  </a:lnTo>
                  <a:lnTo>
                    <a:pt x="1104" y="269"/>
                  </a:lnTo>
                  <a:lnTo>
                    <a:pt x="1105" y="271"/>
                  </a:lnTo>
                  <a:lnTo>
                    <a:pt x="1105" y="272"/>
                  </a:lnTo>
                  <a:lnTo>
                    <a:pt x="1105" y="273"/>
                  </a:lnTo>
                  <a:lnTo>
                    <a:pt x="1105" y="277"/>
                  </a:lnTo>
                  <a:lnTo>
                    <a:pt x="1105" y="278"/>
                  </a:lnTo>
                  <a:lnTo>
                    <a:pt x="1105" y="279"/>
                  </a:lnTo>
                  <a:lnTo>
                    <a:pt x="1105" y="283"/>
                  </a:lnTo>
                  <a:lnTo>
                    <a:pt x="1105" y="284"/>
                  </a:lnTo>
                  <a:lnTo>
                    <a:pt x="1105" y="289"/>
                  </a:lnTo>
                  <a:lnTo>
                    <a:pt x="1105" y="291"/>
                  </a:lnTo>
                  <a:lnTo>
                    <a:pt x="1105" y="293"/>
                  </a:lnTo>
                  <a:lnTo>
                    <a:pt x="1105" y="297"/>
                  </a:lnTo>
                  <a:lnTo>
                    <a:pt x="1105" y="298"/>
                  </a:lnTo>
                  <a:lnTo>
                    <a:pt x="1105" y="300"/>
                  </a:lnTo>
                  <a:lnTo>
                    <a:pt x="1105" y="302"/>
                  </a:lnTo>
                  <a:lnTo>
                    <a:pt x="1105" y="303"/>
                  </a:lnTo>
                  <a:lnTo>
                    <a:pt x="1105" y="306"/>
                  </a:lnTo>
                  <a:lnTo>
                    <a:pt x="1105" y="309"/>
                  </a:lnTo>
                  <a:lnTo>
                    <a:pt x="1105" y="311"/>
                  </a:lnTo>
                  <a:lnTo>
                    <a:pt x="1105" y="312"/>
                  </a:lnTo>
                  <a:lnTo>
                    <a:pt x="1106" y="316"/>
                  </a:lnTo>
                  <a:lnTo>
                    <a:pt x="1106" y="319"/>
                  </a:lnTo>
                  <a:lnTo>
                    <a:pt x="1106" y="321"/>
                  </a:lnTo>
                  <a:lnTo>
                    <a:pt x="1106" y="325"/>
                  </a:lnTo>
                  <a:lnTo>
                    <a:pt x="1106" y="326"/>
                  </a:lnTo>
                  <a:lnTo>
                    <a:pt x="1106" y="331"/>
                  </a:lnTo>
                  <a:lnTo>
                    <a:pt x="1106" y="334"/>
                  </a:lnTo>
                  <a:lnTo>
                    <a:pt x="1106" y="335"/>
                  </a:lnTo>
                  <a:lnTo>
                    <a:pt x="1106" y="339"/>
                  </a:lnTo>
                  <a:lnTo>
                    <a:pt x="1106" y="340"/>
                  </a:lnTo>
                  <a:lnTo>
                    <a:pt x="1106" y="342"/>
                  </a:lnTo>
                  <a:lnTo>
                    <a:pt x="1106" y="345"/>
                  </a:lnTo>
                  <a:lnTo>
                    <a:pt x="1106" y="349"/>
                  </a:lnTo>
                  <a:lnTo>
                    <a:pt x="1106" y="350"/>
                  </a:lnTo>
                  <a:lnTo>
                    <a:pt x="1106" y="352"/>
                  </a:lnTo>
                  <a:lnTo>
                    <a:pt x="1106" y="355"/>
                  </a:lnTo>
                  <a:lnTo>
                    <a:pt x="1106" y="356"/>
                  </a:lnTo>
                  <a:lnTo>
                    <a:pt x="1106" y="357"/>
                  </a:lnTo>
                  <a:lnTo>
                    <a:pt x="1106" y="360"/>
                  </a:lnTo>
                  <a:lnTo>
                    <a:pt x="1106" y="361"/>
                  </a:lnTo>
                  <a:lnTo>
                    <a:pt x="1106" y="364"/>
                  </a:lnTo>
                  <a:lnTo>
                    <a:pt x="1106" y="365"/>
                  </a:lnTo>
                  <a:lnTo>
                    <a:pt x="1106" y="366"/>
                  </a:lnTo>
                  <a:lnTo>
                    <a:pt x="1106" y="367"/>
                  </a:lnTo>
                  <a:lnTo>
                    <a:pt x="1106" y="369"/>
                  </a:lnTo>
                  <a:lnTo>
                    <a:pt x="1107" y="371"/>
                  </a:lnTo>
                  <a:lnTo>
                    <a:pt x="1107" y="372"/>
                  </a:lnTo>
                  <a:lnTo>
                    <a:pt x="1107" y="373"/>
                  </a:lnTo>
                  <a:lnTo>
                    <a:pt x="1107" y="374"/>
                  </a:lnTo>
                  <a:lnTo>
                    <a:pt x="1107" y="378"/>
                  </a:lnTo>
                  <a:lnTo>
                    <a:pt x="1107" y="381"/>
                  </a:lnTo>
                  <a:lnTo>
                    <a:pt x="1107" y="382"/>
                  </a:lnTo>
                  <a:lnTo>
                    <a:pt x="1107" y="385"/>
                  </a:lnTo>
                  <a:lnTo>
                    <a:pt x="1107" y="387"/>
                  </a:lnTo>
                  <a:lnTo>
                    <a:pt x="1106" y="387"/>
                  </a:lnTo>
                  <a:lnTo>
                    <a:pt x="1103" y="387"/>
                  </a:lnTo>
                  <a:lnTo>
                    <a:pt x="1100" y="388"/>
                  </a:lnTo>
                  <a:lnTo>
                    <a:pt x="1098" y="388"/>
                  </a:lnTo>
                  <a:lnTo>
                    <a:pt x="1096" y="388"/>
                  </a:lnTo>
                  <a:lnTo>
                    <a:pt x="1094" y="388"/>
                  </a:lnTo>
                  <a:lnTo>
                    <a:pt x="1093" y="388"/>
                  </a:lnTo>
                  <a:lnTo>
                    <a:pt x="1092" y="388"/>
                  </a:lnTo>
                  <a:lnTo>
                    <a:pt x="1090" y="388"/>
                  </a:lnTo>
                  <a:lnTo>
                    <a:pt x="1085" y="388"/>
                  </a:lnTo>
                  <a:lnTo>
                    <a:pt x="1084" y="388"/>
                  </a:lnTo>
                  <a:lnTo>
                    <a:pt x="1083" y="388"/>
                  </a:lnTo>
                  <a:lnTo>
                    <a:pt x="1080" y="388"/>
                  </a:lnTo>
                  <a:lnTo>
                    <a:pt x="1079" y="388"/>
                  </a:lnTo>
                  <a:lnTo>
                    <a:pt x="1075" y="388"/>
                  </a:lnTo>
                  <a:lnTo>
                    <a:pt x="1073" y="388"/>
                  </a:lnTo>
                  <a:lnTo>
                    <a:pt x="1071" y="388"/>
                  </a:lnTo>
                  <a:lnTo>
                    <a:pt x="1070" y="388"/>
                  </a:lnTo>
                  <a:lnTo>
                    <a:pt x="1069" y="388"/>
                  </a:lnTo>
                  <a:lnTo>
                    <a:pt x="1068" y="388"/>
                  </a:lnTo>
                  <a:lnTo>
                    <a:pt x="1066" y="388"/>
                  </a:lnTo>
                  <a:lnTo>
                    <a:pt x="1063" y="389"/>
                  </a:lnTo>
                  <a:lnTo>
                    <a:pt x="1062" y="389"/>
                  </a:lnTo>
                  <a:lnTo>
                    <a:pt x="1061" y="389"/>
                  </a:lnTo>
                  <a:lnTo>
                    <a:pt x="1059" y="389"/>
                  </a:lnTo>
                  <a:lnTo>
                    <a:pt x="1058" y="389"/>
                  </a:lnTo>
                  <a:lnTo>
                    <a:pt x="1050" y="389"/>
                  </a:lnTo>
                  <a:lnTo>
                    <a:pt x="1049" y="389"/>
                  </a:lnTo>
                  <a:lnTo>
                    <a:pt x="1048" y="389"/>
                  </a:lnTo>
                  <a:lnTo>
                    <a:pt x="1045" y="389"/>
                  </a:lnTo>
                  <a:lnTo>
                    <a:pt x="1044" y="389"/>
                  </a:lnTo>
                  <a:lnTo>
                    <a:pt x="1043" y="389"/>
                  </a:lnTo>
                  <a:lnTo>
                    <a:pt x="1040" y="389"/>
                  </a:lnTo>
                  <a:lnTo>
                    <a:pt x="1039" y="389"/>
                  </a:lnTo>
                  <a:lnTo>
                    <a:pt x="1037" y="389"/>
                  </a:lnTo>
                  <a:lnTo>
                    <a:pt x="1034" y="389"/>
                  </a:lnTo>
                  <a:lnTo>
                    <a:pt x="1029" y="389"/>
                  </a:lnTo>
                  <a:lnTo>
                    <a:pt x="1028" y="389"/>
                  </a:lnTo>
                  <a:lnTo>
                    <a:pt x="1026" y="389"/>
                  </a:lnTo>
                  <a:lnTo>
                    <a:pt x="1025" y="389"/>
                  </a:lnTo>
                  <a:lnTo>
                    <a:pt x="1024" y="389"/>
                  </a:lnTo>
                  <a:lnTo>
                    <a:pt x="1023" y="389"/>
                  </a:lnTo>
                  <a:lnTo>
                    <a:pt x="1022" y="389"/>
                  </a:lnTo>
                  <a:lnTo>
                    <a:pt x="1021" y="389"/>
                  </a:lnTo>
                  <a:lnTo>
                    <a:pt x="1020" y="389"/>
                  </a:lnTo>
                  <a:lnTo>
                    <a:pt x="1018" y="389"/>
                  </a:lnTo>
                  <a:lnTo>
                    <a:pt x="1017" y="389"/>
                  </a:lnTo>
                  <a:lnTo>
                    <a:pt x="1016" y="389"/>
                  </a:lnTo>
                  <a:lnTo>
                    <a:pt x="1015" y="389"/>
                  </a:lnTo>
                  <a:lnTo>
                    <a:pt x="1012" y="389"/>
                  </a:lnTo>
                  <a:lnTo>
                    <a:pt x="1011" y="389"/>
                  </a:lnTo>
                  <a:lnTo>
                    <a:pt x="1009" y="389"/>
                  </a:lnTo>
                  <a:lnTo>
                    <a:pt x="1008" y="389"/>
                  </a:lnTo>
                  <a:lnTo>
                    <a:pt x="1006" y="389"/>
                  </a:lnTo>
                  <a:lnTo>
                    <a:pt x="1005" y="389"/>
                  </a:lnTo>
                  <a:lnTo>
                    <a:pt x="1004" y="389"/>
                  </a:lnTo>
                  <a:lnTo>
                    <a:pt x="1001" y="389"/>
                  </a:lnTo>
                  <a:lnTo>
                    <a:pt x="999" y="389"/>
                  </a:lnTo>
                  <a:lnTo>
                    <a:pt x="995" y="389"/>
                  </a:lnTo>
                  <a:lnTo>
                    <a:pt x="992" y="389"/>
                  </a:lnTo>
                  <a:lnTo>
                    <a:pt x="991" y="389"/>
                  </a:lnTo>
                  <a:lnTo>
                    <a:pt x="989" y="389"/>
                  </a:lnTo>
                  <a:lnTo>
                    <a:pt x="987" y="389"/>
                  </a:lnTo>
                  <a:lnTo>
                    <a:pt x="983" y="389"/>
                  </a:lnTo>
                  <a:lnTo>
                    <a:pt x="981" y="389"/>
                  </a:lnTo>
                  <a:lnTo>
                    <a:pt x="979" y="389"/>
                  </a:lnTo>
                  <a:lnTo>
                    <a:pt x="979" y="390"/>
                  </a:lnTo>
                  <a:lnTo>
                    <a:pt x="979" y="394"/>
                  </a:lnTo>
                  <a:lnTo>
                    <a:pt x="979" y="396"/>
                  </a:lnTo>
                  <a:lnTo>
                    <a:pt x="979" y="397"/>
                  </a:lnTo>
                  <a:lnTo>
                    <a:pt x="979" y="402"/>
                  </a:lnTo>
                  <a:lnTo>
                    <a:pt x="979" y="404"/>
                  </a:lnTo>
                  <a:lnTo>
                    <a:pt x="979" y="405"/>
                  </a:lnTo>
                  <a:lnTo>
                    <a:pt x="979" y="407"/>
                  </a:lnTo>
                  <a:lnTo>
                    <a:pt x="979" y="409"/>
                  </a:lnTo>
                  <a:lnTo>
                    <a:pt x="979" y="410"/>
                  </a:lnTo>
                  <a:lnTo>
                    <a:pt x="979" y="411"/>
                  </a:lnTo>
                  <a:lnTo>
                    <a:pt x="979" y="414"/>
                  </a:lnTo>
                  <a:lnTo>
                    <a:pt x="979" y="416"/>
                  </a:lnTo>
                  <a:lnTo>
                    <a:pt x="979" y="424"/>
                  </a:lnTo>
                  <a:lnTo>
                    <a:pt x="979" y="427"/>
                  </a:lnTo>
                  <a:lnTo>
                    <a:pt x="979" y="428"/>
                  </a:lnTo>
                  <a:lnTo>
                    <a:pt x="979" y="433"/>
                  </a:lnTo>
                  <a:lnTo>
                    <a:pt x="980" y="438"/>
                  </a:lnTo>
                  <a:lnTo>
                    <a:pt x="980" y="439"/>
                  </a:lnTo>
                  <a:lnTo>
                    <a:pt x="980" y="440"/>
                  </a:lnTo>
                  <a:lnTo>
                    <a:pt x="980" y="443"/>
                  </a:lnTo>
                  <a:lnTo>
                    <a:pt x="980" y="444"/>
                  </a:lnTo>
                  <a:lnTo>
                    <a:pt x="980" y="446"/>
                  </a:lnTo>
                  <a:lnTo>
                    <a:pt x="980" y="450"/>
                  </a:lnTo>
                  <a:lnTo>
                    <a:pt x="980" y="451"/>
                  </a:lnTo>
                  <a:lnTo>
                    <a:pt x="980" y="452"/>
                  </a:lnTo>
                  <a:lnTo>
                    <a:pt x="980" y="453"/>
                  </a:lnTo>
                  <a:lnTo>
                    <a:pt x="980" y="454"/>
                  </a:lnTo>
                  <a:lnTo>
                    <a:pt x="980" y="455"/>
                  </a:lnTo>
                  <a:lnTo>
                    <a:pt x="980" y="456"/>
                  </a:lnTo>
                  <a:lnTo>
                    <a:pt x="980" y="457"/>
                  </a:lnTo>
                  <a:lnTo>
                    <a:pt x="980" y="458"/>
                  </a:lnTo>
                  <a:lnTo>
                    <a:pt x="980" y="459"/>
                  </a:lnTo>
                  <a:lnTo>
                    <a:pt x="980" y="461"/>
                  </a:lnTo>
                  <a:lnTo>
                    <a:pt x="980" y="462"/>
                  </a:lnTo>
                  <a:lnTo>
                    <a:pt x="980" y="467"/>
                  </a:lnTo>
                  <a:lnTo>
                    <a:pt x="980" y="469"/>
                  </a:lnTo>
                  <a:lnTo>
                    <a:pt x="980" y="470"/>
                  </a:lnTo>
                  <a:lnTo>
                    <a:pt x="980" y="472"/>
                  </a:lnTo>
                  <a:lnTo>
                    <a:pt x="980" y="473"/>
                  </a:lnTo>
                  <a:lnTo>
                    <a:pt x="980" y="474"/>
                  </a:lnTo>
                  <a:lnTo>
                    <a:pt x="980" y="478"/>
                  </a:lnTo>
                  <a:lnTo>
                    <a:pt x="980" y="480"/>
                  </a:lnTo>
                  <a:lnTo>
                    <a:pt x="980" y="481"/>
                  </a:lnTo>
                  <a:lnTo>
                    <a:pt x="980" y="483"/>
                  </a:lnTo>
                  <a:lnTo>
                    <a:pt x="980" y="484"/>
                  </a:lnTo>
                  <a:lnTo>
                    <a:pt x="980" y="487"/>
                  </a:lnTo>
                  <a:lnTo>
                    <a:pt x="980" y="489"/>
                  </a:lnTo>
                  <a:lnTo>
                    <a:pt x="980" y="490"/>
                  </a:lnTo>
                  <a:lnTo>
                    <a:pt x="980" y="491"/>
                  </a:lnTo>
                  <a:lnTo>
                    <a:pt x="980" y="493"/>
                  </a:lnTo>
                  <a:lnTo>
                    <a:pt x="980" y="494"/>
                  </a:lnTo>
                  <a:lnTo>
                    <a:pt x="980" y="496"/>
                  </a:lnTo>
                  <a:lnTo>
                    <a:pt x="980" y="497"/>
                  </a:lnTo>
                  <a:lnTo>
                    <a:pt x="980" y="498"/>
                  </a:lnTo>
                  <a:lnTo>
                    <a:pt x="980" y="499"/>
                  </a:lnTo>
                  <a:lnTo>
                    <a:pt x="980" y="500"/>
                  </a:lnTo>
                  <a:lnTo>
                    <a:pt x="980" y="501"/>
                  </a:lnTo>
                  <a:lnTo>
                    <a:pt x="980" y="502"/>
                  </a:lnTo>
                  <a:lnTo>
                    <a:pt x="980" y="503"/>
                  </a:lnTo>
                  <a:lnTo>
                    <a:pt x="980" y="504"/>
                  </a:lnTo>
                  <a:lnTo>
                    <a:pt x="980" y="505"/>
                  </a:lnTo>
                  <a:lnTo>
                    <a:pt x="980" y="506"/>
                  </a:lnTo>
                  <a:lnTo>
                    <a:pt x="980" y="509"/>
                  </a:lnTo>
                  <a:lnTo>
                    <a:pt x="980" y="511"/>
                  </a:lnTo>
                  <a:lnTo>
                    <a:pt x="980" y="513"/>
                  </a:lnTo>
                  <a:lnTo>
                    <a:pt x="980" y="514"/>
                  </a:lnTo>
                  <a:lnTo>
                    <a:pt x="980" y="515"/>
                  </a:lnTo>
                  <a:lnTo>
                    <a:pt x="980" y="516"/>
                  </a:lnTo>
                  <a:lnTo>
                    <a:pt x="980" y="517"/>
                  </a:lnTo>
                  <a:lnTo>
                    <a:pt x="980" y="519"/>
                  </a:lnTo>
                  <a:lnTo>
                    <a:pt x="980" y="520"/>
                  </a:lnTo>
                  <a:lnTo>
                    <a:pt x="980" y="521"/>
                  </a:lnTo>
                  <a:lnTo>
                    <a:pt x="980" y="522"/>
                  </a:lnTo>
                  <a:lnTo>
                    <a:pt x="980" y="523"/>
                  </a:lnTo>
                  <a:lnTo>
                    <a:pt x="980" y="524"/>
                  </a:lnTo>
                  <a:lnTo>
                    <a:pt x="980" y="525"/>
                  </a:lnTo>
                  <a:lnTo>
                    <a:pt x="980" y="527"/>
                  </a:lnTo>
                  <a:lnTo>
                    <a:pt x="980" y="528"/>
                  </a:lnTo>
                  <a:lnTo>
                    <a:pt x="980" y="530"/>
                  </a:lnTo>
                  <a:lnTo>
                    <a:pt x="980" y="532"/>
                  </a:lnTo>
                  <a:lnTo>
                    <a:pt x="980" y="533"/>
                  </a:lnTo>
                  <a:lnTo>
                    <a:pt x="980" y="534"/>
                  </a:lnTo>
                  <a:lnTo>
                    <a:pt x="980" y="537"/>
                  </a:lnTo>
                  <a:lnTo>
                    <a:pt x="980" y="539"/>
                  </a:lnTo>
                  <a:lnTo>
                    <a:pt x="978" y="539"/>
                  </a:lnTo>
                  <a:lnTo>
                    <a:pt x="976" y="539"/>
                  </a:lnTo>
                  <a:lnTo>
                    <a:pt x="975" y="539"/>
                  </a:lnTo>
                  <a:lnTo>
                    <a:pt x="973" y="539"/>
                  </a:lnTo>
                  <a:lnTo>
                    <a:pt x="971" y="539"/>
                  </a:lnTo>
                  <a:lnTo>
                    <a:pt x="968" y="539"/>
                  </a:lnTo>
                  <a:lnTo>
                    <a:pt x="967" y="539"/>
                  </a:lnTo>
                  <a:lnTo>
                    <a:pt x="965" y="539"/>
                  </a:lnTo>
                  <a:lnTo>
                    <a:pt x="962" y="539"/>
                  </a:lnTo>
                  <a:lnTo>
                    <a:pt x="961" y="539"/>
                  </a:lnTo>
                  <a:lnTo>
                    <a:pt x="960" y="539"/>
                  </a:lnTo>
                  <a:lnTo>
                    <a:pt x="959" y="539"/>
                  </a:lnTo>
                  <a:lnTo>
                    <a:pt x="957" y="539"/>
                  </a:lnTo>
                  <a:lnTo>
                    <a:pt x="956" y="539"/>
                  </a:lnTo>
                  <a:lnTo>
                    <a:pt x="953" y="539"/>
                  </a:lnTo>
                  <a:lnTo>
                    <a:pt x="950" y="539"/>
                  </a:lnTo>
                  <a:lnTo>
                    <a:pt x="946" y="539"/>
                  </a:lnTo>
                  <a:lnTo>
                    <a:pt x="941" y="539"/>
                  </a:lnTo>
                  <a:lnTo>
                    <a:pt x="940" y="539"/>
                  </a:lnTo>
                  <a:lnTo>
                    <a:pt x="938" y="539"/>
                  </a:lnTo>
                  <a:lnTo>
                    <a:pt x="937" y="539"/>
                  </a:lnTo>
                  <a:lnTo>
                    <a:pt x="932" y="539"/>
                  </a:lnTo>
                  <a:lnTo>
                    <a:pt x="925" y="539"/>
                  </a:lnTo>
                  <a:lnTo>
                    <a:pt x="923" y="539"/>
                  </a:lnTo>
                  <a:lnTo>
                    <a:pt x="919" y="539"/>
                  </a:lnTo>
                  <a:lnTo>
                    <a:pt x="918" y="539"/>
                  </a:lnTo>
                  <a:lnTo>
                    <a:pt x="915" y="539"/>
                  </a:lnTo>
                  <a:lnTo>
                    <a:pt x="912" y="539"/>
                  </a:lnTo>
                  <a:lnTo>
                    <a:pt x="910" y="539"/>
                  </a:lnTo>
                  <a:lnTo>
                    <a:pt x="908" y="539"/>
                  </a:lnTo>
                  <a:lnTo>
                    <a:pt x="907" y="539"/>
                  </a:lnTo>
                  <a:lnTo>
                    <a:pt x="906" y="539"/>
                  </a:lnTo>
                  <a:lnTo>
                    <a:pt x="904" y="539"/>
                  </a:lnTo>
                  <a:lnTo>
                    <a:pt x="899" y="539"/>
                  </a:lnTo>
                  <a:lnTo>
                    <a:pt x="898" y="539"/>
                  </a:lnTo>
                  <a:lnTo>
                    <a:pt x="896" y="539"/>
                  </a:lnTo>
                  <a:lnTo>
                    <a:pt x="895" y="539"/>
                  </a:lnTo>
                  <a:lnTo>
                    <a:pt x="891" y="539"/>
                  </a:lnTo>
                  <a:lnTo>
                    <a:pt x="890" y="539"/>
                  </a:lnTo>
                  <a:lnTo>
                    <a:pt x="888" y="539"/>
                  </a:lnTo>
                  <a:lnTo>
                    <a:pt x="885" y="539"/>
                  </a:lnTo>
                  <a:lnTo>
                    <a:pt x="884" y="539"/>
                  </a:lnTo>
                  <a:lnTo>
                    <a:pt x="883" y="539"/>
                  </a:lnTo>
                  <a:lnTo>
                    <a:pt x="882" y="539"/>
                  </a:lnTo>
                  <a:lnTo>
                    <a:pt x="878" y="539"/>
                  </a:lnTo>
                  <a:lnTo>
                    <a:pt x="875" y="539"/>
                  </a:lnTo>
                  <a:lnTo>
                    <a:pt x="869" y="539"/>
                  </a:lnTo>
                  <a:lnTo>
                    <a:pt x="868" y="539"/>
                  </a:lnTo>
                  <a:lnTo>
                    <a:pt x="865" y="539"/>
                  </a:lnTo>
                  <a:lnTo>
                    <a:pt x="864" y="539"/>
                  </a:lnTo>
                  <a:lnTo>
                    <a:pt x="862" y="539"/>
                  </a:lnTo>
                  <a:lnTo>
                    <a:pt x="860" y="539"/>
                  </a:lnTo>
                  <a:lnTo>
                    <a:pt x="858" y="539"/>
                  </a:lnTo>
                  <a:lnTo>
                    <a:pt x="854" y="539"/>
                  </a:lnTo>
                  <a:lnTo>
                    <a:pt x="851" y="539"/>
                  </a:lnTo>
                  <a:lnTo>
                    <a:pt x="849" y="539"/>
                  </a:lnTo>
                  <a:lnTo>
                    <a:pt x="844" y="539"/>
                  </a:lnTo>
                  <a:lnTo>
                    <a:pt x="833" y="539"/>
                  </a:lnTo>
                  <a:lnTo>
                    <a:pt x="831" y="539"/>
                  </a:lnTo>
                  <a:lnTo>
                    <a:pt x="829" y="539"/>
                  </a:lnTo>
                  <a:lnTo>
                    <a:pt x="829" y="541"/>
                  </a:lnTo>
                  <a:lnTo>
                    <a:pt x="829" y="542"/>
                  </a:lnTo>
                  <a:lnTo>
                    <a:pt x="829" y="543"/>
                  </a:lnTo>
                  <a:lnTo>
                    <a:pt x="829" y="546"/>
                  </a:lnTo>
                  <a:lnTo>
                    <a:pt x="829" y="548"/>
                  </a:lnTo>
                  <a:lnTo>
                    <a:pt x="829" y="549"/>
                  </a:lnTo>
                  <a:lnTo>
                    <a:pt x="829" y="550"/>
                  </a:lnTo>
                  <a:lnTo>
                    <a:pt x="829" y="551"/>
                  </a:lnTo>
                  <a:lnTo>
                    <a:pt x="829" y="553"/>
                  </a:lnTo>
                  <a:lnTo>
                    <a:pt x="829" y="557"/>
                  </a:lnTo>
                  <a:lnTo>
                    <a:pt x="829" y="558"/>
                  </a:lnTo>
                  <a:lnTo>
                    <a:pt x="829" y="559"/>
                  </a:lnTo>
                  <a:lnTo>
                    <a:pt x="827" y="559"/>
                  </a:lnTo>
                  <a:lnTo>
                    <a:pt x="826" y="559"/>
                  </a:lnTo>
                  <a:lnTo>
                    <a:pt x="825" y="559"/>
                  </a:lnTo>
                  <a:lnTo>
                    <a:pt x="819" y="559"/>
                  </a:lnTo>
                  <a:lnTo>
                    <a:pt x="815" y="559"/>
                  </a:lnTo>
                  <a:lnTo>
                    <a:pt x="814" y="559"/>
                  </a:lnTo>
                  <a:lnTo>
                    <a:pt x="813" y="559"/>
                  </a:lnTo>
                  <a:lnTo>
                    <a:pt x="810" y="559"/>
                  </a:lnTo>
                  <a:lnTo>
                    <a:pt x="808" y="559"/>
                  </a:lnTo>
                  <a:lnTo>
                    <a:pt x="807" y="559"/>
                  </a:lnTo>
                  <a:lnTo>
                    <a:pt x="804" y="559"/>
                  </a:lnTo>
                  <a:lnTo>
                    <a:pt x="802" y="559"/>
                  </a:lnTo>
                  <a:lnTo>
                    <a:pt x="801" y="559"/>
                  </a:lnTo>
                  <a:lnTo>
                    <a:pt x="798" y="559"/>
                  </a:lnTo>
                  <a:lnTo>
                    <a:pt x="795" y="559"/>
                  </a:lnTo>
                  <a:lnTo>
                    <a:pt x="787" y="559"/>
                  </a:lnTo>
                  <a:lnTo>
                    <a:pt x="785" y="559"/>
                  </a:lnTo>
                  <a:lnTo>
                    <a:pt x="785" y="561"/>
                  </a:lnTo>
                  <a:lnTo>
                    <a:pt x="785" y="562"/>
                  </a:lnTo>
                  <a:lnTo>
                    <a:pt x="785" y="564"/>
                  </a:lnTo>
                  <a:lnTo>
                    <a:pt x="785" y="566"/>
                  </a:lnTo>
                  <a:lnTo>
                    <a:pt x="785" y="570"/>
                  </a:lnTo>
                  <a:lnTo>
                    <a:pt x="785" y="573"/>
                  </a:lnTo>
                  <a:lnTo>
                    <a:pt x="785" y="574"/>
                  </a:lnTo>
                  <a:lnTo>
                    <a:pt x="785" y="576"/>
                  </a:lnTo>
                  <a:lnTo>
                    <a:pt x="785" y="577"/>
                  </a:lnTo>
                  <a:lnTo>
                    <a:pt x="785" y="578"/>
                  </a:lnTo>
                  <a:lnTo>
                    <a:pt x="785" y="579"/>
                  </a:lnTo>
                  <a:lnTo>
                    <a:pt x="785" y="581"/>
                  </a:lnTo>
                  <a:lnTo>
                    <a:pt x="785" y="583"/>
                  </a:lnTo>
                  <a:lnTo>
                    <a:pt x="785" y="584"/>
                  </a:lnTo>
                  <a:lnTo>
                    <a:pt x="785" y="585"/>
                  </a:lnTo>
                  <a:lnTo>
                    <a:pt x="785" y="586"/>
                  </a:lnTo>
                  <a:lnTo>
                    <a:pt x="785" y="588"/>
                  </a:lnTo>
                  <a:lnTo>
                    <a:pt x="785" y="589"/>
                  </a:lnTo>
                  <a:lnTo>
                    <a:pt x="785" y="592"/>
                  </a:lnTo>
                  <a:lnTo>
                    <a:pt x="785" y="594"/>
                  </a:lnTo>
                  <a:lnTo>
                    <a:pt x="786" y="596"/>
                  </a:lnTo>
                  <a:lnTo>
                    <a:pt x="785" y="597"/>
                  </a:lnTo>
                  <a:lnTo>
                    <a:pt x="786" y="601"/>
                  </a:lnTo>
                  <a:lnTo>
                    <a:pt x="786" y="602"/>
                  </a:lnTo>
                  <a:lnTo>
                    <a:pt x="786" y="603"/>
                  </a:lnTo>
                  <a:lnTo>
                    <a:pt x="786" y="605"/>
                  </a:lnTo>
                  <a:lnTo>
                    <a:pt x="786" y="607"/>
                  </a:lnTo>
                  <a:lnTo>
                    <a:pt x="786" y="609"/>
                  </a:lnTo>
                  <a:lnTo>
                    <a:pt x="786" y="617"/>
                  </a:lnTo>
                  <a:lnTo>
                    <a:pt x="786" y="618"/>
                  </a:lnTo>
                  <a:lnTo>
                    <a:pt x="786" y="621"/>
                  </a:lnTo>
                  <a:lnTo>
                    <a:pt x="786" y="622"/>
                  </a:lnTo>
                  <a:lnTo>
                    <a:pt x="786" y="625"/>
                  </a:lnTo>
                  <a:lnTo>
                    <a:pt x="786" y="626"/>
                  </a:lnTo>
                  <a:lnTo>
                    <a:pt x="786" y="629"/>
                  </a:lnTo>
                  <a:lnTo>
                    <a:pt x="786" y="630"/>
                  </a:lnTo>
                  <a:lnTo>
                    <a:pt x="786" y="635"/>
                  </a:lnTo>
                  <a:lnTo>
                    <a:pt x="786" y="637"/>
                  </a:lnTo>
                  <a:lnTo>
                    <a:pt x="786" y="642"/>
                  </a:lnTo>
                  <a:lnTo>
                    <a:pt x="786" y="644"/>
                  </a:lnTo>
                  <a:lnTo>
                    <a:pt x="786" y="648"/>
                  </a:lnTo>
                  <a:lnTo>
                    <a:pt x="786" y="654"/>
                  </a:lnTo>
                  <a:lnTo>
                    <a:pt x="786" y="657"/>
                  </a:lnTo>
                  <a:lnTo>
                    <a:pt x="786" y="662"/>
                  </a:lnTo>
                  <a:lnTo>
                    <a:pt x="786" y="664"/>
                  </a:lnTo>
                  <a:lnTo>
                    <a:pt x="786" y="666"/>
                  </a:lnTo>
                  <a:lnTo>
                    <a:pt x="786" y="667"/>
                  </a:lnTo>
                  <a:lnTo>
                    <a:pt x="787" y="672"/>
                  </a:lnTo>
                  <a:lnTo>
                    <a:pt x="787" y="673"/>
                  </a:lnTo>
                  <a:lnTo>
                    <a:pt x="787" y="675"/>
                  </a:lnTo>
                  <a:lnTo>
                    <a:pt x="787" y="677"/>
                  </a:lnTo>
                  <a:lnTo>
                    <a:pt x="787" y="678"/>
                  </a:lnTo>
                  <a:lnTo>
                    <a:pt x="787" y="680"/>
                  </a:lnTo>
                  <a:lnTo>
                    <a:pt x="787" y="683"/>
                  </a:lnTo>
                  <a:lnTo>
                    <a:pt x="787" y="688"/>
                  </a:lnTo>
                  <a:lnTo>
                    <a:pt x="787" y="691"/>
                  </a:lnTo>
                  <a:lnTo>
                    <a:pt x="787" y="693"/>
                  </a:lnTo>
                  <a:lnTo>
                    <a:pt x="787" y="694"/>
                  </a:lnTo>
                  <a:lnTo>
                    <a:pt x="787" y="695"/>
                  </a:lnTo>
                  <a:lnTo>
                    <a:pt x="787" y="696"/>
                  </a:lnTo>
                  <a:lnTo>
                    <a:pt x="787" y="697"/>
                  </a:lnTo>
                  <a:lnTo>
                    <a:pt x="787" y="699"/>
                  </a:lnTo>
                  <a:lnTo>
                    <a:pt x="787" y="705"/>
                  </a:lnTo>
                  <a:lnTo>
                    <a:pt x="787" y="706"/>
                  </a:lnTo>
                  <a:lnTo>
                    <a:pt x="787" y="710"/>
                  </a:lnTo>
                  <a:lnTo>
                    <a:pt x="788" y="710"/>
                  </a:lnTo>
                  <a:lnTo>
                    <a:pt x="795" y="710"/>
                  </a:lnTo>
                  <a:lnTo>
                    <a:pt x="796" y="710"/>
                  </a:lnTo>
                  <a:lnTo>
                    <a:pt x="802" y="710"/>
                  </a:lnTo>
                  <a:lnTo>
                    <a:pt x="804" y="710"/>
                  </a:lnTo>
                  <a:lnTo>
                    <a:pt x="805" y="710"/>
                  </a:lnTo>
                  <a:lnTo>
                    <a:pt x="806" y="710"/>
                  </a:lnTo>
                  <a:lnTo>
                    <a:pt x="807" y="710"/>
                  </a:lnTo>
                  <a:lnTo>
                    <a:pt x="808" y="710"/>
                  </a:lnTo>
                  <a:lnTo>
                    <a:pt x="809" y="710"/>
                  </a:lnTo>
                  <a:lnTo>
                    <a:pt x="811" y="711"/>
                  </a:lnTo>
                  <a:lnTo>
                    <a:pt x="813" y="711"/>
                  </a:lnTo>
                  <a:lnTo>
                    <a:pt x="815" y="711"/>
                  </a:lnTo>
                  <a:lnTo>
                    <a:pt x="816" y="710"/>
                  </a:lnTo>
                  <a:lnTo>
                    <a:pt x="817" y="710"/>
                  </a:lnTo>
                  <a:lnTo>
                    <a:pt x="817" y="714"/>
                  </a:lnTo>
                  <a:lnTo>
                    <a:pt x="817" y="715"/>
                  </a:lnTo>
                  <a:lnTo>
                    <a:pt x="817" y="716"/>
                  </a:lnTo>
                  <a:lnTo>
                    <a:pt x="817" y="720"/>
                  </a:lnTo>
                  <a:lnTo>
                    <a:pt x="817" y="722"/>
                  </a:lnTo>
                  <a:lnTo>
                    <a:pt x="817" y="727"/>
                  </a:lnTo>
                  <a:lnTo>
                    <a:pt x="817" y="729"/>
                  </a:lnTo>
                  <a:lnTo>
                    <a:pt x="817" y="730"/>
                  </a:lnTo>
                  <a:lnTo>
                    <a:pt x="817" y="731"/>
                  </a:lnTo>
                  <a:lnTo>
                    <a:pt x="817" y="732"/>
                  </a:lnTo>
                  <a:lnTo>
                    <a:pt x="817" y="735"/>
                  </a:lnTo>
                  <a:lnTo>
                    <a:pt x="817" y="737"/>
                  </a:lnTo>
                  <a:lnTo>
                    <a:pt x="817" y="738"/>
                  </a:lnTo>
                  <a:lnTo>
                    <a:pt x="817" y="740"/>
                  </a:lnTo>
                  <a:lnTo>
                    <a:pt x="817" y="742"/>
                  </a:lnTo>
                  <a:lnTo>
                    <a:pt x="817" y="744"/>
                  </a:lnTo>
                  <a:lnTo>
                    <a:pt x="817" y="748"/>
                  </a:lnTo>
                  <a:lnTo>
                    <a:pt x="818" y="753"/>
                  </a:lnTo>
                  <a:lnTo>
                    <a:pt x="818" y="754"/>
                  </a:lnTo>
                  <a:lnTo>
                    <a:pt x="818" y="755"/>
                  </a:lnTo>
                  <a:lnTo>
                    <a:pt x="818" y="758"/>
                  </a:lnTo>
                  <a:lnTo>
                    <a:pt x="818" y="759"/>
                  </a:lnTo>
                  <a:lnTo>
                    <a:pt x="818" y="760"/>
                  </a:lnTo>
                  <a:lnTo>
                    <a:pt x="818" y="762"/>
                  </a:lnTo>
                  <a:lnTo>
                    <a:pt x="818" y="765"/>
                  </a:lnTo>
                  <a:lnTo>
                    <a:pt x="818" y="766"/>
                  </a:lnTo>
                  <a:lnTo>
                    <a:pt x="818" y="767"/>
                  </a:lnTo>
                  <a:lnTo>
                    <a:pt x="818" y="772"/>
                  </a:lnTo>
                  <a:lnTo>
                    <a:pt x="818" y="774"/>
                  </a:lnTo>
                  <a:lnTo>
                    <a:pt x="818" y="775"/>
                  </a:lnTo>
                  <a:lnTo>
                    <a:pt x="818" y="780"/>
                  </a:lnTo>
                  <a:lnTo>
                    <a:pt x="818" y="781"/>
                  </a:lnTo>
                  <a:lnTo>
                    <a:pt x="818" y="783"/>
                  </a:lnTo>
                  <a:lnTo>
                    <a:pt x="818" y="784"/>
                  </a:lnTo>
                  <a:lnTo>
                    <a:pt x="818" y="785"/>
                  </a:lnTo>
                  <a:lnTo>
                    <a:pt x="817" y="785"/>
                  </a:lnTo>
                  <a:lnTo>
                    <a:pt x="814" y="788"/>
                  </a:lnTo>
                  <a:lnTo>
                    <a:pt x="813" y="788"/>
                  </a:lnTo>
                  <a:lnTo>
                    <a:pt x="812" y="788"/>
                  </a:lnTo>
                  <a:lnTo>
                    <a:pt x="810" y="789"/>
                  </a:lnTo>
                  <a:lnTo>
                    <a:pt x="809" y="790"/>
                  </a:lnTo>
                  <a:lnTo>
                    <a:pt x="807" y="792"/>
                  </a:lnTo>
                  <a:lnTo>
                    <a:pt x="806" y="792"/>
                  </a:lnTo>
                  <a:lnTo>
                    <a:pt x="805" y="793"/>
                  </a:lnTo>
                  <a:lnTo>
                    <a:pt x="804" y="793"/>
                  </a:lnTo>
                  <a:lnTo>
                    <a:pt x="802" y="794"/>
                  </a:lnTo>
                  <a:lnTo>
                    <a:pt x="801" y="795"/>
                  </a:lnTo>
                  <a:lnTo>
                    <a:pt x="800" y="796"/>
                  </a:lnTo>
                  <a:lnTo>
                    <a:pt x="799" y="796"/>
                  </a:lnTo>
                  <a:lnTo>
                    <a:pt x="798" y="797"/>
                  </a:lnTo>
                  <a:lnTo>
                    <a:pt x="795" y="799"/>
                  </a:lnTo>
                  <a:lnTo>
                    <a:pt x="796" y="800"/>
                  </a:lnTo>
                  <a:lnTo>
                    <a:pt x="797" y="800"/>
                  </a:lnTo>
                  <a:lnTo>
                    <a:pt x="797" y="801"/>
                  </a:lnTo>
                  <a:lnTo>
                    <a:pt x="798" y="802"/>
                  </a:lnTo>
                  <a:lnTo>
                    <a:pt x="798" y="803"/>
                  </a:lnTo>
                  <a:lnTo>
                    <a:pt x="799" y="803"/>
                  </a:lnTo>
                  <a:lnTo>
                    <a:pt x="799" y="805"/>
                  </a:lnTo>
                  <a:lnTo>
                    <a:pt x="801" y="806"/>
                  </a:lnTo>
                  <a:lnTo>
                    <a:pt x="801" y="807"/>
                  </a:lnTo>
                  <a:lnTo>
                    <a:pt x="804" y="813"/>
                  </a:lnTo>
                  <a:lnTo>
                    <a:pt x="805" y="814"/>
                  </a:lnTo>
                  <a:lnTo>
                    <a:pt x="807" y="816"/>
                  </a:lnTo>
                  <a:lnTo>
                    <a:pt x="808" y="817"/>
                  </a:lnTo>
                  <a:lnTo>
                    <a:pt x="809" y="820"/>
                  </a:lnTo>
                  <a:lnTo>
                    <a:pt x="810" y="822"/>
                  </a:lnTo>
                  <a:lnTo>
                    <a:pt x="811" y="823"/>
                  </a:lnTo>
                  <a:lnTo>
                    <a:pt x="812" y="825"/>
                  </a:lnTo>
                  <a:lnTo>
                    <a:pt x="813" y="826"/>
                  </a:lnTo>
                  <a:lnTo>
                    <a:pt x="814" y="828"/>
                  </a:lnTo>
                  <a:lnTo>
                    <a:pt x="815" y="828"/>
                  </a:lnTo>
                  <a:lnTo>
                    <a:pt x="816" y="831"/>
                  </a:lnTo>
                  <a:lnTo>
                    <a:pt x="816" y="832"/>
                  </a:lnTo>
                  <a:lnTo>
                    <a:pt x="819" y="836"/>
                  </a:lnTo>
                  <a:lnTo>
                    <a:pt x="821" y="839"/>
                  </a:lnTo>
                  <a:lnTo>
                    <a:pt x="822" y="841"/>
                  </a:lnTo>
                  <a:lnTo>
                    <a:pt x="823" y="842"/>
                  </a:lnTo>
                  <a:lnTo>
                    <a:pt x="823" y="843"/>
                  </a:lnTo>
                  <a:lnTo>
                    <a:pt x="824" y="843"/>
                  </a:lnTo>
                  <a:lnTo>
                    <a:pt x="824" y="844"/>
                  </a:lnTo>
                  <a:lnTo>
                    <a:pt x="824" y="845"/>
                  </a:lnTo>
                  <a:lnTo>
                    <a:pt x="825" y="846"/>
                  </a:lnTo>
                  <a:lnTo>
                    <a:pt x="826" y="848"/>
                  </a:lnTo>
                  <a:lnTo>
                    <a:pt x="828" y="849"/>
                  </a:lnTo>
                  <a:lnTo>
                    <a:pt x="829" y="851"/>
                  </a:lnTo>
                  <a:lnTo>
                    <a:pt x="829" y="853"/>
                  </a:lnTo>
                  <a:lnTo>
                    <a:pt x="831" y="855"/>
                  </a:lnTo>
                  <a:lnTo>
                    <a:pt x="833" y="858"/>
                  </a:lnTo>
                  <a:lnTo>
                    <a:pt x="834" y="859"/>
                  </a:lnTo>
                  <a:lnTo>
                    <a:pt x="834" y="860"/>
                  </a:lnTo>
                  <a:lnTo>
                    <a:pt x="835" y="860"/>
                  </a:lnTo>
                  <a:lnTo>
                    <a:pt x="836" y="861"/>
                  </a:lnTo>
                  <a:lnTo>
                    <a:pt x="836" y="862"/>
                  </a:lnTo>
                  <a:lnTo>
                    <a:pt x="836" y="863"/>
                  </a:lnTo>
                  <a:lnTo>
                    <a:pt x="836" y="864"/>
                  </a:lnTo>
                  <a:lnTo>
                    <a:pt x="837" y="866"/>
                  </a:lnTo>
                  <a:lnTo>
                    <a:pt x="838" y="866"/>
                  </a:lnTo>
                  <a:lnTo>
                    <a:pt x="839" y="868"/>
                  </a:lnTo>
                  <a:lnTo>
                    <a:pt x="842" y="871"/>
                  </a:lnTo>
                  <a:lnTo>
                    <a:pt x="842" y="872"/>
                  </a:lnTo>
                  <a:lnTo>
                    <a:pt x="843" y="872"/>
                  </a:lnTo>
                  <a:lnTo>
                    <a:pt x="843" y="873"/>
                  </a:lnTo>
                  <a:lnTo>
                    <a:pt x="843" y="874"/>
                  </a:lnTo>
                  <a:lnTo>
                    <a:pt x="844" y="875"/>
                  </a:lnTo>
                  <a:lnTo>
                    <a:pt x="844" y="876"/>
                  </a:lnTo>
                  <a:lnTo>
                    <a:pt x="845" y="877"/>
                  </a:lnTo>
                  <a:lnTo>
                    <a:pt x="846" y="878"/>
                  </a:lnTo>
                  <a:lnTo>
                    <a:pt x="847" y="879"/>
                  </a:lnTo>
                  <a:lnTo>
                    <a:pt x="847" y="880"/>
                  </a:lnTo>
                  <a:lnTo>
                    <a:pt x="849" y="882"/>
                  </a:lnTo>
                  <a:lnTo>
                    <a:pt x="850" y="884"/>
                  </a:lnTo>
                  <a:lnTo>
                    <a:pt x="852" y="888"/>
                  </a:lnTo>
                  <a:lnTo>
                    <a:pt x="853" y="889"/>
                  </a:lnTo>
                  <a:lnTo>
                    <a:pt x="854" y="890"/>
                  </a:lnTo>
                  <a:lnTo>
                    <a:pt x="856" y="894"/>
                  </a:lnTo>
                  <a:lnTo>
                    <a:pt x="857" y="896"/>
                  </a:lnTo>
                  <a:lnTo>
                    <a:pt x="857" y="897"/>
                  </a:lnTo>
                  <a:lnTo>
                    <a:pt x="858" y="897"/>
                  </a:lnTo>
                  <a:lnTo>
                    <a:pt x="858" y="898"/>
                  </a:lnTo>
                  <a:lnTo>
                    <a:pt x="860" y="901"/>
                  </a:lnTo>
                  <a:lnTo>
                    <a:pt x="861" y="902"/>
                  </a:lnTo>
                  <a:lnTo>
                    <a:pt x="862" y="904"/>
                  </a:lnTo>
                  <a:lnTo>
                    <a:pt x="864" y="907"/>
                  </a:lnTo>
                  <a:lnTo>
                    <a:pt x="864" y="908"/>
                  </a:lnTo>
                  <a:lnTo>
                    <a:pt x="869" y="906"/>
                  </a:lnTo>
                  <a:lnTo>
                    <a:pt x="869" y="905"/>
                  </a:lnTo>
                  <a:lnTo>
                    <a:pt x="870" y="905"/>
                  </a:lnTo>
                  <a:lnTo>
                    <a:pt x="872" y="904"/>
                  </a:lnTo>
                  <a:lnTo>
                    <a:pt x="874" y="902"/>
                  </a:lnTo>
                  <a:lnTo>
                    <a:pt x="878" y="900"/>
                  </a:lnTo>
                  <a:lnTo>
                    <a:pt x="882" y="898"/>
                  </a:lnTo>
                  <a:lnTo>
                    <a:pt x="886" y="895"/>
                  </a:lnTo>
                  <a:lnTo>
                    <a:pt x="887" y="895"/>
                  </a:lnTo>
                  <a:lnTo>
                    <a:pt x="888" y="894"/>
                  </a:lnTo>
                  <a:lnTo>
                    <a:pt x="889" y="896"/>
                  </a:lnTo>
                  <a:lnTo>
                    <a:pt x="891" y="900"/>
                  </a:lnTo>
                  <a:lnTo>
                    <a:pt x="895" y="907"/>
                  </a:lnTo>
                  <a:lnTo>
                    <a:pt x="897" y="909"/>
                  </a:lnTo>
                  <a:lnTo>
                    <a:pt x="898" y="910"/>
                  </a:lnTo>
                  <a:lnTo>
                    <a:pt x="899" y="913"/>
                  </a:lnTo>
                  <a:lnTo>
                    <a:pt x="900" y="915"/>
                  </a:lnTo>
                  <a:lnTo>
                    <a:pt x="901" y="915"/>
                  </a:lnTo>
                  <a:lnTo>
                    <a:pt x="902" y="918"/>
                  </a:lnTo>
                  <a:lnTo>
                    <a:pt x="903" y="919"/>
                  </a:lnTo>
                  <a:lnTo>
                    <a:pt x="905" y="922"/>
                  </a:lnTo>
                  <a:lnTo>
                    <a:pt x="905" y="923"/>
                  </a:lnTo>
                  <a:lnTo>
                    <a:pt x="906" y="924"/>
                  </a:lnTo>
                  <a:lnTo>
                    <a:pt x="906" y="925"/>
                  </a:lnTo>
                  <a:lnTo>
                    <a:pt x="908" y="926"/>
                  </a:lnTo>
                  <a:lnTo>
                    <a:pt x="909" y="929"/>
                  </a:lnTo>
                  <a:lnTo>
                    <a:pt x="910" y="930"/>
                  </a:lnTo>
                  <a:lnTo>
                    <a:pt x="911" y="932"/>
                  </a:lnTo>
                  <a:lnTo>
                    <a:pt x="912" y="934"/>
                  </a:lnTo>
                  <a:lnTo>
                    <a:pt x="914" y="938"/>
                  </a:lnTo>
                  <a:lnTo>
                    <a:pt x="915" y="939"/>
                  </a:lnTo>
                  <a:lnTo>
                    <a:pt x="917" y="942"/>
                  </a:lnTo>
                  <a:lnTo>
                    <a:pt x="913" y="944"/>
                  </a:lnTo>
                  <a:lnTo>
                    <a:pt x="910" y="946"/>
                  </a:lnTo>
                  <a:lnTo>
                    <a:pt x="907" y="948"/>
                  </a:lnTo>
                  <a:lnTo>
                    <a:pt x="904" y="949"/>
                  </a:lnTo>
                  <a:lnTo>
                    <a:pt x="904" y="950"/>
                  </a:lnTo>
                  <a:lnTo>
                    <a:pt x="902" y="951"/>
                  </a:lnTo>
                  <a:lnTo>
                    <a:pt x="898" y="954"/>
                  </a:lnTo>
                  <a:lnTo>
                    <a:pt x="897" y="954"/>
                  </a:lnTo>
                  <a:lnTo>
                    <a:pt x="896" y="954"/>
                  </a:lnTo>
                  <a:lnTo>
                    <a:pt x="892" y="957"/>
                  </a:lnTo>
                  <a:lnTo>
                    <a:pt x="889" y="959"/>
                  </a:lnTo>
                  <a:lnTo>
                    <a:pt x="887" y="960"/>
                  </a:lnTo>
                  <a:lnTo>
                    <a:pt x="886" y="960"/>
                  </a:lnTo>
                  <a:lnTo>
                    <a:pt x="884" y="961"/>
                  </a:lnTo>
                  <a:lnTo>
                    <a:pt x="883" y="962"/>
                  </a:lnTo>
                  <a:lnTo>
                    <a:pt x="882" y="963"/>
                  </a:lnTo>
                  <a:lnTo>
                    <a:pt x="880" y="964"/>
                  </a:lnTo>
                  <a:lnTo>
                    <a:pt x="878" y="965"/>
                  </a:lnTo>
                  <a:lnTo>
                    <a:pt x="874" y="968"/>
                  </a:lnTo>
                  <a:lnTo>
                    <a:pt x="867" y="972"/>
                  </a:lnTo>
                  <a:lnTo>
                    <a:pt x="866" y="972"/>
                  </a:lnTo>
                  <a:lnTo>
                    <a:pt x="865" y="973"/>
                  </a:lnTo>
                  <a:lnTo>
                    <a:pt x="864" y="974"/>
                  </a:lnTo>
                  <a:lnTo>
                    <a:pt x="863" y="975"/>
                  </a:lnTo>
                  <a:lnTo>
                    <a:pt x="854" y="980"/>
                  </a:lnTo>
                  <a:lnTo>
                    <a:pt x="852" y="981"/>
                  </a:lnTo>
                  <a:lnTo>
                    <a:pt x="851" y="982"/>
                  </a:lnTo>
                  <a:lnTo>
                    <a:pt x="850" y="982"/>
                  </a:lnTo>
                  <a:lnTo>
                    <a:pt x="846" y="985"/>
                  </a:lnTo>
                  <a:lnTo>
                    <a:pt x="844" y="986"/>
                  </a:lnTo>
                  <a:lnTo>
                    <a:pt x="840" y="988"/>
                  </a:lnTo>
                  <a:lnTo>
                    <a:pt x="832" y="993"/>
                  </a:lnTo>
                  <a:lnTo>
                    <a:pt x="829" y="994"/>
                  </a:lnTo>
                  <a:lnTo>
                    <a:pt x="827" y="996"/>
                  </a:lnTo>
                  <a:lnTo>
                    <a:pt x="825" y="998"/>
                  </a:lnTo>
                  <a:lnTo>
                    <a:pt x="823" y="994"/>
                  </a:lnTo>
                  <a:lnTo>
                    <a:pt x="823" y="993"/>
                  </a:lnTo>
                  <a:lnTo>
                    <a:pt x="822" y="993"/>
                  </a:lnTo>
                  <a:lnTo>
                    <a:pt x="816" y="986"/>
                  </a:lnTo>
                  <a:lnTo>
                    <a:pt x="816" y="984"/>
                  </a:lnTo>
                  <a:lnTo>
                    <a:pt x="814" y="984"/>
                  </a:lnTo>
                  <a:lnTo>
                    <a:pt x="813" y="984"/>
                  </a:lnTo>
                  <a:lnTo>
                    <a:pt x="812" y="984"/>
                  </a:lnTo>
                  <a:lnTo>
                    <a:pt x="809" y="985"/>
                  </a:lnTo>
                  <a:lnTo>
                    <a:pt x="807" y="985"/>
                  </a:lnTo>
                  <a:lnTo>
                    <a:pt x="805" y="986"/>
                  </a:lnTo>
                  <a:lnTo>
                    <a:pt x="804" y="986"/>
                  </a:lnTo>
                  <a:lnTo>
                    <a:pt x="803" y="986"/>
                  </a:lnTo>
                  <a:lnTo>
                    <a:pt x="802" y="986"/>
                  </a:lnTo>
                  <a:lnTo>
                    <a:pt x="800" y="987"/>
                  </a:lnTo>
                  <a:lnTo>
                    <a:pt x="798" y="987"/>
                  </a:lnTo>
                  <a:lnTo>
                    <a:pt x="795" y="987"/>
                  </a:lnTo>
                  <a:lnTo>
                    <a:pt x="793" y="987"/>
                  </a:lnTo>
                  <a:lnTo>
                    <a:pt x="789" y="988"/>
                  </a:lnTo>
                  <a:lnTo>
                    <a:pt x="787" y="988"/>
                  </a:lnTo>
                  <a:lnTo>
                    <a:pt x="784" y="989"/>
                  </a:lnTo>
                  <a:lnTo>
                    <a:pt x="779" y="990"/>
                  </a:lnTo>
                  <a:lnTo>
                    <a:pt x="778" y="990"/>
                  </a:lnTo>
                  <a:lnTo>
                    <a:pt x="776" y="990"/>
                  </a:lnTo>
                  <a:lnTo>
                    <a:pt x="775" y="991"/>
                  </a:lnTo>
                  <a:lnTo>
                    <a:pt x="774" y="991"/>
                  </a:lnTo>
                  <a:lnTo>
                    <a:pt x="773" y="991"/>
                  </a:lnTo>
                  <a:lnTo>
                    <a:pt x="770" y="992"/>
                  </a:lnTo>
                  <a:lnTo>
                    <a:pt x="769" y="992"/>
                  </a:lnTo>
                  <a:lnTo>
                    <a:pt x="766" y="993"/>
                  </a:lnTo>
                  <a:lnTo>
                    <a:pt x="762" y="993"/>
                  </a:lnTo>
                  <a:lnTo>
                    <a:pt x="759" y="993"/>
                  </a:lnTo>
                  <a:lnTo>
                    <a:pt x="757" y="993"/>
                  </a:lnTo>
                  <a:lnTo>
                    <a:pt x="753" y="994"/>
                  </a:lnTo>
                  <a:lnTo>
                    <a:pt x="752" y="994"/>
                  </a:lnTo>
                  <a:lnTo>
                    <a:pt x="748" y="995"/>
                  </a:lnTo>
                  <a:lnTo>
                    <a:pt x="746" y="995"/>
                  </a:lnTo>
                  <a:lnTo>
                    <a:pt x="744" y="996"/>
                  </a:lnTo>
                  <a:lnTo>
                    <a:pt x="741" y="996"/>
                  </a:lnTo>
                  <a:lnTo>
                    <a:pt x="740" y="997"/>
                  </a:lnTo>
                  <a:lnTo>
                    <a:pt x="738" y="997"/>
                  </a:lnTo>
                  <a:lnTo>
                    <a:pt x="736" y="997"/>
                  </a:lnTo>
                  <a:lnTo>
                    <a:pt x="735" y="998"/>
                  </a:lnTo>
                  <a:lnTo>
                    <a:pt x="734" y="998"/>
                  </a:lnTo>
                  <a:lnTo>
                    <a:pt x="734" y="999"/>
                  </a:lnTo>
                  <a:lnTo>
                    <a:pt x="733" y="1002"/>
                  </a:lnTo>
                  <a:lnTo>
                    <a:pt x="733" y="1006"/>
                  </a:lnTo>
                  <a:lnTo>
                    <a:pt x="733" y="1007"/>
                  </a:lnTo>
                  <a:lnTo>
                    <a:pt x="733" y="1008"/>
                  </a:lnTo>
                  <a:lnTo>
                    <a:pt x="732" y="1010"/>
                  </a:lnTo>
                  <a:lnTo>
                    <a:pt x="731" y="1016"/>
                  </a:lnTo>
                  <a:lnTo>
                    <a:pt x="731" y="1017"/>
                  </a:lnTo>
                  <a:lnTo>
                    <a:pt x="730" y="1019"/>
                  </a:lnTo>
                  <a:lnTo>
                    <a:pt x="730" y="1021"/>
                  </a:lnTo>
                  <a:lnTo>
                    <a:pt x="729" y="1023"/>
                  </a:lnTo>
                  <a:lnTo>
                    <a:pt x="729" y="1024"/>
                  </a:lnTo>
                  <a:lnTo>
                    <a:pt x="727" y="1026"/>
                  </a:lnTo>
                  <a:lnTo>
                    <a:pt x="726" y="1026"/>
                  </a:lnTo>
                  <a:lnTo>
                    <a:pt x="725" y="1027"/>
                  </a:lnTo>
                  <a:lnTo>
                    <a:pt x="724" y="1027"/>
                  </a:lnTo>
                  <a:lnTo>
                    <a:pt x="722" y="1029"/>
                  </a:lnTo>
                  <a:lnTo>
                    <a:pt x="716" y="1033"/>
                  </a:lnTo>
                  <a:lnTo>
                    <a:pt x="713" y="1035"/>
                  </a:lnTo>
                  <a:lnTo>
                    <a:pt x="713" y="1036"/>
                  </a:lnTo>
                  <a:lnTo>
                    <a:pt x="711" y="1037"/>
                  </a:lnTo>
                  <a:lnTo>
                    <a:pt x="710" y="1037"/>
                  </a:lnTo>
                  <a:lnTo>
                    <a:pt x="709" y="1038"/>
                  </a:lnTo>
                  <a:lnTo>
                    <a:pt x="708" y="1039"/>
                  </a:lnTo>
                  <a:lnTo>
                    <a:pt x="706" y="1040"/>
                  </a:lnTo>
                  <a:lnTo>
                    <a:pt x="706" y="1041"/>
                  </a:lnTo>
                  <a:lnTo>
                    <a:pt x="705" y="1042"/>
                  </a:lnTo>
                  <a:lnTo>
                    <a:pt x="704" y="1042"/>
                  </a:lnTo>
                  <a:lnTo>
                    <a:pt x="703" y="1043"/>
                  </a:lnTo>
                  <a:lnTo>
                    <a:pt x="702" y="1043"/>
                  </a:lnTo>
                  <a:lnTo>
                    <a:pt x="700" y="1044"/>
                  </a:lnTo>
                  <a:lnTo>
                    <a:pt x="699" y="1045"/>
                  </a:lnTo>
                  <a:lnTo>
                    <a:pt x="698" y="1046"/>
                  </a:lnTo>
                  <a:lnTo>
                    <a:pt x="697" y="1047"/>
                  </a:lnTo>
                  <a:lnTo>
                    <a:pt x="696" y="1048"/>
                  </a:lnTo>
                  <a:lnTo>
                    <a:pt x="694" y="1048"/>
                  </a:lnTo>
                  <a:lnTo>
                    <a:pt x="693" y="1049"/>
                  </a:lnTo>
                  <a:lnTo>
                    <a:pt x="691" y="1051"/>
                  </a:lnTo>
                  <a:lnTo>
                    <a:pt x="688" y="1053"/>
                  </a:lnTo>
                  <a:lnTo>
                    <a:pt x="687" y="1054"/>
                  </a:lnTo>
                  <a:lnTo>
                    <a:pt x="686" y="1054"/>
                  </a:lnTo>
                  <a:lnTo>
                    <a:pt x="680" y="1059"/>
                  </a:lnTo>
                  <a:lnTo>
                    <a:pt x="679" y="1059"/>
                  </a:lnTo>
                  <a:lnTo>
                    <a:pt x="678" y="1059"/>
                  </a:lnTo>
                  <a:lnTo>
                    <a:pt x="674" y="1063"/>
                  </a:lnTo>
                  <a:lnTo>
                    <a:pt x="673" y="1063"/>
                  </a:lnTo>
                  <a:lnTo>
                    <a:pt x="672" y="1064"/>
                  </a:lnTo>
                  <a:lnTo>
                    <a:pt x="670" y="1065"/>
                  </a:lnTo>
                  <a:lnTo>
                    <a:pt x="665" y="1068"/>
                  </a:lnTo>
                  <a:lnTo>
                    <a:pt x="665" y="1069"/>
                  </a:lnTo>
                  <a:lnTo>
                    <a:pt x="664" y="1069"/>
                  </a:lnTo>
                  <a:lnTo>
                    <a:pt x="664" y="1070"/>
                  </a:lnTo>
                  <a:lnTo>
                    <a:pt x="663" y="1070"/>
                  </a:lnTo>
                  <a:lnTo>
                    <a:pt x="662" y="1070"/>
                  </a:lnTo>
                  <a:lnTo>
                    <a:pt x="661" y="1070"/>
                  </a:lnTo>
                  <a:lnTo>
                    <a:pt x="661" y="1071"/>
                  </a:lnTo>
                  <a:lnTo>
                    <a:pt x="660" y="1071"/>
                  </a:lnTo>
                  <a:lnTo>
                    <a:pt x="660" y="1072"/>
                  </a:lnTo>
                  <a:lnTo>
                    <a:pt x="660" y="1073"/>
                  </a:lnTo>
                  <a:lnTo>
                    <a:pt x="659" y="1073"/>
                  </a:lnTo>
                  <a:lnTo>
                    <a:pt x="658" y="1073"/>
                  </a:lnTo>
                  <a:lnTo>
                    <a:pt x="658" y="1074"/>
                  </a:lnTo>
                  <a:lnTo>
                    <a:pt x="657" y="1074"/>
                  </a:lnTo>
                  <a:lnTo>
                    <a:pt x="657" y="1073"/>
                  </a:lnTo>
                  <a:lnTo>
                    <a:pt x="657" y="1072"/>
                  </a:lnTo>
                  <a:lnTo>
                    <a:pt x="656" y="1072"/>
                  </a:lnTo>
                  <a:lnTo>
                    <a:pt x="656" y="1071"/>
                  </a:lnTo>
                  <a:lnTo>
                    <a:pt x="655" y="1071"/>
                  </a:lnTo>
                  <a:lnTo>
                    <a:pt x="654" y="1071"/>
                  </a:lnTo>
                  <a:lnTo>
                    <a:pt x="654" y="1070"/>
                  </a:lnTo>
                  <a:lnTo>
                    <a:pt x="653" y="1070"/>
                  </a:lnTo>
                  <a:lnTo>
                    <a:pt x="653" y="1069"/>
                  </a:lnTo>
                  <a:lnTo>
                    <a:pt x="653" y="1068"/>
                  </a:lnTo>
                  <a:lnTo>
                    <a:pt x="652" y="1068"/>
                  </a:lnTo>
                  <a:lnTo>
                    <a:pt x="652" y="1067"/>
                  </a:lnTo>
                  <a:lnTo>
                    <a:pt x="651" y="1067"/>
                  </a:lnTo>
                  <a:lnTo>
                    <a:pt x="651" y="1066"/>
                  </a:lnTo>
                  <a:lnTo>
                    <a:pt x="650" y="1066"/>
                  </a:lnTo>
                  <a:lnTo>
                    <a:pt x="650" y="1067"/>
                  </a:lnTo>
                  <a:lnTo>
                    <a:pt x="649" y="1067"/>
                  </a:lnTo>
                  <a:lnTo>
                    <a:pt x="648" y="1068"/>
                  </a:lnTo>
                  <a:lnTo>
                    <a:pt x="647" y="1069"/>
                  </a:lnTo>
                  <a:lnTo>
                    <a:pt x="647" y="1070"/>
                  </a:lnTo>
                  <a:lnTo>
                    <a:pt x="646" y="1071"/>
                  </a:lnTo>
                  <a:lnTo>
                    <a:pt x="646" y="1072"/>
                  </a:lnTo>
                  <a:lnTo>
                    <a:pt x="645" y="1072"/>
                  </a:lnTo>
                  <a:lnTo>
                    <a:pt x="644" y="1072"/>
                  </a:lnTo>
                  <a:lnTo>
                    <a:pt x="644" y="1073"/>
                  </a:lnTo>
                  <a:lnTo>
                    <a:pt x="644" y="1074"/>
                  </a:lnTo>
                  <a:lnTo>
                    <a:pt x="644" y="1075"/>
                  </a:lnTo>
                  <a:lnTo>
                    <a:pt x="644" y="1076"/>
                  </a:lnTo>
                  <a:lnTo>
                    <a:pt x="643" y="1076"/>
                  </a:lnTo>
                  <a:lnTo>
                    <a:pt x="642" y="1076"/>
                  </a:lnTo>
                  <a:lnTo>
                    <a:pt x="642" y="1075"/>
                  </a:lnTo>
                  <a:lnTo>
                    <a:pt x="641" y="1075"/>
                  </a:lnTo>
                  <a:lnTo>
                    <a:pt x="640" y="1076"/>
                  </a:lnTo>
                  <a:lnTo>
                    <a:pt x="639" y="1076"/>
                  </a:lnTo>
                  <a:lnTo>
                    <a:pt x="638" y="1077"/>
                  </a:lnTo>
                  <a:lnTo>
                    <a:pt x="637" y="1077"/>
                  </a:lnTo>
                  <a:lnTo>
                    <a:pt x="637" y="1078"/>
                  </a:lnTo>
                  <a:lnTo>
                    <a:pt x="637" y="1079"/>
                  </a:lnTo>
                  <a:lnTo>
                    <a:pt x="637" y="1078"/>
                  </a:lnTo>
                  <a:lnTo>
                    <a:pt x="636" y="1078"/>
                  </a:lnTo>
                  <a:lnTo>
                    <a:pt x="636" y="1077"/>
                  </a:lnTo>
                  <a:lnTo>
                    <a:pt x="636" y="1076"/>
                  </a:lnTo>
                  <a:lnTo>
                    <a:pt x="635" y="1076"/>
                  </a:lnTo>
                  <a:lnTo>
                    <a:pt x="635" y="1077"/>
                  </a:lnTo>
                  <a:lnTo>
                    <a:pt x="634" y="1077"/>
                  </a:lnTo>
                  <a:lnTo>
                    <a:pt x="634" y="1078"/>
                  </a:lnTo>
                  <a:lnTo>
                    <a:pt x="633" y="1078"/>
                  </a:lnTo>
                  <a:lnTo>
                    <a:pt x="633" y="1079"/>
                  </a:lnTo>
                  <a:lnTo>
                    <a:pt x="633" y="1080"/>
                  </a:lnTo>
                  <a:lnTo>
                    <a:pt x="634" y="1080"/>
                  </a:lnTo>
                  <a:lnTo>
                    <a:pt x="634" y="1081"/>
                  </a:lnTo>
                  <a:lnTo>
                    <a:pt x="633" y="1082"/>
                  </a:lnTo>
                  <a:lnTo>
                    <a:pt x="632" y="1082"/>
                  </a:lnTo>
                  <a:lnTo>
                    <a:pt x="632" y="1081"/>
                  </a:lnTo>
                  <a:lnTo>
                    <a:pt x="631" y="1080"/>
                  </a:lnTo>
                  <a:lnTo>
                    <a:pt x="630" y="1079"/>
                  </a:lnTo>
                  <a:lnTo>
                    <a:pt x="630" y="1078"/>
                  </a:lnTo>
                  <a:lnTo>
                    <a:pt x="630" y="1077"/>
                  </a:lnTo>
                  <a:lnTo>
                    <a:pt x="630" y="1076"/>
                  </a:lnTo>
                  <a:lnTo>
                    <a:pt x="630" y="1075"/>
                  </a:lnTo>
                  <a:lnTo>
                    <a:pt x="629" y="1075"/>
                  </a:lnTo>
                  <a:lnTo>
                    <a:pt x="628" y="1075"/>
                  </a:lnTo>
                  <a:lnTo>
                    <a:pt x="627" y="1075"/>
                  </a:lnTo>
                  <a:lnTo>
                    <a:pt x="626" y="1075"/>
                  </a:lnTo>
                  <a:lnTo>
                    <a:pt x="626" y="1076"/>
                  </a:lnTo>
                  <a:lnTo>
                    <a:pt x="627" y="1076"/>
                  </a:lnTo>
                  <a:lnTo>
                    <a:pt x="627" y="1077"/>
                  </a:lnTo>
                  <a:lnTo>
                    <a:pt x="626" y="1077"/>
                  </a:lnTo>
                  <a:lnTo>
                    <a:pt x="625" y="1078"/>
                  </a:lnTo>
                  <a:lnTo>
                    <a:pt x="624" y="1078"/>
                  </a:lnTo>
                  <a:lnTo>
                    <a:pt x="624" y="1077"/>
                  </a:lnTo>
                  <a:lnTo>
                    <a:pt x="624" y="1076"/>
                  </a:lnTo>
                  <a:lnTo>
                    <a:pt x="623" y="1076"/>
                  </a:lnTo>
                  <a:lnTo>
                    <a:pt x="622" y="1076"/>
                  </a:lnTo>
                  <a:lnTo>
                    <a:pt x="621" y="1075"/>
                  </a:lnTo>
                  <a:lnTo>
                    <a:pt x="620" y="1075"/>
                  </a:lnTo>
                  <a:lnTo>
                    <a:pt x="619" y="1075"/>
                  </a:lnTo>
                  <a:lnTo>
                    <a:pt x="618" y="1075"/>
                  </a:lnTo>
                  <a:lnTo>
                    <a:pt x="618" y="1076"/>
                  </a:lnTo>
                  <a:lnTo>
                    <a:pt x="617" y="1076"/>
                  </a:lnTo>
                  <a:lnTo>
                    <a:pt x="617" y="1075"/>
                  </a:lnTo>
                  <a:lnTo>
                    <a:pt x="616" y="1075"/>
                  </a:lnTo>
                  <a:lnTo>
                    <a:pt x="614" y="1075"/>
                  </a:lnTo>
                  <a:lnTo>
                    <a:pt x="613" y="1075"/>
                  </a:lnTo>
                  <a:lnTo>
                    <a:pt x="612" y="1076"/>
                  </a:lnTo>
                  <a:lnTo>
                    <a:pt x="611" y="1076"/>
                  </a:lnTo>
                  <a:lnTo>
                    <a:pt x="610" y="1076"/>
                  </a:lnTo>
                  <a:lnTo>
                    <a:pt x="610" y="1078"/>
                  </a:lnTo>
                  <a:lnTo>
                    <a:pt x="609" y="1078"/>
                  </a:lnTo>
                  <a:lnTo>
                    <a:pt x="608" y="1079"/>
                  </a:lnTo>
                  <a:lnTo>
                    <a:pt x="607" y="1079"/>
                  </a:lnTo>
                  <a:lnTo>
                    <a:pt x="607" y="1080"/>
                  </a:lnTo>
                  <a:lnTo>
                    <a:pt x="607" y="1079"/>
                  </a:lnTo>
                  <a:lnTo>
                    <a:pt x="607" y="1078"/>
                  </a:lnTo>
                  <a:lnTo>
                    <a:pt x="607" y="1077"/>
                  </a:lnTo>
                  <a:lnTo>
                    <a:pt x="606" y="1077"/>
                  </a:lnTo>
                  <a:lnTo>
                    <a:pt x="606" y="1076"/>
                  </a:lnTo>
                  <a:lnTo>
                    <a:pt x="606" y="1075"/>
                  </a:lnTo>
                  <a:lnTo>
                    <a:pt x="605" y="1075"/>
                  </a:lnTo>
                  <a:lnTo>
                    <a:pt x="605" y="1074"/>
                  </a:lnTo>
                  <a:lnTo>
                    <a:pt x="604" y="1073"/>
                  </a:lnTo>
                  <a:lnTo>
                    <a:pt x="603" y="1073"/>
                  </a:lnTo>
                  <a:lnTo>
                    <a:pt x="602" y="1074"/>
                  </a:lnTo>
                  <a:lnTo>
                    <a:pt x="602" y="1075"/>
                  </a:lnTo>
                  <a:lnTo>
                    <a:pt x="601" y="1075"/>
                  </a:lnTo>
                  <a:lnTo>
                    <a:pt x="601" y="1076"/>
                  </a:lnTo>
                  <a:lnTo>
                    <a:pt x="600" y="1076"/>
                  </a:lnTo>
                  <a:lnTo>
                    <a:pt x="599" y="1076"/>
                  </a:lnTo>
                  <a:lnTo>
                    <a:pt x="598" y="1075"/>
                  </a:lnTo>
                  <a:lnTo>
                    <a:pt x="597" y="1074"/>
                  </a:lnTo>
                  <a:lnTo>
                    <a:pt x="597" y="1073"/>
                  </a:lnTo>
                  <a:lnTo>
                    <a:pt x="596" y="1073"/>
                  </a:lnTo>
                  <a:lnTo>
                    <a:pt x="596" y="1072"/>
                  </a:lnTo>
                  <a:lnTo>
                    <a:pt x="595" y="1071"/>
                  </a:lnTo>
                  <a:lnTo>
                    <a:pt x="594" y="1071"/>
                  </a:lnTo>
                  <a:lnTo>
                    <a:pt x="593" y="1071"/>
                  </a:lnTo>
                  <a:lnTo>
                    <a:pt x="592" y="1071"/>
                  </a:lnTo>
                  <a:lnTo>
                    <a:pt x="591" y="1071"/>
                  </a:lnTo>
                  <a:lnTo>
                    <a:pt x="591" y="1070"/>
                  </a:lnTo>
                  <a:lnTo>
                    <a:pt x="590" y="1070"/>
                  </a:lnTo>
                  <a:lnTo>
                    <a:pt x="589" y="1070"/>
                  </a:lnTo>
                  <a:lnTo>
                    <a:pt x="588" y="1071"/>
                  </a:lnTo>
                  <a:lnTo>
                    <a:pt x="587" y="1071"/>
                  </a:lnTo>
                  <a:lnTo>
                    <a:pt x="586" y="1071"/>
                  </a:lnTo>
                  <a:lnTo>
                    <a:pt x="586" y="1072"/>
                  </a:lnTo>
                  <a:lnTo>
                    <a:pt x="585" y="1073"/>
                  </a:lnTo>
                  <a:lnTo>
                    <a:pt x="585" y="1074"/>
                  </a:lnTo>
                  <a:lnTo>
                    <a:pt x="584" y="1075"/>
                  </a:lnTo>
                  <a:lnTo>
                    <a:pt x="584" y="1076"/>
                  </a:lnTo>
                  <a:lnTo>
                    <a:pt x="583" y="1076"/>
                  </a:lnTo>
                  <a:lnTo>
                    <a:pt x="582" y="1076"/>
                  </a:lnTo>
                  <a:lnTo>
                    <a:pt x="582" y="1077"/>
                  </a:lnTo>
                  <a:lnTo>
                    <a:pt x="582" y="1078"/>
                  </a:lnTo>
                  <a:lnTo>
                    <a:pt x="581" y="1078"/>
                  </a:lnTo>
                  <a:lnTo>
                    <a:pt x="580" y="1079"/>
                  </a:lnTo>
                  <a:lnTo>
                    <a:pt x="580" y="1080"/>
                  </a:lnTo>
                  <a:lnTo>
                    <a:pt x="580" y="1081"/>
                  </a:lnTo>
                  <a:lnTo>
                    <a:pt x="581" y="1081"/>
                  </a:lnTo>
                  <a:lnTo>
                    <a:pt x="581" y="1082"/>
                  </a:lnTo>
                  <a:lnTo>
                    <a:pt x="580" y="1082"/>
                  </a:lnTo>
                  <a:lnTo>
                    <a:pt x="579" y="1082"/>
                  </a:lnTo>
                  <a:lnTo>
                    <a:pt x="578" y="1082"/>
                  </a:lnTo>
                  <a:lnTo>
                    <a:pt x="577" y="1082"/>
                  </a:lnTo>
                  <a:lnTo>
                    <a:pt x="576" y="1082"/>
                  </a:lnTo>
                  <a:lnTo>
                    <a:pt x="575" y="1083"/>
                  </a:lnTo>
                  <a:lnTo>
                    <a:pt x="575" y="1084"/>
                  </a:lnTo>
                  <a:lnTo>
                    <a:pt x="575" y="1085"/>
                  </a:lnTo>
                  <a:lnTo>
                    <a:pt x="576" y="1086"/>
                  </a:lnTo>
                  <a:lnTo>
                    <a:pt x="576" y="1087"/>
                  </a:lnTo>
                  <a:lnTo>
                    <a:pt x="576" y="1088"/>
                  </a:lnTo>
                  <a:lnTo>
                    <a:pt x="575" y="1088"/>
                  </a:lnTo>
                  <a:lnTo>
                    <a:pt x="574" y="1088"/>
                  </a:lnTo>
                  <a:lnTo>
                    <a:pt x="573" y="1087"/>
                  </a:lnTo>
                  <a:lnTo>
                    <a:pt x="572" y="1087"/>
                  </a:lnTo>
                  <a:lnTo>
                    <a:pt x="571" y="1087"/>
                  </a:lnTo>
                  <a:lnTo>
                    <a:pt x="570" y="1087"/>
                  </a:lnTo>
                  <a:lnTo>
                    <a:pt x="570" y="1088"/>
                  </a:lnTo>
                  <a:lnTo>
                    <a:pt x="569" y="1089"/>
                  </a:lnTo>
                  <a:lnTo>
                    <a:pt x="570" y="1090"/>
                  </a:lnTo>
                  <a:lnTo>
                    <a:pt x="570" y="1091"/>
                  </a:lnTo>
                  <a:lnTo>
                    <a:pt x="570" y="1092"/>
                  </a:lnTo>
                  <a:lnTo>
                    <a:pt x="569" y="1092"/>
                  </a:lnTo>
                  <a:lnTo>
                    <a:pt x="569" y="1093"/>
                  </a:lnTo>
                  <a:lnTo>
                    <a:pt x="569" y="1094"/>
                  </a:lnTo>
                  <a:lnTo>
                    <a:pt x="568" y="1094"/>
                  </a:lnTo>
                  <a:lnTo>
                    <a:pt x="568" y="1095"/>
                  </a:lnTo>
                  <a:lnTo>
                    <a:pt x="567" y="1095"/>
                  </a:lnTo>
                  <a:lnTo>
                    <a:pt x="566" y="1094"/>
                  </a:lnTo>
                  <a:lnTo>
                    <a:pt x="566" y="1093"/>
                  </a:lnTo>
                  <a:lnTo>
                    <a:pt x="565" y="1093"/>
                  </a:lnTo>
                  <a:lnTo>
                    <a:pt x="564" y="1093"/>
                  </a:lnTo>
                  <a:lnTo>
                    <a:pt x="563" y="1093"/>
                  </a:lnTo>
                  <a:lnTo>
                    <a:pt x="562" y="1093"/>
                  </a:lnTo>
                  <a:lnTo>
                    <a:pt x="561" y="1093"/>
                  </a:lnTo>
                  <a:lnTo>
                    <a:pt x="560" y="1093"/>
                  </a:lnTo>
                  <a:lnTo>
                    <a:pt x="559" y="1093"/>
                  </a:lnTo>
                  <a:lnTo>
                    <a:pt x="558" y="1091"/>
                  </a:lnTo>
                  <a:lnTo>
                    <a:pt x="557" y="1091"/>
                  </a:lnTo>
                  <a:lnTo>
                    <a:pt x="557" y="1090"/>
                  </a:lnTo>
                  <a:lnTo>
                    <a:pt x="558" y="1089"/>
                  </a:lnTo>
                  <a:lnTo>
                    <a:pt x="559" y="1088"/>
                  </a:lnTo>
                  <a:lnTo>
                    <a:pt x="559" y="1087"/>
                  </a:lnTo>
                  <a:lnTo>
                    <a:pt x="559" y="1086"/>
                  </a:lnTo>
                  <a:lnTo>
                    <a:pt x="559" y="1085"/>
                  </a:lnTo>
                  <a:lnTo>
                    <a:pt x="559" y="1084"/>
                  </a:lnTo>
                  <a:lnTo>
                    <a:pt x="558" y="1083"/>
                  </a:lnTo>
                  <a:lnTo>
                    <a:pt x="557" y="1083"/>
                  </a:lnTo>
                  <a:lnTo>
                    <a:pt x="557" y="1084"/>
                  </a:lnTo>
                  <a:lnTo>
                    <a:pt x="556" y="1085"/>
                  </a:lnTo>
                  <a:lnTo>
                    <a:pt x="556" y="1086"/>
                  </a:lnTo>
                  <a:lnTo>
                    <a:pt x="555" y="1087"/>
                  </a:lnTo>
                  <a:lnTo>
                    <a:pt x="554" y="1087"/>
                  </a:lnTo>
                  <a:lnTo>
                    <a:pt x="553" y="1087"/>
                  </a:lnTo>
                  <a:lnTo>
                    <a:pt x="551" y="1086"/>
                  </a:lnTo>
                  <a:lnTo>
                    <a:pt x="551" y="1085"/>
                  </a:lnTo>
                  <a:lnTo>
                    <a:pt x="550" y="1085"/>
                  </a:lnTo>
                  <a:lnTo>
                    <a:pt x="549" y="1085"/>
                  </a:lnTo>
                  <a:lnTo>
                    <a:pt x="548" y="1085"/>
                  </a:lnTo>
                  <a:lnTo>
                    <a:pt x="547" y="1085"/>
                  </a:lnTo>
                  <a:lnTo>
                    <a:pt x="547" y="1084"/>
                  </a:lnTo>
                  <a:lnTo>
                    <a:pt x="546" y="1083"/>
                  </a:lnTo>
                  <a:lnTo>
                    <a:pt x="544" y="1083"/>
                  </a:lnTo>
                  <a:lnTo>
                    <a:pt x="543" y="1083"/>
                  </a:lnTo>
                  <a:lnTo>
                    <a:pt x="542" y="1083"/>
                  </a:lnTo>
                  <a:lnTo>
                    <a:pt x="541" y="1082"/>
                  </a:lnTo>
                  <a:lnTo>
                    <a:pt x="541" y="1083"/>
                  </a:lnTo>
                  <a:lnTo>
                    <a:pt x="541" y="1082"/>
                  </a:lnTo>
                  <a:lnTo>
                    <a:pt x="540" y="1082"/>
                  </a:lnTo>
                  <a:lnTo>
                    <a:pt x="540" y="1081"/>
                  </a:lnTo>
                  <a:lnTo>
                    <a:pt x="541" y="1081"/>
                  </a:lnTo>
                  <a:lnTo>
                    <a:pt x="541" y="1080"/>
                  </a:lnTo>
                  <a:lnTo>
                    <a:pt x="541" y="1079"/>
                  </a:lnTo>
                  <a:lnTo>
                    <a:pt x="541" y="1078"/>
                  </a:lnTo>
                  <a:lnTo>
                    <a:pt x="541" y="1077"/>
                  </a:lnTo>
                  <a:lnTo>
                    <a:pt x="541" y="1078"/>
                  </a:lnTo>
                  <a:lnTo>
                    <a:pt x="540" y="1078"/>
                  </a:lnTo>
                  <a:lnTo>
                    <a:pt x="539" y="1077"/>
                  </a:lnTo>
                  <a:lnTo>
                    <a:pt x="538" y="1077"/>
                  </a:lnTo>
                  <a:lnTo>
                    <a:pt x="537" y="1077"/>
                  </a:lnTo>
                  <a:lnTo>
                    <a:pt x="536" y="1077"/>
                  </a:lnTo>
                  <a:lnTo>
                    <a:pt x="535" y="1077"/>
                  </a:lnTo>
                  <a:lnTo>
                    <a:pt x="534" y="1076"/>
                  </a:lnTo>
                  <a:lnTo>
                    <a:pt x="533" y="1076"/>
                  </a:lnTo>
                  <a:lnTo>
                    <a:pt x="532" y="1076"/>
                  </a:lnTo>
                  <a:lnTo>
                    <a:pt x="532" y="1075"/>
                  </a:lnTo>
                  <a:lnTo>
                    <a:pt x="531" y="1075"/>
                  </a:lnTo>
                  <a:lnTo>
                    <a:pt x="530" y="1075"/>
                  </a:lnTo>
                  <a:lnTo>
                    <a:pt x="530" y="1074"/>
                  </a:lnTo>
                  <a:lnTo>
                    <a:pt x="529" y="1073"/>
                  </a:lnTo>
                  <a:lnTo>
                    <a:pt x="528" y="1073"/>
                  </a:lnTo>
                  <a:lnTo>
                    <a:pt x="528" y="1072"/>
                  </a:lnTo>
                  <a:lnTo>
                    <a:pt x="527" y="1072"/>
                  </a:lnTo>
                  <a:lnTo>
                    <a:pt x="527" y="1073"/>
                  </a:lnTo>
                  <a:lnTo>
                    <a:pt x="527" y="1074"/>
                  </a:lnTo>
                  <a:lnTo>
                    <a:pt x="526" y="1075"/>
                  </a:lnTo>
                  <a:lnTo>
                    <a:pt x="526" y="1076"/>
                  </a:lnTo>
                  <a:lnTo>
                    <a:pt x="526" y="1078"/>
                  </a:lnTo>
                  <a:lnTo>
                    <a:pt x="526" y="1079"/>
                  </a:lnTo>
                  <a:lnTo>
                    <a:pt x="527" y="1080"/>
                  </a:lnTo>
                  <a:lnTo>
                    <a:pt x="527" y="1081"/>
                  </a:lnTo>
                  <a:lnTo>
                    <a:pt x="527" y="1082"/>
                  </a:lnTo>
                  <a:lnTo>
                    <a:pt x="528" y="1082"/>
                  </a:lnTo>
                  <a:lnTo>
                    <a:pt x="529" y="1082"/>
                  </a:lnTo>
                  <a:lnTo>
                    <a:pt x="530" y="1082"/>
                  </a:lnTo>
                  <a:lnTo>
                    <a:pt x="529" y="1083"/>
                  </a:lnTo>
                  <a:lnTo>
                    <a:pt x="528" y="1083"/>
                  </a:lnTo>
                  <a:lnTo>
                    <a:pt x="527" y="1083"/>
                  </a:lnTo>
                  <a:lnTo>
                    <a:pt x="527" y="1084"/>
                  </a:lnTo>
                  <a:lnTo>
                    <a:pt x="526" y="1084"/>
                  </a:lnTo>
                  <a:lnTo>
                    <a:pt x="525" y="1084"/>
                  </a:lnTo>
                  <a:lnTo>
                    <a:pt x="525" y="1085"/>
                  </a:lnTo>
                  <a:lnTo>
                    <a:pt x="524" y="1085"/>
                  </a:lnTo>
                  <a:lnTo>
                    <a:pt x="524" y="1086"/>
                  </a:lnTo>
                  <a:lnTo>
                    <a:pt x="523" y="1086"/>
                  </a:lnTo>
                  <a:lnTo>
                    <a:pt x="523" y="1087"/>
                  </a:lnTo>
                  <a:lnTo>
                    <a:pt x="522" y="1087"/>
                  </a:lnTo>
                  <a:lnTo>
                    <a:pt x="521" y="1087"/>
                  </a:lnTo>
                  <a:lnTo>
                    <a:pt x="521" y="1088"/>
                  </a:lnTo>
                  <a:lnTo>
                    <a:pt x="520" y="1088"/>
                  </a:lnTo>
                  <a:lnTo>
                    <a:pt x="520" y="1089"/>
                  </a:lnTo>
                  <a:lnTo>
                    <a:pt x="521" y="1089"/>
                  </a:lnTo>
                  <a:lnTo>
                    <a:pt x="521" y="1090"/>
                  </a:lnTo>
                  <a:lnTo>
                    <a:pt x="520" y="1091"/>
                  </a:lnTo>
                  <a:lnTo>
                    <a:pt x="519" y="1091"/>
                  </a:lnTo>
                  <a:lnTo>
                    <a:pt x="518" y="1091"/>
                  </a:lnTo>
                  <a:lnTo>
                    <a:pt x="518" y="1090"/>
                  </a:lnTo>
                  <a:lnTo>
                    <a:pt x="517" y="1090"/>
                  </a:lnTo>
                  <a:lnTo>
                    <a:pt x="517" y="1089"/>
                  </a:lnTo>
                  <a:lnTo>
                    <a:pt x="517" y="1088"/>
                  </a:lnTo>
                  <a:lnTo>
                    <a:pt x="517" y="1087"/>
                  </a:lnTo>
                  <a:lnTo>
                    <a:pt x="516" y="1087"/>
                  </a:lnTo>
                  <a:lnTo>
                    <a:pt x="515" y="1086"/>
                  </a:lnTo>
                  <a:lnTo>
                    <a:pt x="514" y="1085"/>
                  </a:lnTo>
                  <a:lnTo>
                    <a:pt x="514" y="1084"/>
                  </a:lnTo>
                  <a:lnTo>
                    <a:pt x="513" y="1083"/>
                  </a:lnTo>
                  <a:lnTo>
                    <a:pt x="512" y="1083"/>
                  </a:lnTo>
                  <a:lnTo>
                    <a:pt x="511" y="1083"/>
                  </a:lnTo>
                  <a:lnTo>
                    <a:pt x="511" y="1084"/>
                  </a:lnTo>
                  <a:lnTo>
                    <a:pt x="510" y="1085"/>
                  </a:lnTo>
                  <a:lnTo>
                    <a:pt x="509" y="1085"/>
                  </a:lnTo>
                  <a:lnTo>
                    <a:pt x="509" y="1086"/>
                  </a:lnTo>
                  <a:lnTo>
                    <a:pt x="509" y="1087"/>
                  </a:lnTo>
                  <a:lnTo>
                    <a:pt x="508" y="1087"/>
                  </a:lnTo>
                  <a:lnTo>
                    <a:pt x="508" y="1088"/>
                  </a:lnTo>
                  <a:lnTo>
                    <a:pt x="508" y="1089"/>
                  </a:lnTo>
                  <a:lnTo>
                    <a:pt x="507" y="1090"/>
                  </a:lnTo>
                  <a:lnTo>
                    <a:pt x="507" y="1089"/>
                  </a:lnTo>
                  <a:lnTo>
                    <a:pt x="506" y="1089"/>
                  </a:lnTo>
                  <a:lnTo>
                    <a:pt x="506" y="1087"/>
                  </a:lnTo>
                  <a:lnTo>
                    <a:pt x="506" y="1086"/>
                  </a:lnTo>
                  <a:lnTo>
                    <a:pt x="506" y="1085"/>
                  </a:lnTo>
                  <a:lnTo>
                    <a:pt x="505" y="1085"/>
                  </a:lnTo>
                  <a:lnTo>
                    <a:pt x="505" y="1084"/>
                  </a:lnTo>
                  <a:lnTo>
                    <a:pt x="505" y="1083"/>
                  </a:lnTo>
                  <a:lnTo>
                    <a:pt x="505" y="1082"/>
                  </a:lnTo>
                  <a:lnTo>
                    <a:pt x="504" y="1082"/>
                  </a:lnTo>
                  <a:lnTo>
                    <a:pt x="503" y="1081"/>
                  </a:lnTo>
                  <a:lnTo>
                    <a:pt x="503" y="1080"/>
                  </a:lnTo>
                  <a:lnTo>
                    <a:pt x="503" y="1079"/>
                  </a:lnTo>
                  <a:lnTo>
                    <a:pt x="502" y="1079"/>
                  </a:lnTo>
                  <a:lnTo>
                    <a:pt x="502" y="1078"/>
                  </a:lnTo>
                  <a:lnTo>
                    <a:pt x="501" y="1078"/>
                  </a:lnTo>
                  <a:lnTo>
                    <a:pt x="501" y="1077"/>
                  </a:lnTo>
                  <a:lnTo>
                    <a:pt x="501" y="1076"/>
                  </a:lnTo>
                  <a:lnTo>
                    <a:pt x="500" y="1076"/>
                  </a:lnTo>
                  <a:lnTo>
                    <a:pt x="500" y="1075"/>
                  </a:lnTo>
                  <a:lnTo>
                    <a:pt x="500" y="1074"/>
                  </a:lnTo>
                  <a:lnTo>
                    <a:pt x="500" y="1073"/>
                  </a:lnTo>
                  <a:lnTo>
                    <a:pt x="500" y="1072"/>
                  </a:lnTo>
                  <a:lnTo>
                    <a:pt x="500" y="1071"/>
                  </a:lnTo>
                  <a:lnTo>
                    <a:pt x="500" y="1070"/>
                  </a:lnTo>
                  <a:lnTo>
                    <a:pt x="499" y="1070"/>
                  </a:lnTo>
                  <a:lnTo>
                    <a:pt x="498" y="1070"/>
                  </a:lnTo>
                  <a:lnTo>
                    <a:pt x="497" y="1070"/>
                  </a:lnTo>
                  <a:lnTo>
                    <a:pt x="496" y="1070"/>
                  </a:lnTo>
                  <a:lnTo>
                    <a:pt x="495" y="1069"/>
                  </a:lnTo>
                  <a:lnTo>
                    <a:pt x="494" y="1069"/>
                  </a:lnTo>
                  <a:lnTo>
                    <a:pt x="494" y="1068"/>
                  </a:lnTo>
                  <a:lnTo>
                    <a:pt x="493" y="1068"/>
                  </a:lnTo>
                  <a:lnTo>
                    <a:pt x="492" y="1068"/>
                  </a:lnTo>
                  <a:lnTo>
                    <a:pt x="492" y="1067"/>
                  </a:lnTo>
                  <a:lnTo>
                    <a:pt x="491" y="1067"/>
                  </a:lnTo>
                  <a:lnTo>
                    <a:pt x="490" y="1067"/>
                  </a:lnTo>
                  <a:lnTo>
                    <a:pt x="490" y="1066"/>
                  </a:lnTo>
                  <a:lnTo>
                    <a:pt x="489" y="1066"/>
                  </a:lnTo>
                  <a:lnTo>
                    <a:pt x="488" y="1066"/>
                  </a:lnTo>
                  <a:lnTo>
                    <a:pt x="487" y="1066"/>
                  </a:lnTo>
                  <a:lnTo>
                    <a:pt x="486" y="1067"/>
                  </a:lnTo>
                  <a:lnTo>
                    <a:pt x="485" y="1067"/>
                  </a:lnTo>
                  <a:lnTo>
                    <a:pt x="485" y="1068"/>
                  </a:lnTo>
                  <a:lnTo>
                    <a:pt x="484" y="1068"/>
                  </a:lnTo>
                  <a:lnTo>
                    <a:pt x="483" y="1068"/>
                  </a:lnTo>
                  <a:lnTo>
                    <a:pt x="482" y="1068"/>
                  </a:lnTo>
                  <a:lnTo>
                    <a:pt x="481" y="1068"/>
                  </a:lnTo>
                  <a:lnTo>
                    <a:pt x="481" y="1067"/>
                  </a:lnTo>
                  <a:lnTo>
                    <a:pt x="480" y="1067"/>
                  </a:lnTo>
                  <a:lnTo>
                    <a:pt x="479" y="1067"/>
                  </a:lnTo>
                  <a:lnTo>
                    <a:pt x="479" y="1066"/>
                  </a:lnTo>
                  <a:lnTo>
                    <a:pt x="479" y="1065"/>
                  </a:lnTo>
                  <a:lnTo>
                    <a:pt x="478" y="1065"/>
                  </a:lnTo>
                  <a:lnTo>
                    <a:pt x="477" y="1065"/>
                  </a:lnTo>
                  <a:lnTo>
                    <a:pt x="476" y="1064"/>
                  </a:lnTo>
                  <a:lnTo>
                    <a:pt x="475" y="1064"/>
                  </a:lnTo>
                  <a:lnTo>
                    <a:pt x="474" y="1064"/>
                  </a:lnTo>
                  <a:lnTo>
                    <a:pt x="473" y="1064"/>
                  </a:lnTo>
                  <a:lnTo>
                    <a:pt x="473" y="1065"/>
                  </a:lnTo>
                  <a:lnTo>
                    <a:pt x="473" y="1066"/>
                  </a:lnTo>
                  <a:lnTo>
                    <a:pt x="473" y="1067"/>
                  </a:lnTo>
                  <a:lnTo>
                    <a:pt x="473" y="1068"/>
                  </a:lnTo>
                  <a:lnTo>
                    <a:pt x="474" y="1068"/>
                  </a:lnTo>
                  <a:lnTo>
                    <a:pt x="475" y="1069"/>
                  </a:lnTo>
                  <a:lnTo>
                    <a:pt x="476" y="1069"/>
                  </a:lnTo>
                  <a:lnTo>
                    <a:pt x="477" y="1069"/>
                  </a:lnTo>
                  <a:lnTo>
                    <a:pt x="477" y="1070"/>
                  </a:lnTo>
                  <a:lnTo>
                    <a:pt x="477" y="1071"/>
                  </a:lnTo>
                  <a:lnTo>
                    <a:pt x="478" y="1071"/>
                  </a:lnTo>
                  <a:lnTo>
                    <a:pt x="478" y="1072"/>
                  </a:lnTo>
                  <a:lnTo>
                    <a:pt x="477" y="1074"/>
                  </a:lnTo>
                  <a:lnTo>
                    <a:pt x="477" y="1075"/>
                  </a:lnTo>
                  <a:lnTo>
                    <a:pt x="476" y="1075"/>
                  </a:lnTo>
                  <a:lnTo>
                    <a:pt x="475" y="1076"/>
                  </a:lnTo>
                  <a:lnTo>
                    <a:pt x="474" y="1076"/>
                  </a:lnTo>
                  <a:lnTo>
                    <a:pt x="473" y="1076"/>
                  </a:lnTo>
                  <a:lnTo>
                    <a:pt x="472" y="1076"/>
                  </a:lnTo>
                  <a:lnTo>
                    <a:pt x="472" y="1075"/>
                  </a:lnTo>
                  <a:lnTo>
                    <a:pt x="471" y="1074"/>
                  </a:lnTo>
                  <a:lnTo>
                    <a:pt x="470" y="1074"/>
                  </a:lnTo>
                  <a:lnTo>
                    <a:pt x="470" y="1073"/>
                  </a:lnTo>
                  <a:lnTo>
                    <a:pt x="469" y="1073"/>
                  </a:lnTo>
                  <a:lnTo>
                    <a:pt x="469" y="1072"/>
                  </a:lnTo>
                  <a:lnTo>
                    <a:pt x="469" y="1071"/>
                  </a:lnTo>
                  <a:lnTo>
                    <a:pt x="468" y="1071"/>
                  </a:lnTo>
                  <a:lnTo>
                    <a:pt x="468" y="1070"/>
                  </a:lnTo>
                  <a:lnTo>
                    <a:pt x="467" y="1070"/>
                  </a:lnTo>
                  <a:lnTo>
                    <a:pt x="467" y="1069"/>
                  </a:lnTo>
                  <a:lnTo>
                    <a:pt x="466" y="1067"/>
                  </a:lnTo>
                  <a:lnTo>
                    <a:pt x="466" y="1066"/>
                  </a:lnTo>
                  <a:lnTo>
                    <a:pt x="465" y="1066"/>
                  </a:lnTo>
                  <a:lnTo>
                    <a:pt x="464" y="1065"/>
                  </a:lnTo>
                  <a:lnTo>
                    <a:pt x="462" y="1065"/>
                  </a:lnTo>
                  <a:lnTo>
                    <a:pt x="461" y="1065"/>
                  </a:lnTo>
                  <a:lnTo>
                    <a:pt x="459" y="1065"/>
                  </a:lnTo>
                  <a:lnTo>
                    <a:pt x="458" y="1065"/>
                  </a:lnTo>
                  <a:lnTo>
                    <a:pt x="457" y="1065"/>
                  </a:lnTo>
                  <a:lnTo>
                    <a:pt x="457" y="1064"/>
                  </a:lnTo>
                  <a:lnTo>
                    <a:pt x="457" y="1063"/>
                  </a:lnTo>
                  <a:lnTo>
                    <a:pt x="458" y="1062"/>
                  </a:lnTo>
                  <a:lnTo>
                    <a:pt x="458" y="1061"/>
                  </a:lnTo>
                  <a:lnTo>
                    <a:pt x="459" y="1061"/>
                  </a:lnTo>
                  <a:lnTo>
                    <a:pt x="459" y="1060"/>
                  </a:lnTo>
                  <a:lnTo>
                    <a:pt x="460" y="1059"/>
                  </a:lnTo>
                  <a:lnTo>
                    <a:pt x="461" y="1059"/>
                  </a:lnTo>
                  <a:lnTo>
                    <a:pt x="462" y="1059"/>
                  </a:lnTo>
                  <a:lnTo>
                    <a:pt x="463" y="1058"/>
                  </a:lnTo>
                  <a:lnTo>
                    <a:pt x="464" y="1057"/>
                  </a:lnTo>
                  <a:lnTo>
                    <a:pt x="464" y="1056"/>
                  </a:lnTo>
                  <a:lnTo>
                    <a:pt x="464" y="1055"/>
                  </a:lnTo>
                  <a:lnTo>
                    <a:pt x="464" y="1054"/>
                  </a:lnTo>
                  <a:lnTo>
                    <a:pt x="464" y="1053"/>
                  </a:lnTo>
                  <a:lnTo>
                    <a:pt x="463" y="1053"/>
                  </a:lnTo>
                  <a:lnTo>
                    <a:pt x="462" y="1052"/>
                  </a:lnTo>
                  <a:lnTo>
                    <a:pt x="461" y="1053"/>
                  </a:lnTo>
                  <a:lnTo>
                    <a:pt x="460" y="1053"/>
                  </a:lnTo>
                  <a:lnTo>
                    <a:pt x="459" y="1053"/>
                  </a:lnTo>
                  <a:lnTo>
                    <a:pt x="457" y="1053"/>
                  </a:lnTo>
                  <a:lnTo>
                    <a:pt x="456" y="1053"/>
                  </a:lnTo>
                  <a:lnTo>
                    <a:pt x="455" y="1053"/>
                  </a:lnTo>
                  <a:lnTo>
                    <a:pt x="454" y="1054"/>
                  </a:lnTo>
                  <a:lnTo>
                    <a:pt x="453" y="1054"/>
                  </a:lnTo>
                  <a:lnTo>
                    <a:pt x="452" y="1054"/>
                  </a:lnTo>
                  <a:lnTo>
                    <a:pt x="452" y="1053"/>
                  </a:lnTo>
                  <a:lnTo>
                    <a:pt x="452" y="1052"/>
                  </a:lnTo>
                  <a:lnTo>
                    <a:pt x="452" y="1051"/>
                  </a:lnTo>
                  <a:lnTo>
                    <a:pt x="454" y="1050"/>
                  </a:lnTo>
                  <a:lnTo>
                    <a:pt x="455" y="1050"/>
                  </a:lnTo>
                  <a:lnTo>
                    <a:pt x="456" y="1049"/>
                  </a:lnTo>
                  <a:lnTo>
                    <a:pt x="457" y="1048"/>
                  </a:lnTo>
                  <a:lnTo>
                    <a:pt x="458" y="1048"/>
                  </a:lnTo>
                  <a:lnTo>
                    <a:pt x="459" y="1048"/>
                  </a:lnTo>
                  <a:lnTo>
                    <a:pt x="459" y="1047"/>
                  </a:lnTo>
                  <a:lnTo>
                    <a:pt x="459" y="1046"/>
                  </a:lnTo>
                  <a:lnTo>
                    <a:pt x="458" y="1045"/>
                  </a:lnTo>
                  <a:lnTo>
                    <a:pt x="457" y="1045"/>
                  </a:lnTo>
                  <a:lnTo>
                    <a:pt x="456" y="1045"/>
                  </a:lnTo>
                  <a:lnTo>
                    <a:pt x="455" y="1045"/>
                  </a:lnTo>
                  <a:lnTo>
                    <a:pt x="454" y="1046"/>
                  </a:lnTo>
                  <a:lnTo>
                    <a:pt x="453" y="1046"/>
                  </a:lnTo>
                  <a:lnTo>
                    <a:pt x="452" y="1046"/>
                  </a:lnTo>
                  <a:lnTo>
                    <a:pt x="452" y="1045"/>
                  </a:lnTo>
                  <a:lnTo>
                    <a:pt x="452" y="1044"/>
                  </a:lnTo>
                  <a:lnTo>
                    <a:pt x="451" y="1043"/>
                  </a:lnTo>
                  <a:lnTo>
                    <a:pt x="452" y="1043"/>
                  </a:lnTo>
                  <a:lnTo>
                    <a:pt x="452" y="1042"/>
                  </a:lnTo>
                  <a:lnTo>
                    <a:pt x="451" y="1041"/>
                  </a:lnTo>
                  <a:lnTo>
                    <a:pt x="451" y="1040"/>
                  </a:lnTo>
                  <a:lnTo>
                    <a:pt x="450" y="1040"/>
                  </a:lnTo>
                  <a:lnTo>
                    <a:pt x="449" y="1039"/>
                  </a:lnTo>
                  <a:lnTo>
                    <a:pt x="449" y="1038"/>
                  </a:lnTo>
                  <a:lnTo>
                    <a:pt x="448" y="1038"/>
                  </a:lnTo>
                  <a:lnTo>
                    <a:pt x="448" y="1037"/>
                  </a:lnTo>
                  <a:lnTo>
                    <a:pt x="447" y="1037"/>
                  </a:lnTo>
                  <a:lnTo>
                    <a:pt x="446" y="1037"/>
                  </a:lnTo>
                  <a:lnTo>
                    <a:pt x="446" y="1038"/>
                  </a:lnTo>
                  <a:lnTo>
                    <a:pt x="446" y="1039"/>
                  </a:lnTo>
                  <a:lnTo>
                    <a:pt x="446" y="1040"/>
                  </a:lnTo>
                  <a:lnTo>
                    <a:pt x="446" y="1041"/>
                  </a:lnTo>
                  <a:lnTo>
                    <a:pt x="445" y="1041"/>
                  </a:lnTo>
                  <a:lnTo>
                    <a:pt x="445" y="1042"/>
                  </a:lnTo>
                  <a:lnTo>
                    <a:pt x="446" y="1042"/>
                  </a:lnTo>
                  <a:lnTo>
                    <a:pt x="446" y="1043"/>
                  </a:lnTo>
                  <a:lnTo>
                    <a:pt x="445" y="1043"/>
                  </a:lnTo>
                  <a:lnTo>
                    <a:pt x="444" y="1043"/>
                  </a:lnTo>
                  <a:lnTo>
                    <a:pt x="443" y="1043"/>
                  </a:lnTo>
                  <a:lnTo>
                    <a:pt x="443" y="1040"/>
                  </a:lnTo>
                  <a:lnTo>
                    <a:pt x="443" y="1038"/>
                  </a:lnTo>
                  <a:lnTo>
                    <a:pt x="443" y="1037"/>
                  </a:lnTo>
                  <a:lnTo>
                    <a:pt x="442" y="1037"/>
                  </a:lnTo>
                  <a:lnTo>
                    <a:pt x="435" y="1037"/>
                  </a:lnTo>
                  <a:lnTo>
                    <a:pt x="434" y="1037"/>
                  </a:lnTo>
                  <a:lnTo>
                    <a:pt x="431" y="1037"/>
                  </a:lnTo>
                  <a:lnTo>
                    <a:pt x="421" y="1037"/>
                  </a:lnTo>
                  <a:lnTo>
                    <a:pt x="420" y="1037"/>
                  </a:lnTo>
                  <a:lnTo>
                    <a:pt x="419" y="1037"/>
                  </a:lnTo>
                  <a:lnTo>
                    <a:pt x="418" y="1037"/>
                  </a:lnTo>
                  <a:lnTo>
                    <a:pt x="411" y="1037"/>
                  </a:lnTo>
                  <a:lnTo>
                    <a:pt x="408" y="1037"/>
                  </a:lnTo>
                  <a:lnTo>
                    <a:pt x="404" y="1037"/>
                  </a:lnTo>
                  <a:lnTo>
                    <a:pt x="401" y="1037"/>
                  </a:lnTo>
                  <a:lnTo>
                    <a:pt x="397" y="1037"/>
                  </a:lnTo>
                  <a:lnTo>
                    <a:pt x="389" y="1037"/>
                  </a:lnTo>
                  <a:lnTo>
                    <a:pt x="383" y="1037"/>
                  </a:lnTo>
                  <a:lnTo>
                    <a:pt x="382" y="1037"/>
                  </a:lnTo>
                  <a:lnTo>
                    <a:pt x="378" y="1037"/>
                  </a:lnTo>
                  <a:lnTo>
                    <a:pt x="362" y="1037"/>
                  </a:lnTo>
                  <a:lnTo>
                    <a:pt x="358" y="1037"/>
                  </a:lnTo>
                  <a:lnTo>
                    <a:pt x="356" y="1037"/>
                  </a:lnTo>
                  <a:lnTo>
                    <a:pt x="354" y="1037"/>
                  </a:lnTo>
                  <a:lnTo>
                    <a:pt x="350" y="1037"/>
                  </a:lnTo>
                  <a:lnTo>
                    <a:pt x="349" y="1037"/>
                  </a:lnTo>
                  <a:lnTo>
                    <a:pt x="348" y="1037"/>
                  </a:lnTo>
                  <a:lnTo>
                    <a:pt x="346" y="1037"/>
                  </a:lnTo>
                  <a:lnTo>
                    <a:pt x="345" y="1037"/>
                  </a:lnTo>
                  <a:lnTo>
                    <a:pt x="341" y="1037"/>
                  </a:lnTo>
                  <a:lnTo>
                    <a:pt x="339" y="1037"/>
                  </a:lnTo>
                  <a:lnTo>
                    <a:pt x="335" y="1037"/>
                  </a:lnTo>
                  <a:lnTo>
                    <a:pt x="334" y="1037"/>
                  </a:lnTo>
                  <a:lnTo>
                    <a:pt x="330" y="1037"/>
                  </a:lnTo>
                  <a:lnTo>
                    <a:pt x="325" y="1037"/>
                  </a:lnTo>
                  <a:lnTo>
                    <a:pt x="323" y="1037"/>
                  </a:lnTo>
                  <a:lnTo>
                    <a:pt x="322" y="1037"/>
                  </a:lnTo>
                  <a:lnTo>
                    <a:pt x="321" y="1037"/>
                  </a:lnTo>
                  <a:lnTo>
                    <a:pt x="320" y="1037"/>
                  </a:lnTo>
                  <a:lnTo>
                    <a:pt x="317" y="1037"/>
                  </a:lnTo>
                  <a:lnTo>
                    <a:pt x="315" y="1037"/>
                  </a:lnTo>
                  <a:lnTo>
                    <a:pt x="314" y="1037"/>
                  </a:lnTo>
                  <a:lnTo>
                    <a:pt x="311" y="1037"/>
                  </a:lnTo>
                  <a:lnTo>
                    <a:pt x="310" y="1037"/>
                  </a:lnTo>
                  <a:lnTo>
                    <a:pt x="309" y="1037"/>
                  </a:lnTo>
                  <a:lnTo>
                    <a:pt x="305" y="1037"/>
                  </a:lnTo>
                  <a:lnTo>
                    <a:pt x="304" y="1037"/>
                  </a:lnTo>
                  <a:lnTo>
                    <a:pt x="294" y="1037"/>
                  </a:lnTo>
                  <a:lnTo>
                    <a:pt x="293" y="1037"/>
                  </a:lnTo>
                  <a:lnTo>
                    <a:pt x="292" y="1037"/>
                  </a:lnTo>
                  <a:lnTo>
                    <a:pt x="291" y="1037"/>
                  </a:lnTo>
                  <a:lnTo>
                    <a:pt x="290" y="1037"/>
                  </a:lnTo>
                  <a:lnTo>
                    <a:pt x="289" y="1037"/>
                  </a:lnTo>
                  <a:lnTo>
                    <a:pt x="287" y="1036"/>
                  </a:lnTo>
                  <a:lnTo>
                    <a:pt x="287" y="1035"/>
                  </a:lnTo>
                  <a:lnTo>
                    <a:pt x="287" y="1034"/>
                  </a:lnTo>
                  <a:lnTo>
                    <a:pt x="287" y="1033"/>
                  </a:lnTo>
                  <a:lnTo>
                    <a:pt x="287" y="1029"/>
                  </a:lnTo>
                  <a:lnTo>
                    <a:pt x="287" y="1026"/>
                  </a:lnTo>
                  <a:lnTo>
                    <a:pt x="287" y="1025"/>
                  </a:lnTo>
                  <a:lnTo>
                    <a:pt x="287" y="1021"/>
                  </a:lnTo>
                  <a:lnTo>
                    <a:pt x="287" y="1018"/>
                  </a:lnTo>
                  <a:lnTo>
                    <a:pt x="287" y="1016"/>
                  </a:lnTo>
                  <a:lnTo>
                    <a:pt x="287" y="1015"/>
                  </a:lnTo>
                  <a:lnTo>
                    <a:pt x="287" y="1013"/>
                  </a:lnTo>
                  <a:lnTo>
                    <a:pt x="287" y="1011"/>
                  </a:lnTo>
                  <a:lnTo>
                    <a:pt x="287" y="1008"/>
                  </a:lnTo>
                  <a:lnTo>
                    <a:pt x="287" y="1006"/>
                  </a:lnTo>
                  <a:lnTo>
                    <a:pt x="287" y="1003"/>
                  </a:lnTo>
                  <a:lnTo>
                    <a:pt x="287" y="1002"/>
                  </a:lnTo>
                  <a:lnTo>
                    <a:pt x="287" y="998"/>
                  </a:lnTo>
                  <a:lnTo>
                    <a:pt x="287" y="996"/>
                  </a:lnTo>
                  <a:lnTo>
                    <a:pt x="287" y="993"/>
                  </a:lnTo>
                  <a:lnTo>
                    <a:pt x="287" y="991"/>
                  </a:lnTo>
                  <a:lnTo>
                    <a:pt x="287" y="987"/>
                  </a:lnTo>
                  <a:lnTo>
                    <a:pt x="287" y="986"/>
                  </a:lnTo>
                  <a:lnTo>
                    <a:pt x="287" y="982"/>
                  </a:lnTo>
                  <a:lnTo>
                    <a:pt x="287" y="978"/>
                  </a:lnTo>
                  <a:lnTo>
                    <a:pt x="287" y="976"/>
                  </a:lnTo>
                  <a:lnTo>
                    <a:pt x="287" y="974"/>
                  </a:lnTo>
                  <a:lnTo>
                    <a:pt x="287" y="972"/>
                  </a:lnTo>
                  <a:lnTo>
                    <a:pt x="287" y="971"/>
                  </a:lnTo>
                  <a:lnTo>
                    <a:pt x="287" y="970"/>
                  </a:lnTo>
                  <a:lnTo>
                    <a:pt x="287" y="966"/>
                  </a:lnTo>
                  <a:lnTo>
                    <a:pt x="287" y="964"/>
                  </a:lnTo>
                  <a:lnTo>
                    <a:pt x="287" y="963"/>
                  </a:lnTo>
                  <a:lnTo>
                    <a:pt x="287" y="957"/>
                  </a:lnTo>
                  <a:lnTo>
                    <a:pt x="287" y="951"/>
                  </a:lnTo>
                  <a:lnTo>
                    <a:pt x="287" y="949"/>
                  </a:lnTo>
                  <a:lnTo>
                    <a:pt x="287" y="943"/>
                  </a:lnTo>
                  <a:lnTo>
                    <a:pt x="287" y="938"/>
                  </a:lnTo>
                  <a:lnTo>
                    <a:pt x="287" y="935"/>
                  </a:lnTo>
                  <a:lnTo>
                    <a:pt x="287" y="926"/>
                  </a:lnTo>
                  <a:lnTo>
                    <a:pt x="287" y="924"/>
                  </a:lnTo>
                  <a:lnTo>
                    <a:pt x="287" y="922"/>
                  </a:lnTo>
                  <a:lnTo>
                    <a:pt x="287" y="917"/>
                  </a:lnTo>
                  <a:lnTo>
                    <a:pt x="287" y="916"/>
                  </a:lnTo>
                  <a:lnTo>
                    <a:pt x="287" y="915"/>
                  </a:lnTo>
                  <a:lnTo>
                    <a:pt x="287" y="906"/>
                  </a:lnTo>
                  <a:lnTo>
                    <a:pt x="287" y="902"/>
                  </a:lnTo>
                  <a:lnTo>
                    <a:pt x="287" y="899"/>
                  </a:lnTo>
                  <a:lnTo>
                    <a:pt x="287" y="895"/>
                  </a:lnTo>
                  <a:lnTo>
                    <a:pt x="287" y="894"/>
                  </a:lnTo>
                  <a:lnTo>
                    <a:pt x="287" y="893"/>
                  </a:lnTo>
                  <a:lnTo>
                    <a:pt x="287" y="891"/>
                  </a:lnTo>
                  <a:lnTo>
                    <a:pt x="287" y="888"/>
                  </a:lnTo>
                  <a:lnTo>
                    <a:pt x="287" y="887"/>
                  </a:lnTo>
                  <a:lnTo>
                    <a:pt x="287" y="886"/>
                  </a:lnTo>
                  <a:lnTo>
                    <a:pt x="287" y="884"/>
                  </a:lnTo>
                  <a:lnTo>
                    <a:pt x="287" y="880"/>
                  </a:lnTo>
                  <a:lnTo>
                    <a:pt x="287" y="879"/>
                  </a:lnTo>
                  <a:lnTo>
                    <a:pt x="287" y="877"/>
                  </a:lnTo>
                  <a:lnTo>
                    <a:pt x="287" y="876"/>
                  </a:lnTo>
                  <a:lnTo>
                    <a:pt x="287" y="874"/>
                  </a:lnTo>
                  <a:lnTo>
                    <a:pt x="287" y="873"/>
                  </a:lnTo>
                  <a:lnTo>
                    <a:pt x="287" y="871"/>
                  </a:lnTo>
                  <a:lnTo>
                    <a:pt x="287" y="867"/>
                  </a:lnTo>
                  <a:lnTo>
                    <a:pt x="287" y="863"/>
                  </a:lnTo>
                  <a:lnTo>
                    <a:pt x="286" y="863"/>
                  </a:lnTo>
                  <a:lnTo>
                    <a:pt x="284" y="863"/>
                  </a:lnTo>
                  <a:lnTo>
                    <a:pt x="283" y="863"/>
                  </a:lnTo>
                  <a:lnTo>
                    <a:pt x="280" y="863"/>
                  </a:lnTo>
                  <a:lnTo>
                    <a:pt x="277" y="863"/>
                  </a:lnTo>
                  <a:lnTo>
                    <a:pt x="276" y="863"/>
                  </a:lnTo>
                  <a:lnTo>
                    <a:pt x="274" y="863"/>
                  </a:lnTo>
                  <a:lnTo>
                    <a:pt x="271" y="863"/>
                  </a:lnTo>
                  <a:lnTo>
                    <a:pt x="270" y="863"/>
                  </a:lnTo>
                  <a:lnTo>
                    <a:pt x="269" y="863"/>
                  </a:lnTo>
                  <a:lnTo>
                    <a:pt x="267" y="863"/>
                  </a:lnTo>
                  <a:lnTo>
                    <a:pt x="266" y="863"/>
                  </a:lnTo>
                  <a:lnTo>
                    <a:pt x="264" y="863"/>
                  </a:lnTo>
                  <a:lnTo>
                    <a:pt x="263" y="863"/>
                  </a:lnTo>
                  <a:lnTo>
                    <a:pt x="262" y="863"/>
                  </a:lnTo>
                  <a:lnTo>
                    <a:pt x="261" y="863"/>
                  </a:lnTo>
                  <a:lnTo>
                    <a:pt x="260" y="863"/>
                  </a:lnTo>
                  <a:lnTo>
                    <a:pt x="257" y="863"/>
                  </a:lnTo>
                  <a:lnTo>
                    <a:pt x="256" y="863"/>
                  </a:lnTo>
                  <a:lnTo>
                    <a:pt x="255" y="863"/>
                  </a:lnTo>
                  <a:lnTo>
                    <a:pt x="252" y="863"/>
                  </a:lnTo>
                  <a:lnTo>
                    <a:pt x="250" y="863"/>
                  </a:lnTo>
                  <a:lnTo>
                    <a:pt x="249" y="863"/>
                  </a:lnTo>
                  <a:lnTo>
                    <a:pt x="245" y="863"/>
                  </a:lnTo>
                  <a:lnTo>
                    <a:pt x="242" y="863"/>
                  </a:lnTo>
                  <a:lnTo>
                    <a:pt x="241" y="863"/>
                  </a:lnTo>
                  <a:lnTo>
                    <a:pt x="238" y="863"/>
                  </a:lnTo>
                  <a:lnTo>
                    <a:pt x="234" y="863"/>
                  </a:lnTo>
                  <a:lnTo>
                    <a:pt x="229" y="863"/>
                  </a:lnTo>
                  <a:lnTo>
                    <a:pt x="226" y="863"/>
                  </a:lnTo>
                  <a:lnTo>
                    <a:pt x="225" y="863"/>
                  </a:lnTo>
                  <a:lnTo>
                    <a:pt x="220" y="862"/>
                  </a:lnTo>
                  <a:lnTo>
                    <a:pt x="219" y="862"/>
                  </a:lnTo>
                  <a:lnTo>
                    <a:pt x="212" y="862"/>
                  </a:lnTo>
                  <a:lnTo>
                    <a:pt x="207" y="862"/>
                  </a:lnTo>
                  <a:lnTo>
                    <a:pt x="205" y="862"/>
                  </a:lnTo>
                  <a:lnTo>
                    <a:pt x="204" y="862"/>
                  </a:lnTo>
                  <a:lnTo>
                    <a:pt x="202" y="862"/>
                  </a:lnTo>
                  <a:lnTo>
                    <a:pt x="201" y="862"/>
                  </a:lnTo>
                  <a:lnTo>
                    <a:pt x="199" y="862"/>
                  </a:lnTo>
                  <a:lnTo>
                    <a:pt x="198" y="862"/>
                  </a:lnTo>
                  <a:lnTo>
                    <a:pt x="196" y="862"/>
                  </a:lnTo>
                  <a:lnTo>
                    <a:pt x="191" y="862"/>
                  </a:lnTo>
                  <a:lnTo>
                    <a:pt x="181" y="862"/>
                  </a:lnTo>
                  <a:lnTo>
                    <a:pt x="179" y="862"/>
                  </a:lnTo>
                  <a:lnTo>
                    <a:pt x="178" y="862"/>
                  </a:lnTo>
                  <a:lnTo>
                    <a:pt x="173" y="861"/>
                  </a:lnTo>
                  <a:lnTo>
                    <a:pt x="172" y="861"/>
                  </a:lnTo>
                  <a:lnTo>
                    <a:pt x="171" y="861"/>
                  </a:lnTo>
                  <a:lnTo>
                    <a:pt x="170" y="861"/>
                  </a:lnTo>
                  <a:lnTo>
                    <a:pt x="165" y="861"/>
                  </a:lnTo>
                  <a:lnTo>
                    <a:pt x="161" y="861"/>
                  </a:lnTo>
                  <a:lnTo>
                    <a:pt x="160" y="861"/>
                  </a:lnTo>
                  <a:lnTo>
                    <a:pt x="157" y="861"/>
                  </a:lnTo>
                  <a:lnTo>
                    <a:pt x="155" y="861"/>
                  </a:lnTo>
                  <a:lnTo>
                    <a:pt x="153" y="861"/>
                  </a:lnTo>
                  <a:lnTo>
                    <a:pt x="152" y="861"/>
                  </a:lnTo>
                  <a:lnTo>
                    <a:pt x="151" y="861"/>
                  </a:lnTo>
                  <a:lnTo>
                    <a:pt x="149" y="861"/>
                  </a:lnTo>
                  <a:lnTo>
                    <a:pt x="148" y="861"/>
                  </a:lnTo>
                  <a:lnTo>
                    <a:pt x="141" y="861"/>
                  </a:lnTo>
                  <a:lnTo>
                    <a:pt x="140" y="861"/>
                  </a:lnTo>
                  <a:lnTo>
                    <a:pt x="139" y="861"/>
                  </a:lnTo>
                  <a:lnTo>
                    <a:pt x="136" y="861"/>
                  </a:lnTo>
                  <a:lnTo>
                    <a:pt x="132" y="861"/>
                  </a:lnTo>
                  <a:lnTo>
                    <a:pt x="130" y="860"/>
                  </a:lnTo>
                  <a:lnTo>
                    <a:pt x="129" y="860"/>
                  </a:lnTo>
                  <a:lnTo>
                    <a:pt x="126" y="860"/>
                  </a:lnTo>
                  <a:lnTo>
                    <a:pt x="123" y="860"/>
                  </a:lnTo>
                  <a:lnTo>
                    <a:pt x="120" y="860"/>
                  </a:lnTo>
                  <a:lnTo>
                    <a:pt x="114" y="860"/>
                  </a:lnTo>
                  <a:lnTo>
                    <a:pt x="112" y="860"/>
                  </a:lnTo>
                  <a:lnTo>
                    <a:pt x="111" y="860"/>
                  </a:lnTo>
                  <a:lnTo>
                    <a:pt x="110" y="860"/>
                  </a:lnTo>
                  <a:lnTo>
                    <a:pt x="102" y="860"/>
                  </a:lnTo>
                  <a:lnTo>
                    <a:pt x="99" y="860"/>
                  </a:lnTo>
                  <a:lnTo>
                    <a:pt x="98" y="860"/>
                  </a:lnTo>
                  <a:lnTo>
                    <a:pt x="94" y="860"/>
                  </a:lnTo>
                  <a:lnTo>
                    <a:pt x="90" y="860"/>
                  </a:lnTo>
                  <a:lnTo>
                    <a:pt x="87" y="860"/>
                  </a:lnTo>
                  <a:lnTo>
                    <a:pt x="86" y="860"/>
                  </a:lnTo>
                  <a:lnTo>
                    <a:pt x="84" y="860"/>
                  </a:lnTo>
                  <a:lnTo>
                    <a:pt x="82" y="860"/>
                  </a:lnTo>
                  <a:lnTo>
                    <a:pt x="80" y="860"/>
                  </a:lnTo>
                  <a:lnTo>
                    <a:pt x="77" y="860"/>
                  </a:lnTo>
                  <a:lnTo>
                    <a:pt x="75" y="860"/>
                  </a:lnTo>
                  <a:lnTo>
                    <a:pt x="72" y="860"/>
                  </a:lnTo>
                  <a:lnTo>
                    <a:pt x="71" y="860"/>
                  </a:lnTo>
                  <a:lnTo>
                    <a:pt x="70" y="860"/>
                  </a:lnTo>
                  <a:lnTo>
                    <a:pt x="68" y="860"/>
                  </a:lnTo>
                  <a:lnTo>
                    <a:pt x="65" y="860"/>
                  </a:lnTo>
                  <a:lnTo>
                    <a:pt x="64" y="860"/>
                  </a:lnTo>
                  <a:lnTo>
                    <a:pt x="63" y="860"/>
                  </a:lnTo>
                  <a:lnTo>
                    <a:pt x="58" y="860"/>
                  </a:lnTo>
                  <a:lnTo>
                    <a:pt x="57" y="860"/>
                  </a:lnTo>
                  <a:lnTo>
                    <a:pt x="56" y="860"/>
                  </a:lnTo>
                  <a:lnTo>
                    <a:pt x="55" y="860"/>
                  </a:lnTo>
                  <a:lnTo>
                    <a:pt x="51" y="860"/>
                  </a:lnTo>
                  <a:lnTo>
                    <a:pt x="46" y="860"/>
                  </a:lnTo>
                  <a:lnTo>
                    <a:pt x="45" y="860"/>
                  </a:lnTo>
                  <a:lnTo>
                    <a:pt x="40" y="860"/>
                  </a:lnTo>
                  <a:lnTo>
                    <a:pt x="39" y="860"/>
                  </a:lnTo>
                  <a:lnTo>
                    <a:pt x="38" y="860"/>
                  </a:lnTo>
                  <a:lnTo>
                    <a:pt x="31" y="860"/>
                  </a:lnTo>
                  <a:lnTo>
                    <a:pt x="30" y="860"/>
                  </a:lnTo>
                  <a:lnTo>
                    <a:pt x="27" y="860"/>
                  </a:lnTo>
                  <a:lnTo>
                    <a:pt x="26" y="860"/>
                  </a:lnTo>
                  <a:lnTo>
                    <a:pt x="19" y="860"/>
                  </a:lnTo>
                  <a:lnTo>
                    <a:pt x="17" y="860"/>
                  </a:lnTo>
                  <a:lnTo>
                    <a:pt x="14" y="860"/>
                  </a:lnTo>
                  <a:lnTo>
                    <a:pt x="13" y="860"/>
                  </a:lnTo>
                  <a:lnTo>
                    <a:pt x="9" y="860"/>
                  </a:lnTo>
                  <a:lnTo>
                    <a:pt x="8" y="860"/>
                  </a:lnTo>
                  <a:lnTo>
                    <a:pt x="7" y="860"/>
                  </a:lnTo>
                  <a:lnTo>
                    <a:pt x="4" y="860"/>
                  </a:lnTo>
                  <a:lnTo>
                    <a:pt x="0" y="860"/>
                  </a:lnTo>
                  <a:lnTo>
                    <a:pt x="1" y="855"/>
                  </a:lnTo>
                  <a:lnTo>
                    <a:pt x="1" y="854"/>
                  </a:lnTo>
                  <a:lnTo>
                    <a:pt x="1" y="852"/>
                  </a:lnTo>
                  <a:lnTo>
                    <a:pt x="1" y="850"/>
                  </a:lnTo>
                  <a:lnTo>
                    <a:pt x="1" y="849"/>
                  </a:lnTo>
                  <a:lnTo>
                    <a:pt x="1" y="846"/>
                  </a:lnTo>
                  <a:lnTo>
                    <a:pt x="1" y="845"/>
                  </a:lnTo>
                  <a:lnTo>
                    <a:pt x="1" y="841"/>
                  </a:lnTo>
                  <a:lnTo>
                    <a:pt x="1" y="840"/>
                  </a:lnTo>
                  <a:lnTo>
                    <a:pt x="1" y="838"/>
                  </a:lnTo>
                  <a:lnTo>
                    <a:pt x="1" y="837"/>
                  </a:lnTo>
                  <a:lnTo>
                    <a:pt x="1" y="835"/>
                  </a:lnTo>
                  <a:lnTo>
                    <a:pt x="1" y="834"/>
                  </a:lnTo>
                  <a:lnTo>
                    <a:pt x="1" y="832"/>
                  </a:lnTo>
                  <a:lnTo>
                    <a:pt x="1" y="828"/>
                  </a:lnTo>
                  <a:lnTo>
                    <a:pt x="1" y="827"/>
                  </a:lnTo>
                  <a:lnTo>
                    <a:pt x="2" y="827"/>
                  </a:lnTo>
                  <a:lnTo>
                    <a:pt x="2" y="826"/>
                  </a:lnTo>
                  <a:lnTo>
                    <a:pt x="2" y="825"/>
                  </a:lnTo>
                  <a:lnTo>
                    <a:pt x="2" y="824"/>
                  </a:lnTo>
                  <a:lnTo>
                    <a:pt x="2" y="823"/>
                  </a:lnTo>
                  <a:lnTo>
                    <a:pt x="2" y="822"/>
                  </a:lnTo>
                  <a:lnTo>
                    <a:pt x="2" y="816"/>
                  </a:lnTo>
                  <a:lnTo>
                    <a:pt x="2" y="809"/>
                  </a:lnTo>
                  <a:lnTo>
                    <a:pt x="2" y="805"/>
                  </a:lnTo>
                  <a:lnTo>
                    <a:pt x="2" y="803"/>
                  </a:lnTo>
                  <a:lnTo>
                    <a:pt x="2" y="802"/>
                  </a:lnTo>
                  <a:lnTo>
                    <a:pt x="2" y="799"/>
                  </a:lnTo>
                  <a:lnTo>
                    <a:pt x="3" y="794"/>
                  </a:lnTo>
                  <a:lnTo>
                    <a:pt x="3" y="793"/>
                  </a:lnTo>
                  <a:lnTo>
                    <a:pt x="3" y="790"/>
                  </a:lnTo>
                  <a:lnTo>
                    <a:pt x="3" y="788"/>
                  </a:lnTo>
                  <a:lnTo>
                    <a:pt x="3" y="785"/>
                  </a:lnTo>
                  <a:lnTo>
                    <a:pt x="3" y="784"/>
                  </a:lnTo>
                  <a:lnTo>
                    <a:pt x="3" y="782"/>
                  </a:lnTo>
                  <a:lnTo>
                    <a:pt x="3" y="781"/>
                  </a:lnTo>
                  <a:lnTo>
                    <a:pt x="3" y="780"/>
                  </a:lnTo>
                  <a:lnTo>
                    <a:pt x="3" y="778"/>
                  </a:lnTo>
                  <a:lnTo>
                    <a:pt x="3" y="777"/>
                  </a:lnTo>
                  <a:lnTo>
                    <a:pt x="3" y="773"/>
                  </a:lnTo>
                  <a:lnTo>
                    <a:pt x="4" y="771"/>
                  </a:lnTo>
                  <a:lnTo>
                    <a:pt x="4" y="766"/>
                  </a:lnTo>
                  <a:lnTo>
                    <a:pt x="4" y="762"/>
                  </a:lnTo>
                  <a:lnTo>
                    <a:pt x="4" y="761"/>
                  </a:lnTo>
                  <a:lnTo>
                    <a:pt x="4" y="760"/>
                  </a:lnTo>
                  <a:lnTo>
                    <a:pt x="4" y="755"/>
                  </a:lnTo>
                  <a:lnTo>
                    <a:pt x="4" y="753"/>
                  </a:lnTo>
                  <a:lnTo>
                    <a:pt x="4" y="751"/>
                  </a:lnTo>
                  <a:lnTo>
                    <a:pt x="4" y="746"/>
                  </a:lnTo>
                  <a:lnTo>
                    <a:pt x="5" y="742"/>
                  </a:lnTo>
                  <a:lnTo>
                    <a:pt x="5" y="740"/>
                  </a:lnTo>
                  <a:lnTo>
                    <a:pt x="5" y="739"/>
                  </a:lnTo>
                  <a:lnTo>
                    <a:pt x="5" y="738"/>
                  </a:lnTo>
                  <a:lnTo>
                    <a:pt x="5" y="733"/>
                  </a:lnTo>
                  <a:lnTo>
                    <a:pt x="5" y="732"/>
                  </a:lnTo>
                  <a:lnTo>
                    <a:pt x="5" y="729"/>
                  </a:lnTo>
                  <a:lnTo>
                    <a:pt x="5" y="727"/>
                  </a:lnTo>
                  <a:lnTo>
                    <a:pt x="5" y="726"/>
                  </a:lnTo>
                  <a:lnTo>
                    <a:pt x="5" y="724"/>
                  </a:lnTo>
                  <a:lnTo>
                    <a:pt x="5" y="723"/>
                  </a:lnTo>
                  <a:lnTo>
                    <a:pt x="5" y="721"/>
                  </a:lnTo>
                  <a:lnTo>
                    <a:pt x="5" y="719"/>
                  </a:lnTo>
                  <a:lnTo>
                    <a:pt x="5" y="718"/>
                  </a:lnTo>
                  <a:lnTo>
                    <a:pt x="5" y="716"/>
                  </a:lnTo>
                  <a:lnTo>
                    <a:pt x="5" y="713"/>
                  </a:lnTo>
                  <a:lnTo>
                    <a:pt x="6" y="712"/>
                  </a:lnTo>
                  <a:lnTo>
                    <a:pt x="6" y="709"/>
                  </a:lnTo>
                  <a:lnTo>
                    <a:pt x="6" y="708"/>
                  </a:lnTo>
                  <a:lnTo>
                    <a:pt x="6" y="707"/>
                  </a:lnTo>
                  <a:lnTo>
                    <a:pt x="6" y="703"/>
                  </a:lnTo>
                  <a:lnTo>
                    <a:pt x="6" y="701"/>
                  </a:lnTo>
                  <a:lnTo>
                    <a:pt x="6" y="698"/>
                  </a:lnTo>
                  <a:lnTo>
                    <a:pt x="6" y="696"/>
                  </a:lnTo>
                  <a:lnTo>
                    <a:pt x="6" y="694"/>
                  </a:lnTo>
                  <a:lnTo>
                    <a:pt x="6" y="693"/>
                  </a:lnTo>
                  <a:lnTo>
                    <a:pt x="6" y="692"/>
                  </a:lnTo>
                  <a:lnTo>
                    <a:pt x="6" y="689"/>
                  </a:lnTo>
                  <a:lnTo>
                    <a:pt x="6" y="688"/>
                  </a:lnTo>
                  <a:lnTo>
                    <a:pt x="6" y="686"/>
                  </a:lnTo>
                  <a:lnTo>
                    <a:pt x="6" y="685"/>
                  </a:lnTo>
                  <a:lnTo>
                    <a:pt x="6" y="684"/>
                  </a:lnTo>
                  <a:lnTo>
                    <a:pt x="6" y="683"/>
                  </a:lnTo>
                  <a:lnTo>
                    <a:pt x="6" y="681"/>
                  </a:lnTo>
                  <a:lnTo>
                    <a:pt x="6" y="678"/>
                  </a:lnTo>
                  <a:lnTo>
                    <a:pt x="6" y="675"/>
                  </a:lnTo>
                  <a:lnTo>
                    <a:pt x="6" y="674"/>
                  </a:lnTo>
                  <a:lnTo>
                    <a:pt x="6" y="673"/>
                  </a:lnTo>
                  <a:lnTo>
                    <a:pt x="6" y="672"/>
                  </a:lnTo>
                  <a:lnTo>
                    <a:pt x="6" y="671"/>
                  </a:lnTo>
                  <a:lnTo>
                    <a:pt x="6" y="669"/>
                  </a:lnTo>
                  <a:lnTo>
                    <a:pt x="6" y="668"/>
                  </a:lnTo>
                  <a:lnTo>
                    <a:pt x="6" y="667"/>
                  </a:lnTo>
                  <a:lnTo>
                    <a:pt x="6" y="666"/>
                  </a:lnTo>
                  <a:lnTo>
                    <a:pt x="6" y="664"/>
                  </a:lnTo>
                  <a:lnTo>
                    <a:pt x="6" y="663"/>
                  </a:lnTo>
                  <a:lnTo>
                    <a:pt x="6" y="660"/>
                  </a:lnTo>
                  <a:lnTo>
                    <a:pt x="6" y="658"/>
                  </a:lnTo>
                  <a:lnTo>
                    <a:pt x="6" y="657"/>
                  </a:lnTo>
                  <a:lnTo>
                    <a:pt x="6" y="652"/>
                  </a:lnTo>
                  <a:lnTo>
                    <a:pt x="6" y="648"/>
                  </a:lnTo>
                  <a:lnTo>
                    <a:pt x="6" y="647"/>
                  </a:lnTo>
                  <a:lnTo>
                    <a:pt x="6" y="644"/>
                  </a:lnTo>
                  <a:lnTo>
                    <a:pt x="6" y="641"/>
                  </a:lnTo>
                  <a:lnTo>
                    <a:pt x="6" y="640"/>
                  </a:lnTo>
                  <a:lnTo>
                    <a:pt x="6" y="636"/>
                  </a:lnTo>
                  <a:lnTo>
                    <a:pt x="6" y="635"/>
                  </a:lnTo>
                  <a:lnTo>
                    <a:pt x="6" y="633"/>
                  </a:lnTo>
                  <a:lnTo>
                    <a:pt x="6" y="632"/>
                  </a:lnTo>
                  <a:lnTo>
                    <a:pt x="6" y="630"/>
                  </a:lnTo>
                  <a:lnTo>
                    <a:pt x="6" y="629"/>
                  </a:lnTo>
                  <a:lnTo>
                    <a:pt x="6" y="627"/>
                  </a:lnTo>
                  <a:lnTo>
                    <a:pt x="6" y="625"/>
                  </a:lnTo>
                  <a:lnTo>
                    <a:pt x="6" y="622"/>
                  </a:lnTo>
                  <a:lnTo>
                    <a:pt x="6" y="621"/>
                  </a:lnTo>
                  <a:lnTo>
                    <a:pt x="6" y="619"/>
                  </a:lnTo>
                  <a:lnTo>
                    <a:pt x="6" y="616"/>
                  </a:lnTo>
                  <a:lnTo>
                    <a:pt x="6" y="614"/>
                  </a:lnTo>
                  <a:lnTo>
                    <a:pt x="6" y="612"/>
                  </a:lnTo>
                  <a:lnTo>
                    <a:pt x="6" y="611"/>
                  </a:lnTo>
                  <a:lnTo>
                    <a:pt x="6" y="609"/>
                  </a:lnTo>
                  <a:lnTo>
                    <a:pt x="6" y="607"/>
                  </a:lnTo>
                  <a:lnTo>
                    <a:pt x="6" y="606"/>
                  </a:lnTo>
                  <a:lnTo>
                    <a:pt x="6" y="603"/>
                  </a:lnTo>
                  <a:lnTo>
                    <a:pt x="6" y="602"/>
                  </a:lnTo>
                  <a:lnTo>
                    <a:pt x="6" y="600"/>
                  </a:lnTo>
                  <a:lnTo>
                    <a:pt x="6" y="596"/>
                  </a:lnTo>
                  <a:lnTo>
                    <a:pt x="6" y="594"/>
                  </a:lnTo>
                  <a:lnTo>
                    <a:pt x="6" y="593"/>
                  </a:lnTo>
                  <a:lnTo>
                    <a:pt x="6" y="592"/>
                  </a:lnTo>
                  <a:lnTo>
                    <a:pt x="6" y="589"/>
                  </a:lnTo>
                  <a:lnTo>
                    <a:pt x="6" y="587"/>
                  </a:lnTo>
                  <a:lnTo>
                    <a:pt x="6" y="582"/>
                  </a:lnTo>
                  <a:lnTo>
                    <a:pt x="7" y="574"/>
                  </a:lnTo>
                  <a:lnTo>
                    <a:pt x="7" y="572"/>
                  </a:lnTo>
                  <a:lnTo>
                    <a:pt x="7" y="568"/>
                  </a:lnTo>
                  <a:lnTo>
                    <a:pt x="7" y="566"/>
                  </a:lnTo>
                  <a:lnTo>
                    <a:pt x="7" y="565"/>
                  </a:lnTo>
                  <a:lnTo>
                    <a:pt x="7" y="564"/>
                  </a:lnTo>
                  <a:lnTo>
                    <a:pt x="7" y="562"/>
                  </a:lnTo>
                  <a:lnTo>
                    <a:pt x="7" y="560"/>
                  </a:lnTo>
                  <a:lnTo>
                    <a:pt x="7" y="559"/>
                  </a:lnTo>
                  <a:lnTo>
                    <a:pt x="7" y="558"/>
                  </a:lnTo>
                  <a:lnTo>
                    <a:pt x="7" y="556"/>
                  </a:lnTo>
                  <a:lnTo>
                    <a:pt x="9" y="556"/>
                  </a:lnTo>
                  <a:lnTo>
                    <a:pt x="11" y="556"/>
                  </a:lnTo>
                  <a:lnTo>
                    <a:pt x="13" y="556"/>
                  </a:lnTo>
                  <a:lnTo>
                    <a:pt x="18" y="555"/>
                  </a:lnTo>
                  <a:lnTo>
                    <a:pt x="21" y="555"/>
                  </a:lnTo>
                  <a:lnTo>
                    <a:pt x="27" y="555"/>
                  </a:lnTo>
                  <a:lnTo>
                    <a:pt x="28" y="555"/>
                  </a:lnTo>
                  <a:lnTo>
                    <a:pt x="29" y="555"/>
                  </a:lnTo>
                  <a:lnTo>
                    <a:pt x="30" y="555"/>
                  </a:lnTo>
                  <a:lnTo>
                    <a:pt x="33" y="555"/>
                  </a:lnTo>
                  <a:lnTo>
                    <a:pt x="34" y="555"/>
                  </a:lnTo>
                  <a:lnTo>
                    <a:pt x="37" y="555"/>
                  </a:lnTo>
                  <a:lnTo>
                    <a:pt x="41" y="555"/>
                  </a:lnTo>
                  <a:lnTo>
                    <a:pt x="46" y="555"/>
                  </a:lnTo>
                  <a:lnTo>
                    <a:pt x="47" y="555"/>
                  </a:lnTo>
                  <a:lnTo>
                    <a:pt x="47" y="553"/>
                  </a:lnTo>
                  <a:lnTo>
                    <a:pt x="47" y="550"/>
                  </a:lnTo>
                  <a:lnTo>
                    <a:pt x="47" y="545"/>
                  </a:lnTo>
                  <a:lnTo>
                    <a:pt x="47" y="544"/>
                  </a:lnTo>
                  <a:lnTo>
                    <a:pt x="47" y="540"/>
                  </a:lnTo>
                  <a:lnTo>
                    <a:pt x="47" y="538"/>
                  </a:lnTo>
                  <a:lnTo>
                    <a:pt x="47" y="535"/>
                  </a:lnTo>
                  <a:lnTo>
                    <a:pt x="47" y="534"/>
                  </a:lnTo>
                  <a:lnTo>
                    <a:pt x="47" y="533"/>
                  </a:lnTo>
                  <a:lnTo>
                    <a:pt x="47" y="532"/>
                  </a:lnTo>
                  <a:lnTo>
                    <a:pt x="47" y="527"/>
                  </a:lnTo>
                  <a:lnTo>
                    <a:pt x="47" y="526"/>
                  </a:lnTo>
                  <a:lnTo>
                    <a:pt x="47" y="525"/>
                  </a:lnTo>
                  <a:lnTo>
                    <a:pt x="47" y="524"/>
                  </a:lnTo>
                  <a:lnTo>
                    <a:pt x="47" y="522"/>
                  </a:lnTo>
                  <a:lnTo>
                    <a:pt x="47" y="520"/>
                  </a:lnTo>
                  <a:lnTo>
                    <a:pt x="48" y="518"/>
                  </a:lnTo>
                  <a:lnTo>
                    <a:pt x="48" y="517"/>
                  </a:lnTo>
                  <a:lnTo>
                    <a:pt x="48" y="516"/>
                  </a:lnTo>
                  <a:lnTo>
                    <a:pt x="48" y="511"/>
                  </a:lnTo>
                  <a:lnTo>
                    <a:pt x="48" y="510"/>
                  </a:lnTo>
                  <a:lnTo>
                    <a:pt x="48" y="509"/>
                  </a:lnTo>
                  <a:lnTo>
                    <a:pt x="48" y="505"/>
                  </a:lnTo>
                  <a:lnTo>
                    <a:pt x="48" y="501"/>
                  </a:lnTo>
                  <a:lnTo>
                    <a:pt x="48" y="500"/>
                  </a:lnTo>
                  <a:lnTo>
                    <a:pt x="48" y="498"/>
                  </a:lnTo>
                  <a:lnTo>
                    <a:pt x="48" y="497"/>
                  </a:lnTo>
                  <a:lnTo>
                    <a:pt x="48" y="496"/>
                  </a:lnTo>
                  <a:lnTo>
                    <a:pt x="48" y="494"/>
                  </a:lnTo>
                  <a:lnTo>
                    <a:pt x="48" y="493"/>
                  </a:lnTo>
                  <a:lnTo>
                    <a:pt x="48" y="483"/>
                  </a:lnTo>
                  <a:lnTo>
                    <a:pt x="48" y="478"/>
                  </a:lnTo>
                  <a:lnTo>
                    <a:pt x="48" y="475"/>
                  </a:lnTo>
                  <a:lnTo>
                    <a:pt x="48" y="468"/>
                  </a:lnTo>
                  <a:lnTo>
                    <a:pt x="48" y="467"/>
                  </a:lnTo>
                  <a:lnTo>
                    <a:pt x="48" y="465"/>
                  </a:lnTo>
                  <a:lnTo>
                    <a:pt x="48" y="464"/>
                  </a:lnTo>
                  <a:lnTo>
                    <a:pt x="48" y="458"/>
                  </a:lnTo>
                  <a:lnTo>
                    <a:pt x="48" y="457"/>
                  </a:lnTo>
                  <a:lnTo>
                    <a:pt x="48" y="456"/>
                  </a:lnTo>
                  <a:lnTo>
                    <a:pt x="48" y="453"/>
                  </a:lnTo>
                  <a:lnTo>
                    <a:pt x="48" y="447"/>
                  </a:lnTo>
                  <a:lnTo>
                    <a:pt x="48" y="445"/>
                  </a:lnTo>
                  <a:lnTo>
                    <a:pt x="48" y="444"/>
                  </a:lnTo>
                  <a:lnTo>
                    <a:pt x="48" y="443"/>
                  </a:lnTo>
                  <a:lnTo>
                    <a:pt x="48" y="439"/>
                  </a:lnTo>
                  <a:lnTo>
                    <a:pt x="48" y="438"/>
                  </a:lnTo>
                  <a:lnTo>
                    <a:pt x="48" y="434"/>
                  </a:lnTo>
                  <a:lnTo>
                    <a:pt x="48" y="430"/>
                  </a:lnTo>
                  <a:lnTo>
                    <a:pt x="48" y="427"/>
                  </a:lnTo>
                  <a:lnTo>
                    <a:pt x="48" y="424"/>
                  </a:lnTo>
                  <a:lnTo>
                    <a:pt x="48" y="422"/>
                  </a:lnTo>
                  <a:lnTo>
                    <a:pt x="49" y="420"/>
                  </a:lnTo>
                  <a:lnTo>
                    <a:pt x="49" y="419"/>
                  </a:lnTo>
                  <a:lnTo>
                    <a:pt x="49" y="418"/>
                  </a:lnTo>
                  <a:lnTo>
                    <a:pt x="49" y="417"/>
                  </a:lnTo>
                  <a:lnTo>
                    <a:pt x="49" y="414"/>
                  </a:lnTo>
                  <a:lnTo>
                    <a:pt x="49" y="412"/>
                  </a:lnTo>
                  <a:lnTo>
                    <a:pt x="49" y="409"/>
                  </a:lnTo>
                  <a:lnTo>
                    <a:pt x="49" y="407"/>
                  </a:lnTo>
                  <a:lnTo>
                    <a:pt x="49" y="406"/>
                  </a:lnTo>
                  <a:lnTo>
                    <a:pt x="56" y="407"/>
                  </a:lnTo>
                  <a:lnTo>
                    <a:pt x="57" y="407"/>
                  </a:lnTo>
                  <a:lnTo>
                    <a:pt x="59" y="407"/>
                  </a:lnTo>
                  <a:lnTo>
                    <a:pt x="60" y="407"/>
                  </a:lnTo>
                  <a:lnTo>
                    <a:pt x="61" y="407"/>
                  </a:lnTo>
                  <a:lnTo>
                    <a:pt x="62" y="406"/>
                  </a:lnTo>
                  <a:lnTo>
                    <a:pt x="69" y="407"/>
                  </a:lnTo>
                  <a:lnTo>
                    <a:pt x="70" y="407"/>
                  </a:lnTo>
                  <a:lnTo>
                    <a:pt x="75" y="407"/>
                  </a:lnTo>
                  <a:lnTo>
                    <a:pt x="78" y="407"/>
                  </a:lnTo>
                  <a:lnTo>
                    <a:pt x="86" y="407"/>
                  </a:lnTo>
                  <a:lnTo>
                    <a:pt x="87" y="407"/>
                  </a:lnTo>
                  <a:lnTo>
                    <a:pt x="88" y="407"/>
                  </a:lnTo>
                  <a:lnTo>
                    <a:pt x="94" y="407"/>
                  </a:lnTo>
                  <a:lnTo>
                    <a:pt x="95" y="407"/>
                  </a:lnTo>
                  <a:lnTo>
                    <a:pt x="97" y="407"/>
                  </a:lnTo>
                  <a:lnTo>
                    <a:pt x="102" y="407"/>
                  </a:lnTo>
                  <a:lnTo>
                    <a:pt x="106" y="407"/>
                  </a:lnTo>
                  <a:lnTo>
                    <a:pt x="107" y="407"/>
                  </a:lnTo>
                  <a:lnTo>
                    <a:pt x="108" y="407"/>
                  </a:lnTo>
                  <a:lnTo>
                    <a:pt x="113" y="407"/>
                  </a:lnTo>
                  <a:lnTo>
                    <a:pt x="115" y="407"/>
                  </a:lnTo>
                  <a:lnTo>
                    <a:pt x="118" y="407"/>
                  </a:lnTo>
                  <a:lnTo>
                    <a:pt x="123" y="407"/>
                  </a:lnTo>
                  <a:lnTo>
                    <a:pt x="126" y="407"/>
                  </a:lnTo>
                  <a:lnTo>
                    <a:pt x="129" y="407"/>
                  </a:lnTo>
                  <a:lnTo>
                    <a:pt x="130" y="407"/>
                  </a:lnTo>
                  <a:lnTo>
                    <a:pt x="135" y="407"/>
                  </a:lnTo>
                  <a:lnTo>
                    <a:pt x="140" y="407"/>
                  </a:lnTo>
                  <a:lnTo>
                    <a:pt x="141" y="407"/>
                  </a:lnTo>
                  <a:lnTo>
                    <a:pt x="147" y="407"/>
                  </a:lnTo>
                  <a:lnTo>
                    <a:pt x="148" y="407"/>
                  </a:lnTo>
                  <a:lnTo>
                    <a:pt x="149" y="407"/>
                  </a:lnTo>
                  <a:lnTo>
                    <a:pt x="150" y="407"/>
                  </a:lnTo>
                  <a:lnTo>
                    <a:pt x="152" y="407"/>
                  </a:lnTo>
                  <a:lnTo>
                    <a:pt x="153" y="407"/>
                  </a:lnTo>
                  <a:lnTo>
                    <a:pt x="154" y="407"/>
                  </a:lnTo>
                  <a:lnTo>
                    <a:pt x="160" y="407"/>
                  </a:lnTo>
                  <a:lnTo>
                    <a:pt x="165" y="407"/>
                  </a:lnTo>
                  <a:lnTo>
                    <a:pt x="166" y="407"/>
                  </a:lnTo>
                  <a:lnTo>
                    <a:pt x="170" y="4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276725" y="2092325"/>
              <a:ext cx="744537" cy="581025"/>
            </a:xfrm>
            <a:custGeom>
              <a:avLst/>
              <a:gdLst>
                <a:gd name="T0" fmla="*/ 2147483647 w 508"/>
                <a:gd name="T1" fmla="*/ 2147483647 h 408"/>
                <a:gd name="T2" fmla="*/ 2147483647 w 508"/>
                <a:gd name="T3" fmla="*/ 2147483647 h 408"/>
                <a:gd name="T4" fmla="*/ 2147483647 w 508"/>
                <a:gd name="T5" fmla="*/ 2147483647 h 408"/>
                <a:gd name="T6" fmla="*/ 2147483647 w 508"/>
                <a:gd name="T7" fmla="*/ 2147483647 h 408"/>
                <a:gd name="T8" fmla="*/ 2147483647 w 508"/>
                <a:gd name="T9" fmla="*/ 2147483647 h 408"/>
                <a:gd name="T10" fmla="*/ 2147483647 w 508"/>
                <a:gd name="T11" fmla="*/ 2147483647 h 408"/>
                <a:gd name="T12" fmla="*/ 2147483647 w 508"/>
                <a:gd name="T13" fmla="*/ 2147483647 h 408"/>
                <a:gd name="T14" fmla="*/ 2147483647 w 508"/>
                <a:gd name="T15" fmla="*/ 2147483647 h 408"/>
                <a:gd name="T16" fmla="*/ 2147483647 w 508"/>
                <a:gd name="T17" fmla="*/ 2147483647 h 408"/>
                <a:gd name="T18" fmla="*/ 2147483647 w 508"/>
                <a:gd name="T19" fmla="*/ 2147483647 h 408"/>
                <a:gd name="T20" fmla="*/ 2147483647 w 508"/>
                <a:gd name="T21" fmla="*/ 2147483647 h 408"/>
                <a:gd name="T22" fmla="*/ 2147483647 w 508"/>
                <a:gd name="T23" fmla="*/ 2147483647 h 408"/>
                <a:gd name="T24" fmla="*/ 2147483647 w 508"/>
                <a:gd name="T25" fmla="*/ 2147483647 h 408"/>
                <a:gd name="T26" fmla="*/ 2147483647 w 508"/>
                <a:gd name="T27" fmla="*/ 2147483647 h 408"/>
                <a:gd name="T28" fmla="*/ 2147483647 w 508"/>
                <a:gd name="T29" fmla="*/ 2147483647 h 408"/>
                <a:gd name="T30" fmla="*/ 2147483647 w 508"/>
                <a:gd name="T31" fmla="*/ 2147483647 h 408"/>
                <a:gd name="T32" fmla="*/ 2147483647 w 508"/>
                <a:gd name="T33" fmla="*/ 2147483647 h 408"/>
                <a:gd name="T34" fmla="*/ 2147483647 w 508"/>
                <a:gd name="T35" fmla="*/ 2147483647 h 408"/>
                <a:gd name="T36" fmla="*/ 2147483647 w 508"/>
                <a:gd name="T37" fmla="*/ 2147483647 h 408"/>
                <a:gd name="T38" fmla="*/ 2147483647 w 508"/>
                <a:gd name="T39" fmla="*/ 2147483647 h 408"/>
                <a:gd name="T40" fmla="*/ 2147483647 w 508"/>
                <a:gd name="T41" fmla="*/ 2147483647 h 408"/>
                <a:gd name="T42" fmla="*/ 2147483647 w 508"/>
                <a:gd name="T43" fmla="*/ 2147483647 h 408"/>
                <a:gd name="T44" fmla="*/ 2147483647 w 508"/>
                <a:gd name="T45" fmla="*/ 2147483647 h 408"/>
                <a:gd name="T46" fmla="*/ 2147483647 w 508"/>
                <a:gd name="T47" fmla="*/ 2147483647 h 408"/>
                <a:gd name="T48" fmla="*/ 2147483647 w 508"/>
                <a:gd name="T49" fmla="*/ 2147483647 h 408"/>
                <a:gd name="T50" fmla="*/ 2147483647 w 508"/>
                <a:gd name="T51" fmla="*/ 2147483647 h 408"/>
                <a:gd name="T52" fmla="*/ 2147483647 w 508"/>
                <a:gd name="T53" fmla="*/ 2147483647 h 408"/>
                <a:gd name="T54" fmla="*/ 2147483647 w 508"/>
                <a:gd name="T55" fmla="*/ 2147483647 h 408"/>
                <a:gd name="T56" fmla="*/ 2147483647 w 508"/>
                <a:gd name="T57" fmla="*/ 2147483647 h 408"/>
                <a:gd name="T58" fmla="*/ 2147483647 w 508"/>
                <a:gd name="T59" fmla="*/ 2147483647 h 408"/>
                <a:gd name="T60" fmla="*/ 2147483647 w 508"/>
                <a:gd name="T61" fmla="*/ 2147483647 h 408"/>
                <a:gd name="T62" fmla="*/ 2147483647 w 508"/>
                <a:gd name="T63" fmla="*/ 2147483647 h 408"/>
                <a:gd name="T64" fmla="*/ 2147483647 w 508"/>
                <a:gd name="T65" fmla="*/ 2147483647 h 408"/>
                <a:gd name="T66" fmla="*/ 2147483647 w 508"/>
                <a:gd name="T67" fmla="*/ 2147483647 h 408"/>
                <a:gd name="T68" fmla="*/ 2147483647 w 508"/>
                <a:gd name="T69" fmla="*/ 2147483647 h 408"/>
                <a:gd name="T70" fmla="*/ 2147483647 w 508"/>
                <a:gd name="T71" fmla="*/ 2147483647 h 408"/>
                <a:gd name="T72" fmla="*/ 2147483647 w 508"/>
                <a:gd name="T73" fmla="*/ 2147483647 h 408"/>
                <a:gd name="T74" fmla="*/ 2147483647 w 508"/>
                <a:gd name="T75" fmla="*/ 2147483647 h 408"/>
                <a:gd name="T76" fmla="*/ 2147483647 w 508"/>
                <a:gd name="T77" fmla="*/ 2147483647 h 408"/>
                <a:gd name="T78" fmla="*/ 2147483647 w 508"/>
                <a:gd name="T79" fmla="*/ 2147483647 h 408"/>
                <a:gd name="T80" fmla="*/ 2147483647 w 508"/>
                <a:gd name="T81" fmla="*/ 2147483647 h 408"/>
                <a:gd name="T82" fmla="*/ 2147483647 w 508"/>
                <a:gd name="T83" fmla="*/ 2147483647 h 408"/>
                <a:gd name="T84" fmla="*/ 2147483647 w 508"/>
                <a:gd name="T85" fmla="*/ 2147483647 h 408"/>
                <a:gd name="T86" fmla="*/ 2147483647 w 508"/>
                <a:gd name="T87" fmla="*/ 2147483647 h 408"/>
                <a:gd name="T88" fmla="*/ 2147483647 w 508"/>
                <a:gd name="T89" fmla="*/ 2147483647 h 408"/>
                <a:gd name="T90" fmla="*/ 2147483647 w 508"/>
                <a:gd name="T91" fmla="*/ 2147483647 h 408"/>
                <a:gd name="T92" fmla="*/ 2147483647 w 508"/>
                <a:gd name="T93" fmla="*/ 2147483647 h 408"/>
                <a:gd name="T94" fmla="*/ 2147483647 w 508"/>
                <a:gd name="T95" fmla="*/ 2147483647 h 408"/>
                <a:gd name="T96" fmla="*/ 2147483647 w 508"/>
                <a:gd name="T97" fmla="*/ 2147483647 h 408"/>
                <a:gd name="T98" fmla="*/ 2147483647 w 508"/>
                <a:gd name="T99" fmla="*/ 2147483647 h 408"/>
                <a:gd name="T100" fmla="*/ 2147483647 w 508"/>
                <a:gd name="T101" fmla="*/ 2147483647 h 408"/>
                <a:gd name="T102" fmla="*/ 2147483647 w 508"/>
                <a:gd name="T103" fmla="*/ 2147483647 h 408"/>
                <a:gd name="T104" fmla="*/ 2147483647 w 508"/>
                <a:gd name="T105" fmla="*/ 2147483647 h 408"/>
                <a:gd name="T106" fmla="*/ 2147483647 w 508"/>
                <a:gd name="T107" fmla="*/ 2147483647 h 408"/>
                <a:gd name="T108" fmla="*/ 2147483647 w 508"/>
                <a:gd name="T109" fmla="*/ 2147483647 h 408"/>
                <a:gd name="T110" fmla="*/ 2147483647 w 508"/>
                <a:gd name="T111" fmla="*/ 2147483647 h 408"/>
                <a:gd name="T112" fmla="*/ 2147483647 w 508"/>
                <a:gd name="T113" fmla="*/ 2147483647 h 408"/>
                <a:gd name="T114" fmla="*/ 2147483647 w 508"/>
                <a:gd name="T115" fmla="*/ 2147483647 h 408"/>
                <a:gd name="T116" fmla="*/ 2147483647 w 508"/>
                <a:gd name="T117" fmla="*/ 2147483647 h 408"/>
                <a:gd name="T118" fmla="*/ 2147483647 w 508"/>
                <a:gd name="T119" fmla="*/ 2147483647 h 4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08"/>
                <a:gd name="T181" fmla="*/ 0 h 408"/>
                <a:gd name="T182" fmla="*/ 508 w 508"/>
                <a:gd name="T183" fmla="*/ 408 h 4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08" h="408">
                  <a:moveTo>
                    <a:pt x="0" y="407"/>
                  </a:moveTo>
                  <a:lnTo>
                    <a:pt x="2" y="407"/>
                  </a:lnTo>
                  <a:lnTo>
                    <a:pt x="5" y="407"/>
                  </a:lnTo>
                  <a:lnTo>
                    <a:pt x="15" y="407"/>
                  </a:lnTo>
                  <a:lnTo>
                    <a:pt x="16" y="407"/>
                  </a:lnTo>
                  <a:lnTo>
                    <a:pt x="17" y="407"/>
                  </a:lnTo>
                  <a:lnTo>
                    <a:pt x="20" y="407"/>
                  </a:lnTo>
                  <a:lnTo>
                    <a:pt x="21" y="407"/>
                  </a:lnTo>
                  <a:lnTo>
                    <a:pt x="30" y="407"/>
                  </a:lnTo>
                  <a:lnTo>
                    <a:pt x="35" y="407"/>
                  </a:lnTo>
                  <a:lnTo>
                    <a:pt x="36" y="407"/>
                  </a:lnTo>
                  <a:lnTo>
                    <a:pt x="38" y="407"/>
                  </a:lnTo>
                  <a:lnTo>
                    <a:pt x="40" y="408"/>
                  </a:lnTo>
                  <a:lnTo>
                    <a:pt x="49" y="408"/>
                  </a:lnTo>
                  <a:lnTo>
                    <a:pt x="50" y="408"/>
                  </a:lnTo>
                  <a:lnTo>
                    <a:pt x="53" y="408"/>
                  </a:lnTo>
                  <a:lnTo>
                    <a:pt x="56" y="408"/>
                  </a:lnTo>
                  <a:lnTo>
                    <a:pt x="59" y="408"/>
                  </a:lnTo>
                  <a:lnTo>
                    <a:pt x="62" y="408"/>
                  </a:lnTo>
                  <a:lnTo>
                    <a:pt x="65" y="408"/>
                  </a:lnTo>
                  <a:lnTo>
                    <a:pt x="67" y="408"/>
                  </a:lnTo>
                  <a:lnTo>
                    <a:pt x="72" y="408"/>
                  </a:lnTo>
                  <a:lnTo>
                    <a:pt x="76" y="408"/>
                  </a:lnTo>
                  <a:lnTo>
                    <a:pt x="77" y="408"/>
                  </a:lnTo>
                  <a:lnTo>
                    <a:pt x="83" y="408"/>
                  </a:lnTo>
                  <a:lnTo>
                    <a:pt x="84" y="408"/>
                  </a:lnTo>
                  <a:lnTo>
                    <a:pt x="85" y="408"/>
                  </a:lnTo>
                  <a:lnTo>
                    <a:pt x="87" y="408"/>
                  </a:lnTo>
                  <a:lnTo>
                    <a:pt x="88" y="408"/>
                  </a:lnTo>
                  <a:lnTo>
                    <a:pt x="89" y="408"/>
                  </a:lnTo>
                  <a:lnTo>
                    <a:pt x="96" y="408"/>
                  </a:lnTo>
                  <a:lnTo>
                    <a:pt x="100" y="408"/>
                  </a:lnTo>
                  <a:lnTo>
                    <a:pt x="110" y="408"/>
                  </a:lnTo>
                  <a:lnTo>
                    <a:pt x="111" y="408"/>
                  </a:lnTo>
                  <a:lnTo>
                    <a:pt x="112" y="408"/>
                  </a:lnTo>
                  <a:lnTo>
                    <a:pt x="114" y="408"/>
                  </a:lnTo>
                  <a:lnTo>
                    <a:pt x="116" y="408"/>
                  </a:lnTo>
                  <a:lnTo>
                    <a:pt x="124" y="408"/>
                  </a:lnTo>
                  <a:lnTo>
                    <a:pt x="127" y="408"/>
                  </a:lnTo>
                  <a:lnTo>
                    <a:pt x="128" y="408"/>
                  </a:lnTo>
                  <a:lnTo>
                    <a:pt x="129" y="408"/>
                  </a:lnTo>
                  <a:lnTo>
                    <a:pt x="130" y="408"/>
                  </a:lnTo>
                  <a:lnTo>
                    <a:pt x="131" y="408"/>
                  </a:lnTo>
                  <a:lnTo>
                    <a:pt x="134" y="408"/>
                  </a:lnTo>
                  <a:lnTo>
                    <a:pt x="137" y="408"/>
                  </a:lnTo>
                  <a:lnTo>
                    <a:pt x="140" y="408"/>
                  </a:lnTo>
                  <a:lnTo>
                    <a:pt x="141" y="408"/>
                  </a:lnTo>
                  <a:lnTo>
                    <a:pt x="145" y="408"/>
                  </a:lnTo>
                  <a:lnTo>
                    <a:pt x="152" y="408"/>
                  </a:lnTo>
                  <a:lnTo>
                    <a:pt x="155" y="408"/>
                  </a:lnTo>
                  <a:lnTo>
                    <a:pt x="159" y="408"/>
                  </a:lnTo>
                  <a:lnTo>
                    <a:pt x="163" y="408"/>
                  </a:lnTo>
                  <a:lnTo>
                    <a:pt x="165" y="408"/>
                  </a:lnTo>
                  <a:lnTo>
                    <a:pt x="169" y="408"/>
                  </a:lnTo>
                  <a:lnTo>
                    <a:pt x="170" y="408"/>
                  </a:lnTo>
                  <a:lnTo>
                    <a:pt x="173" y="408"/>
                  </a:lnTo>
                  <a:lnTo>
                    <a:pt x="175" y="408"/>
                  </a:lnTo>
                  <a:lnTo>
                    <a:pt x="177" y="408"/>
                  </a:lnTo>
                  <a:lnTo>
                    <a:pt x="179" y="408"/>
                  </a:lnTo>
                  <a:lnTo>
                    <a:pt x="184" y="408"/>
                  </a:lnTo>
                  <a:lnTo>
                    <a:pt x="186" y="408"/>
                  </a:lnTo>
                  <a:lnTo>
                    <a:pt x="187" y="408"/>
                  </a:lnTo>
                  <a:lnTo>
                    <a:pt x="188" y="408"/>
                  </a:lnTo>
                  <a:lnTo>
                    <a:pt x="190" y="408"/>
                  </a:lnTo>
                  <a:lnTo>
                    <a:pt x="191" y="408"/>
                  </a:lnTo>
                  <a:lnTo>
                    <a:pt x="191" y="407"/>
                  </a:lnTo>
                  <a:lnTo>
                    <a:pt x="191" y="406"/>
                  </a:lnTo>
                  <a:lnTo>
                    <a:pt x="191" y="403"/>
                  </a:lnTo>
                  <a:lnTo>
                    <a:pt x="191" y="402"/>
                  </a:lnTo>
                  <a:lnTo>
                    <a:pt x="191" y="401"/>
                  </a:lnTo>
                  <a:lnTo>
                    <a:pt x="191" y="400"/>
                  </a:lnTo>
                  <a:lnTo>
                    <a:pt x="191" y="394"/>
                  </a:lnTo>
                  <a:lnTo>
                    <a:pt x="191" y="392"/>
                  </a:lnTo>
                  <a:lnTo>
                    <a:pt x="191" y="391"/>
                  </a:lnTo>
                  <a:lnTo>
                    <a:pt x="191" y="390"/>
                  </a:lnTo>
                  <a:lnTo>
                    <a:pt x="191" y="384"/>
                  </a:lnTo>
                  <a:lnTo>
                    <a:pt x="191" y="383"/>
                  </a:lnTo>
                  <a:lnTo>
                    <a:pt x="191" y="374"/>
                  </a:lnTo>
                  <a:lnTo>
                    <a:pt x="191" y="372"/>
                  </a:lnTo>
                  <a:lnTo>
                    <a:pt x="191" y="369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1"/>
                  </a:lnTo>
                  <a:lnTo>
                    <a:pt x="191" y="360"/>
                  </a:lnTo>
                  <a:lnTo>
                    <a:pt x="191" y="356"/>
                  </a:lnTo>
                  <a:lnTo>
                    <a:pt x="191" y="355"/>
                  </a:lnTo>
                  <a:lnTo>
                    <a:pt x="191" y="352"/>
                  </a:lnTo>
                  <a:lnTo>
                    <a:pt x="191" y="351"/>
                  </a:lnTo>
                  <a:lnTo>
                    <a:pt x="191" y="350"/>
                  </a:lnTo>
                  <a:lnTo>
                    <a:pt x="191" y="348"/>
                  </a:lnTo>
                  <a:lnTo>
                    <a:pt x="191" y="345"/>
                  </a:lnTo>
                  <a:lnTo>
                    <a:pt x="191" y="344"/>
                  </a:lnTo>
                  <a:lnTo>
                    <a:pt x="191" y="343"/>
                  </a:lnTo>
                  <a:lnTo>
                    <a:pt x="191" y="342"/>
                  </a:lnTo>
                  <a:lnTo>
                    <a:pt x="191" y="338"/>
                  </a:lnTo>
                  <a:lnTo>
                    <a:pt x="191" y="337"/>
                  </a:lnTo>
                  <a:lnTo>
                    <a:pt x="191" y="334"/>
                  </a:lnTo>
                  <a:lnTo>
                    <a:pt x="191" y="331"/>
                  </a:lnTo>
                  <a:lnTo>
                    <a:pt x="191" y="330"/>
                  </a:lnTo>
                  <a:lnTo>
                    <a:pt x="190" y="329"/>
                  </a:lnTo>
                  <a:lnTo>
                    <a:pt x="190" y="325"/>
                  </a:lnTo>
                  <a:lnTo>
                    <a:pt x="190" y="323"/>
                  </a:lnTo>
                  <a:lnTo>
                    <a:pt x="190" y="322"/>
                  </a:lnTo>
                  <a:lnTo>
                    <a:pt x="190" y="317"/>
                  </a:lnTo>
                  <a:lnTo>
                    <a:pt x="190" y="316"/>
                  </a:lnTo>
                  <a:lnTo>
                    <a:pt x="190" y="314"/>
                  </a:lnTo>
                  <a:lnTo>
                    <a:pt x="190" y="311"/>
                  </a:lnTo>
                  <a:lnTo>
                    <a:pt x="190" y="305"/>
                  </a:lnTo>
                  <a:lnTo>
                    <a:pt x="190" y="299"/>
                  </a:lnTo>
                  <a:lnTo>
                    <a:pt x="190" y="298"/>
                  </a:lnTo>
                  <a:lnTo>
                    <a:pt x="190" y="295"/>
                  </a:lnTo>
                  <a:lnTo>
                    <a:pt x="190" y="290"/>
                  </a:lnTo>
                  <a:lnTo>
                    <a:pt x="190" y="289"/>
                  </a:lnTo>
                  <a:lnTo>
                    <a:pt x="190" y="286"/>
                  </a:lnTo>
                  <a:lnTo>
                    <a:pt x="190" y="283"/>
                  </a:lnTo>
                  <a:lnTo>
                    <a:pt x="190" y="281"/>
                  </a:lnTo>
                  <a:lnTo>
                    <a:pt x="190" y="278"/>
                  </a:lnTo>
                  <a:lnTo>
                    <a:pt x="190" y="274"/>
                  </a:lnTo>
                  <a:lnTo>
                    <a:pt x="190" y="273"/>
                  </a:lnTo>
                  <a:lnTo>
                    <a:pt x="190" y="272"/>
                  </a:lnTo>
                  <a:lnTo>
                    <a:pt x="190" y="271"/>
                  </a:lnTo>
                  <a:lnTo>
                    <a:pt x="190" y="270"/>
                  </a:lnTo>
                  <a:lnTo>
                    <a:pt x="190" y="268"/>
                  </a:lnTo>
                  <a:lnTo>
                    <a:pt x="190" y="261"/>
                  </a:lnTo>
                  <a:lnTo>
                    <a:pt x="190" y="260"/>
                  </a:lnTo>
                  <a:lnTo>
                    <a:pt x="190" y="256"/>
                  </a:lnTo>
                  <a:lnTo>
                    <a:pt x="189" y="256"/>
                  </a:lnTo>
                  <a:lnTo>
                    <a:pt x="188" y="256"/>
                  </a:lnTo>
                  <a:lnTo>
                    <a:pt x="186" y="256"/>
                  </a:lnTo>
                  <a:lnTo>
                    <a:pt x="184" y="256"/>
                  </a:lnTo>
                  <a:lnTo>
                    <a:pt x="181" y="256"/>
                  </a:lnTo>
                  <a:lnTo>
                    <a:pt x="180" y="256"/>
                  </a:lnTo>
                  <a:lnTo>
                    <a:pt x="177" y="256"/>
                  </a:lnTo>
                  <a:lnTo>
                    <a:pt x="176" y="256"/>
                  </a:lnTo>
                  <a:lnTo>
                    <a:pt x="174" y="256"/>
                  </a:lnTo>
                  <a:lnTo>
                    <a:pt x="172" y="256"/>
                  </a:lnTo>
                  <a:lnTo>
                    <a:pt x="171" y="256"/>
                  </a:lnTo>
                  <a:lnTo>
                    <a:pt x="170" y="256"/>
                  </a:lnTo>
                  <a:lnTo>
                    <a:pt x="169" y="256"/>
                  </a:lnTo>
                  <a:lnTo>
                    <a:pt x="168" y="256"/>
                  </a:lnTo>
                  <a:lnTo>
                    <a:pt x="167" y="256"/>
                  </a:lnTo>
                  <a:lnTo>
                    <a:pt x="166" y="256"/>
                  </a:lnTo>
                  <a:lnTo>
                    <a:pt x="165" y="256"/>
                  </a:lnTo>
                  <a:lnTo>
                    <a:pt x="158" y="256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46" y="256"/>
                  </a:lnTo>
                  <a:lnTo>
                    <a:pt x="138" y="256"/>
                  </a:lnTo>
                  <a:lnTo>
                    <a:pt x="132" y="256"/>
                  </a:lnTo>
                  <a:lnTo>
                    <a:pt x="124" y="256"/>
                  </a:lnTo>
                  <a:lnTo>
                    <a:pt x="122" y="256"/>
                  </a:lnTo>
                  <a:lnTo>
                    <a:pt x="118" y="256"/>
                  </a:lnTo>
                  <a:lnTo>
                    <a:pt x="114" y="256"/>
                  </a:lnTo>
                  <a:lnTo>
                    <a:pt x="110" y="256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99" y="256"/>
                  </a:lnTo>
                  <a:lnTo>
                    <a:pt x="93" y="256"/>
                  </a:lnTo>
                  <a:lnTo>
                    <a:pt x="91" y="256"/>
                  </a:lnTo>
                  <a:lnTo>
                    <a:pt x="90" y="256"/>
                  </a:lnTo>
                  <a:lnTo>
                    <a:pt x="85" y="256"/>
                  </a:lnTo>
                  <a:lnTo>
                    <a:pt x="81" y="256"/>
                  </a:lnTo>
                  <a:lnTo>
                    <a:pt x="79" y="256"/>
                  </a:lnTo>
                  <a:lnTo>
                    <a:pt x="77" y="256"/>
                  </a:lnTo>
                  <a:lnTo>
                    <a:pt x="75" y="256"/>
                  </a:lnTo>
                  <a:lnTo>
                    <a:pt x="72" y="256"/>
                  </a:lnTo>
                  <a:lnTo>
                    <a:pt x="70" y="256"/>
                  </a:lnTo>
                  <a:lnTo>
                    <a:pt x="65" y="256"/>
                  </a:lnTo>
                  <a:lnTo>
                    <a:pt x="61" y="256"/>
                  </a:lnTo>
                  <a:lnTo>
                    <a:pt x="56" y="256"/>
                  </a:lnTo>
                  <a:lnTo>
                    <a:pt x="52" y="256"/>
                  </a:lnTo>
                  <a:lnTo>
                    <a:pt x="50" y="256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2" y="256"/>
                  </a:lnTo>
                  <a:lnTo>
                    <a:pt x="40" y="256"/>
                  </a:lnTo>
                  <a:lnTo>
                    <a:pt x="36" y="256"/>
                  </a:lnTo>
                  <a:lnTo>
                    <a:pt x="35" y="256"/>
                  </a:lnTo>
                  <a:lnTo>
                    <a:pt x="35" y="250"/>
                  </a:lnTo>
                  <a:lnTo>
                    <a:pt x="35" y="248"/>
                  </a:lnTo>
                  <a:lnTo>
                    <a:pt x="35" y="243"/>
                  </a:lnTo>
                  <a:lnTo>
                    <a:pt x="35" y="242"/>
                  </a:lnTo>
                  <a:lnTo>
                    <a:pt x="35" y="239"/>
                  </a:lnTo>
                  <a:lnTo>
                    <a:pt x="35" y="238"/>
                  </a:lnTo>
                  <a:lnTo>
                    <a:pt x="35" y="236"/>
                  </a:lnTo>
                  <a:lnTo>
                    <a:pt x="35" y="235"/>
                  </a:lnTo>
                  <a:lnTo>
                    <a:pt x="35" y="234"/>
                  </a:lnTo>
                  <a:lnTo>
                    <a:pt x="35" y="231"/>
                  </a:lnTo>
                  <a:lnTo>
                    <a:pt x="35" y="230"/>
                  </a:lnTo>
                  <a:lnTo>
                    <a:pt x="35" y="228"/>
                  </a:lnTo>
                  <a:lnTo>
                    <a:pt x="35" y="226"/>
                  </a:lnTo>
                  <a:lnTo>
                    <a:pt x="35" y="225"/>
                  </a:lnTo>
                  <a:lnTo>
                    <a:pt x="35" y="223"/>
                  </a:lnTo>
                  <a:lnTo>
                    <a:pt x="35" y="221"/>
                  </a:lnTo>
                  <a:lnTo>
                    <a:pt x="35" y="219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5" y="212"/>
                  </a:lnTo>
                  <a:lnTo>
                    <a:pt x="35" y="210"/>
                  </a:lnTo>
                  <a:lnTo>
                    <a:pt x="35" y="208"/>
                  </a:lnTo>
                  <a:lnTo>
                    <a:pt x="35" y="207"/>
                  </a:lnTo>
                  <a:lnTo>
                    <a:pt x="35" y="206"/>
                  </a:lnTo>
                  <a:lnTo>
                    <a:pt x="35" y="200"/>
                  </a:lnTo>
                  <a:lnTo>
                    <a:pt x="35" y="198"/>
                  </a:lnTo>
                  <a:lnTo>
                    <a:pt x="35" y="197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87"/>
                  </a:lnTo>
                  <a:lnTo>
                    <a:pt x="35" y="184"/>
                  </a:lnTo>
                  <a:lnTo>
                    <a:pt x="35" y="180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5" y="176"/>
                  </a:lnTo>
                  <a:lnTo>
                    <a:pt x="35" y="172"/>
                  </a:lnTo>
                  <a:lnTo>
                    <a:pt x="35" y="171"/>
                  </a:lnTo>
                  <a:lnTo>
                    <a:pt x="35" y="158"/>
                  </a:lnTo>
                  <a:lnTo>
                    <a:pt x="35" y="156"/>
                  </a:lnTo>
                  <a:lnTo>
                    <a:pt x="35" y="142"/>
                  </a:lnTo>
                  <a:lnTo>
                    <a:pt x="35" y="141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5" y="133"/>
                  </a:lnTo>
                  <a:lnTo>
                    <a:pt x="35" y="131"/>
                  </a:lnTo>
                  <a:lnTo>
                    <a:pt x="35" y="130"/>
                  </a:lnTo>
                  <a:lnTo>
                    <a:pt x="35" y="129"/>
                  </a:lnTo>
                  <a:lnTo>
                    <a:pt x="35" y="126"/>
                  </a:lnTo>
                  <a:lnTo>
                    <a:pt x="35" y="123"/>
                  </a:lnTo>
                  <a:lnTo>
                    <a:pt x="35" y="122"/>
                  </a:lnTo>
                  <a:lnTo>
                    <a:pt x="35" y="119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0"/>
                  </a:lnTo>
                  <a:lnTo>
                    <a:pt x="35" y="103"/>
                  </a:lnTo>
                  <a:lnTo>
                    <a:pt x="35" y="95"/>
                  </a:lnTo>
                  <a:lnTo>
                    <a:pt x="35" y="93"/>
                  </a:lnTo>
                  <a:lnTo>
                    <a:pt x="35" y="91"/>
                  </a:lnTo>
                  <a:lnTo>
                    <a:pt x="37" y="91"/>
                  </a:lnTo>
                  <a:lnTo>
                    <a:pt x="38" y="91"/>
                  </a:lnTo>
                  <a:lnTo>
                    <a:pt x="40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5" y="91"/>
                  </a:lnTo>
                  <a:lnTo>
                    <a:pt x="46" y="91"/>
                  </a:lnTo>
                  <a:lnTo>
                    <a:pt x="50" y="91"/>
                  </a:lnTo>
                  <a:lnTo>
                    <a:pt x="52" y="91"/>
                  </a:lnTo>
                  <a:lnTo>
                    <a:pt x="55" y="91"/>
                  </a:lnTo>
                  <a:lnTo>
                    <a:pt x="56" y="91"/>
                  </a:lnTo>
                  <a:lnTo>
                    <a:pt x="57" y="91"/>
                  </a:lnTo>
                  <a:lnTo>
                    <a:pt x="58" y="91"/>
                  </a:lnTo>
                  <a:lnTo>
                    <a:pt x="60" y="91"/>
                  </a:lnTo>
                  <a:lnTo>
                    <a:pt x="65" y="91"/>
                  </a:lnTo>
                  <a:lnTo>
                    <a:pt x="70" y="91"/>
                  </a:lnTo>
                  <a:lnTo>
                    <a:pt x="77" y="91"/>
                  </a:lnTo>
                  <a:lnTo>
                    <a:pt x="79" y="91"/>
                  </a:lnTo>
                  <a:lnTo>
                    <a:pt x="81" y="91"/>
                  </a:lnTo>
                  <a:lnTo>
                    <a:pt x="82" y="91"/>
                  </a:lnTo>
                  <a:lnTo>
                    <a:pt x="83" y="91"/>
                  </a:lnTo>
                  <a:lnTo>
                    <a:pt x="85" y="91"/>
                  </a:lnTo>
                  <a:lnTo>
                    <a:pt x="86" y="91"/>
                  </a:lnTo>
                  <a:lnTo>
                    <a:pt x="89" y="91"/>
                  </a:lnTo>
                  <a:lnTo>
                    <a:pt x="90" y="91"/>
                  </a:lnTo>
                  <a:lnTo>
                    <a:pt x="97" y="91"/>
                  </a:lnTo>
                  <a:lnTo>
                    <a:pt x="102" y="91"/>
                  </a:lnTo>
                  <a:lnTo>
                    <a:pt x="103" y="91"/>
                  </a:lnTo>
                  <a:lnTo>
                    <a:pt x="104" y="91"/>
                  </a:lnTo>
                  <a:lnTo>
                    <a:pt x="110" y="92"/>
                  </a:lnTo>
                  <a:lnTo>
                    <a:pt x="113" y="92"/>
                  </a:lnTo>
                  <a:lnTo>
                    <a:pt x="115" y="92"/>
                  </a:lnTo>
                  <a:lnTo>
                    <a:pt x="122" y="92"/>
                  </a:lnTo>
                  <a:lnTo>
                    <a:pt x="126" y="92"/>
                  </a:lnTo>
                  <a:lnTo>
                    <a:pt x="133" y="92"/>
                  </a:lnTo>
                  <a:lnTo>
                    <a:pt x="135" y="92"/>
                  </a:lnTo>
                  <a:lnTo>
                    <a:pt x="138" y="92"/>
                  </a:lnTo>
                  <a:lnTo>
                    <a:pt x="140" y="92"/>
                  </a:lnTo>
                  <a:lnTo>
                    <a:pt x="146" y="92"/>
                  </a:lnTo>
                  <a:lnTo>
                    <a:pt x="149" y="92"/>
                  </a:lnTo>
                  <a:lnTo>
                    <a:pt x="150" y="92"/>
                  </a:lnTo>
                  <a:lnTo>
                    <a:pt x="152" y="92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66" y="92"/>
                  </a:lnTo>
                  <a:lnTo>
                    <a:pt x="167" y="92"/>
                  </a:lnTo>
                  <a:lnTo>
                    <a:pt x="171" y="92"/>
                  </a:lnTo>
                  <a:lnTo>
                    <a:pt x="176" y="92"/>
                  </a:lnTo>
                  <a:lnTo>
                    <a:pt x="181" y="92"/>
                  </a:lnTo>
                  <a:lnTo>
                    <a:pt x="186" y="92"/>
                  </a:lnTo>
                  <a:lnTo>
                    <a:pt x="188" y="92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9" y="85"/>
                  </a:lnTo>
                  <a:lnTo>
                    <a:pt x="189" y="84"/>
                  </a:lnTo>
                  <a:lnTo>
                    <a:pt x="189" y="80"/>
                  </a:lnTo>
                  <a:lnTo>
                    <a:pt x="189" y="79"/>
                  </a:lnTo>
                  <a:lnTo>
                    <a:pt x="189" y="78"/>
                  </a:lnTo>
                  <a:lnTo>
                    <a:pt x="189" y="77"/>
                  </a:lnTo>
                  <a:lnTo>
                    <a:pt x="189" y="76"/>
                  </a:lnTo>
                  <a:lnTo>
                    <a:pt x="189" y="73"/>
                  </a:lnTo>
                  <a:lnTo>
                    <a:pt x="189" y="71"/>
                  </a:lnTo>
                  <a:lnTo>
                    <a:pt x="189" y="70"/>
                  </a:lnTo>
                  <a:lnTo>
                    <a:pt x="189" y="68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1"/>
                  </a:lnTo>
                  <a:lnTo>
                    <a:pt x="189" y="60"/>
                  </a:lnTo>
                  <a:lnTo>
                    <a:pt x="189" y="59"/>
                  </a:lnTo>
                  <a:lnTo>
                    <a:pt x="189" y="58"/>
                  </a:lnTo>
                  <a:lnTo>
                    <a:pt x="189" y="56"/>
                  </a:lnTo>
                  <a:lnTo>
                    <a:pt x="189" y="52"/>
                  </a:lnTo>
                  <a:lnTo>
                    <a:pt x="189" y="50"/>
                  </a:lnTo>
                  <a:lnTo>
                    <a:pt x="189" y="46"/>
                  </a:lnTo>
                  <a:lnTo>
                    <a:pt x="189" y="45"/>
                  </a:lnTo>
                  <a:lnTo>
                    <a:pt x="189" y="40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4"/>
                  </a:lnTo>
                  <a:lnTo>
                    <a:pt x="189" y="29"/>
                  </a:lnTo>
                  <a:lnTo>
                    <a:pt x="189" y="27"/>
                  </a:lnTo>
                  <a:lnTo>
                    <a:pt x="189" y="19"/>
                  </a:lnTo>
                  <a:lnTo>
                    <a:pt x="189" y="16"/>
                  </a:lnTo>
                  <a:lnTo>
                    <a:pt x="189" y="8"/>
                  </a:lnTo>
                  <a:lnTo>
                    <a:pt x="189" y="7"/>
                  </a:lnTo>
                  <a:lnTo>
                    <a:pt x="189" y="6"/>
                  </a:lnTo>
                  <a:lnTo>
                    <a:pt x="190" y="6"/>
                  </a:lnTo>
                  <a:lnTo>
                    <a:pt x="190" y="7"/>
                  </a:lnTo>
                  <a:lnTo>
                    <a:pt x="191" y="7"/>
                  </a:lnTo>
                  <a:lnTo>
                    <a:pt x="192" y="6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3" y="6"/>
                  </a:lnTo>
                  <a:lnTo>
                    <a:pt x="194" y="6"/>
                  </a:lnTo>
                  <a:lnTo>
                    <a:pt x="195" y="6"/>
                  </a:lnTo>
                  <a:lnTo>
                    <a:pt x="196" y="6"/>
                  </a:lnTo>
                  <a:lnTo>
                    <a:pt x="197" y="6"/>
                  </a:lnTo>
                  <a:lnTo>
                    <a:pt x="197" y="5"/>
                  </a:lnTo>
                  <a:lnTo>
                    <a:pt x="198" y="5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0" y="3"/>
                  </a:lnTo>
                  <a:lnTo>
                    <a:pt x="200" y="2"/>
                  </a:lnTo>
                  <a:lnTo>
                    <a:pt x="201" y="1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7" y="1"/>
                  </a:lnTo>
                  <a:lnTo>
                    <a:pt x="208" y="1"/>
                  </a:lnTo>
                  <a:lnTo>
                    <a:pt x="209" y="1"/>
                  </a:lnTo>
                  <a:lnTo>
                    <a:pt x="210" y="1"/>
                  </a:lnTo>
                  <a:lnTo>
                    <a:pt x="211" y="1"/>
                  </a:lnTo>
                  <a:lnTo>
                    <a:pt x="212" y="2"/>
                  </a:lnTo>
                  <a:lnTo>
                    <a:pt x="213" y="3"/>
                  </a:lnTo>
                  <a:lnTo>
                    <a:pt x="213" y="4"/>
                  </a:lnTo>
                  <a:lnTo>
                    <a:pt x="214" y="5"/>
                  </a:lnTo>
                  <a:lnTo>
                    <a:pt x="215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7"/>
                  </a:lnTo>
                  <a:lnTo>
                    <a:pt x="219" y="7"/>
                  </a:lnTo>
                  <a:lnTo>
                    <a:pt x="220" y="8"/>
                  </a:lnTo>
                  <a:lnTo>
                    <a:pt x="221" y="9"/>
                  </a:lnTo>
                  <a:lnTo>
                    <a:pt x="221" y="10"/>
                  </a:lnTo>
                  <a:lnTo>
                    <a:pt x="222" y="10"/>
                  </a:lnTo>
                  <a:lnTo>
                    <a:pt x="222" y="11"/>
                  </a:lnTo>
                  <a:lnTo>
                    <a:pt x="223" y="12"/>
                  </a:lnTo>
                  <a:lnTo>
                    <a:pt x="224" y="12"/>
                  </a:lnTo>
                  <a:lnTo>
                    <a:pt x="225" y="12"/>
                  </a:lnTo>
                  <a:lnTo>
                    <a:pt x="225" y="13"/>
                  </a:lnTo>
                  <a:lnTo>
                    <a:pt x="225" y="14"/>
                  </a:lnTo>
                  <a:lnTo>
                    <a:pt x="226" y="14"/>
                  </a:lnTo>
                  <a:lnTo>
                    <a:pt x="226" y="15"/>
                  </a:lnTo>
                  <a:lnTo>
                    <a:pt x="226" y="16"/>
                  </a:lnTo>
                  <a:lnTo>
                    <a:pt x="227" y="16"/>
                  </a:lnTo>
                  <a:lnTo>
                    <a:pt x="227" y="17"/>
                  </a:lnTo>
                  <a:lnTo>
                    <a:pt x="227" y="18"/>
                  </a:lnTo>
                  <a:lnTo>
                    <a:pt x="228" y="18"/>
                  </a:lnTo>
                  <a:lnTo>
                    <a:pt x="228" y="19"/>
                  </a:lnTo>
                  <a:lnTo>
                    <a:pt x="229" y="19"/>
                  </a:lnTo>
                  <a:lnTo>
                    <a:pt x="229" y="20"/>
                  </a:lnTo>
                  <a:lnTo>
                    <a:pt x="230" y="21"/>
                  </a:lnTo>
                  <a:lnTo>
                    <a:pt x="231" y="21"/>
                  </a:lnTo>
                  <a:lnTo>
                    <a:pt x="231" y="22"/>
                  </a:lnTo>
                  <a:lnTo>
                    <a:pt x="231" y="23"/>
                  </a:lnTo>
                  <a:lnTo>
                    <a:pt x="232" y="23"/>
                  </a:lnTo>
                  <a:lnTo>
                    <a:pt x="233" y="23"/>
                  </a:lnTo>
                  <a:lnTo>
                    <a:pt x="234" y="24"/>
                  </a:lnTo>
                  <a:lnTo>
                    <a:pt x="237" y="26"/>
                  </a:lnTo>
                  <a:lnTo>
                    <a:pt x="237" y="27"/>
                  </a:lnTo>
                  <a:lnTo>
                    <a:pt x="238" y="27"/>
                  </a:lnTo>
                  <a:lnTo>
                    <a:pt x="239" y="27"/>
                  </a:lnTo>
                  <a:lnTo>
                    <a:pt x="239" y="28"/>
                  </a:lnTo>
                  <a:lnTo>
                    <a:pt x="240" y="28"/>
                  </a:lnTo>
                  <a:lnTo>
                    <a:pt x="241" y="28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30"/>
                  </a:lnTo>
                  <a:lnTo>
                    <a:pt x="242" y="31"/>
                  </a:lnTo>
                  <a:lnTo>
                    <a:pt x="242" y="32"/>
                  </a:lnTo>
                  <a:lnTo>
                    <a:pt x="241" y="32"/>
                  </a:lnTo>
                  <a:lnTo>
                    <a:pt x="242" y="32"/>
                  </a:lnTo>
                  <a:lnTo>
                    <a:pt x="242" y="33"/>
                  </a:lnTo>
                  <a:lnTo>
                    <a:pt x="242" y="34"/>
                  </a:lnTo>
                  <a:lnTo>
                    <a:pt x="243" y="34"/>
                  </a:lnTo>
                  <a:lnTo>
                    <a:pt x="243" y="35"/>
                  </a:lnTo>
                  <a:lnTo>
                    <a:pt x="244" y="36"/>
                  </a:lnTo>
                  <a:lnTo>
                    <a:pt x="245" y="37"/>
                  </a:lnTo>
                  <a:lnTo>
                    <a:pt x="246" y="38"/>
                  </a:lnTo>
                  <a:lnTo>
                    <a:pt x="247" y="39"/>
                  </a:lnTo>
                  <a:lnTo>
                    <a:pt x="247" y="40"/>
                  </a:lnTo>
                  <a:lnTo>
                    <a:pt x="248" y="40"/>
                  </a:lnTo>
                  <a:lnTo>
                    <a:pt x="248" y="41"/>
                  </a:lnTo>
                  <a:lnTo>
                    <a:pt x="248" y="42"/>
                  </a:lnTo>
                  <a:lnTo>
                    <a:pt x="249" y="42"/>
                  </a:lnTo>
                  <a:lnTo>
                    <a:pt x="249" y="43"/>
                  </a:lnTo>
                  <a:lnTo>
                    <a:pt x="250" y="43"/>
                  </a:lnTo>
                  <a:lnTo>
                    <a:pt x="250" y="44"/>
                  </a:lnTo>
                  <a:lnTo>
                    <a:pt x="251" y="44"/>
                  </a:lnTo>
                  <a:lnTo>
                    <a:pt x="252" y="44"/>
                  </a:lnTo>
                  <a:lnTo>
                    <a:pt x="252" y="45"/>
                  </a:lnTo>
                  <a:lnTo>
                    <a:pt x="253" y="46"/>
                  </a:lnTo>
                  <a:lnTo>
                    <a:pt x="254" y="46"/>
                  </a:lnTo>
                  <a:lnTo>
                    <a:pt x="255" y="46"/>
                  </a:lnTo>
                  <a:lnTo>
                    <a:pt x="255" y="47"/>
                  </a:lnTo>
                  <a:lnTo>
                    <a:pt x="256" y="47"/>
                  </a:lnTo>
                  <a:lnTo>
                    <a:pt x="257" y="48"/>
                  </a:lnTo>
                  <a:lnTo>
                    <a:pt x="258" y="49"/>
                  </a:lnTo>
                  <a:lnTo>
                    <a:pt x="258" y="50"/>
                  </a:lnTo>
                  <a:lnTo>
                    <a:pt x="257" y="50"/>
                  </a:lnTo>
                  <a:lnTo>
                    <a:pt x="257" y="51"/>
                  </a:lnTo>
                  <a:lnTo>
                    <a:pt x="258" y="51"/>
                  </a:lnTo>
                  <a:lnTo>
                    <a:pt x="259" y="52"/>
                  </a:lnTo>
                  <a:lnTo>
                    <a:pt x="260" y="52"/>
                  </a:lnTo>
                  <a:lnTo>
                    <a:pt x="260" y="53"/>
                  </a:lnTo>
                  <a:lnTo>
                    <a:pt x="261" y="54"/>
                  </a:lnTo>
                  <a:lnTo>
                    <a:pt x="262" y="54"/>
                  </a:lnTo>
                  <a:lnTo>
                    <a:pt x="262" y="55"/>
                  </a:lnTo>
                  <a:lnTo>
                    <a:pt x="263" y="55"/>
                  </a:lnTo>
                  <a:lnTo>
                    <a:pt x="263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66" y="56"/>
                  </a:lnTo>
                  <a:lnTo>
                    <a:pt x="267" y="56"/>
                  </a:lnTo>
                  <a:lnTo>
                    <a:pt x="267" y="57"/>
                  </a:lnTo>
                  <a:lnTo>
                    <a:pt x="268" y="57"/>
                  </a:lnTo>
                  <a:lnTo>
                    <a:pt x="269" y="57"/>
                  </a:lnTo>
                  <a:lnTo>
                    <a:pt x="269" y="58"/>
                  </a:lnTo>
                  <a:lnTo>
                    <a:pt x="269" y="59"/>
                  </a:lnTo>
                  <a:lnTo>
                    <a:pt x="270" y="59"/>
                  </a:lnTo>
                  <a:lnTo>
                    <a:pt x="271" y="59"/>
                  </a:lnTo>
                  <a:lnTo>
                    <a:pt x="271" y="60"/>
                  </a:lnTo>
                  <a:lnTo>
                    <a:pt x="272" y="60"/>
                  </a:lnTo>
                  <a:lnTo>
                    <a:pt x="272" y="61"/>
                  </a:lnTo>
                  <a:lnTo>
                    <a:pt x="273" y="61"/>
                  </a:lnTo>
                  <a:lnTo>
                    <a:pt x="273" y="62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4" y="65"/>
                  </a:lnTo>
                  <a:lnTo>
                    <a:pt x="275" y="66"/>
                  </a:lnTo>
                  <a:lnTo>
                    <a:pt x="275" y="67"/>
                  </a:lnTo>
                  <a:lnTo>
                    <a:pt x="275" y="66"/>
                  </a:lnTo>
                  <a:lnTo>
                    <a:pt x="276" y="67"/>
                  </a:lnTo>
                  <a:lnTo>
                    <a:pt x="277" y="67"/>
                  </a:lnTo>
                  <a:lnTo>
                    <a:pt x="277" y="68"/>
                  </a:lnTo>
                  <a:lnTo>
                    <a:pt x="278" y="68"/>
                  </a:lnTo>
                  <a:lnTo>
                    <a:pt x="278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1" y="68"/>
                  </a:lnTo>
                  <a:lnTo>
                    <a:pt x="282" y="68"/>
                  </a:lnTo>
                  <a:lnTo>
                    <a:pt x="283" y="68"/>
                  </a:lnTo>
                  <a:lnTo>
                    <a:pt x="284" y="68"/>
                  </a:lnTo>
                  <a:lnTo>
                    <a:pt x="285" y="68"/>
                  </a:lnTo>
                  <a:lnTo>
                    <a:pt x="285" y="69"/>
                  </a:lnTo>
                  <a:lnTo>
                    <a:pt x="286" y="69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69"/>
                  </a:lnTo>
                  <a:lnTo>
                    <a:pt x="290" y="69"/>
                  </a:lnTo>
                  <a:lnTo>
                    <a:pt x="291" y="69"/>
                  </a:lnTo>
                  <a:lnTo>
                    <a:pt x="291" y="68"/>
                  </a:lnTo>
                  <a:lnTo>
                    <a:pt x="292" y="68"/>
                  </a:lnTo>
                  <a:lnTo>
                    <a:pt x="293" y="68"/>
                  </a:lnTo>
                  <a:lnTo>
                    <a:pt x="294" y="68"/>
                  </a:lnTo>
                  <a:lnTo>
                    <a:pt x="295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7" y="70"/>
                  </a:lnTo>
                  <a:lnTo>
                    <a:pt x="298" y="70"/>
                  </a:lnTo>
                  <a:lnTo>
                    <a:pt x="299" y="70"/>
                  </a:lnTo>
                  <a:lnTo>
                    <a:pt x="300" y="70"/>
                  </a:lnTo>
                  <a:lnTo>
                    <a:pt x="301" y="70"/>
                  </a:lnTo>
                  <a:lnTo>
                    <a:pt x="302" y="70"/>
                  </a:lnTo>
                  <a:lnTo>
                    <a:pt x="303" y="70"/>
                  </a:lnTo>
                  <a:lnTo>
                    <a:pt x="303" y="69"/>
                  </a:lnTo>
                  <a:lnTo>
                    <a:pt x="304" y="69"/>
                  </a:lnTo>
                  <a:lnTo>
                    <a:pt x="305" y="69"/>
                  </a:lnTo>
                  <a:lnTo>
                    <a:pt x="306" y="70"/>
                  </a:lnTo>
                  <a:lnTo>
                    <a:pt x="307" y="70"/>
                  </a:lnTo>
                  <a:lnTo>
                    <a:pt x="307" y="69"/>
                  </a:lnTo>
                  <a:lnTo>
                    <a:pt x="308" y="69"/>
                  </a:lnTo>
                  <a:lnTo>
                    <a:pt x="308" y="68"/>
                  </a:lnTo>
                  <a:lnTo>
                    <a:pt x="309" y="68"/>
                  </a:lnTo>
                  <a:lnTo>
                    <a:pt x="309" y="67"/>
                  </a:lnTo>
                  <a:lnTo>
                    <a:pt x="310" y="66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1" y="62"/>
                  </a:lnTo>
                  <a:lnTo>
                    <a:pt x="310" y="62"/>
                  </a:lnTo>
                  <a:lnTo>
                    <a:pt x="311" y="62"/>
                  </a:lnTo>
                  <a:lnTo>
                    <a:pt x="311" y="61"/>
                  </a:lnTo>
                  <a:lnTo>
                    <a:pt x="311" y="60"/>
                  </a:lnTo>
                  <a:lnTo>
                    <a:pt x="311" y="59"/>
                  </a:lnTo>
                  <a:lnTo>
                    <a:pt x="311" y="58"/>
                  </a:lnTo>
                  <a:lnTo>
                    <a:pt x="311" y="57"/>
                  </a:lnTo>
                  <a:lnTo>
                    <a:pt x="312" y="57"/>
                  </a:lnTo>
                  <a:lnTo>
                    <a:pt x="312" y="56"/>
                  </a:lnTo>
                  <a:lnTo>
                    <a:pt x="313" y="55"/>
                  </a:lnTo>
                  <a:lnTo>
                    <a:pt x="314" y="55"/>
                  </a:lnTo>
                  <a:lnTo>
                    <a:pt x="315" y="55"/>
                  </a:lnTo>
                  <a:lnTo>
                    <a:pt x="316" y="55"/>
                  </a:lnTo>
                  <a:lnTo>
                    <a:pt x="317" y="55"/>
                  </a:lnTo>
                  <a:lnTo>
                    <a:pt x="317" y="56"/>
                  </a:lnTo>
                  <a:lnTo>
                    <a:pt x="318" y="56"/>
                  </a:lnTo>
                  <a:lnTo>
                    <a:pt x="319" y="56"/>
                  </a:lnTo>
                  <a:lnTo>
                    <a:pt x="320" y="56"/>
                  </a:lnTo>
                  <a:lnTo>
                    <a:pt x="321" y="56"/>
                  </a:lnTo>
                  <a:lnTo>
                    <a:pt x="322" y="56"/>
                  </a:lnTo>
                  <a:lnTo>
                    <a:pt x="323" y="56"/>
                  </a:lnTo>
                  <a:lnTo>
                    <a:pt x="324" y="56"/>
                  </a:lnTo>
                  <a:lnTo>
                    <a:pt x="325" y="56"/>
                  </a:lnTo>
                  <a:lnTo>
                    <a:pt x="325" y="57"/>
                  </a:lnTo>
                  <a:lnTo>
                    <a:pt x="326" y="57"/>
                  </a:lnTo>
                  <a:lnTo>
                    <a:pt x="327" y="57"/>
                  </a:lnTo>
                  <a:lnTo>
                    <a:pt x="328" y="57"/>
                  </a:lnTo>
                  <a:lnTo>
                    <a:pt x="329" y="57"/>
                  </a:lnTo>
                  <a:lnTo>
                    <a:pt x="329" y="56"/>
                  </a:lnTo>
                  <a:lnTo>
                    <a:pt x="330" y="56"/>
                  </a:lnTo>
                  <a:lnTo>
                    <a:pt x="331" y="56"/>
                  </a:lnTo>
                  <a:lnTo>
                    <a:pt x="332" y="56"/>
                  </a:lnTo>
                  <a:lnTo>
                    <a:pt x="333" y="57"/>
                  </a:lnTo>
                  <a:lnTo>
                    <a:pt x="334" y="57"/>
                  </a:lnTo>
                  <a:lnTo>
                    <a:pt x="334" y="58"/>
                  </a:lnTo>
                  <a:lnTo>
                    <a:pt x="335" y="58"/>
                  </a:lnTo>
                  <a:lnTo>
                    <a:pt x="336" y="58"/>
                  </a:lnTo>
                  <a:lnTo>
                    <a:pt x="337" y="58"/>
                  </a:lnTo>
                  <a:lnTo>
                    <a:pt x="337" y="59"/>
                  </a:lnTo>
                  <a:lnTo>
                    <a:pt x="337" y="60"/>
                  </a:lnTo>
                  <a:lnTo>
                    <a:pt x="338" y="61"/>
                  </a:lnTo>
                  <a:lnTo>
                    <a:pt x="338" y="62"/>
                  </a:lnTo>
                  <a:lnTo>
                    <a:pt x="339" y="62"/>
                  </a:lnTo>
                  <a:lnTo>
                    <a:pt x="340" y="62"/>
                  </a:lnTo>
                  <a:lnTo>
                    <a:pt x="342" y="62"/>
                  </a:lnTo>
                  <a:lnTo>
                    <a:pt x="343" y="62"/>
                  </a:lnTo>
                  <a:lnTo>
                    <a:pt x="344" y="62"/>
                  </a:lnTo>
                  <a:lnTo>
                    <a:pt x="345" y="62"/>
                  </a:lnTo>
                  <a:lnTo>
                    <a:pt x="346" y="62"/>
                  </a:lnTo>
                  <a:lnTo>
                    <a:pt x="346" y="63"/>
                  </a:lnTo>
                  <a:lnTo>
                    <a:pt x="347" y="64"/>
                  </a:lnTo>
                  <a:lnTo>
                    <a:pt x="347" y="65"/>
                  </a:lnTo>
                  <a:lnTo>
                    <a:pt x="347" y="66"/>
                  </a:lnTo>
                  <a:lnTo>
                    <a:pt x="347" y="67"/>
                  </a:lnTo>
                  <a:lnTo>
                    <a:pt x="347" y="68"/>
                  </a:lnTo>
                  <a:lnTo>
                    <a:pt x="348" y="68"/>
                  </a:lnTo>
                  <a:lnTo>
                    <a:pt x="349" y="68"/>
                  </a:lnTo>
                  <a:lnTo>
                    <a:pt x="350" y="68"/>
                  </a:lnTo>
                  <a:lnTo>
                    <a:pt x="349" y="67"/>
                  </a:lnTo>
                  <a:lnTo>
                    <a:pt x="349" y="66"/>
                  </a:lnTo>
                  <a:lnTo>
                    <a:pt x="350" y="65"/>
                  </a:lnTo>
                  <a:lnTo>
                    <a:pt x="351" y="66"/>
                  </a:lnTo>
                  <a:lnTo>
                    <a:pt x="351" y="67"/>
                  </a:lnTo>
                  <a:lnTo>
                    <a:pt x="352" y="68"/>
                  </a:lnTo>
                  <a:lnTo>
                    <a:pt x="352" y="69"/>
                  </a:lnTo>
                  <a:lnTo>
                    <a:pt x="353" y="69"/>
                  </a:lnTo>
                  <a:lnTo>
                    <a:pt x="353" y="70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6" y="71"/>
                  </a:lnTo>
                  <a:lnTo>
                    <a:pt x="357" y="71"/>
                  </a:lnTo>
                  <a:lnTo>
                    <a:pt x="357" y="70"/>
                  </a:lnTo>
                  <a:lnTo>
                    <a:pt x="357" y="69"/>
                  </a:lnTo>
                  <a:lnTo>
                    <a:pt x="357" y="68"/>
                  </a:lnTo>
                  <a:lnTo>
                    <a:pt x="357" y="67"/>
                  </a:lnTo>
                  <a:lnTo>
                    <a:pt x="357" y="66"/>
                  </a:lnTo>
                  <a:lnTo>
                    <a:pt x="358" y="66"/>
                  </a:lnTo>
                  <a:lnTo>
                    <a:pt x="359" y="67"/>
                  </a:lnTo>
                  <a:lnTo>
                    <a:pt x="359" y="68"/>
                  </a:lnTo>
                  <a:lnTo>
                    <a:pt x="360" y="68"/>
                  </a:lnTo>
                  <a:lnTo>
                    <a:pt x="361" y="68"/>
                  </a:lnTo>
                  <a:lnTo>
                    <a:pt x="361" y="69"/>
                  </a:lnTo>
                  <a:lnTo>
                    <a:pt x="362" y="69"/>
                  </a:lnTo>
                  <a:lnTo>
                    <a:pt x="362" y="70"/>
                  </a:lnTo>
                  <a:lnTo>
                    <a:pt x="363" y="70"/>
                  </a:lnTo>
                  <a:lnTo>
                    <a:pt x="364" y="71"/>
                  </a:lnTo>
                  <a:lnTo>
                    <a:pt x="364" y="70"/>
                  </a:lnTo>
                  <a:lnTo>
                    <a:pt x="365" y="70"/>
                  </a:lnTo>
                  <a:lnTo>
                    <a:pt x="365" y="69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6" y="67"/>
                  </a:lnTo>
                  <a:lnTo>
                    <a:pt x="366" y="66"/>
                  </a:lnTo>
                  <a:lnTo>
                    <a:pt x="366" y="64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7" y="60"/>
                  </a:lnTo>
                  <a:lnTo>
                    <a:pt x="368" y="60"/>
                  </a:lnTo>
                  <a:lnTo>
                    <a:pt x="368" y="59"/>
                  </a:lnTo>
                  <a:lnTo>
                    <a:pt x="369" y="58"/>
                  </a:lnTo>
                  <a:lnTo>
                    <a:pt x="369" y="57"/>
                  </a:lnTo>
                  <a:lnTo>
                    <a:pt x="369" y="56"/>
                  </a:lnTo>
                  <a:lnTo>
                    <a:pt x="368" y="56"/>
                  </a:lnTo>
                  <a:lnTo>
                    <a:pt x="367" y="56"/>
                  </a:lnTo>
                  <a:lnTo>
                    <a:pt x="366" y="55"/>
                  </a:lnTo>
                  <a:lnTo>
                    <a:pt x="366" y="54"/>
                  </a:lnTo>
                  <a:lnTo>
                    <a:pt x="366" y="53"/>
                  </a:lnTo>
                  <a:lnTo>
                    <a:pt x="366" y="52"/>
                  </a:lnTo>
                  <a:lnTo>
                    <a:pt x="367" y="52"/>
                  </a:lnTo>
                  <a:lnTo>
                    <a:pt x="367" y="51"/>
                  </a:lnTo>
                  <a:lnTo>
                    <a:pt x="367" y="50"/>
                  </a:lnTo>
                  <a:lnTo>
                    <a:pt x="366" y="49"/>
                  </a:lnTo>
                  <a:lnTo>
                    <a:pt x="366" y="48"/>
                  </a:lnTo>
                  <a:lnTo>
                    <a:pt x="366" y="47"/>
                  </a:lnTo>
                  <a:lnTo>
                    <a:pt x="367" y="46"/>
                  </a:lnTo>
                  <a:lnTo>
                    <a:pt x="367" y="45"/>
                  </a:lnTo>
                  <a:lnTo>
                    <a:pt x="368" y="45"/>
                  </a:lnTo>
                  <a:lnTo>
                    <a:pt x="369" y="45"/>
                  </a:lnTo>
                  <a:lnTo>
                    <a:pt x="369" y="44"/>
                  </a:lnTo>
                  <a:lnTo>
                    <a:pt x="370" y="43"/>
                  </a:lnTo>
                  <a:lnTo>
                    <a:pt x="371" y="41"/>
                  </a:lnTo>
                  <a:lnTo>
                    <a:pt x="372" y="40"/>
                  </a:lnTo>
                  <a:lnTo>
                    <a:pt x="373" y="40"/>
                  </a:lnTo>
                  <a:lnTo>
                    <a:pt x="374" y="40"/>
                  </a:lnTo>
                  <a:lnTo>
                    <a:pt x="375" y="41"/>
                  </a:lnTo>
                  <a:lnTo>
                    <a:pt x="376" y="41"/>
                  </a:lnTo>
                  <a:lnTo>
                    <a:pt x="377" y="41"/>
                  </a:lnTo>
                  <a:lnTo>
                    <a:pt x="378" y="41"/>
                  </a:lnTo>
                  <a:lnTo>
                    <a:pt x="378" y="42"/>
                  </a:lnTo>
                  <a:lnTo>
                    <a:pt x="378" y="43"/>
                  </a:lnTo>
                  <a:lnTo>
                    <a:pt x="378" y="44"/>
                  </a:lnTo>
                  <a:lnTo>
                    <a:pt x="378" y="45"/>
                  </a:lnTo>
                  <a:lnTo>
                    <a:pt x="378" y="46"/>
                  </a:lnTo>
                  <a:lnTo>
                    <a:pt x="380" y="48"/>
                  </a:lnTo>
                  <a:lnTo>
                    <a:pt x="380" y="49"/>
                  </a:lnTo>
                  <a:lnTo>
                    <a:pt x="381" y="49"/>
                  </a:lnTo>
                  <a:lnTo>
                    <a:pt x="382" y="50"/>
                  </a:lnTo>
                  <a:lnTo>
                    <a:pt x="383" y="51"/>
                  </a:lnTo>
                  <a:lnTo>
                    <a:pt x="384" y="51"/>
                  </a:lnTo>
                  <a:lnTo>
                    <a:pt x="385" y="51"/>
                  </a:lnTo>
                  <a:lnTo>
                    <a:pt x="385" y="52"/>
                  </a:lnTo>
                  <a:lnTo>
                    <a:pt x="386" y="52"/>
                  </a:lnTo>
                  <a:lnTo>
                    <a:pt x="386" y="53"/>
                  </a:lnTo>
                  <a:lnTo>
                    <a:pt x="386" y="54"/>
                  </a:lnTo>
                  <a:lnTo>
                    <a:pt x="387" y="54"/>
                  </a:lnTo>
                  <a:lnTo>
                    <a:pt x="387" y="55"/>
                  </a:lnTo>
                  <a:lnTo>
                    <a:pt x="387" y="56"/>
                  </a:lnTo>
                  <a:lnTo>
                    <a:pt x="388" y="56"/>
                  </a:lnTo>
                  <a:lnTo>
                    <a:pt x="389" y="56"/>
                  </a:lnTo>
                  <a:lnTo>
                    <a:pt x="389" y="57"/>
                  </a:lnTo>
                  <a:lnTo>
                    <a:pt x="389" y="58"/>
                  </a:lnTo>
                  <a:lnTo>
                    <a:pt x="390" y="58"/>
                  </a:lnTo>
                  <a:lnTo>
                    <a:pt x="391" y="58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3" y="57"/>
                  </a:lnTo>
                  <a:lnTo>
                    <a:pt x="393" y="56"/>
                  </a:lnTo>
                  <a:lnTo>
                    <a:pt x="394" y="56"/>
                  </a:lnTo>
                  <a:lnTo>
                    <a:pt x="395" y="56"/>
                  </a:lnTo>
                  <a:lnTo>
                    <a:pt x="396" y="56"/>
                  </a:lnTo>
                  <a:lnTo>
                    <a:pt x="397" y="56"/>
                  </a:lnTo>
                  <a:lnTo>
                    <a:pt x="398" y="56"/>
                  </a:lnTo>
                  <a:lnTo>
                    <a:pt x="399" y="56"/>
                  </a:lnTo>
                  <a:lnTo>
                    <a:pt x="399" y="57"/>
                  </a:lnTo>
                  <a:lnTo>
                    <a:pt x="399" y="58"/>
                  </a:lnTo>
                  <a:lnTo>
                    <a:pt x="400" y="58"/>
                  </a:lnTo>
                  <a:lnTo>
                    <a:pt x="400" y="59"/>
                  </a:lnTo>
                  <a:lnTo>
                    <a:pt x="399" y="60"/>
                  </a:lnTo>
                  <a:lnTo>
                    <a:pt x="400" y="60"/>
                  </a:lnTo>
                  <a:lnTo>
                    <a:pt x="400" y="61"/>
                  </a:lnTo>
                  <a:lnTo>
                    <a:pt x="401" y="61"/>
                  </a:lnTo>
                  <a:lnTo>
                    <a:pt x="402" y="61"/>
                  </a:lnTo>
                  <a:lnTo>
                    <a:pt x="403" y="61"/>
                  </a:lnTo>
                  <a:lnTo>
                    <a:pt x="404" y="60"/>
                  </a:lnTo>
                  <a:lnTo>
                    <a:pt x="405" y="59"/>
                  </a:lnTo>
                  <a:lnTo>
                    <a:pt x="406" y="59"/>
                  </a:lnTo>
                  <a:lnTo>
                    <a:pt x="406" y="60"/>
                  </a:lnTo>
                  <a:lnTo>
                    <a:pt x="406" y="61"/>
                  </a:lnTo>
                  <a:lnTo>
                    <a:pt x="406" y="62"/>
                  </a:lnTo>
                  <a:lnTo>
                    <a:pt x="406" y="63"/>
                  </a:lnTo>
                  <a:lnTo>
                    <a:pt x="407" y="63"/>
                  </a:lnTo>
                  <a:lnTo>
                    <a:pt x="407" y="64"/>
                  </a:lnTo>
                  <a:lnTo>
                    <a:pt x="406" y="64"/>
                  </a:lnTo>
                  <a:lnTo>
                    <a:pt x="406" y="65"/>
                  </a:lnTo>
                  <a:lnTo>
                    <a:pt x="405" y="65"/>
                  </a:lnTo>
                  <a:lnTo>
                    <a:pt x="404" y="65"/>
                  </a:lnTo>
                  <a:lnTo>
                    <a:pt x="403" y="65"/>
                  </a:lnTo>
                  <a:lnTo>
                    <a:pt x="402" y="65"/>
                  </a:lnTo>
                  <a:lnTo>
                    <a:pt x="402" y="66"/>
                  </a:lnTo>
                  <a:lnTo>
                    <a:pt x="403" y="67"/>
                  </a:lnTo>
                  <a:lnTo>
                    <a:pt x="403" y="68"/>
                  </a:lnTo>
                  <a:lnTo>
                    <a:pt x="404" y="68"/>
                  </a:lnTo>
                  <a:lnTo>
                    <a:pt x="405" y="68"/>
                  </a:lnTo>
                  <a:lnTo>
                    <a:pt x="406" y="68"/>
                  </a:lnTo>
                  <a:lnTo>
                    <a:pt x="407" y="68"/>
                  </a:lnTo>
                  <a:lnTo>
                    <a:pt x="407" y="69"/>
                  </a:lnTo>
                  <a:lnTo>
                    <a:pt x="407" y="70"/>
                  </a:lnTo>
                  <a:lnTo>
                    <a:pt x="408" y="70"/>
                  </a:lnTo>
                  <a:lnTo>
                    <a:pt x="409" y="70"/>
                  </a:lnTo>
                  <a:lnTo>
                    <a:pt x="409" y="69"/>
                  </a:lnTo>
                  <a:lnTo>
                    <a:pt x="410" y="69"/>
                  </a:lnTo>
                  <a:lnTo>
                    <a:pt x="411" y="69"/>
                  </a:lnTo>
                  <a:lnTo>
                    <a:pt x="411" y="70"/>
                  </a:lnTo>
                  <a:lnTo>
                    <a:pt x="412" y="70"/>
                  </a:lnTo>
                  <a:lnTo>
                    <a:pt x="412" y="71"/>
                  </a:lnTo>
                  <a:lnTo>
                    <a:pt x="411" y="71"/>
                  </a:lnTo>
                  <a:lnTo>
                    <a:pt x="411" y="72"/>
                  </a:lnTo>
                  <a:lnTo>
                    <a:pt x="410" y="72"/>
                  </a:lnTo>
                  <a:lnTo>
                    <a:pt x="410" y="73"/>
                  </a:lnTo>
                  <a:lnTo>
                    <a:pt x="411" y="73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74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4" y="76"/>
                  </a:lnTo>
                  <a:lnTo>
                    <a:pt x="414" y="77"/>
                  </a:lnTo>
                  <a:lnTo>
                    <a:pt x="415" y="77"/>
                  </a:lnTo>
                  <a:lnTo>
                    <a:pt x="415" y="78"/>
                  </a:lnTo>
                  <a:lnTo>
                    <a:pt x="416" y="78"/>
                  </a:lnTo>
                  <a:lnTo>
                    <a:pt x="416" y="79"/>
                  </a:lnTo>
                  <a:lnTo>
                    <a:pt x="415" y="79"/>
                  </a:lnTo>
                  <a:lnTo>
                    <a:pt x="414" y="80"/>
                  </a:lnTo>
                  <a:lnTo>
                    <a:pt x="415" y="80"/>
                  </a:lnTo>
                  <a:lnTo>
                    <a:pt x="416" y="81"/>
                  </a:lnTo>
                  <a:lnTo>
                    <a:pt x="417" y="82"/>
                  </a:lnTo>
                  <a:lnTo>
                    <a:pt x="418" y="81"/>
                  </a:lnTo>
                  <a:lnTo>
                    <a:pt x="419" y="81"/>
                  </a:lnTo>
                  <a:lnTo>
                    <a:pt x="420" y="81"/>
                  </a:lnTo>
                  <a:lnTo>
                    <a:pt x="420" y="82"/>
                  </a:lnTo>
                  <a:lnTo>
                    <a:pt x="421" y="82"/>
                  </a:lnTo>
                  <a:lnTo>
                    <a:pt x="421" y="83"/>
                  </a:lnTo>
                  <a:lnTo>
                    <a:pt x="421" y="84"/>
                  </a:lnTo>
                  <a:lnTo>
                    <a:pt x="421" y="85"/>
                  </a:lnTo>
                  <a:lnTo>
                    <a:pt x="421" y="86"/>
                  </a:lnTo>
                  <a:lnTo>
                    <a:pt x="421" y="87"/>
                  </a:lnTo>
                  <a:lnTo>
                    <a:pt x="422" y="87"/>
                  </a:lnTo>
                  <a:lnTo>
                    <a:pt x="423" y="88"/>
                  </a:lnTo>
                  <a:lnTo>
                    <a:pt x="423" y="89"/>
                  </a:lnTo>
                  <a:lnTo>
                    <a:pt x="422" y="90"/>
                  </a:lnTo>
                  <a:lnTo>
                    <a:pt x="421" y="90"/>
                  </a:lnTo>
                  <a:lnTo>
                    <a:pt x="420" y="91"/>
                  </a:lnTo>
                  <a:lnTo>
                    <a:pt x="420" y="92"/>
                  </a:lnTo>
                  <a:lnTo>
                    <a:pt x="420" y="93"/>
                  </a:lnTo>
                  <a:lnTo>
                    <a:pt x="421" y="93"/>
                  </a:lnTo>
                  <a:lnTo>
                    <a:pt x="421" y="94"/>
                  </a:lnTo>
                  <a:lnTo>
                    <a:pt x="421" y="95"/>
                  </a:lnTo>
                  <a:lnTo>
                    <a:pt x="421" y="96"/>
                  </a:lnTo>
                  <a:lnTo>
                    <a:pt x="421" y="97"/>
                  </a:lnTo>
                  <a:lnTo>
                    <a:pt x="421" y="98"/>
                  </a:lnTo>
                  <a:lnTo>
                    <a:pt x="421" y="99"/>
                  </a:lnTo>
                  <a:lnTo>
                    <a:pt x="421" y="100"/>
                  </a:lnTo>
                  <a:lnTo>
                    <a:pt x="422" y="100"/>
                  </a:lnTo>
                  <a:lnTo>
                    <a:pt x="422" y="101"/>
                  </a:lnTo>
                  <a:lnTo>
                    <a:pt x="423" y="101"/>
                  </a:lnTo>
                  <a:lnTo>
                    <a:pt x="424" y="101"/>
                  </a:lnTo>
                  <a:lnTo>
                    <a:pt x="425" y="101"/>
                  </a:lnTo>
                  <a:lnTo>
                    <a:pt x="426" y="101"/>
                  </a:lnTo>
                  <a:lnTo>
                    <a:pt x="426" y="102"/>
                  </a:lnTo>
                  <a:lnTo>
                    <a:pt x="426" y="103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6"/>
                  </a:lnTo>
                  <a:lnTo>
                    <a:pt x="426" y="107"/>
                  </a:lnTo>
                  <a:lnTo>
                    <a:pt x="426" y="108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2"/>
                  </a:lnTo>
                  <a:lnTo>
                    <a:pt x="426" y="113"/>
                  </a:lnTo>
                  <a:lnTo>
                    <a:pt x="426" y="114"/>
                  </a:lnTo>
                  <a:lnTo>
                    <a:pt x="426" y="115"/>
                  </a:lnTo>
                  <a:lnTo>
                    <a:pt x="426" y="116"/>
                  </a:lnTo>
                  <a:lnTo>
                    <a:pt x="426" y="117"/>
                  </a:lnTo>
                  <a:lnTo>
                    <a:pt x="427" y="118"/>
                  </a:lnTo>
                  <a:lnTo>
                    <a:pt x="427" y="119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7" y="123"/>
                  </a:lnTo>
                  <a:lnTo>
                    <a:pt x="427" y="124"/>
                  </a:lnTo>
                  <a:lnTo>
                    <a:pt x="428" y="125"/>
                  </a:lnTo>
                  <a:lnTo>
                    <a:pt x="429" y="125"/>
                  </a:lnTo>
                  <a:lnTo>
                    <a:pt x="431" y="125"/>
                  </a:lnTo>
                  <a:lnTo>
                    <a:pt x="433" y="126"/>
                  </a:lnTo>
                  <a:lnTo>
                    <a:pt x="434" y="126"/>
                  </a:lnTo>
                  <a:lnTo>
                    <a:pt x="435" y="127"/>
                  </a:lnTo>
                  <a:lnTo>
                    <a:pt x="436" y="127"/>
                  </a:lnTo>
                  <a:lnTo>
                    <a:pt x="437" y="127"/>
                  </a:lnTo>
                  <a:lnTo>
                    <a:pt x="438" y="127"/>
                  </a:lnTo>
                  <a:lnTo>
                    <a:pt x="439" y="127"/>
                  </a:lnTo>
                  <a:lnTo>
                    <a:pt x="440" y="127"/>
                  </a:lnTo>
                  <a:lnTo>
                    <a:pt x="440" y="126"/>
                  </a:lnTo>
                  <a:lnTo>
                    <a:pt x="441" y="125"/>
                  </a:lnTo>
                  <a:lnTo>
                    <a:pt x="441" y="124"/>
                  </a:lnTo>
                  <a:lnTo>
                    <a:pt x="442" y="124"/>
                  </a:lnTo>
                  <a:lnTo>
                    <a:pt x="442" y="123"/>
                  </a:lnTo>
                  <a:lnTo>
                    <a:pt x="443" y="123"/>
                  </a:lnTo>
                  <a:lnTo>
                    <a:pt x="444" y="123"/>
                  </a:lnTo>
                  <a:lnTo>
                    <a:pt x="445" y="123"/>
                  </a:lnTo>
                  <a:lnTo>
                    <a:pt x="446" y="123"/>
                  </a:lnTo>
                  <a:lnTo>
                    <a:pt x="447" y="123"/>
                  </a:lnTo>
                  <a:lnTo>
                    <a:pt x="447" y="124"/>
                  </a:lnTo>
                  <a:lnTo>
                    <a:pt x="447" y="125"/>
                  </a:lnTo>
                  <a:lnTo>
                    <a:pt x="446" y="125"/>
                  </a:lnTo>
                  <a:lnTo>
                    <a:pt x="445" y="126"/>
                  </a:lnTo>
                  <a:lnTo>
                    <a:pt x="445" y="127"/>
                  </a:lnTo>
                  <a:lnTo>
                    <a:pt x="445" y="128"/>
                  </a:lnTo>
                  <a:lnTo>
                    <a:pt x="446" y="128"/>
                  </a:lnTo>
                  <a:lnTo>
                    <a:pt x="447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2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4" y="126"/>
                  </a:lnTo>
                  <a:lnTo>
                    <a:pt x="455" y="126"/>
                  </a:lnTo>
                  <a:lnTo>
                    <a:pt x="455" y="125"/>
                  </a:lnTo>
                  <a:lnTo>
                    <a:pt x="456" y="125"/>
                  </a:lnTo>
                  <a:lnTo>
                    <a:pt x="456" y="126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9" y="126"/>
                  </a:lnTo>
                  <a:lnTo>
                    <a:pt x="460" y="126"/>
                  </a:lnTo>
                  <a:lnTo>
                    <a:pt x="460" y="125"/>
                  </a:lnTo>
                  <a:lnTo>
                    <a:pt x="461" y="126"/>
                  </a:lnTo>
                  <a:lnTo>
                    <a:pt x="462" y="126"/>
                  </a:lnTo>
                  <a:lnTo>
                    <a:pt x="463" y="126"/>
                  </a:lnTo>
                  <a:lnTo>
                    <a:pt x="464" y="127"/>
                  </a:lnTo>
                  <a:lnTo>
                    <a:pt x="465" y="127"/>
                  </a:lnTo>
                  <a:lnTo>
                    <a:pt x="466" y="128"/>
                  </a:lnTo>
                  <a:lnTo>
                    <a:pt x="467" y="128"/>
                  </a:lnTo>
                  <a:lnTo>
                    <a:pt x="467" y="129"/>
                  </a:lnTo>
                  <a:lnTo>
                    <a:pt x="469" y="130"/>
                  </a:lnTo>
                  <a:lnTo>
                    <a:pt x="470" y="130"/>
                  </a:lnTo>
                  <a:lnTo>
                    <a:pt x="471" y="130"/>
                  </a:lnTo>
                  <a:lnTo>
                    <a:pt x="472" y="129"/>
                  </a:lnTo>
                  <a:lnTo>
                    <a:pt x="472" y="128"/>
                  </a:lnTo>
                  <a:lnTo>
                    <a:pt x="473" y="128"/>
                  </a:lnTo>
                  <a:lnTo>
                    <a:pt x="473" y="127"/>
                  </a:lnTo>
                  <a:lnTo>
                    <a:pt x="474" y="127"/>
                  </a:lnTo>
                  <a:lnTo>
                    <a:pt x="475" y="128"/>
                  </a:lnTo>
                  <a:lnTo>
                    <a:pt x="476" y="128"/>
                  </a:lnTo>
                  <a:lnTo>
                    <a:pt x="477" y="128"/>
                  </a:lnTo>
                  <a:lnTo>
                    <a:pt x="478" y="128"/>
                  </a:lnTo>
                  <a:lnTo>
                    <a:pt x="479" y="128"/>
                  </a:lnTo>
                  <a:lnTo>
                    <a:pt x="479" y="127"/>
                  </a:lnTo>
                  <a:lnTo>
                    <a:pt x="479" y="128"/>
                  </a:lnTo>
                  <a:lnTo>
                    <a:pt x="480" y="128"/>
                  </a:lnTo>
                  <a:lnTo>
                    <a:pt x="481" y="128"/>
                  </a:lnTo>
                  <a:lnTo>
                    <a:pt x="482" y="127"/>
                  </a:lnTo>
                  <a:lnTo>
                    <a:pt x="483" y="126"/>
                  </a:lnTo>
                  <a:lnTo>
                    <a:pt x="483" y="125"/>
                  </a:lnTo>
                  <a:lnTo>
                    <a:pt x="482" y="125"/>
                  </a:lnTo>
                  <a:lnTo>
                    <a:pt x="482" y="124"/>
                  </a:lnTo>
                  <a:lnTo>
                    <a:pt x="483" y="124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2"/>
                  </a:lnTo>
                  <a:lnTo>
                    <a:pt x="487" y="122"/>
                  </a:lnTo>
                  <a:lnTo>
                    <a:pt x="488" y="122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4"/>
                  </a:lnTo>
                  <a:lnTo>
                    <a:pt x="490" y="124"/>
                  </a:lnTo>
                  <a:lnTo>
                    <a:pt x="490" y="125"/>
                  </a:lnTo>
                  <a:lnTo>
                    <a:pt x="490" y="126"/>
                  </a:lnTo>
                  <a:lnTo>
                    <a:pt x="491" y="126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2" y="128"/>
                  </a:lnTo>
                  <a:lnTo>
                    <a:pt x="493" y="128"/>
                  </a:lnTo>
                  <a:lnTo>
                    <a:pt x="494" y="128"/>
                  </a:lnTo>
                  <a:lnTo>
                    <a:pt x="495" y="128"/>
                  </a:lnTo>
                  <a:lnTo>
                    <a:pt x="495" y="127"/>
                  </a:lnTo>
                  <a:lnTo>
                    <a:pt x="495" y="126"/>
                  </a:lnTo>
                  <a:lnTo>
                    <a:pt x="495" y="125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7" y="124"/>
                  </a:lnTo>
                  <a:lnTo>
                    <a:pt x="498" y="125"/>
                  </a:lnTo>
                  <a:lnTo>
                    <a:pt x="499" y="125"/>
                  </a:lnTo>
                  <a:lnTo>
                    <a:pt x="499" y="126"/>
                  </a:lnTo>
                  <a:lnTo>
                    <a:pt x="500" y="126"/>
                  </a:lnTo>
                  <a:lnTo>
                    <a:pt x="500" y="127"/>
                  </a:lnTo>
                  <a:lnTo>
                    <a:pt x="501" y="127"/>
                  </a:lnTo>
                  <a:lnTo>
                    <a:pt x="501" y="128"/>
                  </a:lnTo>
                  <a:lnTo>
                    <a:pt x="502" y="128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5" y="132"/>
                  </a:lnTo>
                  <a:lnTo>
                    <a:pt x="506" y="133"/>
                  </a:lnTo>
                  <a:lnTo>
                    <a:pt x="506" y="134"/>
                  </a:lnTo>
                  <a:lnTo>
                    <a:pt x="507" y="134"/>
                  </a:lnTo>
                  <a:lnTo>
                    <a:pt x="508" y="134"/>
                  </a:lnTo>
                  <a:lnTo>
                    <a:pt x="508" y="135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021262" y="2284413"/>
              <a:ext cx="628650" cy="438150"/>
            </a:xfrm>
            <a:custGeom>
              <a:avLst/>
              <a:gdLst>
                <a:gd name="T0" fmla="*/ 2147483647 w 429"/>
                <a:gd name="T1" fmla="*/ 2147483647 h 308"/>
                <a:gd name="T2" fmla="*/ 2147483647 w 429"/>
                <a:gd name="T3" fmla="*/ 2147483647 h 308"/>
                <a:gd name="T4" fmla="*/ 2147483647 w 429"/>
                <a:gd name="T5" fmla="*/ 2147483647 h 308"/>
                <a:gd name="T6" fmla="*/ 2147483647 w 429"/>
                <a:gd name="T7" fmla="*/ 2147483647 h 308"/>
                <a:gd name="T8" fmla="*/ 2147483647 w 429"/>
                <a:gd name="T9" fmla="*/ 2147483647 h 308"/>
                <a:gd name="T10" fmla="*/ 2147483647 w 429"/>
                <a:gd name="T11" fmla="*/ 2147483647 h 308"/>
                <a:gd name="T12" fmla="*/ 2147483647 w 429"/>
                <a:gd name="T13" fmla="*/ 2147483647 h 308"/>
                <a:gd name="T14" fmla="*/ 2147483647 w 429"/>
                <a:gd name="T15" fmla="*/ 2147483647 h 308"/>
                <a:gd name="T16" fmla="*/ 2147483647 w 429"/>
                <a:gd name="T17" fmla="*/ 2147483647 h 308"/>
                <a:gd name="T18" fmla="*/ 2147483647 w 429"/>
                <a:gd name="T19" fmla="*/ 2147483647 h 308"/>
                <a:gd name="T20" fmla="*/ 2147483647 w 429"/>
                <a:gd name="T21" fmla="*/ 2147483647 h 308"/>
                <a:gd name="T22" fmla="*/ 2147483647 w 429"/>
                <a:gd name="T23" fmla="*/ 2147483647 h 308"/>
                <a:gd name="T24" fmla="*/ 2147483647 w 429"/>
                <a:gd name="T25" fmla="*/ 2147483647 h 308"/>
                <a:gd name="T26" fmla="*/ 2147483647 w 429"/>
                <a:gd name="T27" fmla="*/ 2147483647 h 308"/>
                <a:gd name="T28" fmla="*/ 2147483647 w 429"/>
                <a:gd name="T29" fmla="*/ 2147483647 h 308"/>
                <a:gd name="T30" fmla="*/ 2147483647 w 429"/>
                <a:gd name="T31" fmla="*/ 2147483647 h 308"/>
                <a:gd name="T32" fmla="*/ 2147483647 w 429"/>
                <a:gd name="T33" fmla="*/ 2147483647 h 308"/>
                <a:gd name="T34" fmla="*/ 2147483647 w 429"/>
                <a:gd name="T35" fmla="*/ 2147483647 h 308"/>
                <a:gd name="T36" fmla="*/ 2147483647 w 429"/>
                <a:gd name="T37" fmla="*/ 2147483647 h 308"/>
                <a:gd name="T38" fmla="*/ 2147483647 w 429"/>
                <a:gd name="T39" fmla="*/ 2147483647 h 308"/>
                <a:gd name="T40" fmla="*/ 2147483647 w 429"/>
                <a:gd name="T41" fmla="*/ 2147483647 h 308"/>
                <a:gd name="T42" fmla="*/ 2147483647 w 429"/>
                <a:gd name="T43" fmla="*/ 2147483647 h 308"/>
                <a:gd name="T44" fmla="*/ 2147483647 w 429"/>
                <a:gd name="T45" fmla="*/ 2147483647 h 308"/>
                <a:gd name="T46" fmla="*/ 2147483647 w 429"/>
                <a:gd name="T47" fmla="*/ 2147483647 h 308"/>
                <a:gd name="T48" fmla="*/ 2147483647 w 429"/>
                <a:gd name="T49" fmla="*/ 2147483647 h 308"/>
                <a:gd name="T50" fmla="*/ 2147483647 w 429"/>
                <a:gd name="T51" fmla="*/ 2147483647 h 308"/>
                <a:gd name="T52" fmla="*/ 2147483647 w 429"/>
                <a:gd name="T53" fmla="*/ 2147483647 h 308"/>
                <a:gd name="T54" fmla="*/ 2147483647 w 429"/>
                <a:gd name="T55" fmla="*/ 2147483647 h 308"/>
                <a:gd name="T56" fmla="*/ 2147483647 w 429"/>
                <a:gd name="T57" fmla="*/ 2147483647 h 308"/>
                <a:gd name="T58" fmla="*/ 2147483647 w 429"/>
                <a:gd name="T59" fmla="*/ 2147483647 h 308"/>
                <a:gd name="T60" fmla="*/ 2147483647 w 429"/>
                <a:gd name="T61" fmla="*/ 2147483647 h 308"/>
                <a:gd name="T62" fmla="*/ 2147483647 w 429"/>
                <a:gd name="T63" fmla="*/ 2147483647 h 308"/>
                <a:gd name="T64" fmla="*/ 2147483647 w 429"/>
                <a:gd name="T65" fmla="*/ 2147483647 h 308"/>
                <a:gd name="T66" fmla="*/ 2147483647 w 429"/>
                <a:gd name="T67" fmla="*/ 2147483647 h 308"/>
                <a:gd name="T68" fmla="*/ 2147483647 w 429"/>
                <a:gd name="T69" fmla="*/ 2147483647 h 308"/>
                <a:gd name="T70" fmla="*/ 2147483647 w 429"/>
                <a:gd name="T71" fmla="*/ 2147483647 h 308"/>
                <a:gd name="T72" fmla="*/ 2147483647 w 429"/>
                <a:gd name="T73" fmla="*/ 2147483647 h 308"/>
                <a:gd name="T74" fmla="*/ 2147483647 w 429"/>
                <a:gd name="T75" fmla="*/ 2147483647 h 308"/>
                <a:gd name="T76" fmla="*/ 2147483647 w 429"/>
                <a:gd name="T77" fmla="*/ 2147483647 h 308"/>
                <a:gd name="T78" fmla="*/ 2147483647 w 429"/>
                <a:gd name="T79" fmla="*/ 2147483647 h 308"/>
                <a:gd name="T80" fmla="*/ 2147483647 w 429"/>
                <a:gd name="T81" fmla="*/ 2147483647 h 308"/>
                <a:gd name="T82" fmla="*/ 2147483647 w 429"/>
                <a:gd name="T83" fmla="*/ 2147483647 h 308"/>
                <a:gd name="T84" fmla="*/ 2147483647 w 429"/>
                <a:gd name="T85" fmla="*/ 2147483647 h 308"/>
                <a:gd name="T86" fmla="*/ 2147483647 w 429"/>
                <a:gd name="T87" fmla="*/ 2147483647 h 308"/>
                <a:gd name="T88" fmla="*/ 2147483647 w 429"/>
                <a:gd name="T89" fmla="*/ 2147483647 h 308"/>
                <a:gd name="T90" fmla="*/ 2147483647 w 429"/>
                <a:gd name="T91" fmla="*/ 2147483647 h 308"/>
                <a:gd name="T92" fmla="*/ 2147483647 w 429"/>
                <a:gd name="T93" fmla="*/ 2147483647 h 308"/>
                <a:gd name="T94" fmla="*/ 2147483647 w 429"/>
                <a:gd name="T95" fmla="*/ 2147483647 h 308"/>
                <a:gd name="T96" fmla="*/ 2147483647 w 429"/>
                <a:gd name="T97" fmla="*/ 2147483647 h 308"/>
                <a:gd name="T98" fmla="*/ 2147483647 w 429"/>
                <a:gd name="T99" fmla="*/ 2147483647 h 308"/>
                <a:gd name="T100" fmla="*/ 2147483647 w 429"/>
                <a:gd name="T101" fmla="*/ 2147483647 h 308"/>
                <a:gd name="T102" fmla="*/ 2147483647 w 429"/>
                <a:gd name="T103" fmla="*/ 2147483647 h 308"/>
                <a:gd name="T104" fmla="*/ 2147483647 w 429"/>
                <a:gd name="T105" fmla="*/ 2147483647 h 308"/>
                <a:gd name="T106" fmla="*/ 2147483647 w 429"/>
                <a:gd name="T107" fmla="*/ 2147483647 h 308"/>
                <a:gd name="T108" fmla="*/ 2147483647 w 429"/>
                <a:gd name="T109" fmla="*/ 2147483647 h 308"/>
                <a:gd name="T110" fmla="*/ 2147483647 w 429"/>
                <a:gd name="T111" fmla="*/ 2147483647 h 308"/>
                <a:gd name="T112" fmla="*/ 2147483647 w 429"/>
                <a:gd name="T113" fmla="*/ 2147483647 h 308"/>
                <a:gd name="T114" fmla="*/ 2147483647 w 429"/>
                <a:gd name="T115" fmla="*/ 2147483647 h 308"/>
                <a:gd name="T116" fmla="*/ 2147483647 w 429"/>
                <a:gd name="T117" fmla="*/ 2147483647 h 308"/>
                <a:gd name="T118" fmla="*/ 2147483647 w 42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9"/>
                <a:gd name="T181" fmla="*/ 0 h 308"/>
                <a:gd name="T182" fmla="*/ 429 w 42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9" h="308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70" y="14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6" y="8"/>
                  </a:lnTo>
                  <a:lnTo>
                    <a:pt x="97" y="9"/>
                  </a:lnTo>
                  <a:lnTo>
                    <a:pt x="98" y="10"/>
                  </a:lnTo>
                  <a:lnTo>
                    <a:pt x="99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8" y="16"/>
                  </a:lnTo>
                  <a:lnTo>
                    <a:pt x="109" y="16"/>
                  </a:lnTo>
                  <a:lnTo>
                    <a:pt x="109" y="17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8" y="21"/>
                  </a:lnTo>
                  <a:lnTo>
                    <a:pt x="109" y="21"/>
                  </a:lnTo>
                  <a:lnTo>
                    <a:pt x="111" y="23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4" y="27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30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18" y="32"/>
                  </a:lnTo>
                  <a:lnTo>
                    <a:pt x="119" y="32"/>
                  </a:lnTo>
                  <a:lnTo>
                    <a:pt x="120" y="33"/>
                  </a:lnTo>
                  <a:lnTo>
                    <a:pt x="121" y="35"/>
                  </a:lnTo>
                  <a:lnTo>
                    <a:pt x="123" y="37"/>
                  </a:lnTo>
                  <a:lnTo>
                    <a:pt x="124" y="37"/>
                  </a:lnTo>
                  <a:lnTo>
                    <a:pt x="124" y="38"/>
                  </a:lnTo>
                  <a:lnTo>
                    <a:pt x="125" y="38"/>
                  </a:lnTo>
                  <a:lnTo>
                    <a:pt x="126" y="38"/>
                  </a:lnTo>
                  <a:lnTo>
                    <a:pt x="127" y="38"/>
                  </a:lnTo>
                  <a:lnTo>
                    <a:pt x="128" y="39"/>
                  </a:lnTo>
                  <a:lnTo>
                    <a:pt x="128" y="40"/>
                  </a:lnTo>
                  <a:lnTo>
                    <a:pt x="129" y="40"/>
                  </a:lnTo>
                  <a:lnTo>
                    <a:pt x="130" y="40"/>
                  </a:lnTo>
                  <a:lnTo>
                    <a:pt x="131" y="40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3" y="38"/>
                  </a:lnTo>
                  <a:lnTo>
                    <a:pt x="134" y="38"/>
                  </a:lnTo>
                  <a:lnTo>
                    <a:pt x="134" y="37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6" y="36"/>
                  </a:lnTo>
                  <a:lnTo>
                    <a:pt x="137" y="37"/>
                  </a:lnTo>
                  <a:lnTo>
                    <a:pt x="138" y="37"/>
                  </a:lnTo>
                  <a:lnTo>
                    <a:pt x="139" y="36"/>
                  </a:lnTo>
                  <a:lnTo>
                    <a:pt x="140" y="36"/>
                  </a:lnTo>
                  <a:lnTo>
                    <a:pt x="140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3"/>
                  </a:lnTo>
                  <a:lnTo>
                    <a:pt x="141" y="32"/>
                  </a:lnTo>
                  <a:lnTo>
                    <a:pt x="142" y="32"/>
                  </a:lnTo>
                  <a:lnTo>
                    <a:pt x="143" y="32"/>
                  </a:lnTo>
                  <a:lnTo>
                    <a:pt x="144" y="32"/>
                  </a:lnTo>
                  <a:lnTo>
                    <a:pt x="145" y="32"/>
                  </a:lnTo>
                  <a:lnTo>
                    <a:pt x="146" y="32"/>
                  </a:lnTo>
                  <a:lnTo>
                    <a:pt x="147" y="32"/>
                  </a:lnTo>
                  <a:lnTo>
                    <a:pt x="148" y="33"/>
                  </a:lnTo>
                  <a:lnTo>
                    <a:pt x="149" y="32"/>
                  </a:lnTo>
                  <a:lnTo>
                    <a:pt x="150" y="32"/>
                  </a:lnTo>
                  <a:lnTo>
                    <a:pt x="150" y="31"/>
                  </a:lnTo>
                  <a:lnTo>
                    <a:pt x="151" y="31"/>
                  </a:lnTo>
                  <a:lnTo>
                    <a:pt x="151" y="30"/>
                  </a:lnTo>
                  <a:lnTo>
                    <a:pt x="151" y="29"/>
                  </a:lnTo>
                  <a:lnTo>
                    <a:pt x="151" y="28"/>
                  </a:lnTo>
                  <a:lnTo>
                    <a:pt x="151" y="27"/>
                  </a:lnTo>
                  <a:lnTo>
                    <a:pt x="150" y="27"/>
                  </a:lnTo>
                  <a:lnTo>
                    <a:pt x="151" y="27"/>
                  </a:lnTo>
                  <a:lnTo>
                    <a:pt x="152" y="27"/>
                  </a:lnTo>
                  <a:lnTo>
                    <a:pt x="153" y="27"/>
                  </a:lnTo>
                  <a:lnTo>
                    <a:pt x="154" y="27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4" y="24"/>
                  </a:lnTo>
                  <a:lnTo>
                    <a:pt x="154" y="23"/>
                  </a:lnTo>
                  <a:lnTo>
                    <a:pt x="154" y="22"/>
                  </a:lnTo>
                  <a:lnTo>
                    <a:pt x="154" y="21"/>
                  </a:lnTo>
                  <a:lnTo>
                    <a:pt x="154" y="20"/>
                  </a:lnTo>
                  <a:lnTo>
                    <a:pt x="153" y="19"/>
                  </a:lnTo>
                  <a:lnTo>
                    <a:pt x="153" y="18"/>
                  </a:lnTo>
                  <a:lnTo>
                    <a:pt x="154" y="18"/>
                  </a:lnTo>
                  <a:lnTo>
                    <a:pt x="154" y="17"/>
                  </a:lnTo>
                  <a:lnTo>
                    <a:pt x="154" y="16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7" y="16"/>
                  </a:lnTo>
                  <a:lnTo>
                    <a:pt x="158" y="16"/>
                  </a:lnTo>
                  <a:lnTo>
                    <a:pt x="159" y="16"/>
                  </a:lnTo>
                  <a:lnTo>
                    <a:pt x="159" y="15"/>
                  </a:lnTo>
                  <a:lnTo>
                    <a:pt x="158" y="15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58" y="12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2" y="9"/>
                  </a:lnTo>
                  <a:lnTo>
                    <a:pt x="163" y="8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5" y="7"/>
                  </a:lnTo>
                  <a:lnTo>
                    <a:pt x="166" y="7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69" y="8"/>
                  </a:lnTo>
                  <a:lnTo>
                    <a:pt x="170" y="8"/>
                  </a:lnTo>
                  <a:lnTo>
                    <a:pt x="171" y="8"/>
                  </a:lnTo>
                  <a:lnTo>
                    <a:pt x="172" y="9"/>
                  </a:lnTo>
                  <a:lnTo>
                    <a:pt x="173" y="9"/>
                  </a:lnTo>
                  <a:lnTo>
                    <a:pt x="174" y="9"/>
                  </a:lnTo>
                  <a:lnTo>
                    <a:pt x="175" y="9"/>
                  </a:lnTo>
                  <a:lnTo>
                    <a:pt x="176" y="9"/>
                  </a:lnTo>
                  <a:lnTo>
                    <a:pt x="176" y="10"/>
                  </a:lnTo>
                  <a:lnTo>
                    <a:pt x="177" y="10"/>
                  </a:lnTo>
                  <a:lnTo>
                    <a:pt x="178" y="10"/>
                  </a:lnTo>
                  <a:lnTo>
                    <a:pt x="179" y="11"/>
                  </a:lnTo>
                  <a:lnTo>
                    <a:pt x="179" y="12"/>
                  </a:lnTo>
                  <a:lnTo>
                    <a:pt x="180" y="12"/>
                  </a:lnTo>
                  <a:lnTo>
                    <a:pt x="180" y="13"/>
                  </a:lnTo>
                  <a:lnTo>
                    <a:pt x="181" y="13"/>
                  </a:lnTo>
                  <a:lnTo>
                    <a:pt x="182" y="14"/>
                  </a:lnTo>
                  <a:lnTo>
                    <a:pt x="183" y="14"/>
                  </a:lnTo>
                  <a:lnTo>
                    <a:pt x="183" y="15"/>
                  </a:lnTo>
                  <a:lnTo>
                    <a:pt x="184" y="15"/>
                  </a:lnTo>
                  <a:lnTo>
                    <a:pt x="185" y="15"/>
                  </a:lnTo>
                  <a:lnTo>
                    <a:pt x="186" y="16"/>
                  </a:lnTo>
                  <a:lnTo>
                    <a:pt x="187" y="16"/>
                  </a:lnTo>
                  <a:lnTo>
                    <a:pt x="188" y="16"/>
                  </a:lnTo>
                  <a:lnTo>
                    <a:pt x="189" y="16"/>
                  </a:lnTo>
                  <a:lnTo>
                    <a:pt x="190" y="16"/>
                  </a:lnTo>
                  <a:lnTo>
                    <a:pt x="191" y="16"/>
                  </a:lnTo>
                  <a:lnTo>
                    <a:pt x="192" y="16"/>
                  </a:lnTo>
                  <a:lnTo>
                    <a:pt x="193" y="16"/>
                  </a:lnTo>
                  <a:lnTo>
                    <a:pt x="194" y="16"/>
                  </a:lnTo>
                  <a:lnTo>
                    <a:pt x="195" y="16"/>
                  </a:lnTo>
                  <a:lnTo>
                    <a:pt x="196" y="16"/>
                  </a:lnTo>
                  <a:lnTo>
                    <a:pt x="197" y="16"/>
                  </a:lnTo>
                  <a:lnTo>
                    <a:pt x="198" y="16"/>
                  </a:lnTo>
                  <a:lnTo>
                    <a:pt x="199" y="16"/>
                  </a:lnTo>
                  <a:lnTo>
                    <a:pt x="200" y="15"/>
                  </a:lnTo>
                  <a:lnTo>
                    <a:pt x="201" y="14"/>
                  </a:lnTo>
                  <a:lnTo>
                    <a:pt x="202" y="14"/>
                  </a:lnTo>
                  <a:lnTo>
                    <a:pt x="203" y="14"/>
                  </a:lnTo>
                  <a:lnTo>
                    <a:pt x="203" y="15"/>
                  </a:lnTo>
                  <a:lnTo>
                    <a:pt x="205" y="16"/>
                  </a:lnTo>
                  <a:lnTo>
                    <a:pt x="206" y="17"/>
                  </a:lnTo>
                  <a:lnTo>
                    <a:pt x="206" y="18"/>
                  </a:lnTo>
                  <a:lnTo>
                    <a:pt x="207" y="18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0" y="19"/>
                  </a:lnTo>
                  <a:lnTo>
                    <a:pt x="211" y="20"/>
                  </a:lnTo>
                  <a:lnTo>
                    <a:pt x="212" y="20"/>
                  </a:lnTo>
                  <a:lnTo>
                    <a:pt x="213" y="20"/>
                  </a:lnTo>
                  <a:lnTo>
                    <a:pt x="215" y="21"/>
                  </a:lnTo>
                  <a:lnTo>
                    <a:pt x="216" y="21"/>
                  </a:lnTo>
                  <a:lnTo>
                    <a:pt x="217" y="21"/>
                  </a:lnTo>
                  <a:lnTo>
                    <a:pt x="218" y="21"/>
                  </a:lnTo>
                  <a:lnTo>
                    <a:pt x="220" y="21"/>
                  </a:lnTo>
                  <a:lnTo>
                    <a:pt x="221" y="21"/>
                  </a:lnTo>
                  <a:lnTo>
                    <a:pt x="222" y="21"/>
                  </a:lnTo>
                  <a:lnTo>
                    <a:pt x="223" y="20"/>
                  </a:lnTo>
                  <a:lnTo>
                    <a:pt x="224" y="19"/>
                  </a:lnTo>
                  <a:lnTo>
                    <a:pt x="225" y="19"/>
                  </a:lnTo>
                  <a:lnTo>
                    <a:pt x="226" y="18"/>
                  </a:lnTo>
                  <a:lnTo>
                    <a:pt x="227" y="18"/>
                  </a:lnTo>
                  <a:lnTo>
                    <a:pt x="227" y="17"/>
                  </a:lnTo>
                  <a:lnTo>
                    <a:pt x="227" y="16"/>
                  </a:lnTo>
                  <a:lnTo>
                    <a:pt x="228" y="15"/>
                  </a:lnTo>
                  <a:lnTo>
                    <a:pt x="228" y="14"/>
                  </a:lnTo>
                  <a:lnTo>
                    <a:pt x="229" y="14"/>
                  </a:lnTo>
                  <a:lnTo>
                    <a:pt x="229" y="13"/>
                  </a:lnTo>
                  <a:lnTo>
                    <a:pt x="230" y="13"/>
                  </a:lnTo>
                  <a:lnTo>
                    <a:pt x="230" y="12"/>
                  </a:lnTo>
                  <a:lnTo>
                    <a:pt x="230" y="11"/>
                  </a:lnTo>
                  <a:lnTo>
                    <a:pt x="231" y="11"/>
                  </a:lnTo>
                  <a:lnTo>
                    <a:pt x="231" y="10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7"/>
                  </a:lnTo>
                  <a:lnTo>
                    <a:pt x="237" y="7"/>
                  </a:lnTo>
                  <a:lnTo>
                    <a:pt x="238" y="6"/>
                  </a:lnTo>
                  <a:lnTo>
                    <a:pt x="238" y="7"/>
                  </a:lnTo>
                  <a:lnTo>
                    <a:pt x="239" y="7"/>
                  </a:lnTo>
                  <a:lnTo>
                    <a:pt x="240" y="7"/>
                  </a:lnTo>
                  <a:lnTo>
                    <a:pt x="240" y="8"/>
                  </a:lnTo>
                  <a:lnTo>
                    <a:pt x="241" y="8"/>
                  </a:lnTo>
                  <a:lnTo>
                    <a:pt x="241" y="9"/>
                  </a:lnTo>
                  <a:lnTo>
                    <a:pt x="241" y="10"/>
                  </a:lnTo>
                  <a:lnTo>
                    <a:pt x="242" y="10"/>
                  </a:lnTo>
                  <a:lnTo>
                    <a:pt x="242" y="11"/>
                  </a:lnTo>
                  <a:lnTo>
                    <a:pt x="241" y="11"/>
                  </a:lnTo>
                  <a:lnTo>
                    <a:pt x="241" y="12"/>
                  </a:lnTo>
                  <a:lnTo>
                    <a:pt x="241" y="13"/>
                  </a:lnTo>
                  <a:lnTo>
                    <a:pt x="241" y="14"/>
                  </a:lnTo>
                  <a:lnTo>
                    <a:pt x="241" y="15"/>
                  </a:lnTo>
                  <a:lnTo>
                    <a:pt x="242" y="15"/>
                  </a:lnTo>
                  <a:lnTo>
                    <a:pt x="244" y="15"/>
                  </a:lnTo>
                  <a:lnTo>
                    <a:pt x="244" y="14"/>
                  </a:lnTo>
                  <a:lnTo>
                    <a:pt x="244" y="15"/>
                  </a:lnTo>
                  <a:lnTo>
                    <a:pt x="245" y="15"/>
                  </a:lnTo>
                  <a:lnTo>
                    <a:pt x="245" y="16"/>
                  </a:lnTo>
                  <a:lnTo>
                    <a:pt x="245" y="18"/>
                  </a:lnTo>
                  <a:lnTo>
                    <a:pt x="245" y="19"/>
                  </a:lnTo>
                  <a:lnTo>
                    <a:pt x="245" y="20"/>
                  </a:lnTo>
                  <a:lnTo>
                    <a:pt x="244" y="21"/>
                  </a:lnTo>
                  <a:lnTo>
                    <a:pt x="243" y="22"/>
                  </a:lnTo>
                  <a:lnTo>
                    <a:pt x="242" y="24"/>
                  </a:lnTo>
                  <a:lnTo>
                    <a:pt x="242" y="25"/>
                  </a:lnTo>
                  <a:lnTo>
                    <a:pt x="241" y="26"/>
                  </a:lnTo>
                  <a:lnTo>
                    <a:pt x="241" y="27"/>
                  </a:lnTo>
                  <a:lnTo>
                    <a:pt x="240" y="27"/>
                  </a:lnTo>
                  <a:lnTo>
                    <a:pt x="240" y="28"/>
                  </a:lnTo>
                  <a:lnTo>
                    <a:pt x="239" y="28"/>
                  </a:lnTo>
                  <a:lnTo>
                    <a:pt x="239" y="29"/>
                  </a:lnTo>
                  <a:lnTo>
                    <a:pt x="238" y="29"/>
                  </a:lnTo>
                  <a:lnTo>
                    <a:pt x="237" y="31"/>
                  </a:lnTo>
                  <a:lnTo>
                    <a:pt x="237" y="32"/>
                  </a:lnTo>
                  <a:lnTo>
                    <a:pt x="236" y="32"/>
                  </a:lnTo>
                  <a:lnTo>
                    <a:pt x="236" y="34"/>
                  </a:lnTo>
                  <a:lnTo>
                    <a:pt x="236" y="35"/>
                  </a:lnTo>
                  <a:lnTo>
                    <a:pt x="237" y="36"/>
                  </a:lnTo>
                  <a:lnTo>
                    <a:pt x="237" y="37"/>
                  </a:lnTo>
                  <a:lnTo>
                    <a:pt x="238" y="38"/>
                  </a:lnTo>
                  <a:lnTo>
                    <a:pt x="239" y="38"/>
                  </a:lnTo>
                  <a:lnTo>
                    <a:pt x="239" y="39"/>
                  </a:lnTo>
                  <a:lnTo>
                    <a:pt x="240" y="39"/>
                  </a:lnTo>
                  <a:lnTo>
                    <a:pt x="241" y="40"/>
                  </a:lnTo>
                  <a:lnTo>
                    <a:pt x="241" y="41"/>
                  </a:lnTo>
                  <a:lnTo>
                    <a:pt x="241" y="42"/>
                  </a:lnTo>
                  <a:lnTo>
                    <a:pt x="242" y="43"/>
                  </a:lnTo>
                  <a:lnTo>
                    <a:pt x="243" y="43"/>
                  </a:lnTo>
                  <a:lnTo>
                    <a:pt x="244" y="43"/>
                  </a:lnTo>
                  <a:lnTo>
                    <a:pt x="245" y="43"/>
                  </a:lnTo>
                  <a:lnTo>
                    <a:pt x="246" y="44"/>
                  </a:lnTo>
                  <a:lnTo>
                    <a:pt x="247" y="44"/>
                  </a:lnTo>
                  <a:lnTo>
                    <a:pt x="247" y="45"/>
                  </a:lnTo>
                  <a:lnTo>
                    <a:pt x="247" y="46"/>
                  </a:lnTo>
                  <a:lnTo>
                    <a:pt x="247" y="47"/>
                  </a:lnTo>
                  <a:lnTo>
                    <a:pt x="247" y="48"/>
                  </a:lnTo>
                  <a:lnTo>
                    <a:pt x="247" y="49"/>
                  </a:lnTo>
                  <a:lnTo>
                    <a:pt x="246" y="49"/>
                  </a:lnTo>
                  <a:lnTo>
                    <a:pt x="245" y="49"/>
                  </a:lnTo>
                  <a:lnTo>
                    <a:pt x="245" y="48"/>
                  </a:lnTo>
                  <a:lnTo>
                    <a:pt x="244" y="48"/>
                  </a:lnTo>
                  <a:lnTo>
                    <a:pt x="244" y="47"/>
                  </a:lnTo>
                  <a:lnTo>
                    <a:pt x="243" y="47"/>
                  </a:lnTo>
                  <a:lnTo>
                    <a:pt x="242" y="47"/>
                  </a:lnTo>
                  <a:lnTo>
                    <a:pt x="241" y="47"/>
                  </a:lnTo>
                  <a:lnTo>
                    <a:pt x="241" y="48"/>
                  </a:lnTo>
                  <a:lnTo>
                    <a:pt x="241" y="49"/>
                  </a:lnTo>
                  <a:lnTo>
                    <a:pt x="241" y="50"/>
                  </a:lnTo>
                  <a:lnTo>
                    <a:pt x="242" y="50"/>
                  </a:lnTo>
                  <a:lnTo>
                    <a:pt x="243" y="51"/>
                  </a:lnTo>
                  <a:lnTo>
                    <a:pt x="243" y="52"/>
                  </a:lnTo>
                  <a:lnTo>
                    <a:pt x="244" y="52"/>
                  </a:lnTo>
                  <a:lnTo>
                    <a:pt x="244" y="53"/>
                  </a:lnTo>
                  <a:lnTo>
                    <a:pt x="246" y="53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5"/>
                  </a:lnTo>
                  <a:lnTo>
                    <a:pt x="247" y="56"/>
                  </a:lnTo>
                  <a:lnTo>
                    <a:pt x="248" y="56"/>
                  </a:lnTo>
                  <a:lnTo>
                    <a:pt x="247" y="57"/>
                  </a:lnTo>
                  <a:lnTo>
                    <a:pt x="247" y="58"/>
                  </a:lnTo>
                  <a:lnTo>
                    <a:pt x="247" y="59"/>
                  </a:lnTo>
                  <a:lnTo>
                    <a:pt x="248" y="59"/>
                  </a:lnTo>
                  <a:lnTo>
                    <a:pt x="249" y="60"/>
                  </a:lnTo>
                  <a:lnTo>
                    <a:pt x="250" y="60"/>
                  </a:lnTo>
                  <a:lnTo>
                    <a:pt x="251" y="60"/>
                  </a:lnTo>
                  <a:lnTo>
                    <a:pt x="252" y="60"/>
                  </a:lnTo>
                  <a:lnTo>
                    <a:pt x="253" y="60"/>
                  </a:lnTo>
                  <a:lnTo>
                    <a:pt x="254" y="60"/>
                  </a:lnTo>
                  <a:lnTo>
                    <a:pt x="255" y="61"/>
                  </a:lnTo>
                  <a:lnTo>
                    <a:pt x="256" y="61"/>
                  </a:lnTo>
                  <a:lnTo>
                    <a:pt x="258" y="61"/>
                  </a:lnTo>
                  <a:lnTo>
                    <a:pt x="259" y="62"/>
                  </a:lnTo>
                  <a:lnTo>
                    <a:pt x="259" y="61"/>
                  </a:lnTo>
                  <a:lnTo>
                    <a:pt x="260" y="62"/>
                  </a:lnTo>
                  <a:lnTo>
                    <a:pt x="261" y="62"/>
                  </a:lnTo>
                  <a:lnTo>
                    <a:pt x="262" y="62"/>
                  </a:lnTo>
                  <a:lnTo>
                    <a:pt x="263" y="62"/>
                  </a:lnTo>
                  <a:lnTo>
                    <a:pt x="264" y="62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2"/>
                  </a:lnTo>
                  <a:lnTo>
                    <a:pt x="268" y="61"/>
                  </a:lnTo>
                  <a:lnTo>
                    <a:pt x="269" y="61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2" y="60"/>
                  </a:lnTo>
                  <a:lnTo>
                    <a:pt x="273" y="60"/>
                  </a:lnTo>
                  <a:lnTo>
                    <a:pt x="274" y="60"/>
                  </a:lnTo>
                  <a:lnTo>
                    <a:pt x="275" y="60"/>
                  </a:lnTo>
                  <a:lnTo>
                    <a:pt x="276" y="60"/>
                  </a:lnTo>
                  <a:lnTo>
                    <a:pt x="277" y="59"/>
                  </a:lnTo>
                  <a:lnTo>
                    <a:pt x="278" y="59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59"/>
                  </a:lnTo>
                  <a:lnTo>
                    <a:pt x="282" y="60"/>
                  </a:lnTo>
                  <a:lnTo>
                    <a:pt x="282" y="59"/>
                  </a:lnTo>
                  <a:lnTo>
                    <a:pt x="282" y="60"/>
                  </a:lnTo>
                  <a:lnTo>
                    <a:pt x="283" y="60"/>
                  </a:lnTo>
                  <a:lnTo>
                    <a:pt x="283" y="61"/>
                  </a:lnTo>
                  <a:lnTo>
                    <a:pt x="284" y="61"/>
                  </a:lnTo>
                  <a:lnTo>
                    <a:pt x="285" y="62"/>
                  </a:lnTo>
                  <a:lnTo>
                    <a:pt x="285" y="63"/>
                  </a:lnTo>
                  <a:lnTo>
                    <a:pt x="286" y="63"/>
                  </a:lnTo>
                  <a:lnTo>
                    <a:pt x="287" y="63"/>
                  </a:lnTo>
                  <a:lnTo>
                    <a:pt x="288" y="62"/>
                  </a:lnTo>
                  <a:lnTo>
                    <a:pt x="289" y="62"/>
                  </a:lnTo>
                  <a:lnTo>
                    <a:pt x="289" y="63"/>
                  </a:lnTo>
                  <a:lnTo>
                    <a:pt x="289" y="64"/>
                  </a:lnTo>
                  <a:lnTo>
                    <a:pt x="289" y="65"/>
                  </a:lnTo>
                  <a:lnTo>
                    <a:pt x="288" y="66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6" y="71"/>
                  </a:lnTo>
                  <a:lnTo>
                    <a:pt x="286" y="72"/>
                  </a:lnTo>
                  <a:lnTo>
                    <a:pt x="286" y="73"/>
                  </a:lnTo>
                  <a:lnTo>
                    <a:pt x="286" y="74"/>
                  </a:lnTo>
                  <a:lnTo>
                    <a:pt x="285" y="75"/>
                  </a:lnTo>
                  <a:lnTo>
                    <a:pt x="285" y="76"/>
                  </a:lnTo>
                  <a:lnTo>
                    <a:pt x="284" y="76"/>
                  </a:lnTo>
                  <a:lnTo>
                    <a:pt x="284" y="77"/>
                  </a:lnTo>
                  <a:lnTo>
                    <a:pt x="283" y="77"/>
                  </a:lnTo>
                  <a:lnTo>
                    <a:pt x="282" y="77"/>
                  </a:lnTo>
                  <a:lnTo>
                    <a:pt x="282" y="78"/>
                  </a:lnTo>
                  <a:lnTo>
                    <a:pt x="281" y="78"/>
                  </a:lnTo>
                  <a:lnTo>
                    <a:pt x="281" y="79"/>
                  </a:lnTo>
                  <a:lnTo>
                    <a:pt x="281" y="80"/>
                  </a:lnTo>
                  <a:lnTo>
                    <a:pt x="281" y="81"/>
                  </a:lnTo>
                  <a:lnTo>
                    <a:pt x="282" y="81"/>
                  </a:lnTo>
                  <a:lnTo>
                    <a:pt x="282" y="82"/>
                  </a:lnTo>
                  <a:lnTo>
                    <a:pt x="283" y="82"/>
                  </a:lnTo>
                  <a:lnTo>
                    <a:pt x="284" y="82"/>
                  </a:lnTo>
                  <a:lnTo>
                    <a:pt x="285" y="81"/>
                  </a:lnTo>
                  <a:lnTo>
                    <a:pt x="286" y="81"/>
                  </a:lnTo>
                  <a:lnTo>
                    <a:pt x="287" y="81"/>
                  </a:lnTo>
                  <a:lnTo>
                    <a:pt x="287" y="82"/>
                  </a:lnTo>
                  <a:lnTo>
                    <a:pt x="287" y="83"/>
                  </a:lnTo>
                  <a:lnTo>
                    <a:pt x="287" y="84"/>
                  </a:lnTo>
                  <a:lnTo>
                    <a:pt x="287" y="85"/>
                  </a:lnTo>
                  <a:lnTo>
                    <a:pt x="287" y="86"/>
                  </a:lnTo>
                  <a:lnTo>
                    <a:pt x="286" y="88"/>
                  </a:lnTo>
                  <a:lnTo>
                    <a:pt x="286" y="89"/>
                  </a:lnTo>
                  <a:lnTo>
                    <a:pt x="285" y="90"/>
                  </a:lnTo>
                  <a:lnTo>
                    <a:pt x="284" y="91"/>
                  </a:lnTo>
                  <a:lnTo>
                    <a:pt x="283" y="92"/>
                  </a:lnTo>
                  <a:lnTo>
                    <a:pt x="282" y="92"/>
                  </a:lnTo>
                  <a:lnTo>
                    <a:pt x="281" y="91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1"/>
                  </a:lnTo>
                  <a:lnTo>
                    <a:pt x="278" y="93"/>
                  </a:lnTo>
                  <a:lnTo>
                    <a:pt x="278" y="94"/>
                  </a:lnTo>
                  <a:lnTo>
                    <a:pt x="278" y="95"/>
                  </a:lnTo>
                  <a:lnTo>
                    <a:pt x="279" y="96"/>
                  </a:lnTo>
                  <a:lnTo>
                    <a:pt x="279" y="97"/>
                  </a:lnTo>
                  <a:lnTo>
                    <a:pt x="280" y="97"/>
                  </a:lnTo>
                  <a:lnTo>
                    <a:pt x="280" y="98"/>
                  </a:lnTo>
                  <a:lnTo>
                    <a:pt x="281" y="98"/>
                  </a:lnTo>
                  <a:lnTo>
                    <a:pt x="281" y="99"/>
                  </a:lnTo>
                  <a:lnTo>
                    <a:pt x="282" y="99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4" y="100"/>
                  </a:lnTo>
                  <a:lnTo>
                    <a:pt x="285" y="101"/>
                  </a:lnTo>
                  <a:lnTo>
                    <a:pt x="286" y="101"/>
                  </a:lnTo>
                  <a:lnTo>
                    <a:pt x="287" y="101"/>
                  </a:lnTo>
                  <a:lnTo>
                    <a:pt x="288" y="101"/>
                  </a:lnTo>
                  <a:lnTo>
                    <a:pt x="289" y="101"/>
                  </a:lnTo>
                  <a:lnTo>
                    <a:pt x="290" y="101"/>
                  </a:lnTo>
                  <a:lnTo>
                    <a:pt x="291" y="101"/>
                  </a:lnTo>
                  <a:lnTo>
                    <a:pt x="292" y="101"/>
                  </a:lnTo>
                  <a:lnTo>
                    <a:pt x="293" y="101"/>
                  </a:lnTo>
                  <a:lnTo>
                    <a:pt x="293" y="102"/>
                  </a:lnTo>
                  <a:lnTo>
                    <a:pt x="294" y="102"/>
                  </a:lnTo>
                  <a:lnTo>
                    <a:pt x="295" y="103"/>
                  </a:lnTo>
                  <a:lnTo>
                    <a:pt x="297" y="104"/>
                  </a:lnTo>
                  <a:lnTo>
                    <a:pt x="299" y="104"/>
                  </a:lnTo>
                  <a:lnTo>
                    <a:pt x="300" y="105"/>
                  </a:lnTo>
                  <a:lnTo>
                    <a:pt x="301" y="105"/>
                  </a:lnTo>
                  <a:lnTo>
                    <a:pt x="301" y="106"/>
                  </a:lnTo>
                  <a:lnTo>
                    <a:pt x="302" y="106"/>
                  </a:lnTo>
                  <a:lnTo>
                    <a:pt x="302" y="107"/>
                  </a:lnTo>
                  <a:lnTo>
                    <a:pt x="303" y="108"/>
                  </a:lnTo>
                  <a:lnTo>
                    <a:pt x="304" y="108"/>
                  </a:lnTo>
                  <a:lnTo>
                    <a:pt x="304" y="109"/>
                  </a:lnTo>
                  <a:lnTo>
                    <a:pt x="305" y="109"/>
                  </a:lnTo>
                  <a:lnTo>
                    <a:pt x="306" y="109"/>
                  </a:lnTo>
                  <a:lnTo>
                    <a:pt x="307" y="109"/>
                  </a:lnTo>
                  <a:lnTo>
                    <a:pt x="306" y="109"/>
                  </a:lnTo>
                  <a:lnTo>
                    <a:pt x="307" y="109"/>
                  </a:lnTo>
                  <a:lnTo>
                    <a:pt x="308" y="110"/>
                  </a:lnTo>
                  <a:lnTo>
                    <a:pt x="309" y="110"/>
                  </a:lnTo>
                  <a:lnTo>
                    <a:pt x="310" y="110"/>
                  </a:lnTo>
                  <a:lnTo>
                    <a:pt x="311" y="111"/>
                  </a:lnTo>
                  <a:lnTo>
                    <a:pt x="312" y="111"/>
                  </a:lnTo>
                  <a:lnTo>
                    <a:pt x="313" y="111"/>
                  </a:lnTo>
                  <a:lnTo>
                    <a:pt x="316" y="110"/>
                  </a:lnTo>
                  <a:lnTo>
                    <a:pt x="317" y="110"/>
                  </a:lnTo>
                  <a:lnTo>
                    <a:pt x="318" y="109"/>
                  </a:lnTo>
                  <a:lnTo>
                    <a:pt x="319" y="109"/>
                  </a:lnTo>
                  <a:lnTo>
                    <a:pt x="320" y="109"/>
                  </a:lnTo>
                  <a:lnTo>
                    <a:pt x="320" y="108"/>
                  </a:lnTo>
                  <a:lnTo>
                    <a:pt x="321" y="109"/>
                  </a:lnTo>
                  <a:lnTo>
                    <a:pt x="321" y="108"/>
                  </a:lnTo>
                  <a:lnTo>
                    <a:pt x="322" y="108"/>
                  </a:lnTo>
                  <a:lnTo>
                    <a:pt x="323" y="108"/>
                  </a:lnTo>
                  <a:lnTo>
                    <a:pt x="323" y="107"/>
                  </a:lnTo>
                  <a:lnTo>
                    <a:pt x="323" y="106"/>
                  </a:lnTo>
                  <a:lnTo>
                    <a:pt x="324" y="106"/>
                  </a:lnTo>
                  <a:lnTo>
                    <a:pt x="324" y="105"/>
                  </a:lnTo>
                  <a:lnTo>
                    <a:pt x="325" y="105"/>
                  </a:lnTo>
                  <a:lnTo>
                    <a:pt x="326" y="104"/>
                  </a:lnTo>
                  <a:lnTo>
                    <a:pt x="327" y="104"/>
                  </a:lnTo>
                  <a:lnTo>
                    <a:pt x="327" y="103"/>
                  </a:lnTo>
                  <a:lnTo>
                    <a:pt x="327" y="102"/>
                  </a:lnTo>
                  <a:lnTo>
                    <a:pt x="327" y="101"/>
                  </a:lnTo>
                  <a:lnTo>
                    <a:pt x="327" y="100"/>
                  </a:lnTo>
                  <a:lnTo>
                    <a:pt x="327" y="99"/>
                  </a:lnTo>
                  <a:lnTo>
                    <a:pt x="328" y="99"/>
                  </a:lnTo>
                  <a:lnTo>
                    <a:pt x="329" y="99"/>
                  </a:lnTo>
                  <a:lnTo>
                    <a:pt x="330" y="100"/>
                  </a:lnTo>
                  <a:lnTo>
                    <a:pt x="330" y="101"/>
                  </a:lnTo>
                  <a:lnTo>
                    <a:pt x="331" y="101"/>
                  </a:lnTo>
                  <a:lnTo>
                    <a:pt x="331" y="100"/>
                  </a:lnTo>
                  <a:lnTo>
                    <a:pt x="332" y="99"/>
                  </a:lnTo>
                  <a:lnTo>
                    <a:pt x="332" y="98"/>
                  </a:lnTo>
                  <a:lnTo>
                    <a:pt x="332" y="97"/>
                  </a:lnTo>
                  <a:lnTo>
                    <a:pt x="332" y="96"/>
                  </a:lnTo>
                  <a:lnTo>
                    <a:pt x="332" y="95"/>
                  </a:lnTo>
                  <a:lnTo>
                    <a:pt x="332" y="94"/>
                  </a:lnTo>
                  <a:lnTo>
                    <a:pt x="333" y="93"/>
                  </a:lnTo>
                  <a:lnTo>
                    <a:pt x="334" y="93"/>
                  </a:lnTo>
                  <a:lnTo>
                    <a:pt x="335" y="93"/>
                  </a:lnTo>
                  <a:lnTo>
                    <a:pt x="336" y="95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7" y="90"/>
                  </a:lnTo>
                  <a:lnTo>
                    <a:pt x="337" y="89"/>
                  </a:lnTo>
                  <a:lnTo>
                    <a:pt x="337" y="88"/>
                  </a:lnTo>
                  <a:lnTo>
                    <a:pt x="337" y="87"/>
                  </a:lnTo>
                  <a:lnTo>
                    <a:pt x="337" y="86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39" y="87"/>
                  </a:lnTo>
                  <a:lnTo>
                    <a:pt x="340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4" y="88"/>
                  </a:lnTo>
                  <a:lnTo>
                    <a:pt x="344" y="87"/>
                  </a:lnTo>
                  <a:lnTo>
                    <a:pt x="344" y="85"/>
                  </a:lnTo>
                  <a:lnTo>
                    <a:pt x="344" y="84"/>
                  </a:lnTo>
                  <a:lnTo>
                    <a:pt x="344" y="83"/>
                  </a:lnTo>
                  <a:lnTo>
                    <a:pt x="344" y="82"/>
                  </a:lnTo>
                  <a:lnTo>
                    <a:pt x="344" y="81"/>
                  </a:lnTo>
                  <a:lnTo>
                    <a:pt x="345" y="81"/>
                  </a:lnTo>
                  <a:lnTo>
                    <a:pt x="345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48" y="80"/>
                  </a:lnTo>
                  <a:lnTo>
                    <a:pt x="350" y="80"/>
                  </a:lnTo>
                  <a:lnTo>
                    <a:pt x="351" y="80"/>
                  </a:lnTo>
                  <a:lnTo>
                    <a:pt x="352" y="80"/>
                  </a:lnTo>
                  <a:lnTo>
                    <a:pt x="354" y="78"/>
                  </a:lnTo>
                  <a:lnTo>
                    <a:pt x="355" y="78"/>
                  </a:lnTo>
                  <a:lnTo>
                    <a:pt x="355" y="77"/>
                  </a:lnTo>
                  <a:lnTo>
                    <a:pt x="356" y="77"/>
                  </a:lnTo>
                  <a:lnTo>
                    <a:pt x="357" y="76"/>
                  </a:lnTo>
                  <a:lnTo>
                    <a:pt x="357" y="75"/>
                  </a:lnTo>
                  <a:lnTo>
                    <a:pt x="358" y="75"/>
                  </a:lnTo>
                  <a:lnTo>
                    <a:pt x="358" y="73"/>
                  </a:lnTo>
                  <a:lnTo>
                    <a:pt x="359" y="73"/>
                  </a:lnTo>
                  <a:lnTo>
                    <a:pt x="359" y="72"/>
                  </a:lnTo>
                  <a:lnTo>
                    <a:pt x="360" y="71"/>
                  </a:lnTo>
                  <a:lnTo>
                    <a:pt x="361" y="69"/>
                  </a:lnTo>
                  <a:lnTo>
                    <a:pt x="361" y="68"/>
                  </a:lnTo>
                  <a:lnTo>
                    <a:pt x="361" y="67"/>
                  </a:lnTo>
                  <a:lnTo>
                    <a:pt x="362" y="66"/>
                  </a:lnTo>
                  <a:lnTo>
                    <a:pt x="363" y="66"/>
                  </a:lnTo>
                  <a:lnTo>
                    <a:pt x="363" y="65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2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4" y="61"/>
                  </a:lnTo>
                  <a:lnTo>
                    <a:pt x="375" y="62"/>
                  </a:lnTo>
                  <a:lnTo>
                    <a:pt x="377" y="62"/>
                  </a:lnTo>
                  <a:lnTo>
                    <a:pt x="378" y="62"/>
                  </a:lnTo>
                  <a:lnTo>
                    <a:pt x="378" y="63"/>
                  </a:lnTo>
                  <a:lnTo>
                    <a:pt x="380" y="64"/>
                  </a:lnTo>
                  <a:lnTo>
                    <a:pt x="381" y="64"/>
                  </a:lnTo>
                  <a:lnTo>
                    <a:pt x="382" y="65"/>
                  </a:lnTo>
                  <a:lnTo>
                    <a:pt x="383" y="65"/>
                  </a:lnTo>
                  <a:lnTo>
                    <a:pt x="384" y="66"/>
                  </a:lnTo>
                  <a:lnTo>
                    <a:pt x="385" y="66"/>
                  </a:lnTo>
                  <a:lnTo>
                    <a:pt x="385" y="67"/>
                  </a:lnTo>
                  <a:lnTo>
                    <a:pt x="386" y="67"/>
                  </a:lnTo>
                  <a:lnTo>
                    <a:pt x="386" y="68"/>
                  </a:lnTo>
                  <a:lnTo>
                    <a:pt x="387" y="68"/>
                  </a:lnTo>
                  <a:lnTo>
                    <a:pt x="389" y="68"/>
                  </a:lnTo>
                  <a:lnTo>
                    <a:pt x="389" y="69"/>
                  </a:lnTo>
                  <a:lnTo>
                    <a:pt x="390" y="70"/>
                  </a:lnTo>
                  <a:lnTo>
                    <a:pt x="390" y="71"/>
                  </a:lnTo>
                  <a:lnTo>
                    <a:pt x="391" y="71"/>
                  </a:lnTo>
                  <a:lnTo>
                    <a:pt x="392" y="71"/>
                  </a:lnTo>
                  <a:lnTo>
                    <a:pt x="392" y="72"/>
                  </a:lnTo>
                  <a:lnTo>
                    <a:pt x="392" y="73"/>
                  </a:lnTo>
                  <a:lnTo>
                    <a:pt x="393" y="73"/>
                  </a:lnTo>
                  <a:lnTo>
                    <a:pt x="394" y="73"/>
                  </a:lnTo>
                  <a:lnTo>
                    <a:pt x="394" y="74"/>
                  </a:lnTo>
                  <a:lnTo>
                    <a:pt x="395" y="74"/>
                  </a:lnTo>
                  <a:lnTo>
                    <a:pt x="394" y="74"/>
                  </a:lnTo>
                  <a:lnTo>
                    <a:pt x="394" y="75"/>
                  </a:lnTo>
                  <a:lnTo>
                    <a:pt x="394" y="76"/>
                  </a:lnTo>
                  <a:lnTo>
                    <a:pt x="393" y="76"/>
                  </a:lnTo>
                  <a:lnTo>
                    <a:pt x="393" y="77"/>
                  </a:lnTo>
                  <a:lnTo>
                    <a:pt x="392" y="77"/>
                  </a:lnTo>
                  <a:lnTo>
                    <a:pt x="392" y="78"/>
                  </a:lnTo>
                  <a:lnTo>
                    <a:pt x="393" y="79"/>
                  </a:lnTo>
                  <a:lnTo>
                    <a:pt x="393" y="80"/>
                  </a:lnTo>
                  <a:lnTo>
                    <a:pt x="394" y="81"/>
                  </a:lnTo>
                  <a:lnTo>
                    <a:pt x="394" y="82"/>
                  </a:lnTo>
                  <a:lnTo>
                    <a:pt x="393" y="83"/>
                  </a:lnTo>
                  <a:lnTo>
                    <a:pt x="393" y="84"/>
                  </a:lnTo>
                  <a:lnTo>
                    <a:pt x="392" y="84"/>
                  </a:lnTo>
                  <a:lnTo>
                    <a:pt x="392" y="85"/>
                  </a:lnTo>
                  <a:lnTo>
                    <a:pt x="392" y="86"/>
                  </a:lnTo>
                  <a:lnTo>
                    <a:pt x="392" y="87"/>
                  </a:lnTo>
                  <a:lnTo>
                    <a:pt x="393" y="88"/>
                  </a:lnTo>
                  <a:lnTo>
                    <a:pt x="394" y="88"/>
                  </a:lnTo>
                  <a:lnTo>
                    <a:pt x="395" y="89"/>
                  </a:lnTo>
                  <a:lnTo>
                    <a:pt x="395" y="90"/>
                  </a:lnTo>
                  <a:lnTo>
                    <a:pt x="395" y="91"/>
                  </a:lnTo>
                  <a:lnTo>
                    <a:pt x="396" y="91"/>
                  </a:lnTo>
                  <a:lnTo>
                    <a:pt x="397" y="92"/>
                  </a:lnTo>
                  <a:lnTo>
                    <a:pt x="398" y="92"/>
                  </a:lnTo>
                  <a:lnTo>
                    <a:pt x="399" y="91"/>
                  </a:lnTo>
                  <a:lnTo>
                    <a:pt x="400" y="91"/>
                  </a:lnTo>
                  <a:lnTo>
                    <a:pt x="401" y="91"/>
                  </a:lnTo>
                  <a:lnTo>
                    <a:pt x="403" y="91"/>
                  </a:lnTo>
                  <a:lnTo>
                    <a:pt x="404" y="92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6" y="93"/>
                  </a:lnTo>
                  <a:lnTo>
                    <a:pt x="406" y="92"/>
                  </a:lnTo>
                  <a:lnTo>
                    <a:pt x="408" y="91"/>
                  </a:lnTo>
                  <a:lnTo>
                    <a:pt x="409" y="91"/>
                  </a:lnTo>
                  <a:lnTo>
                    <a:pt x="409" y="90"/>
                  </a:lnTo>
                  <a:lnTo>
                    <a:pt x="410" y="90"/>
                  </a:lnTo>
                  <a:lnTo>
                    <a:pt x="412" y="89"/>
                  </a:lnTo>
                  <a:lnTo>
                    <a:pt x="412" y="88"/>
                  </a:lnTo>
                  <a:lnTo>
                    <a:pt x="413" y="88"/>
                  </a:lnTo>
                  <a:lnTo>
                    <a:pt x="414" y="88"/>
                  </a:lnTo>
                  <a:lnTo>
                    <a:pt x="414" y="87"/>
                  </a:lnTo>
                  <a:lnTo>
                    <a:pt x="414" y="88"/>
                  </a:lnTo>
                  <a:lnTo>
                    <a:pt x="415" y="87"/>
                  </a:lnTo>
                  <a:lnTo>
                    <a:pt x="416" y="87"/>
                  </a:lnTo>
                  <a:lnTo>
                    <a:pt x="418" y="86"/>
                  </a:lnTo>
                  <a:lnTo>
                    <a:pt x="419" y="86"/>
                  </a:lnTo>
                  <a:lnTo>
                    <a:pt x="419" y="85"/>
                  </a:lnTo>
                  <a:lnTo>
                    <a:pt x="421" y="84"/>
                  </a:lnTo>
                  <a:lnTo>
                    <a:pt x="422" y="84"/>
                  </a:lnTo>
                  <a:lnTo>
                    <a:pt x="423" y="84"/>
                  </a:lnTo>
                  <a:lnTo>
                    <a:pt x="424" y="85"/>
                  </a:lnTo>
                  <a:lnTo>
                    <a:pt x="425" y="85"/>
                  </a:lnTo>
                  <a:lnTo>
                    <a:pt x="426" y="85"/>
                  </a:lnTo>
                  <a:lnTo>
                    <a:pt x="426" y="86"/>
                  </a:lnTo>
                  <a:lnTo>
                    <a:pt x="426" y="87"/>
                  </a:lnTo>
                  <a:lnTo>
                    <a:pt x="426" y="88"/>
                  </a:lnTo>
                  <a:lnTo>
                    <a:pt x="426" y="90"/>
                  </a:lnTo>
                  <a:lnTo>
                    <a:pt x="426" y="93"/>
                  </a:lnTo>
                  <a:lnTo>
                    <a:pt x="426" y="94"/>
                  </a:lnTo>
                  <a:lnTo>
                    <a:pt x="426" y="96"/>
                  </a:lnTo>
                  <a:lnTo>
                    <a:pt x="426" y="97"/>
                  </a:lnTo>
                  <a:lnTo>
                    <a:pt x="426" y="99"/>
                  </a:lnTo>
                  <a:lnTo>
                    <a:pt x="426" y="104"/>
                  </a:lnTo>
                  <a:lnTo>
                    <a:pt x="426" y="106"/>
                  </a:lnTo>
                  <a:lnTo>
                    <a:pt x="426" y="110"/>
                  </a:lnTo>
                  <a:lnTo>
                    <a:pt x="426" y="116"/>
                  </a:lnTo>
                  <a:lnTo>
                    <a:pt x="426" y="119"/>
                  </a:lnTo>
                  <a:lnTo>
                    <a:pt x="426" y="121"/>
                  </a:lnTo>
                  <a:lnTo>
                    <a:pt x="426" y="123"/>
                  </a:lnTo>
                  <a:lnTo>
                    <a:pt x="426" y="125"/>
                  </a:lnTo>
                  <a:lnTo>
                    <a:pt x="426" y="127"/>
                  </a:lnTo>
                  <a:lnTo>
                    <a:pt x="426" y="131"/>
                  </a:lnTo>
                  <a:lnTo>
                    <a:pt x="426" y="134"/>
                  </a:lnTo>
                  <a:lnTo>
                    <a:pt x="427" y="136"/>
                  </a:lnTo>
                  <a:lnTo>
                    <a:pt x="427" y="137"/>
                  </a:lnTo>
                  <a:lnTo>
                    <a:pt x="427" y="138"/>
                  </a:lnTo>
                  <a:lnTo>
                    <a:pt x="427" y="142"/>
                  </a:lnTo>
                  <a:lnTo>
                    <a:pt x="427" y="143"/>
                  </a:lnTo>
                  <a:lnTo>
                    <a:pt x="427" y="144"/>
                  </a:lnTo>
                  <a:lnTo>
                    <a:pt x="427" y="148"/>
                  </a:lnTo>
                  <a:lnTo>
                    <a:pt x="427" y="149"/>
                  </a:lnTo>
                  <a:lnTo>
                    <a:pt x="427" y="154"/>
                  </a:lnTo>
                  <a:lnTo>
                    <a:pt x="427" y="156"/>
                  </a:lnTo>
                  <a:lnTo>
                    <a:pt x="427" y="158"/>
                  </a:lnTo>
                  <a:lnTo>
                    <a:pt x="427" y="162"/>
                  </a:lnTo>
                  <a:lnTo>
                    <a:pt x="427" y="163"/>
                  </a:lnTo>
                  <a:lnTo>
                    <a:pt x="427" y="165"/>
                  </a:lnTo>
                  <a:lnTo>
                    <a:pt x="427" y="167"/>
                  </a:lnTo>
                  <a:lnTo>
                    <a:pt x="427" y="168"/>
                  </a:lnTo>
                  <a:lnTo>
                    <a:pt x="427" y="171"/>
                  </a:lnTo>
                  <a:lnTo>
                    <a:pt x="427" y="174"/>
                  </a:lnTo>
                  <a:lnTo>
                    <a:pt x="427" y="176"/>
                  </a:lnTo>
                  <a:lnTo>
                    <a:pt x="427" y="177"/>
                  </a:lnTo>
                  <a:lnTo>
                    <a:pt x="428" y="181"/>
                  </a:lnTo>
                  <a:lnTo>
                    <a:pt x="428" y="184"/>
                  </a:lnTo>
                  <a:lnTo>
                    <a:pt x="428" y="186"/>
                  </a:lnTo>
                  <a:lnTo>
                    <a:pt x="428" y="190"/>
                  </a:lnTo>
                  <a:lnTo>
                    <a:pt x="428" y="191"/>
                  </a:lnTo>
                  <a:lnTo>
                    <a:pt x="428" y="196"/>
                  </a:lnTo>
                  <a:lnTo>
                    <a:pt x="428" y="199"/>
                  </a:lnTo>
                  <a:lnTo>
                    <a:pt x="428" y="200"/>
                  </a:lnTo>
                  <a:lnTo>
                    <a:pt x="428" y="204"/>
                  </a:lnTo>
                  <a:lnTo>
                    <a:pt x="428" y="205"/>
                  </a:lnTo>
                  <a:lnTo>
                    <a:pt x="428" y="207"/>
                  </a:lnTo>
                  <a:lnTo>
                    <a:pt x="428" y="210"/>
                  </a:lnTo>
                  <a:lnTo>
                    <a:pt x="428" y="214"/>
                  </a:lnTo>
                  <a:lnTo>
                    <a:pt x="428" y="215"/>
                  </a:lnTo>
                  <a:lnTo>
                    <a:pt x="428" y="217"/>
                  </a:lnTo>
                  <a:lnTo>
                    <a:pt x="428" y="220"/>
                  </a:lnTo>
                  <a:lnTo>
                    <a:pt x="428" y="221"/>
                  </a:lnTo>
                  <a:lnTo>
                    <a:pt x="428" y="222"/>
                  </a:lnTo>
                  <a:lnTo>
                    <a:pt x="428" y="225"/>
                  </a:lnTo>
                  <a:lnTo>
                    <a:pt x="428" y="226"/>
                  </a:lnTo>
                  <a:lnTo>
                    <a:pt x="428" y="229"/>
                  </a:lnTo>
                  <a:lnTo>
                    <a:pt x="428" y="230"/>
                  </a:lnTo>
                  <a:lnTo>
                    <a:pt x="428" y="231"/>
                  </a:lnTo>
                  <a:lnTo>
                    <a:pt x="428" y="232"/>
                  </a:lnTo>
                  <a:lnTo>
                    <a:pt x="428" y="234"/>
                  </a:lnTo>
                  <a:lnTo>
                    <a:pt x="429" y="236"/>
                  </a:lnTo>
                  <a:lnTo>
                    <a:pt x="429" y="237"/>
                  </a:lnTo>
                  <a:lnTo>
                    <a:pt x="429" y="238"/>
                  </a:lnTo>
                  <a:lnTo>
                    <a:pt x="429" y="239"/>
                  </a:lnTo>
                  <a:lnTo>
                    <a:pt x="429" y="243"/>
                  </a:lnTo>
                  <a:lnTo>
                    <a:pt x="429" y="246"/>
                  </a:lnTo>
                  <a:lnTo>
                    <a:pt x="429" y="247"/>
                  </a:lnTo>
                  <a:lnTo>
                    <a:pt x="429" y="250"/>
                  </a:lnTo>
                  <a:lnTo>
                    <a:pt x="429" y="252"/>
                  </a:lnTo>
                  <a:lnTo>
                    <a:pt x="428" y="252"/>
                  </a:lnTo>
                  <a:lnTo>
                    <a:pt x="425" y="252"/>
                  </a:lnTo>
                  <a:lnTo>
                    <a:pt x="422" y="253"/>
                  </a:lnTo>
                  <a:lnTo>
                    <a:pt x="420" y="253"/>
                  </a:lnTo>
                  <a:lnTo>
                    <a:pt x="418" y="253"/>
                  </a:lnTo>
                  <a:lnTo>
                    <a:pt x="416" y="253"/>
                  </a:lnTo>
                  <a:lnTo>
                    <a:pt x="415" y="253"/>
                  </a:lnTo>
                  <a:lnTo>
                    <a:pt x="414" y="253"/>
                  </a:lnTo>
                  <a:lnTo>
                    <a:pt x="412" y="253"/>
                  </a:lnTo>
                  <a:lnTo>
                    <a:pt x="407" y="253"/>
                  </a:lnTo>
                  <a:lnTo>
                    <a:pt x="406" y="253"/>
                  </a:lnTo>
                  <a:lnTo>
                    <a:pt x="405" y="253"/>
                  </a:lnTo>
                  <a:lnTo>
                    <a:pt x="402" y="253"/>
                  </a:lnTo>
                  <a:lnTo>
                    <a:pt x="401" y="253"/>
                  </a:lnTo>
                  <a:lnTo>
                    <a:pt x="397" y="253"/>
                  </a:lnTo>
                  <a:lnTo>
                    <a:pt x="395" y="253"/>
                  </a:lnTo>
                  <a:lnTo>
                    <a:pt x="393" y="253"/>
                  </a:lnTo>
                  <a:lnTo>
                    <a:pt x="392" y="253"/>
                  </a:lnTo>
                  <a:lnTo>
                    <a:pt x="391" y="253"/>
                  </a:lnTo>
                  <a:lnTo>
                    <a:pt x="390" y="253"/>
                  </a:lnTo>
                  <a:lnTo>
                    <a:pt x="388" y="253"/>
                  </a:lnTo>
                  <a:lnTo>
                    <a:pt x="385" y="254"/>
                  </a:lnTo>
                  <a:lnTo>
                    <a:pt x="384" y="254"/>
                  </a:lnTo>
                  <a:lnTo>
                    <a:pt x="383" y="254"/>
                  </a:lnTo>
                  <a:lnTo>
                    <a:pt x="381" y="254"/>
                  </a:lnTo>
                  <a:lnTo>
                    <a:pt x="380" y="254"/>
                  </a:lnTo>
                  <a:lnTo>
                    <a:pt x="372" y="254"/>
                  </a:lnTo>
                  <a:lnTo>
                    <a:pt x="371" y="254"/>
                  </a:lnTo>
                  <a:lnTo>
                    <a:pt x="370" y="254"/>
                  </a:lnTo>
                  <a:lnTo>
                    <a:pt x="367" y="254"/>
                  </a:lnTo>
                  <a:lnTo>
                    <a:pt x="366" y="254"/>
                  </a:lnTo>
                  <a:lnTo>
                    <a:pt x="365" y="254"/>
                  </a:lnTo>
                  <a:lnTo>
                    <a:pt x="362" y="254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6" y="254"/>
                  </a:lnTo>
                  <a:lnTo>
                    <a:pt x="351" y="254"/>
                  </a:lnTo>
                  <a:lnTo>
                    <a:pt x="350" y="254"/>
                  </a:lnTo>
                  <a:lnTo>
                    <a:pt x="348" y="254"/>
                  </a:lnTo>
                  <a:lnTo>
                    <a:pt x="347" y="254"/>
                  </a:lnTo>
                  <a:lnTo>
                    <a:pt x="346" y="254"/>
                  </a:lnTo>
                  <a:lnTo>
                    <a:pt x="345" y="254"/>
                  </a:lnTo>
                  <a:lnTo>
                    <a:pt x="344" y="254"/>
                  </a:lnTo>
                  <a:lnTo>
                    <a:pt x="343" y="254"/>
                  </a:lnTo>
                  <a:lnTo>
                    <a:pt x="342" y="254"/>
                  </a:lnTo>
                  <a:lnTo>
                    <a:pt x="340" y="254"/>
                  </a:lnTo>
                  <a:lnTo>
                    <a:pt x="339" y="254"/>
                  </a:lnTo>
                  <a:lnTo>
                    <a:pt x="338" y="254"/>
                  </a:lnTo>
                  <a:lnTo>
                    <a:pt x="337" y="254"/>
                  </a:lnTo>
                  <a:lnTo>
                    <a:pt x="334" y="254"/>
                  </a:lnTo>
                  <a:lnTo>
                    <a:pt x="333" y="254"/>
                  </a:lnTo>
                  <a:lnTo>
                    <a:pt x="331" y="254"/>
                  </a:lnTo>
                  <a:lnTo>
                    <a:pt x="330" y="254"/>
                  </a:lnTo>
                  <a:lnTo>
                    <a:pt x="328" y="254"/>
                  </a:lnTo>
                  <a:lnTo>
                    <a:pt x="327" y="254"/>
                  </a:lnTo>
                  <a:lnTo>
                    <a:pt x="326" y="254"/>
                  </a:lnTo>
                  <a:lnTo>
                    <a:pt x="323" y="254"/>
                  </a:lnTo>
                  <a:lnTo>
                    <a:pt x="321" y="254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3" y="254"/>
                  </a:lnTo>
                  <a:lnTo>
                    <a:pt x="311" y="254"/>
                  </a:lnTo>
                  <a:lnTo>
                    <a:pt x="309" y="254"/>
                  </a:lnTo>
                  <a:lnTo>
                    <a:pt x="305" y="254"/>
                  </a:lnTo>
                  <a:lnTo>
                    <a:pt x="303" y="254"/>
                  </a:lnTo>
                  <a:lnTo>
                    <a:pt x="301" y="254"/>
                  </a:lnTo>
                  <a:lnTo>
                    <a:pt x="301" y="255"/>
                  </a:lnTo>
                  <a:lnTo>
                    <a:pt x="301" y="259"/>
                  </a:lnTo>
                  <a:lnTo>
                    <a:pt x="301" y="261"/>
                  </a:lnTo>
                  <a:lnTo>
                    <a:pt x="301" y="262"/>
                  </a:lnTo>
                  <a:lnTo>
                    <a:pt x="301" y="267"/>
                  </a:lnTo>
                  <a:lnTo>
                    <a:pt x="301" y="269"/>
                  </a:lnTo>
                  <a:lnTo>
                    <a:pt x="301" y="270"/>
                  </a:lnTo>
                  <a:lnTo>
                    <a:pt x="301" y="272"/>
                  </a:lnTo>
                  <a:lnTo>
                    <a:pt x="301" y="274"/>
                  </a:lnTo>
                  <a:lnTo>
                    <a:pt x="301" y="275"/>
                  </a:lnTo>
                  <a:lnTo>
                    <a:pt x="301" y="276"/>
                  </a:lnTo>
                  <a:lnTo>
                    <a:pt x="301" y="279"/>
                  </a:lnTo>
                  <a:lnTo>
                    <a:pt x="301" y="281"/>
                  </a:lnTo>
                  <a:lnTo>
                    <a:pt x="301" y="289"/>
                  </a:lnTo>
                  <a:lnTo>
                    <a:pt x="301" y="292"/>
                  </a:lnTo>
                  <a:lnTo>
                    <a:pt x="301" y="293"/>
                  </a:lnTo>
                  <a:lnTo>
                    <a:pt x="301" y="298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8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92650" y="2722563"/>
              <a:ext cx="773112" cy="925512"/>
            </a:xfrm>
            <a:custGeom>
              <a:avLst/>
              <a:gdLst>
                <a:gd name="T0" fmla="*/ 2147483647 w 526"/>
                <a:gd name="T1" fmla="*/ 2147483647 h 652"/>
                <a:gd name="T2" fmla="*/ 2147483647 w 526"/>
                <a:gd name="T3" fmla="*/ 2147483647 h 652"/>
                <a:gd name="T4" fmla="*/ 2147483647 w 526"/>
                <a:gd name="T5" fmla="*/ 2147483647 h 652"/>
                <a:gd name="T6" fmla="*/ 2147483647 w 526"/>
                <a:gd name="T7" fmla="*/ 2147483647 h 652"/>
                <a:gd name="T8" fmla="*/ 2147483647 w 526"/>
                <a:gd name="T9" fmla="*/ 2147483647 h 652"/>
                <a:gd name="T10" fmla="*/ 2147483647 w 526"/>
                <a:gd name="T11" fmla="*/ 2147483647 h 652"/>
                <a:gd name="T12" fmla="*/ 2147483647 w 526"/>
                <a:gd name="T13" fmla="*/ 2147483647 h 652"/>
                <a:gd name="T14" fmla="*/ 2147483647 w 526"/>
                <a:gd name="T15" fmla="*/ 2147483647 h 652"/>
                <a:gd name="T16" fmla="*/ 2147483647 w 526"/>
                <a:gd name="T17" fmla="*/ 2147483647 h 652"/>
                <a:gd name="T18" fmla="*/ 2147483647 w 526"/>
                <a:gd name="T19" fmla="*/ 2147483647 h 652"/>
                <a:gd name="T20" fmla="*/ 2147483647 w 526"/>
                <a:gd name="T21" fmla="*/ 2147483647 h 652"/>
                <a:gd name="T22" fmla="*/ 2147483647 w 526"/>
                <a:gd name="T23" fmla="*/ 2147483647 h 652"/>
                <a:gd name="T24" fmla="*/ 2147483647 w 526"/>
                <a:gd name="T25" fmla="*/ 2147483647 h 652"/>
                <a:gd name="T26" fmla="*/ 2147483647 w 526"/>
                <a:gd name="T27" fmla="*/ 2147483647 h 652"/>
                <a:gd name="T28" fmla="*/ 2147483647 w 526"/>
                <a:gd name="T29" fmla="*/ 2147483647 h 652"/>
                <a:gd name="T30" fmla="*/ 2147483647 w 526"/>
                <a:gd name="T31" fmla="*/ 2147483647 h 652"/>
                <a:gd name="T32" fmla="*/ 2147483647 w 526"/>
                <a:gd name="T33" fmla="*/ 2147483647 h 652"/>
                <a:gd name="T34" fmla="*/ 2147483647 w 526"/>
                <a:gd name="T35" fmla="*/ 2147483647 h 652"/>
                <a:gd name="T36" fmla="*/ 2147483647 w 526"/>
                <a:gd name="T37" fmla="*/ 2147483647 h 652"/>
                <a:gd name="T38" fmla="*/ 2147483647 w 526"/>
                <a:gd name="T39" fmla="*/ 2147483647 h 652"/>
                <a:gd name="T40" fmla="*/ 2147483647 w 526"/>
                <a:gd name="T41" fmla="*/ 2147483647 h 652"/>
                <a:gd name="T42" fmla="*/ 2147483647 w 526"/>
                <a:gd name="T43" fmla="*/ 2147483647 h 652"/>
                <a:gd name="T44" fmla="*/ 2147483647 w 526"/>
                <a:gd name="T45" fmla="*/ 2147483647 h 652"/>
                <a:gd name="T46" fmla="*/ 2147483647 w 526"/>
                <a:gd name="T47" fmla="*/ 2147483647 h 652"/>
                <a:gd name="T48" fmla="*/ 2147483647 w 526"/>
                <a:gd name="T49" fmla="*/ 2147483647 h 652"/>
                <a:gd name="T50" fmla="*/ 2147483647 w 526"/>
                <a:gd name="T51" fmla="*/ 2147483647 h 652"/>
                <a:gd name="T52" fmla="*/ 2147483647 w 526"/>
                <a:gd name="T53" fmla="*/ 2147483647 h 652"/>
                <a:gd name="T54" fmla="*/ 2147483647 w 526"/>
                <a:gd name="T55" fmla="*/ 2147483647 h 652"/>
                <a:gd name="T56" fmla="*/ 2147483647 w 526"/>
                <a:gd name="T57" fmla="*/ 2147483647 h 652"/>
                <a:gd name="T58" fmla="*/ 2147483647 w 526"/>
                <a:gd name="T59" fmla="*/ 2147483647 h 652"/>
                <a:gd name="T60" fmla="*/ 2147483647 w 526"/>
                <a:gd name="T61" fmla="*/ 2147483647 h 652"/>
                <a:gd name="T62" fmla="*/ 2147483647 w 526"/>
                <a:gd name="T63" fmla="*/ 2147483647 h 652"/>
                <a:gd name="T64" fmla="*/ 2147483647 w 526"/>
                <a:gd name="T65" fmla="*/ 2147483647 h 652"/>
                <a:gd name="T66" fmla="*/ 2147483647 w 526"/>
                <a:gd name="T67" fmla="*/ 2147483647 h 652"/>
                <a:gd name="T68" fmla="*/ 2147483647 w 526"/>
                <a:gd name="T69" fmla="*/ 2147483647 h 652"/>
                <a:gd name="T70" fmla="*/ 2147483647 w 526"/>
                <a:gd name="T71" fmla="*/ 2147483647 h 652"/>
                <a:gd name="T72" fmla="*/ 2147483647 w 526"/>
                <a:gd name="T73" fmla="*/ 2147483647 h 652"/>
                <a:gd name="T74" fmla="*/ 2147483647 w 526"/>
                <a:gd name="T75" fmla="*/ 2147483647 h 652"/>
                <a:gd name="T76" fmla="*/ 2147483647 w 526"/>
                <a:gd name="T77" fmla="*/ 2147483647 h 652"/>
                <a:gd name="T78" fmla="*/ 2147483647 w 526"/>
                <a:gd name="T79" fmla="*/ 2147483647 h 652"/>
                <a:gd name="T80" fmla="*/ 2147483647 w 526"/>
                <a:gd name="T81" fmla="*/ 2147483647 h 652"/>
                <a:gd name="T82" fmla="*/ 2147483647 w 526"/>
                <a:gd name="T83" fmla="*/ 2147483647 h 652"/>
                <a:gd name="T84" fmla="*/ 2147483647 w 526"/>
                <a:gd name="T85" fmla="*/ 2147483647 h 652"/>
                <a:gd name="T86" fmla="*/ 2147483647 w 526"/>
                <a:gd name="T87" fmla="*/ 2147483647 h 652"/>
                <a:gd name="T88" fmla="*/ 2147483647 w 526"/>
                <a:gd name="T89" fmla="*/ 2147483647 h 652"/>
                <a:gd name="T90" fmla="*/ 2147483647 w 526"/>
                <a:gd name="T91" fmla="*/ 2147483647 h 652"/>
                <a:gd name="T92" fmla="*/ 2147483647 w 526"/>
                <a:gd name="T93" fmla="*/ 2147483647 h 652"/>
                <a:gd name="T94" fmla="*/ 2147483647 w 526"/>
                <a:gd name="T95" fmla="*/ 2147483647 h 652"/>
                <a:gd name="T96" fmla="*/ 2147483647 w 526"/>
                <a:gd name="T97" fmla="*/ 2147483647 h 652"/>
                <a:gd name="T98" fmla="*/ 2147483647 w 526"/>
                <a:gd name="T99" fmla="*/ 2147483647 h 652"/>
                <a:gd name="T100" fmla="*/ 2147483647 w 526"/>
                <a:gd name="T101" fmla="*/ 2147483647 h 652"/>
                <a:gd name="T102" fmla="*/ 2147483647 w 526"/>
                <a:gd name="T103" fmla="*/ 2147483647 h 652"/>
                <a:gd name="T104" fmla="*/ 2147483647 w 526"/>
                <a:gd name="T105" fmla="*/ 2147483647 h 652"/>
                <a:gd name="T106" fmla="*/ 2147483647 w 526"/>
                <a:gd name="T107" fmla="*/ 2147483647 h 652"/>
                <a:gd name="T108" fmla="*/ 2147483647 w 526"/>
                <a:gd name="T109" fmla="*/ 2147483647 h 652"/>
                <a:gd name="T110" fmla="*/ 2147483647 w 526"/>
                <a:gd name="T111" fmla="*/ 2147483647 h 652"/>
                <a:gd name="T112" fmla="*/ 2147483647 w 526"/>
                <a:gd name="T113" fmla="*/ 2147483647 h 652"/>
                <a:gd name="T114" fmla="*/ 2147483647 w 526"/>
                <a:gd name="T115" fmla="*/ 2147483647 h 652"/>
                <a:gd name="T116" fmla="*/ 2147483647 w 526"/>
                <a:gd name="T117" fmla="*/ 2147483647 h 652"/>
                <a:gd name="T118" fmla="*/ 2147483647 w 526"/>
                <a:gd name="T119" fmla="*/ 2147483647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652"/>
                <a:gd name="T182" fmla="*/ 526 w 526"/>
                <a:gd name="T183" fmla="*/ 652 h 6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652">
                  <a:moveTo>
                    <a:pt x="526" y="0"/>
                  </a:moveTo>
                  <a:lnTo>
                    <a:pt x="526" y="1"/>
                  </a:lnTo>
                  <a:lnTo>
                    <a:pt x="526" y="3"/>
                  </a:lnTo>
                  <a:lnTo>
                    <a:pt x="526" y="7"/>
                  </a:lnTo>
                  <a:lnTo>
                    <a:pt x="526" y="8"/>
                  </a:lnTo>
                  <a:lnTo>
                    <a:pt x="526" y="9"/>
                  </a:lnTo>
                  <a:lnTo>
                    <a:pt x="526" y="10"/>
                  </a:lnTo>
                  <a:lnTo>
                    <a:pt x="526" y="11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26" y="14"/>
                  </a:lnTo>
                  <a:lnTo>
                    <a:pt x="526" y="15"/>
                  </a:lnTo>
                  <a:lnTo>
                    <a:pt x="526" y="16"/>
                  </a:lnTo>
                  <a:lnTo>
                    <a:pt x="526" y="18"/>
                  </a:lnTo>
                  <a:lnTo>
                    <a:pt x="526" y="19"/>
                  </a:lnTo>
                  <a:lnTo>
                    <a:pt x="526" y="24"/>
                  </a:lnTo>
                  <a:lnTo>
                    <a:pt x="526" y="26"/>
                  </a:lnTo>
                  <a:lnTo>
                    <a:pt x="526" y="27"/>
                  </a:lnTo>
                  <a:lnTo>
                    <a:pt x="526" y="29"/>
                  </a:lnTo>
                  <a:lnTo>
                    <a:pt x="526" y="30"/>
                  </a:lnTo>
                  <a:lnTo>
                    <a:pt x="526" y="31"/>
                  </a:lnTo>
                  <a:lnTo>
                    <a:pt x="526" y="35"/>
                  </a:lnTo>
                  <a:lnTo>
                    <a:pt x="526" y="37"/>
                  </a:lnTo>
                  <a:lnTo>
                    <a:pt x="526" y="38"/>
                  </a:lnTo>
                  <a:lnTo>
                    <a:pt x="526" y="40"/>
                  </a:lnTo>
                  <a:lnTo>
                    <a:pt x="526" y="41"/>
                  </a:lnTo>
                  <a:lnTo>
                    <a:pt x="526" y="44"/>
                  </a:lnTo>
                  <a:lnTo>
                    <a:pt x="526" y="46"/>
                  </a:lnTo>
                  <a:lnTo>
                    <a:pt x="526" y="47"/>
                  </a:lnTo>
                  <a:lnTo>
                    <a:pt x="526" y="48"/>
                  </a:lnTo>
                  <a:lnTo>
                    <a:pt x="526" y="50"/>
                  </a:lnTo>
                  <a:lnTo>
                    <a:pt x="526" y="51"/>
                  </a:lnTo>
                  <a:lnTo>
                    <a:pt x="526" y="53"/>
                  </a:lnTo>
                  <a:lnTo>
                    <a:pt x="526" y="54"/>
                  </a:lnTo>
                  <a:lnTo>
                    <a:pt x="526" y="55"/>
                  </a:lnTo>
                  <a:lnTo>
                    <a:pt x="526" y="56"/>
                  </a:lnTo>
                  <a:lnTo>
                    <a:pt x="526" y="57"/>
                  </a:lnTo>
                  <a:lnTo>
                    <a:pt x="526" y="58"/>
                  </a:lnTo>
                  <a:lnTo>
                    <a:pt x="526" y="59"/>
                  </a:lnTo>
                  <a:lnTo>
                    <a:pt x="526" y="60"/>
                  </a:lnTo>
                  <a:lnTo>
                    <a:pt x="526" y="61"/>
                  </a:lnTo>
                  <a:lnTo>
                    <a:pt x="526" y="62"/>
                  </a:lnTo>
                  <a:lnTo>
                    <a:pt x="526" y="63"/>
                  </a:lnTo>
                  <a:lnTo>
                    <a:pt x="526" y="66"/>
                  </a:lnTo>
                  <a:lnTo>
                    <a:pt x="526" y="68"/>
                  </a:lnTo>
                  <a:lnTo>
                    <a:pt x="526" y="70"/>
                  </a:lnTo>
                  <a:lnTo>
                    <a:pt x="526" y="71"/>
                  </a:lnTo>
                  <a:lnTo>
                    <a:pt x="526" y="72"/>
                  </a:lnTo>
                  <a:lnTo>
                    <a:pt x="526" y="73"/>
                  </a:lnTo>
                  <a:lnTo>
                    <a:pt x="526" y="74"/>
                  </a:lnTo>
                  <a:lnTo>
                    <a:pt x="526" y="76"/>
                  </a:lnTo>
                  <a:lnTo>
                    <a:pt x="526" y="77"/>
                  </a:lnTo>
                  <a:lnTo>
                    <a:pt x="526" y="78"/>
                  </a:lnTo>
                  <a:lnTo>
                    <a:pt x="526" y="79"/>
                  </a:lnTo>
                  <a:lnTo>
                    <a:pt x="526" y="80"/>
                  </a:lnTo>
                  <a:lnTo>
                    <a:pt x="526" y="81"/>
                  </a:lnTo>
                  <a:lnTo>
                    <a:pt x="526" y="82"/>
                  </a:lnTo>
                  <a:lnTo>
                    <a:pt x="526" y="84"/>
                  </a:lnTo>
                  <a:lnTo>
                    <a:pt x="526" y="85"/>
                  </a:lnTo>
                  <a:lnTo>
                    <a:pt x="526" y="87"/>
                  </a:lnTo>
                  <a:lnTo>
                    <a:pt x="526" y="89"/>
                  </a:lnTo>
                  <a:lnTo>
                    <a:pt x="526" y="90"/>
                  </a:lnTo>
                  <a:lnTo>
                    <a:pt x="526" y="91"/>
                  </a:lnTo>
                  <a:lnTo>
                    <a:pt x="526" y="94"/>
                  </a:lnTo>
                  <a:lnTo>
                    <a:pt x="526" y="96"/>
                  </a:lnTo>
                  <a:lnTo>
                    <a:pt x="524" y="96"/>
                  </a:lnTo>
                  <a:lnTo>
                    <a:pt x="522" y="96"/>
                  </a:lnTo>
                  <a:lnTo>
                    <a:pt x="521" y="96"/>
                  </a:lnTo>
                  <a:lnTo>
                    <a:pt x="519" y="96"/>
                  </a:lnTo>
                  <a:lnTo>
                    <a:pt x="517" y="96"/>
                  </a:lnTo>
                  <a:lnTo>
                    <a:pt x="514" y="96"/>
                  </a:lnTo>
                  <a:lnTo>
                    <a:pt x="513" y="96"/>
                  </a:lnTo>
                  <a:lnTo>
                    <a:pt x="511" y="96"/>
                  </a:lnTo>
                  <a:lnTo>
                    <a:pt x="508" y="96"/>
                  </a:lnTo>
                  <a:lnTo>
                    <a:pt x="507" y="96"/>
                  </a:lnTo>
                  <a:lnTo>
                    <a:pt x="506" y="96"/>
                  </a:lnTo>
                  <a:lnTo>
                    <a:pt x="505" y="96"/>
                  </a:lnTo>
                  <a:lnTo>
                    <a:pt x="503" y="96"/>
                  </a:lnTo>
                  <a:lnTo>
                    <a:pt x="502" y="96"/>
                  </a:lnTo>
                  <a:lnTo>
                    <a:pt x="499" y="96"/>
                  </a:lnTo>
                  <a:lnTo>
                    <a:pt x="496" y="96"/>
                  </a:lnTo>
                  <a:lnTo>
                    <a:pt x="492" y="96"/>
                  </a:lnTo>
                  <a:lnTo>
                    <a:pt x="487" y="96"/>
                  </a:lnTo>
                  <a:lnTo>
                    <a:pt x="486" y="96"/>
                  </a:lnTo>
                  <a:lnTo>
                    <a:pt x="484" y="96"/>
                  </a:lnTo>
                  <a:lnTo>
                    <a:pt x="483" y="96"/>
                  </a:lnTo>
                  <a:lnTo>
                    <a:pt x="478" y="96"/>
                  </a:lnTo>
                  <a:lnTo>
                    <a:pt x="471" y="96"/>
                  </a:lnTo>
                  <a:lnTo>
                    <a:pt x="469" y="96"/>
                  </a:lnTo>
                  <a:lnTo>
                    <a:pt x="465" y="96"/>
                  </a:lnTo>
                  <a:lnTo>
                    <a:pt x="464" y="96"/>
                  </a:lnTo>
                  <a:lnTo>
                    <a:pt x="461" y="96"/>
                  </a:lnTo>
                  <a:lnTo>
                    <a:pt x="458" y="96"/>
                  </a:lnTo>
                  <a:lnTo>
                    <a:pt x="456" y="96"/>
                  </a:lnTo>
                  <a:lnTo>
                    <a:pt x="454" y="96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0" y="96"/>
                  </a:lnTo>
                  <a:lnTo>
                    <a:pt x="445" y="96"/>
                  </a:lnTo>
                  <a:lnTo>
                    <a:pt x="444" y="96"/>
                  </a:lnTo>
                  <a:lnTo>
                    <a:pt x="442" y="96"/>
                  </a:lnTo>
                  <a:lnTo>
                    <a:pt x="441" y="96"/>
                  </a:lnTo>
                  <a:lnTo>
                    <a:pt x="437" y="96"/>
                  </a:lnTo>
                  <a:lnTo>
                    <a:pt x="436" y="96"/>
                  </a:lnTo>
                  <a:lnTo>
                    <a:pt x="434" y="96"/>
                  </a:lnTo>
                  <a:lnTo>
                    <a:pt x="431" y="96"/>
                  </a:lnTo>
                  <a:lnTo>
                    <a:pt x="430" y="96"/>
                  </a:lnTo>
                  <a:lnTo>
                    <a:pt x="429" y="96"/>
                  </a:lnTo>
                  <a:lnTo>
                    <a:pt x="428" y="96"/>
                  </a:lnTo>
                  <a:lnTo>
                    <a:pt x="424" y="96"/>
                  </a:lnTo>
                  <a:lnTo>
                    <a:pt x="421" y="96"/>
                  </a:lnTo>
                  <a:lnTo>
                    <a:pt x="415" y="96"/>
                  </a:lnTo>
                  <a:lnTo>
                    <a:pt x="414" y="96"/>
                  </a:lnTo>
                  <a:lnTo>
                    <a:pt x="411" y="96"/>
                  </a:lnTo>
                  <a:lnTo>
                    <a:pt x="410" y="96"/>
                  </a:lnTo>
                  <a:lnTo>
                    <a:pt x="408" y="96"/>
                  </a:lnTo>
                  <a:lnTo>
                    <a:pt x="406" y="96"/>
                  </a:lnTo>
                  <a:lnTo>
                    <a:pt x="404" y="96"/>
                  </a:lnTo>
                  <a:lnTo>
                    <a:pt x="400" y="96"/>
                  </a:lnTo>
                  <a:lnTo>
                    <a:pt x="397" y="96"/>
                  </a:lnTo>
                  <a:lnTo>
                    <a:pt x="395" y="96"/>
                  </a:lnTo>
                  <a:lnTo>
                    <a:pt x="390" y="96"/>
                  </a:lnTo>
                  <a:lnTo>
                    <a:pt x="379" y="96"/>
                  </a:lnTo>
                  <a:lnTo>
                    <a:pt x="377" y="96"/>
                  </a:lnTo>
                  <a:lnTo>
                    <a:pt x="375" y="96"/>
                  </a:lnTo>
                  <a:lnTo>
                    <a:pt x="375" y="98"/>
                  </a:lnTo>
                  <a:lnTo>
                    <a:pt x="375" y="99"/>
                  </a:lnTo>
                  <a:lnTo>
                    <a:pt x="375" y="100"/>
                  </a:lnTo>
                  <a:lnTo>
                    <a:pt x="375" y="103"/>
                  </a:lnTo>
                  <a:lnTo>
                    <a:pt x="375" y="105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5" y="108"/>
                  </a:lnTo>
                  <a:lnTo>
                    <a:pt x="375" y="110"/>
                  </a:lnTo>
                  <a:lnTo>
                    <a:pt x="375" y="114"/>
                  </a:lnTo>
                  <a:lnTo>
                    <a:pt x="375" y="115"/>
                  </a:lnTo>
                  <a:lnTo>
                    <a:pt x="375" y="116"/>
                  </a:lnTo>
                  <a:lnTo>
                    <a:pt x="373" y="116"/>
                  </a:lnTo>
                  <a:lnTo>
                    <a:pt x="372" y="116"/>
                  </a:lnTo>
                  <a:lnTo>
                    <a:pt x="371" y="116"/>
                  </a:lnTo>
                  <a:lnTo>
                    <a:pt x="365" y="116"/>
                  </a:lnTo>
                  <a:lnTo>
                    <a:pt x="361" y="116"/>
                  </a:lnTo>
                  <a:lnTo>
                    <a:pt x="360" y="116"/>
                  </a:lnTo>
                  <a:lnTo>
                    <a:pt x="359" y="116"/>
                  </a:lnTo>
                  <a:lnTo>
                    <a:pt x="356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0" y="116"/>
                  </a:lnTo>
                  <a:lnTo>
                    <a:pt x="348" y="116"/>
                  </a:lnTo>
                  <a:lnTo>
                    <a:pt x="347" y="116"/>
                  </a:lnTo>
                  <a:lnTo>
                    <a:pt x="344" y="116"/>
                  </a:lnTo>
                  <a:lnTo>
                    <a:pt x="341" y="116"/>
                  </a:lnTo>
                  <a:lnTo>
                    <a:pt x="333" y="116"/>
                  </a:lnTo>
                  <a:lnTo>
                    <a:pt x="331" y="116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21"/>
                  </a:lnTo>
                  <a:lnTo>
                    <a:pt x="331" y="123"/>
                  </a:lnTo>
                  <a:lnTo>
                    <a:pt x="331" y="127"/>
                  </a:lnTo>
                  <a:lnTo>
                    <a:pt x="331" y="130"/>
                  </a:lnTo>
                  <a:lnTo>
                    <a:pt x="331" y="131"/>
                  </a:lnTo>
                  <a:lnTo>
                    <a:pt x="331" y="133"/>
                  </a:lnTo>
                  <a:lnTo>
                    <a:pt x="331" y="134"/>
                  </a:lnTo>
                  <a:lnTo>
                    <a:pt x="331" y="135"/>
                  </a:lnTo>
                  <a:lnTo>
                    <a:pt x="331" y="136"/>
                  </a:lnTo>
                  <a:lnTo>
                    <a:pt x="331" y="138"/>
                  </a:lnTo>
                  <a:lnTo>
                    <a:pt x="331" y="140"/>
                  </a:lnTo>
                  <a:lnTo>
                    <a:pt x="331" y="141"/>
                  </a:lnTo>
                  <a:lnTo>
                    <a:pt x="331" y="142"/>
                  </a:lnTo>
                  <a:lnTo>
                    <a:pt x="331" y="143"/>
                  </a:lnTo>
                  <a:lnTo>
                    <a:pt x="331" y="145"/>
                  </a:lnTo>
                  <a:lnTo>
                    <a:pt x="331" y="146"/>
                  </a:lnTo>
                  <a:lnTo>
                    <a:pt x="331" y="149"/>
                  </a:lnTo>
                  <a:lnTo>
                    <a:pt x="331" y="151"/>
                  </a:lnTo>
                  <a:lnTo>
                    <a:pt x="332" y="153"/>
                  </a:lnTo>
                  <a:lnTo>
                    <a:pt x="331" y="154"/>
                  </a:lnTo>
                  <a:lnTo>
                    <a:pt x="332" y="158"/>
                  </a:lnTo>
                  <a:lnTo>
                    <a:pt x="332" y="159"/>
                  </a:lnTo>
                  <a:lnTo>
                    <a:pt x="332" y="160"/>
                  </a:lnTo>
                  <a:lnTo>
                    <a:pt x="332" y="162"/>
                  </a:lnTo>
                  <a:lnTo>
                    <a:pt x="332" y="164"/>
                  </a:lnTo>
                  <a:lnTo>
                    <a:pt x="332" y="166"/>
                  </a:lnTo>
                  <a:lnTo>
                    <a:pt x="332" y="174"/>
                  </a:lnTo>
                  <a:lnTo>
                    <a:pt x="332" y="175"/>
                  </a:lnTo>
                  <a:lnTo>
                    <a:pt x="332" y="178"/>
                  </a:lnTo>
                  <a:lnTo>
                    <a:pt x="332" y="179"/>
                  </a:lnTo>
                  <a:lnTo>
                    <a:pt x="332" y="182"/>
                  </a:lnTo>
                  <a:lnTo>
                    <a:pt x="332" y="183"/>
                  </a:lnTo>
                  <a:lnTo>
                    <a:pt x="332" y="186"/>
                  </a:lnTo>
                  <a:lnTo>
                    <a:pt x="332" y="187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2" y="199"/>
                  </a:lnTo>
                  <a:lnTo>
                    <a:pt x="332" y="201"/>
                  </a:lnTo>
                  <a:lnTo>
                    <a:pt x="332" y="205"/>
                  </a:lnTo>
                  <a:lnTo>
                    <a:pt x="332" y="211"/>
                  </a:lnTo>
                  <a:lnTo>
                    <a:pt x="332" y="214"/>
                  </a:lnTo>
                  <a:lnTo>
                    <a:pt x="332" y="219"/>
                  </a:lnTo>
                  <a:lnTo>
                    <a:pt x="332" y="221"/>
                  </a:lnTo>
                  <a:lnTo>
                    <a:pt x="332" y="223"/>
                  </a:lnTo>
                  <a:lnTo>
                    <a:pt x="332" y="224"/>
                  </a:lnTo>
                  <a:lnTo>
                    <a:pt x="333" y="229"/>
                  </a:lnTo>
                  <a:lnTo>
                    <a:pt x="333" y="230"/>
                  </a:lnTo>
                  <a:lnTo>
                    <a:pt x="333" y="232"/>
                  </a:lnTo>
                  <a:lnTo>
                    <a:pt x="333" y="234"/>
                  </a:lnTo>
                  <a:lnTo>
                    <a:pt x="333" y="235"/>
                  </a:lnTo>
                  <a:lnTo>
                    <a:pt x="333" y="237"/>
                  </a:lnTo>
                  <a:lnTo>
                    <a:pt x="333" y="240"/>
                  </a:lnTo>
                  <a:lnTo>
                    <a:pt x="333" y="245"/>
                  </a:lnTo>
                  <a:lnTo>
                    <a:pt x="333" y="248"/>
                  </a:lnTo>
                  <a:lnTo>
                    <a:pt x="333" y="250"/>
                  </a:lnTo>
                  <a:lnTo>
                    <a:pt x="333" y="251"/>
                  </a:lnTo>
                  <a:lnTo>
                    <a:pt x="333" y="252"/>
                  </a:lnTo>
                  <a:lnTo>
                    <a:pt x="333" y="253"/>
                  </a:lnTo>
                  <a:lnTo>
                    <a:pt x="333" y="254"/>
                  </a:lnTo>
                  <a:lnTo>
                    <a:pt x="333" y="256"/>
                  </a:lnTo>
                  <a:lnTo>
                    <a:pt x="333" y="262"/>
                  </a:lnTo>
                  <a:lnTo>
                    <a:pt x="333" y="263"/>
                  </a:lnTo>
                  <a:lnTo>
                    <a:pt x="333" y="267"/>
                  </a:lnTo>
                  <a:lnTo>
                    <a:pt x="334" y="267"/>
                  </a:lnTo>
                  <a:lnTo>
                    <a:pt x="341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50" y="267"/>
                  </a:lnTo>
                  <a:lnTo>
                    <a:pt x="351" y="267"/>
                  </a:lnTo>
                  <a:lnTo>
                    <a:pt x="352" y="267"/>
                  </a:lnTo>
                  <a:lnTo>
                    <a:pt x="353" y="267"/>
                  </a:lnTo>
                  <a:lnTo>
                    <a:pt x="354" y="267"/>
                  </a:lnTo>
                  <a:lnTo>
                    <a:pt x="355" y="267"/>
                  </a:lnTo>
                  <a:lnTo>
                    <a:pt x="357" y="268"/>
                  </a:lnTo>
                  <a:lnTo>
                    <a:pt x="359" y="268"/>
                  </a:lnTo>
                  <a:lnTo>
                    <a:pt x="361" y="268"/>
                  </a:lnTo>
                  <a:lnTo>
                    <a:pt x="362" y="267"/>
                  </a:lnTo>
                  <a:lnTo>
                    <a:pt x="363" y="267"/>
                  </a:lnTo>
                  <a:lnTo>
                    <a:pt x="363" y="271"/>
                  </a:lnTo>
                  <a:lnTo>
                    <a:pt x="363" y="272"/>
                  </a:lnTo>
                  <a:lnTo>
                    <a:pt x="363" y="273"/>
                  </a:lnTo>
                  <a:lnTo>
                    <a:pt x="363" y="277"/>
                  </a:lnTo>
                  <a:lnTo>
                    <a:pt x="363" y="279"/>
                  </a:lnTo>
                  <a:lnTo>
                    <a:pt x="363" y="284"/>
                  </a:lnTo>
                  <a:lnTo>
                    <a:pt x="363" y="286"/>
                  </a:lnTo>
                  <a:lnTo>
                    <a:pt x="363" y="287"/>
                  </a:lnTo>
                  <a:lnTo>
                    <a:pt x="363" y="288"/>
                  </a:lnTo>
                  <a:lnTo>
                    <a:pt x="363" y="289"/>
                  </a:lnTo>
                  <a:lnTo>
                    <a:pt x="363" y="292"/>
                  </a:lnTo>
                  <a:lnTo>
                    <a:pt x="363" y="294"/>
                  </a:lnTo>
                  <a:lnTo>
                    <a:pt x="363" y="295"/>
                  </a:lnTo>
                  <a:lnTo>
                    <a:pt x="363" y="297"/>
                  </a:lnTo>
                  <a:lnTo>
                    <a:pt x="363" y="299"/>
                  </a:lnTo>
                  <a:lnTo>
                    <a:pt x="363" y="301"/>
                  </a:lnTo>
                  <a:lnTo>
                    <a:pt x="363" y="305"/>
                  </a:lnTo>
                  <a:lnTo>
                    <a:pt x="364" y="310"/>
                  </a:lnTo>
                  <a:lnTo>
                    <a:pt x="364" y="311"/>
                  </a:lnTo>
                  <a:lnTo>
                    <a:pt x="364" y="312"/>
                  </a:lnTo>
                  <a:lnTo>
                    <a:pt x="364" y="315"/>
                  </a:lnTo>
                  <a:lnTo>
                    <a:pt x="364" y="316"/>
                  </a:lnTo>
                  <a:lnTo>
                    <a:pt x="364" y="317"/>
                  </a:lnTo>
                  <a:lnTo>
                    <a:pt x="364" y="319"/>
                  </a:lnTo>
                  <a:lnTo>
                    <a:pt x="364" y="322"/>
                  </a:lnTo>
                  <a:lnTo>
                    <a:pt x="364" y="323"/>
                  </a:lnTo>
                  <a:lnTo>
                    <a:pt x="364" y="324"/>
                  </a:lnTo>
                  <a:lnTo>
                    <a:pt x="364" y="329"/>
                  </a:lnTo>
                  <a:lnTo>
                    <a:pt x="364" y="331"/>
                  </a:lnTo>
                  <a:lnTo>
                    <a:pt x="364" y="332"/>
                  </a:lnTo>
                  <a:lnTo>
                    <a:pt x="364" y="337"/>
                  </a:lnTo>
                  <a:lnTo>
                    <a:pt x="364" y="338"/>
                  </a:lnTo>
                  <a:lnTo>
                    <a:pt x="364" y="340"/>
                  </a:lnTo>
                  <a:lnTo>
                    <a:pt x="364" y="341"/>
                  </a:lnTo>
                  <a:lnTo>
                    <a:pt x="364" y="342"/>
                  </a:lnTo>
                  <a:lnTo>
                    <a:pt x="363" y="342"/>
                  </a:lnTo>
                  <a:lnTo>
                    <a:pt x="360" y="345"/>
                  </a:lnTo>
                  <a:lnTo>
                    <a:pt x="359" y="345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5" y="347"/>
                  </a:lnTo>
                  <a:lnTo>
                    <a:pt x="353" y="349"/>
                  </a:lnTo>
                  <a:lnTo>
                    <a:pt x="352" y="349"/>
                  </a:lnTo>
                  <a:lnTo>
                    <a:pt x="351" y="350"/>
                  </a:lnTo>
                  <a:lnTo>
                    <a:pt x="350" y="350"/>
                  </a:lnTo>
                  <a:lnTo>
                    <a:pt x="348" y="351"/>
                  </a:lnTo>
                  <a:lnTo>
                    <a:pt x="347" y="352"/>
                  </a:lnTo>
                  <a:lnTo>
                    <a:pt x="346" y="353"/>
                  </a:lnTo>
                  <a:lnTo>
                    <a:pt x="345" y="353"/>
                  </a:lnTo>
                  <a:lnTo>
                    <a:pt x="344" y="354"/>
                  </a:lnTo>
                  <a:lnTo>
                    <a:pt x="341" y="356"/>
                  </a:lnTo>
                  <a:lnTo>
                    <a:pt x="342" y="357"/>
                  </a:lnTo>
                  <a:lnTo>
                    <a:pt x="343" y="357"/>
                  </a:lnTo>
                  <a:lnTo>
                    <a:pt x="343" y="358"/>
                  </a:lnTo>
                  <a:lnTo>
                    <a:pt x="344" y="359"/>
                  </a:lnTo>
                  <a:lnTo>
                    <a:pt x="344" y="360"/>
                  </a:lnTo>
                  <a:lnTo>
                    <a:pt x="345" y="360"/>
                  </a:lnTo>
                  <a:lnTo>
                    <a:pt x="345" y="362"/>
                  </a:lnTo>
                  <a:lnTo>
                    <a:pt x="347" y="363"/>
                  </a:lnTo>
                  <a:lnTo>
                    <a:pt x="347" y="364"/>
                  </a:lnTo>
                  <a:lnTo>
                    <a:pt x="350" y="370"/>
                  </a:lnTo>
                  <a:lnTo>
                    <a:pt x="351" y="371"/>
                  </a:lnTo>
                  <a:lnTo>
                    <a:pt x="353" y="373"/>
                  </a:lnTo>
                  <a:lnTo>
                    <a:pt x="354" y="374"/>
                  </a:lnTo>
                  <a:lnTo>
                    <a:pt x="355" y="377"/>
                  </a:lnTo>
                  <a:lnTo>
                    <a:pt x="356" y="379"/>
                  </a:lnTo>
                  <a:lnTo>
                    <a:pt x="357" y="380"/>
                  </a:lnTo>
                  <a:lnTo>
                    <a:pt x="358" y="382"/>
                  </a:lnTo>
                  <a:lnTo>
                    <a:pt x="359" y="383"/>
                  </a:lnTo>
                  <a:lnTo>
                    <a:pt x="360" y="385"/>
                  </a:lnTo>
                  <a:lnTo>
                    <a:pt x="361" y="385"/>
                  </a:lnTo>
                  <a:lnTo>
                    <a:pt x="362" y="388"/>
                  </a:lnTo>
                  <a:lnTo>
                    <a:pt x="362" y="389"/>
                  </a:lnTo>
                  <a:lnTo>
                    <a:pt x="365" y="393"/>
                  </a:lnTo>
                  <a:lnTo>
                    <a:pt x="367" y="396"/>
                  </a:lnTo>
                  <a:lnTo>
                    <a:pt x="368" y="398"/>
                  </a:lnTo>
                  <a:lnTo>
                    <a:pt x="369" y="399"/>
                  </a:lnTo>
                  <a:lnTo>
                    <a:pt x="369" y="400"/>
                  </a:lnTo>
                  <a:lnTo>
                    <a:pt x="370" y="400"/>
                  </a:lnTo>
                  <a:lnTo>
                    <a:pt x="370" y="401"/>
                  </a:lnTo>
                  <a:lnTo>
                    <a:pt x="370" y="402"/>
                  </a:lnTo>
                  <a:lnTo>
                    <a:pt x="371" y="403"/>
                  </a:lnTo>
                  <a:lnTo>
                    <a:pt x="372" y="405"/>
                  </a:lnTo>
                  <a:lnTo>
                    <a:pt x="374" y="406"/>
                  </a:lnTo>
                  <a:lnTo>
                    <a:pt x="375" y="408"/>
                  </a:lnTo>
                  <a:lnTo>
                    <a:pt x="375" y="410"/>
                  </a:lnTo>
                  <a:lnTo>
                    <a:pt x="377" y="412"/>
                  </a:lnTo>
                  <a:lnTo>
                    <a:pt x="379" y="415"/>
                  </a:lnTo>
                  <a:lnTo>
                    <a:pt x="380" y="416"/>
                  </a:lnTo>
                  <a:lnTo>
                    <a:pt x="380" y="417"/>
                  </a:lnTo>
                  <a:lnTo>
                    <a:pt x="381" y="417"/>
                  </a:lnTo>
                  <a:lnTo>
                    <a:pt x="382" y="418"/>
                  </a:lnTo>
                  <a:lnTo>
                    <a:pt x="382" y="419"/>
                  </a:lnTo>
                  <a:lnTo>
                    <a:pt x="382" y="420"/>
                  </a:lnTo>
                  <a:lnTo>
                    <a:pt x="382" y="421"/>
                  </a:lnTo>
                  <a:lnTo>
                    <a:pt x="383" y="423"/>
                  </a:lnTo>
                  <a:lnTo>
                    <a:pt x="384" y="423"/>
                  </a:lnTo>
                  <a:lnTo>
                    <a:pt x="385" y="425"/>
                  </a:lnTo>
                  <a:lnTo>
                    <a:pt x="388" y="428"/>
                  </a:lnTo>
                  <a:lnTo>
                    <a:pt x="388" y="429"/>
                  </a:lnTo>
                  <a:lnTo>
                    <a:pt x="389" y="429"/>
                  </a:lnTo>
                  <a:lnTo>
                    <a:pt x="389" y="430"/>
                  </a:lnTo>
                  <a:lnTo>
                    <a:pt x="389" y="431"/>
                  </a:lnTo>
                  <a:lnTo>
                    <a:pt x="390" y="432"/>
                  </a:lnTo>
                  <a:lnTo>
                    <a:pt x="390" y="433"/>
                  </a:lnTo>
                  <a:lnTo>
                    <a:pt x="391" y="434"/>
                  </a:lnTo>
                  <a:lnTo>
                    <a:pt x="392" y="435"/>
                  </a:lnTo>
                  <a:lnTo>
                    <a:pt x="393" y="436"/>
                  </a:lnTo>
                  <a:lnTo>
                    <a:pt x="393" y="437"/>
                  </a:lnTo>
                  <a:lnTo>
                    <a:pt x="395" y="439"/>
                  </a:lnTo>
                  <a:lnTo>
                    <a:pt x="396" y="441"/>
                  </a:lnTo>
                  <a:lnTo>
                    <a:pt x="398" y="445"/>
                  </a:lnTo>
                  <a:lnTo>
                    <a:pt x="399" y="446"/>
                  </a:lnTo>
                  <a:lnTo>
                    <a:pt x="400" y="447"/>
                  </a:lnTo>
                  <a:lnTo>
                    <a:pt x="402" y="451"/>
                  </a:lnTo>
                  <a:lnTo>
                    <a:pt x="403" y="453"/>
                  </a:lnTo>
                  <a:lnTo>
                    <a:pt x="403" y="454"/>
                  </a:lnTo>
                  <a:lnTo>
                    <a:pt x="404" y="454"/>
                  </a:lnTo>
                  <a:lnTo>
                    <a:pt x="404" y="455"/>
                  </a:lnTo>
                  <a:lnTo>
                    <a:pt x="406" y="458"/>
                  </a:lnTo>
                  <a:lnTo>
                    <a:pt x="407" y="459"/>
                  </a:lnTo>
                  <a:lnTo>
                    <a:pt x="408" y="461"/>
                  </a:lnTo>
                  <a:lnTo>
                    <a:pt x="410" y="464"/>
                  </a:lnTo>
                  <a:lnTo>
                    <a:pt x="410" y="465"/>
                  </a:lnTo>
                  <a:lnTo>
                    <a:pt x="415" y="463"/>
                  </a:lnTo>
                  <a:lnTo>
                    <a:pt x="415" y="462"/>
                  </a:lnTo>
                  <a:lnTo>
                    <a:pt x="416" y="462"/>
                  </a:lnTo>
                  <a:lnTo>
                    <a:pt x="418" y="461"/>
                  </a:lnTo>
                  <a:lnTo>
                    <a:pt x="420" y="459"/>
                  </a:lnTo>
                  <a:lnTo>
                    <a:pt x="424" y="457"/>
                  </a:lnTo>
                  <a:lnTo>
                    <a:pt x="428" y="455"/>
                  </a:lnTo>
                  <a:lnTo>
                    <a:pt x="432" y="452"/>
                  </a:lnTo>
                  <a:lnTo>
                    <a:pt x="433" y="452"/>
                  </a:lnTo>
                  <a:lnTo>
                    <a:pt x="434" y="451"/>
                  </a:lnTo>
                  <a:lnTo>
                    <a:pt x="435" y="453"/>
                  </a:lnTo>
                  <a:lnTo>
                    <a:pt x="437" y="457"/>
                  </a:lnTo>
                  <a:lnTo>
                    <a:pt x="441" y="464"/>
                  </a:lnTo>
                  <a:lnTo>
                    <a:pt x="443" y="466"/>
                  </a:lnTo>
                  <a:lnTo>
                    <a:pt x="444" y="467"/>
                  </a:lnTo>
                  <a:lnTo>
                    <a:pt x="445" y="470"/>
                  </a:lnTo>
                  <a:lnTo>
                    <a:pt x="446" y="472"/>
                  </a:lnTo>
                  <a:lnTo>
                    <a:pt x="447" y="472"/>
                  </a:lnTo>
                  <a:lnTo>
                    <a:pt x="448" y="475"/>
                  </a:lnTo>
                  <a:lnTo>
                    <a:pt x="449" y="476"/>
                  </a:lnTo>
                  <a:lnTo>
                    <a:pt x="451" y="479"/>
                  </a:lnTo>
                  <a:lnTo>
                    <a:pt x="451" y="480"/>
                  </a:lnTo>
                  <a:lnTo>
                    <a:pt x="452" y="481"/>
                  </a:lnTo>
                  <a:lnTo>
                    <a:pt x="452" y="482"/>
                  </a:lnTo>
                  <a:lnTo>
                    <a:pt x="454" y="483"/>
                  </a:lnTo>
                  <a:lnTo>
                    <a:pt x="455" y="486"/>
                  </a:lnTo>
                  <a:lnTo>
                    <a:pt x="456" y="487"/>
                  </a:lnTo>
                  <a:lnTo>
                    <a:pt x="457" y="489"/>
                  </a:lnTo>
                  <a:lnTo>
                    <a:pt x="458" y="491"/>
                  </a:lnTo>
                  <a:lnTo>
                    <a:pt x="460" y="495"/>
                  </a:lnTo>
                  <a:lnTo>
                    <a:pt x="461" y="496"/>
                  </a:lnTo>
                  <a:lnTo>
                    <a:pt x="463" y="499"/>
                  </a:lnTo>
                  <a:lnTo>
                    <a:pt x="459" y="501"/>
                  </a:lnTo>
                  <a:lnTo>
                    <a:pt x="456" y="503"/>
                  </a:lnTo>
                  <a:lnTo>
                    <a:pt x="453" y="505"/>
                  </a:lnTo>
                  <a:lnTo>
                    <a:pt x="450" y="506"/>
                  </a:lnTo>
                  <a:lnTo>
                    <a:pt x="450" y="507"/>
                  </a:lnTo>
                  <a:lnTo>
                    <a:pt x="448" y="508"/>
                  </a:lnTo>
                  <a:lnTo>
                    <a:pt x="444" y="511"/>
                  </a:lnTo>
                  <a:lnTo>
                    <a:pt x="443" y="511"/>
                  </a:lnTo>
                  <a:lnTo>
                    <a:pt x="442" y="511"/>
                  </a:lnTo>
                  <a:lnTo>
                    <a:pt x="438" y="514"/>
                  </a:lnTo>
                  <a:lnTo>
                    <a:pt x="435" y="516"/>
                  </a:lnTo>
                  <a:lnTo>
                    <a:pt x="433" y="517"/>
                  </a:lnTo>
                  <a:lnTo>
                    <a:pt x="432" y="517"/>
                  </a:lnTo>
                  <a:lnTo>
                    <a:pt x="430" y="518"/>
                  </a:lnTo>
                  <a:lnTo>
                    <a:pt x="429" y="519"/>
                  </a:lnTo>
                  <a:lnTo>
                    <a:pt x="428" y="520"/>
                  </a:lnTo>
                  <a:lnTo>
                    <a:pt x="426" y="521"/>
                  </a:lnTo>
                  <a:lnTo>
                    <a:pt x="424" y="522"/>
                  </a:lnTo>
                  <a:lnTo>
                    <a:pt x="420" y="525"/>
                  </a:lnTo>
                  <a:lnTo>
                    <a:pt x="413" y="529"/>
                  </a:lnTo>
                  <a:lnTo>
                    <a:pt x="412" y="529"/>
                  </a:lnTo>
                  <a:lnTo>
                    <a:pt x="411" y="530"/>
                  </a:lnTo>
                  <a:lnTo>
                    <a:pt x="410" y="531"/>
                  </a:lnTo>
                  <a:lnTo>
                    <a:pt x="409" y="532"/>
                  </a:lnTo>
                  <a:lnTo>
                    <a:pt x="400" y="537"/>
                  </a:lnTo>
                  <a:lnTo>
                    <a:pt x="398" y="538"/>
                  </a:lnTo>
                  <a:lnTo>
                    <a:pt x="397" y="539"/>
                  </a:lnTo>
                  <a:lnTo>
                    <a:pt x="396" y="539"/>
                  </a:lnTo>
                  <a:lnTo>
                    <a:pt x="392" y="542"/>
                  </a:lnTo>
                  <a:lnTo>
                    <a:pt x="390" y="543"/>
                  </a:lnTo>
                  <a:lnTo>
                    <a:pt x="386" y="545"/>
                  </a:lnTo>
                  <a:lnTo>
                    <a:pt x="378" y="550"/>
                  </a:lnTo>
                  <a:lnTo>
                    <a:pt x="375" y="551"/>
                  </a:lnTo>
                  <a:lnTo>
                    <a:pt x="373" y="553"/>
                  </a:lnTo>
                  <a:lnTo>
                    <a:pt x="371" y="555"/>
                  </a:lnTo>
                  <a:lnTo>
                    <a:pt x="369" y="551"/>
                  </a:lnTo>
                  <a:lnTo>
                    <a:pt x="369" y="550"/>
                  </a:lnTo>
                  <a:lnTo>
                    <a:pt x="368" y="550"/>
                  </a:lnTo>
                  <a:lnTo>
                    <a:pt x="362" y="543"/>
                  </a:lnTo>
                  <a:lnTo>
                    <a:pt x="362" y="541"/>
                  </a:lnTo>
                  <a:lnTo>
                    <a:pt x="360" y="541"/>
                  </a:lnTo>
                  <a:lnTo>
                    <a:pt x="359" y="541"/>
                  </a:lnTo>
                  <a:lnTo>
                    <a:pt x="358" y="541"/>
                  </a:lnTo>
                  <a:lnTo>
                    <a:pt x="355" y="542"/>
                  </a:lnTo>
                  <a:lnTo>
                    <a:pt x="353" y="542"/>
                  </a:lnTo>
                  <a:lnTo>
                    <a:pt x="351" y="543"/>
                  </a:lnTo>
                  <a:lnTo>
                    <a:pt x="350" y="543"/>
                  </a:lnTo>
                  <a:lnTo>
                    <a:pt x="349" y="543"/>
                  </a:lnTo>
                  <a:lnTo>
                    <a:pt x="348" y="543"/>
                  </a:lnTo>
                  <a:lnTo>
                    <a:pt x="346" y="544"/>
                  </a:lnTo>
                  <a:lnTo>
                    <a:pt x="344" y="544"/>
                  </a:lnTo>
                  <a:lnTo>
                    <a:pt x="341" y="544"/>
                  </a:lnTo>
                  <a:lnTo>
                    <a:pt x="339" y="544"/>
                  </a:lnTo>
                  <a:lnTo>
                    <a:pt x="335" y="545"/>
                  </a:lnTo>
                  <a:lnTo>
                    <a:pt x="333" y="545"/>
                  </a:lnTo>
                  <a:lnTo>
                    <a:pt x="330" y="546"/>
                  </a:lnTo>
                  <a:lnTo>
                    <a:pt x="325" y="547"/>
                  </a:lnTo>
                  <a:lnTo>
                    <a:pt x="324" y="547"/>
                  </a:lnTo>
                  <a:lnTo>
                    <a:pt x="322" y="547"/>
                  </a:lnTo>
                  <a:lnTo>
                    <a:pt x="321" y="548"/>
                  </a:lnTo>
                  <a:lnTo>
                    <a:pt x="320" y="548"/>
                  </a:lnTo>
                  <a:lnTo>
                    <a:pt x="319" y="548"/>
                  </a:lnTo>
                  <a:lnTo>
                    <a:pt x="316" y="549"/>
                  </a:lnTo>
                  <a:lnTo>
                    <a:pt x="315" y="549"/>
                  </a:lnTo>
                  <a:lnTo>
                    <a:pt x="312" y="550"/>
                  </a:lnTo>
                  <a:lnTo>
                    <a:pt x="308" y="550"/>
                  </a:lnTo>
                  <a:lnTo>
                    <a:pt x="305" y="550"/>
                  </a:lnTo>
                  <a:lnTo>
                    <a:pt x="303" y="550"/>
                  </a:lnTo>
                  <a:lnTo>
                    <a:pt x="299" y="551"/>
                  </a:lnTo>
                  <a:lnTo>
                    <a:pt x="298" y="551"/>
                  </a:lnTo>
                  <a:lnTo>
                    <a:pt x="294" y="552"/>
                  </a:lnTo>
                  <a:lnTo>
                    <a:pt x="292" y="552"/>
                  </a:lnTo>
                  <a:lnTo>
                    <a:pt x="290" y="553"/>
                  </a:lnTo>
                  <a:lnTo>
                    <a:pt x="287" y="553"/>
                  </a:lnTo>
                  <a:lnTo>
                    <a:pt x="286" y="554"/>
                  </a:lnTo>
                  <a:lnTo>
                    <a:pt x="284" y="554"/>
                  </a:lnTo>
                  <a:lnTo>
                    <a:pt x="282" y="554"/>
                  </a:lnTo>
                  <a:lnTo>
                    <a:pt x="281" y="555"/>
                  </a:lnTo>
                  <a:lnTo>
                    <a:pt x="280" y="555"/>
                  </a:lnTo>
                  <a:lnTo>
                    <a:pt x="280" y="556"/>
                  </a:lnTo>
                  <a:lnTo>
                    <a:pt x="279" y="559"/>
                  </a:lnTo>
                  <a:lnTo>
                    <a:pt x="279" y="563"/>
                  </a:lnTo>
                  <a:lnTo>
                    <a:pt x="279" y="564"/>
                  </a:lnTo>
                  <a:lnTo>
                    <a:pt x="279" y="565"/>
                  </a:lnTo>
                  <a:lnTo>
                    <a:pt x="278" y="567"/>
                  </a:lnTo>
                  <a:lnTo>
                    <a:pt x="277" y="573"/>
                  </a:lnTo>
                  <a:lnTo>
                    <a:pt x="277" y="574"/>
                  </a:lnTo>
                  <a:lnTo>
                    <a:pt x="276" y="576"/>
                  </a:lnTo>
                  <a:lnTo>
                    <a:pt x="276" y="578"/>
                  </a:lnTo>
                  <a:lnTo>
                    <a:pt x="275" y="580"/>
                  </a:lnTo>
                  <a:lnTo>
                    <a:pt x="275" y="581"/>
                  </a:lnTo>
                  <a:lnTo>
                    <a:pt x="273" y="583"/>
                  </a:lnTo>
                  <a:lnTo>
                    <a:pt x="272" y="583"/>
                  </a:lnTo>
                  <a:lnTo>
                    <a:pt x="271" y="584"/>
                  </a:lnTo>
                  <a:lnTo>
                    <a:pt x="270" y="584"/>
                  </a:lnTo>
                  <a:lnTo>
                    <a:pt x="268" y="586"/>
                  </a:lnTo>
                  <a:lnTo>
                    <a:pt x="262" y="590"/>
                  </a:lnTo>
                  <a:lnTo>
                    <a:pt x="259" y="592"/>
                  </a:lnTo>
                  <a:lnTo>
                    <a:pt x="259" y="593"/>
                  </a:lnTo>
                  <a:lnTo>
                    <a:pt x="257" y="594"/>
                  </a:lnTo>
                  <a:lnTo>
                    <a:pt x="256" y="594"/>
                  </a:lnTo>
                  <a:lnTo>
                    <a:pt x="255" y="595"/>
                  </a:lnTo>
                  <a:lnTo>
                    <a:pt x="254" y="596"/>
                  </a:lnTo>
                  <a:lnTo>
                    <a:pt x="252" y="597"/>
                  </a:lnTo>
                  <a:lnTo>
                    <a:pt x="252" y="598"/>
                  </a:lnTo>
                  <a:lnTo>
                    <a:pt x="251" y="599"/>
                  </a:lnTo>
                  <a:lnTo>
                    <a:pt x="250" y="599"/>
                  </a:lnTo>
                  <a:lnTo>
                    <a:pt x="249" y="600"/>
                  </a:lnTo>
                  <a:lnTo>
                    <a:pt x="248" y="600"/>
                  </a:lnTo>
                  <a:lnTo>
                    <a:pt x="246" y="601"/>
                  </a:lnTo>
                  <a:lnTo>
                    <a:pt x="245" y="602"/>
                  </a:lnTo>
                  <a:lnTo>
                    <a:pt x="244" y="603"/>
                  </a:lnTo>
                  <a:lnTo>
                    <a:pt x="243" y="604"/>
                  </a:lnTo>
                  <a:lnTo>
                    <a:pt x="242" y="605"/>
                  </a:lnTo>
                  <a:lnTo>
                    <a:pt x="240" y="605"/>
                  </a:lnTo>
                  <a:lnTo>
                    <a:pt x="239" y="606"/>
                  </a:lnTo>
                  <a:lnTo>
                    <a:pt x="237" y="608"/>
                  </a:lnTo>
                  <a:lnTo>
                    <a:pt x="234" y="610"/>
                  </a:lnTo>
                  <a:lnTo>
                    <a:pt x="233" y="611"/>
                  </a:lnTo>
                  <a:lnTo>
                    <a:pt x="232" y="611"/>
                  </a:lnTo>
                  <a:lnTo>
                    <a:pt x="226" y="616"/>
                  </a:lnTo>
                  <a:lnTo>
                    <a:pt x="225" y="616"/>
                  </a:lnTo>
                  <a:lnTo>
                    <a:pt x="224" y="616"/>
                  </a:lnTo>
                  <a:lnTo>
                    <a:pt x="220" y="620"/>
                  </a:lnTo>
                  <a:lnTo>
                    <a:pt x="219" y="620"/>
                  </a:lnTo>
                  <a:lnTo>
                    <a:pt x="218" y="621"/>
                  </a:lnTo>
                  <a:lnTo>
                    <a:pt x="216" y="622"/>
                  </a:lnTo>
                  <a:lnTo>
                    <a:pt x="211" y="625"/>
                  </a:lnTo>
                  <a:lnTo>
                    <a:pt x="211" y="626"/>
                  </a:lnTo>
                  <a:lnTo>
                    <a:pt x="210" y="626"/>
                  </a:lnTo>
                  <a:lnTo>
                    <a:pt x="210" y="627"/>
                  </a:lnTo>
                  <a:lnTo>
                    <a:pt x="209" y="627"/>
                  </a:lnTo>
                  <a:lnTo>
                    <a:pt x="208" y="627"/>
                  </a:lnTo>
                  <a:lnTo>
                    <a:pt x="207" y="627"/>
                  </a:lnTo>
                  <a:lnTo>
                    <a:pt x="207" y="628"/>
                  </a:lnTo>
                  <a:lnTo>
                    <a:pt x="206" y="628"/>
                  </a:lnTo>
                  <a:lnTo>
                    <a:pt x="206" y="629"/>
                  </a:lnTo>
                  <a:lnTo>
                    <a:pt x="206" y="630"/>
                  </a:lnTo>
                  <a:lnTo>
                    <a:pt x="205" y="630"/>
                  </a:lnTo>
                  <a:lnTo>
                    <a:pt x="204" y="630"/>
                  </a:lnTo>
                  <a:lnTo>
                    <a:pt x="204" y="631"/>
                  </a:lnTo>
                  <a:lnTo>
                    <a:pt x="203" y="631"/>
                  </a:lnTo>
                  <a:lnTo>
                    <a:pt x="203" y="630"/>
                  </a:lnTo>
                  <a:lnTo>
                    <a:pt x="203" y="629"/>
                  </a:lnTo>
                  <a:lnTo>
                    <a:pt x="202" y="629"/>
                  </a:lnTo>
                  <a:lnTo>
                    <a:pt x="202" y="628"/>
                  </a:lnTo>
                  <a:lnTo>
                    <a:pt x="201" y="628"/>
                  </a:lnTo>
                  <a:lnTo>
                    <a:pt x="200" y="628"/>
                  </a:lnTo>
                  <a:lnTo>
                    <a:pt x="200" y="627"/>
                  </a:lnTo>
                  <a:lnTo>
                    <a:pt x="199" y="627"/>
                  </a:lnTo>
                  <a:lnTo>
                    <a:pt x="199" y="626"/>
                  </a:lnTo>
                  <a:lnTo>
                    <a:pt x="199" y="625"/>
                  </a:lnTo>
                  <a:lnTo>
                    <a:pt x="198" y="625"/>
                  </a:lnTo>
                  <a:lnTo>
                    <a:pt x="198" y="624"/>
                  </a:lnTo>
                  <a:lnTo>
                    <a:pt x="197" y="624"/>
                  </a:lnTo>
                  <a:lnTo>
                    <a:pt x="197" y="623"/>
                  </a:lnTo>
                  <a:lnTo>
                    <a:pt x="196" y="623"/>
                  </a:lnTo>
                  <a:lnTo>
                    <a:pt x="196" y="624"/>
                  </a:lnTo>
                  <a:lnTo>
                    <a:pt x="195" y="624"/>
                  </a:lnTo>
                  <a:lnTo>
                    <a:pt x="194" y="625"/>
                  </a:lnTo>
                  <a:lnTo>
                    <a:pt x="193" y="626"/>
                  </a:lnTo>
                  <a:lnTo>
                    <a:pt x="193" y="627"/>
                  </a:lnTo>
                  <a:lnTo>
                    <a:pt x="192" y="628"/>
                  </a:lnTo>
                  <a:lnTo>
                    <a:pt x="192" y="629"/>
                  </a:lnTo>
                  <a:lnTo>
                    <a:pt x="191" y="629"/>
                  </a:lnTo>
                  <a:lnTo>
                    <a:pt x="190" y="629"/>
                  </a:lnTo>
                  <a:lnTo>
                    <a:pt x="190" y="630"/>
                  </a:lnTo>
                  <a:lnTo>
                    <a:pt x="190" y="631"/>
                  </a:lnTo>
                  <a:lnTo>
                    <a:pt x="190" y="632"/>
                  </a:lnTo>
                  <a:lnTo>
                    <a:pt x="190" y="633"/>
                  </a:lnTo>
                  <a:lnTo>
                    <a:pt x="189" y="633"/>
                  </a:lnTo>
                  <a:lnTo>
                    <a:pt x="188" y="633"/>
                  </a:lnTo>
                  <a:lnTo>
                    <a:pt x="188" y="632"/>
                  </a:lnTo>
                  <a:lnTo>
                    <a:pt x="187" y="632"/>
                  </a:lnTo>
                  <a:lnTo>
                    <a:pt x="186" y="633"/>
                  </a:lnTo>
                  <a:lnTo>
                    <a:pt x="185" y="633"/>
                  </a:lnTo>
                  <a:lnTo>
                    <a:pt x="184" y="634"/>
                  </a:lnTo>
                  <a:lnTo>
                    <a:pt x="183" y="634"/>
                  </a:lnTo>
                  <a:lnTo>
                    <a:pt x="183" y="635"/>
                  </a:lnTo>
                  <a:lnTo>
                    <a:pt x="183" y="636"/>
                  </a:lnTo>
                  <a:lnTo>
                    <a:pt x="183" y="635"/>
                  </a:lnTo>
                  <a:lnTo>
                    <a:pt x="182" y="635"/>
                  </a:lnTo>
                  <a:lnTo>
                    <a:pt x="182" y="634"/>
                  </a:lnTo>
                  <a:lnTo>
                    <a:pt x="182" y="633"/>
                  </a:lnTo>
                  <a:lnTo>
                    <a:pt x="181" y="633"/>
                  </a:lnTo>
                  <a:lnTo>
                    <a:pt x="181" y="634"/>
                  </a:lnTo>
                  <a:lnTo>
                    <a:pt x="180" y="634"/>
                  </a:lnTo>
                  <a:lnTo>
                    <a:pt x="180" y="635"/>
                  </a:lnTo>
                  <a:lnTo>
                    <a:pt x="179" y="635"/>
                  </a:lnTo>
                  <a:lnTo>
                    <a:pt x="179" y="636"/>
                  </a:lnTo>
                  <a:lnTo>
                    <a:pt x="179" y="637"/>
                  </a:lnTo>
                  <a:lnTo>
                    <a:pt x="180" y="637"/>
                  </a:lnTo>
                  <a:lnTo>
                    <a:pt x="180" y="638"/>
                  </a:lnTo>
                  <a:lnTo>
                    <a:pt x="179" y="639"/>
                  </a:lnTo>
                  <a:lnTo>
                    <a:pt x="178" y="639"/>
                  </a:lnTo>
                  <a:lnTo>
                    <a:pt x="178" y="638"/>
                  </a:lnTo>
                  <a:lnTo>
                    <a:pt x="177" y="637"/>
                  </a:lnTo>
                  <a:lnTo>
                    <a:pt x="176" y="636"/>
                  </a:lnTo>
                  <a:lnTo>
                    <a:pt x="176" y="635"/>
                  </a:lnTo>
                  <a:lnTo>
                    <a:pt x="176" y="634"/>
                  </a:lnTo>
                  <a:lnTo>
                    <a:pt x="176" y="633"/>
                  </a:lnTo>
                  <a:lnTo>
                    <a:pt x="176" y="632"/>
                  </a:lnTo>
                  <a:lnTo>
                    <a:pt x="175" y="632"/>
                  </a:lnTo>
                  <a:lnTo>
                    <a:pt x="174" y="632"/>
                  </a:lnTo>
                  <a:lnTo>
                    <a:pt x="173" y="632"/>
                  </a:lnTo>
                  <a:lnTo>
                    <a:pt x="172" y="632"/>
                  </a:lnTo>
                  <a:lnTo>
                    <a:pt x="172" y="633"/>
                  </a:lnTo>
                  <a:lnTo>
                    <a:pt x="173" y="633"/>
                  </a:lnTo>
                  <a:lnTo>
                    <a:pt x="173" y="634"/>
                  </a:lnTo>
                  <a:lnTo>
                    <a:pt x="172" y="634"/>
                  </a:lnTo>
                  <a:lnTo>
                    <a:pt x="171" y="635"/>
                  </a:lnTo>
                  <a:lnTo>
                    <a:pt x="170" y="635"/>
                  </a:lnTo>
                  <a:lnTo>
                    <a:pt x="170" y="634"/>
                  </a:lnTo>
                  <a:lnTo>
                    <a:pt x="170" y="633"/>
                  </a:lnTo>
                  <a:lnTo>
                    <a:pt x="169" y="633"/>
                  </a:lnTo>
                  <a:lnTo>
                    <a:pt x="168" y="633"/>
                  </a:lnTo>
                  <a:lnTo>
                    <a:pt x="167" y="632"/>
                  </a:lnTo>
                  <a:lnTo>
                    <a:pt x="166" y="632"/>
                  </a:lnTo>
                  <a:lnTo>
                    <a:pt x="165" y="632"/>
                  </a:lnTo>
                  <a:lnTo>
                    <a:pt x="164" y="632"/>
                  </a:lnTo>
                  <a:lnTo>
                    <a:pt x="164" y="633"/>
                  </a:lnTo>
                  <a:lnTo>
                    <a:pt x="163" y="633"/>
                  </a:lnTo>
                  <a:lnTo>
                    <a:pt x="163" y="632"/>
                  </a:lnTo>
                  <a:lnTo>
                    <a:pt x="162" y="632"/>
                  </a:lnTo>
                  <a:lnTo>
                    <a:pt x="160" y="632"/>
                  </a:lnTo>
                  <a:lnTo>
                    <a:pt x="159" y="632"/>
                  </a:lnTo>
                  <a:lnTo>
                    <a:pt x="158" y="633"/>
                  </a:lnTo>
                  <a:lnTo>
                    <a:pt x="157" y="633"/>
                  </a:lnTo>
                  <a:lnTo>
                    <a:pt x="156" y="633"/>
                  </a:lnTo>
                  <a:lnTo>
                    <a:pt x="156" y="635"/>
                  </a:lnTo>
                  <a:lnTo>
                    <a:pt x="155" y="635"/>
                  </a:lnTo>
                  <a:lnTo>
                    <a:pt x="154" y="636"/>
                  </a:lnTo>
                  <a:lnTo>
                    <a:pt x="153" y="636"/>
                  </a:lnTo>
                  <a:lnTo>
                    <a:pt x="153" y="637"/>
                  </a:lnTo>
                  <a:lnTo>
                    <a:pt x="153" y="636"/>
                  </a:lnTo>
                  <a:lnTo>
                    <a:pt x="153" y="635"/>
                  </a:lnTo>
                  <a:lnTo>
                    <a:pt x="153" y="634"/>
                  </a:lnTo>
                  <a:lnTo>
                    <a:pt x="152" y="634"/>
                  </a:lnTo>
                  <a:lnTo>
                    <a:pt x="152" y="633"/>
                  </a:lnTo>
                  <a:lnTo>
                    <a:pt x="152" y="632"/>
                  </a:lnTo>
                  <a:lnTo>
                    <a:pt x="151" y="632"/>
                  </a:lnTo>
                  <a:lnTo>
                    <a:pt x="151" y="631"/>
                  </a:lnTo>
                  <a:lnTo>
                    <a:pt x="150" y="630"/>
                  </a:lnTo>
                  <a:lnTo>
                    <a:pt x="149" y="630"/>
                  </a:lnTo>
                  <a:lnTo>
                    <a:pt x="148" y="631"/>
                  </a:lnTo>
                  <a:lnTo>
                    <a:pt x="148" y="632"/>
                  </a:lnTo>
                  <a:lnTo>
                    <a:pt x="147" y="632"/>
                  </a:lnTo>
                  <a:lnTo>
                    <a:pt x="147" y="633"/>
                  </a:lnTo>
                  <a:lnTo>
                    <a:pt x="146" y="633"/>
                  </a:lnTo>
                  <a:lnTo>
                    <a:pt x="145" y="633"/>
                  </a:lnTo>
                  <a:lnTo>
                    <a:pt x="144" y="632"/>
                  </a:lnTo>
                  <a:lnTo>
                    <a:pt x="143" y="631"/>
                  </a:lnTo>
                  <a:lnTo>
                    <a:pt x="143" y="630"/>
                  </a:lnTo>
                  <a:lnTo>
                    <a:pt x="142" y="630"/>
                  </a:lnTo>
                  <a:lnTo>
                    <a:pt x="142" y="629"/>
                  </a:lnTo>
                  <a:lnTo>
                    <a:pt x="141" y="628"/>
                  </a:lnTo>
                  <a:lnTo>
                    <a:pt x="140" y="628"/>
                  </a:lnTo>
                  <a:lnTo>
                    <a:pt x="139" y="628"/>
                  </a:lnTo>
                  <a:lnTo>
                    <a:pt x="138" y="628"/>
                  </a:lnTo>
                  <a:lnTo>
                    <a:pt x="137" y="628"/>
                  </a:lnTo>
                  <a:lnTo>
                    <a:pt x="137" y="627"/>
                  </a:lnTo>
                  <a:lnTo>
                    <a:pt x="136" y="627"/>
                  </a:lnTo>
                  <a:lnTo>
                    <a:pt x="135" y="627"/>
                  </a:lnTo>
                  <a:lnTo>
                    <a:pt x="134" y="628"/>
                  </a:lnTo>
                  <a:lnTo>
                    <a:pt x="133" y="628"/>
                  </a:lnTo>
                  <a:lnTo>
                    <a:pt x="132" y="628"/>
                  </a:lnTo>
                  <a:lnTo>
                    <a:pt x="132" y="629"/>
                  </a:lnTo>
                  <a:lnTo>
                    <a:pt x="131" y="630"/>
                  </a:lnTo>
                  <a:lnTo>
                    <a:pt x="131" y="631"/>
                  </a:lnTo>
                  <a:lnTo>
                    <a:pt x="130" y="632"/>
                  </a:lnTo>
                  <a:lnTo>
                    <a:pt x="130" y="633"/>
                  </a:lnTo>
                  <a:lnTo>
                    <a:pt x="129" y="633"/>
                  </a:lnTo>
                  <a:lnTo>
                    <a:pt x="128" y="633"/>
                  </a:lnTo>
                  <a:lnTo>
                    <a:pt x="128" y="634"/>
                  </a:lnTo>
                  <a:lnTo>
                    <a:pt x="128" y="635"/>
                  </a:lnTo>
                  <a:lnTo>
                    <a:pt x="127" y="635"/>
                  </a:lnTo>
                  <a:lnTo>
                    <a:pt x="126" y="636"/>
                  </a:lnTo>
                  <a:lnTo>
                    <a:pt x="126" y="637"/>
                  </a:lnTo>
                  <a:lnTo>
                    <a:pt x="126" y="638"/>
                  </a:lnTo>
                  <a:lnTo>
                    <a:pt x="127" y="638"/>
                  </a:lnTo>
                  <a:lnTo>
                    <a:pt x="127" y="639"/>
                  </a:lnTo>
                  <a:lnTo>
                    <a:pt x="126" y="639"/>
                  </a:lnTo>
                  <a:lnTo>
                    <a:pt x="125" y="639"/>
                  </a:lnTo>
                  <a:lnTo>
                    <a:pt x="124" y="639"/>
                  </a:lnTo>
                  <a:lnTo>
                    <a:pt x="123" y="639"/>
                  </a:lnTo>
                  <a:lnTo>
                    <a:pt x="122" y="639"/>
                  </a:lnTo>
                  <a:lnTo>
                    <a:pt x="121" y="640"/>
                  </a:lnTo>
                  <a:lnTo>
                    <a:pt x="121" y="641"/>
                  </a:lnTo>
                  <a:lnTo>
                    <a:pt x="121" y="642"/>
                  </a:lnTo>
                  <a:lnTo>
                    <a:pt x="122" y="643"/>
                  </a:lnTo>
                  <a:lnTo>
                    <a:pt x="122" y="644"/>
                  </a:lnTo>
                  <a:lnTo>
                    <a:pt x="122" y="645"/>
                  </a:lnTo>
                  <a:lnTo>
                    <a:pt x="121" y="645"/>
                  </a:lnTo>
                  <a:lnTo>
                    <a:pt x="120" y="645"/>
                  </a:lnTo>
                  <a:lnTo>
                    <a:pt x="119" y="644"/>
                  </a:lnTo>
                  <a:lnTo>
                    <a:pt x="118" y="644"/>
                  </a:lnTo>
                  <a:lnTo>
                    <a:pt x="117" y="644"/>
                  </a:lnTo>
                  <a:lnTo>
                    <a:pt x="116" y="644"/>
                  </a:lnTo>
                  <a:lnTo>
                    <a:pt x="116" y="645"/>
                  </a:lnTo>
                  <a:lnTo>
                    <a:pt x="115" y="646"/>
                  </a:lnTo>
                  <a:lnTo>
                    <a:pt x="116" y="647"/>
                  </a:lnTo>
                  <a:lnTo>
                    <a:pt x="116" y="648"/>
                  </a:lnTo>
                  <a:lnTo>
                    <a:pt x="116" y="649"/>
                  </a:lnTo>
                  <a:lnTo>
                    <a:pt x="115" y="649"/>
                  </a:lnTo>
                  <a:lnTo>
                    <a:pt x="115" y="650"/>
                  </a:lnTo>
                  <a:lnTo>
                    <a:pt x="115" y="651"/>
                  </a:lnTo>
                  <a:lnTo>
                    <a:pt x="114" y="651"/>
                  </a:lnTo>
                  <a:lnTo>
                    <a:pt x="114" y="652"/>
                  </a:lnTo>
                  <a:lnTo>
                    <a:pt x="113" y="652"/>
                  </a:lnTo>
                  <a:lnTo>
                    <a:pt x="112" y="651"/>
                  </a:lnTo>
                  <a:lnTo>
                    <a:pt x="112" y="650"/>
                  </a:lnTo>
                  <a:lnTo>
                    <a:pt x="111" y="650"/>
                  </a:lnTo>
                  <a:lnTo>
                    <a:pt x="110" y="650"/>
                  </a:lnTo>
                  <a:lnTo>
                    <a:pt x="109" y="650"/>
                  </a:lnTo>
                  <a:lnTo>
                    <a:pt x="108" y="650"/>
                  </a:lnTo>
                  <a:lnTo>
                    <a:pt x="107" y="650"/>
                  </a:lnTo>
                  <a:lnTo>
                    <a:pt x="106" y="650"/>
                  </a:lnTo>
                  <a:lnTo>
                    <a:pt x="105" y="650"/>
                  </a:lnTo>
                  <a:lnTo>
                    <a:pt x="104" y="648"/>
                  </a:lnTo>
                  <a:lnTo>
                    <a:pt x="103" y="648"/>
                  </a:lnTo>
                  <a:lnTo>
                    <a:pt x="103" y="647"/>
                  </a:lnTo>
                  <a:lnTo>
                    <a:pt x="104" y="646"/>
                  </a:lnTo>
                  <a:lnTo>
                    <a:pt x="105" y="645"/>
                  </a:lnTo>
                  <a:lnTo>
                    <a:pt x="105" y="644"/>
                  </a:lnTo>
                  <a:lnTo>
                    <a:pt x="105" y="643"/>
                  </a:lnTo>
                  <a:lnTo>
                    <a:pt x="105" y="642"/>
                  </a:lnTo>
                  <a:lnTo>
                    <a:pt x="105" y="641"/>
                  </a:lnTo>
                  <a:lnTo>
                    <a:pt x="104" y="640"/>
                  </a:lnTo>
                  <a:lnTo>
                    <a:pt x="103" y="640"/>
                  </a:lnTo>
                  <a:lnTo>
                    <a:pt x="103" y="641"/>
                  </a:lnTo>
                  <a:lnTo>
                    <a:pt x="102" y="642"/>
                  </a:lnTo>
                  <a:lnTo>
                    <a:pt x="102" y="643"/>
                  </a:lnTo>
                  <a:lnTo>
                    <a:pt x="101" y="644"/>
                  </a:lnTo>
                  <a:lnTo>
                    <a:pt x="100" y="644"/>
                  </a:lnTo>
                  <a:lnTo>
                    <a:pt x="99" y="644"/>
                  </a:lnTo>
                  <a:lnTo>
                    <a:pt x="97" y="643"/>
                  </a:lnTo>
                  <a:lnTo>
                    <a:pt x="97" y="642"/>
                  </a:lnTo>
                  <a:lnTo>
                    <a:pt x="96" y="642"/>
                  </a:lnTo>
                  <a:lnTo>
                    <a:pt x="95" y="642"/>
                  </a:lnTo>
                  <a:lnTo>
                    <a:pt x="94" y="642"/>
                  </a:lnTo>
                  <a:lnTo>
                    <a:pt x="93" y="642"/>
                  </a:lnTo>
                  <a:lnTo>
                    <a:pt x="93" y="641"/>
                  </a:lnTo>
                  <a:lnTo>
                    <a:pt x="92" y="640"/>
                  </a:lnTo>
                  <a:lnTo>
                    <a:pt x="90" y="640"/>
                  </a:lnTo>
                  <a:lnTo>
                    <a:pt x="89" y="640"/>
                  </a:lnTo>
                  <a:lnTo>
                    <a:pt x="88" y="640"/>
                  </a:lnTo>
                  <a:lnTo>
                    <a:pt x="87" y="639"/>
                  </a:lnTo>
                  <a:lnTo>
                    <a:pt x="87" y="640"/>
                  </a:lnTo>
                  <a:lnTo>
                    <a:pt x="87" y="639"/>
                  </a:lnTo>
                  <a:lnTo>
                    <a:pt x="86" y="639"/>
                  </a:lnTo>
                  <a:lnTo>
                    <a:pt x="86" y="638"/>
                  </a:lnTo>
                  <a:lnTo>
                    <a:pt x="87" y="638"/>
                  </a:lnTo>
                  <a:lnTo>
                    <a:pt x="87" y="637"/>
                  </a:lnTo>
                  <a:lnTo>
                    <a:pt x="87" y="636"/>
                  </a:lnTo>
                  <a:lnTo>
                    <a:pt x="87" y="635"/>
                  </a:lnTo>
                  <a:lnTo>
                    <a:pt x="87" y="634"/>
                  </a:lnTo>
                  <a:lnTo>
                    <a:pt x="87" y="635"/>
                  </a:lnTo>
                  <a:lnTo>
                    <a:pt x="86" y="635"/>
                  </a:lnTo>
                  <a:lnTo>
                    <a:pt x="85" y="634"/>
                  </a:lnTo>
                  <a:lnTo>
                    <a:pt x="84" y="634"/>
                  </a:lnTo>
                  <a:lnTo>
                    <a:pt x="83" y="634"/>
                  </a:lnTo>
                  <a:lnTo>
                    <a:pt x="82" y="634"/>
                  </a:lnTo>
                  <a:lnTo>
                    <a:pt x="81" y="634"/>
                  </a:lnTo>
                  <a:lnTo>
                    <a:pt x="80" y="633"/>
                  </a:lnTo>
                  <a:lnTo>
                    <a:pt x="79" y="633"/>
                  </a:lnTo>
                  <a:lnTo>
                    <a:pt x="78" y="633"/>
                  </a:lnTo>
                  <a:lnTo>
                    <a:pt x="78" y="632"/>
                  </a:lnTo>
                  <a:lnTo>
                    <a:pt x="77" y="632"/>
                  </a:lnTo>
                  <a:lnTo>
                    <a:pt x="76" y="632"/>
                  </a:lnTo>
                  <a:lnTo>
                    <a:pt x="76" y="631"/>
                  </a:lnTo>
                  <a:lnTo>
                    <a:pt x="75" y="630"/>
                  </a:lnTo>
                  <a:lnTo>
                    <a:pt x="74" y="630"/>
                  </a:lnTo>
                  <a:lnTo>
                    <a:pt x="74" y="629"/>
                  </a:lnTo>
                  <a:lnTo>
                    <a:pt x="73" y="629"/>
                  </a:lnTo>
                  <a:lnTo>
                    <a:pt x="73" y="630"/>
                  </a:lnTo>
                  <a:lnTo>
                    <a:pt x="73" y="631"/>
                  </a:lnTo>
                  <a:lnTo>
                    <a:pt x="72" y="632"/>
                  </a:lnTo>
                  <a:lnTo>
                    <a:pt x="72" y="633"/>
                  </a:lnTo>
                  <a:lnTo>
                    <a:pt x="72" y="635"/>
                  </a:lnTo>
                  <a:lnTo>
                    <a:pt x="72" y="636"/>
                  </a:lnTo>
                  <a:lnTo>
                    <a:pt x="73" y="637"/>
                  </a:lnTo>
                  <a:lnTo>
                    <a:pt x="73" y="638"/>
                  </a:lnTo>
                  <a:lnTo>
                    <a:pt x="73" y="639"/>
                  </a:lnTo>
                  <a:lnTo>
                    <a:pt x="74" y="639"/>
                  </a:lnTo>
                  <a:lnTo>
                    <a:pt x="75" y="639"/>
                  </a:lnTo>
                  <a:lnTo>
                    <a:pt x="76" y="639"/>
                  </a:lnTo>
                  <a:lnTo>
                    <a:pt x="75" y="640"/>
                  </a:lnTo>
                  <a:lnTo>
                    <a:pt x="74" y="640"/>
                  </a:lnTo>
                  <a:lnTo>
                    <a:pt x="73" y="640"/>
                  </a:lnTo>
                  <a:lnTo>
                    <a:pt x="73" y="641"/>
                  </a:lnTo>
                  <a:lnTo>
                    <a:pt x="72" y="641"/>
                  </a:lnTo>
                  <a:lnTo>
                    <a:pt x="71" y="641"/>
                  </a:lnTo>
                  <a:lnTo>
                    <a:pt x="71" y="642"/>
                  </a:lnTo>
                  <a:lnTo>
                    <a:pt x="70" y="642"/>
                  </a:lnTo>
                  <a:lnTo>
                    <a:pt x="70" y="643"/>
                  </a:lnTo>
                  <a:lnTo>
                    <a:pt x="69" y="643"/>
                  </a:lnTo>
                  <a:lnTo>
                    <a:pt x="69" y="644"/>
                  </a:lnTo>
                  <a:lnTo>
                    <a:pt x="68" y="644"/>
                  </a:lnTo>
                  <a:lnTo>
                    <a:pt x="67" y="644"/>
                  </a:lnTo>
                  <a:lnTo>
                    <a:pt x="67" y="645"/>
                  </a:lnTo>
                  <a:lnTo>
                    <a:pt x="66" y="645"/>
                  </a:lnTo>
                  <a:lnTo>
                    <a:pt x="66" y="646"/>
                  </a:lnTo>
                  <a:lnTo>
                    <a:pt x="67" y="646"/>
                  </a:lnTo>
                  <a:lnTo>
                    <a:pt x="67" y="647"/>
                  </a:lnTo>
                  <a:lnTo>
                    <a:pt x="66" y="648"/>
                  </a:lnTo>
                  <a:lnTo>
                    <a:pt x="65" y="648"/>
                  </a:lnTo>
                  <a:lnTo>
                    <a:pt x="64" y="648"/>
                  </a:lnTo>
                  <a:lnTo>
                    <a:pt x="64" y="647"/>
                  </a:lnTo>
                  <a:lnTo>
                    <a:pt x="63" y="647"/>
                  </a:lnTo>
                  <a:lnTo>
                    <a:pt x="63" y="646"/>
                  </a:lnTo>
                  <a:lnTo>
                    <a:pt x="63" y="645"/>
                  </a:lnTo>
                  <a:lnTo>
                    <a:pt x="63" y="644"/>
                  </a:lnTo>
                  <a:lnTo>
                    <a:pt x="62" y="644"/>
                  </a:lnTo>
                  <a:lnTo>
                    <a:pt x="61" y="643"/>
                  </a:lnTo>
                  <a:lnTo>
                    <a:pt x="60" y="642"/>
                  </a:lnTo>
                  <a:lnTo>
                    <a:pt x="60" y="641"/>
                  </a:lnTo>
                  <a:lnTo>
                    <a:pt x="59" y="640"/>
                  </a:lnTo>
                  <a:lnTo>
                    <a:pt x="58" y="640"/>
                  </a:lnTo>
                  <a:lnTo>
                    <a:pt x="57" y="640"/>
                  </a:lnTo>
                  <a:lnTo>
                    <a:pt x="57" y="641"/>
                  </a:lnTo>
                  <a:lnTo>
                    <a:pt x="56" y="642"/>
                  </a:lnTo>
                  <a:lnTo>
                    <a:pt x="55" y="642"/>
                  </a:lnTo>
                  <a:lnTo>
                    <a:pt x="55" y="643"/>
                  </a:lnTo>
                  <a:lnTo>
                    <a:pt x="55" y="644"/>
                  </a:lnTo>
                  <a:lnTo>
                    <a:pt x="54" y="644"/>
                  </a:lnTo>
                  <a:lnTo>
                    <a:pt x="54" y="645"/>
                  </a:lnTo>
                  <a:lnTo>
                    <a:pt x="54" y="646"/>
                  </a:lnTo>
                  <a:lnTo>
                    <a:pt x="53" y="647"/>
                  </a:lnTo>
                  <a:lnTo>
                    <a:pt x="53" y="646"/>
                  </a:lnTo>
                  <a:lnTo>
                    <a:pt x="52" y="646"/>
                  </a:lnTo>
                  <a:lnTo>
                    <a:pt x="52" y="644"/>
                  </a:lnTo>
                  <a:lnTo>
                    <a:pt x="52" y="643"/>
                  </a:lnTo>
                  <a:lnTo>
                    <a:pt x="52" y="642"/>
                  </a:lnTo>
                  <a:lnTo>
                    <a:pt x="51" y="642"/>
                  </a:lnTo>
                  <a:lnTo>
                    <a:pt x="51" y="641"/>
                  </a:lnTo>
                  <a:lnTo>
                    <a:pt x="51" y="640"/>
                  </a:lnTo>
                  <a:lnTo>
                    <a:pt x="51" y="639"/>
                  </a:lnTo>
                  <a:lnTo>
                    <a:pt x="50" y="639"/>
                  </a:lnTo>
                  <a:lnTo>
                    <a:pt x="49" y="638"/>
                  </a:lnTo>
                  <a:lnTo>
                    <a:pt x="49" y="637"/>
                  </a:lnTo>
                  <a:lnTo>
                    <a:pt x="49" y="636"/>
                  </a:lnTo>
                  <a:lnTo>
                    <a:pt x="48" y="636"/>
                  </a:lnTo>
                  <a:lnTo>
                    <a:pt x="48" y="635"/>
                  </a:lnTo>
                  <a:lnTo>
                    <a:pt x="47" y="635"/>
                  </a:lnTo>
                  <a:lnTo>
                    <a:pt x="47" y="634"/>
                  </a:lnTo>
                  <a:lnTo>
                    <a:pt x="47" y="633"/>
                  </a:lnTo>
                  <a:lnTo>
                    <a:pt x="46" y="633"/>
                  </a:lnTo>
                  <a:lnTo>
                    <a:pt x="46" y="632"/>
                  </a:lnTo>
                  <a:lnTo>
                    <a:pt x="46" y="631"/>
                  </a:lnTo>
                  <a:lnTo>
                    <a:pt x="46" y="630"/>
                  </a:lnTo>
                  <a:lnTo>
                    <a:pt x="46" y="629"/>
                  </a:lnTo>
                  <a:lnTo>
                    <a:pt x="46" y="628"/>
                  </a:lnTo>
                  <a:lnTo>
                    <a:pt x="46" y="627"/>
                  </a:lnTo>
                  <a:lnTo>
                    <a:pt x="45" y="627"/>
                  </a:lnTo>
                  <a:lnTo>
                    <a:pt x="44" y="627"/>
                  </a:lnTo>
                  <a:lnTo>
                    <a:pt x="43" y="627"/>
                  </a:lnTo>
                  <a:lnTo>
                    <a:pt x="42" y="627"/>
                  </a:lnTo>
                  <a:lnTo>
                    <a:pt x="41" y="626"/>
                  </a:lnTo>
                  <a:lnTo>
                    <a:pt x="40" y="626"/>
                  </a:lnTo>
                  <a:lnTo>
                    <a:pt x="40" y="625"/>
                  </a:lnTo>
                  <a:lnTo>
                    <a:pt x="39" y="625"/>
                  </a:lnTo>
                  <a:lnTo>
                    <a:pt x="38" y="625"/>
                  </a:lnTo>
                  <a:lnTo>
                    <a:pt x="38" y="624"/>
                  </a:lnTo>
                  <a:lnTo>
                    <a:pt x="37" y="624"/>
                  </a:lnTo>
                  <a:lnTo>
                    <a:pt x="36" y="624"/>
                  </a:lnTo>
                  <a:lnTo>
                    <a:pt x="36" y="623"/>
                  </a:lnTo>
                  <a:lnTo>
                    <a:pt x="35" y="623"/>
                  </a:lnTo>
                  <a:lnTo>
                    <a:pt x="34" y="623"/>
                  </a:lnTo>
                  <a:lnTo>
                    <a:pt x="33" y="623"/>
                  </a:lnTo>
                  <a:lnTo>
                    <a:pt x="32" y="624"/>
                  </a:lnTo>
                  <a:lnTo>
                    <a:pt x="31" y="624"/>
                  </a:lnTo>
                  <a:lnTo>
                    <a:pt x="31" y="625"/>
                  </a:lnTo>
                  <a:lnTo>
                    <a:pt x="30" y="625"/>
                  </a:lnTo>
                  <a:lnTo>
                    <a:pt x="29" y="625"/>
                  </a:lnTo>
                  <a:lnTo>
                    <a:pt x="28" y="625"/>
                  </a:lnTo>
                  <a:lnTo>
                    <a:pt x="27" y="625"/>
                  </a:lnTo>
                  <a:lnTo>
                    <a:pt x="27" y="624"/>
                  </a:lnTo>
                  <a:lnTo>
                    <a:pt x="26" y="624"/>
                  </a:lnTo>
                  <a:lnTo>
                    <a:pt x="25" y="624"/>
                  </a:lnTo>
                  <a:lnTo>
                    <a:pt x="25" y="623"/>
                  </a:lnTo>
                  <a:lnTo>
                    <a:pt x="25" y="622"/>
                  </a:lnTo>
                  <a:lnTo>
                    <a:pt x="24" y="622"/>
                  </a:lnTo>
                  <a:lnTo>
                    <a:pt x="23" y="622"/>
                  </a:lnTo>
                  <a:lnTo>
                    <a:pt x="22" y="621"/>
                  </a:lnTo>
                  <a:lnTo>
                    <a:pt x="21" y="621"/>
                  </a:lnTo>
                  <a:lnTo>
                    <a:pt x="20" y="621"/>
                  </a:lnTo>
                  <a:lnTo>
                    <a:pt x="19" y="621"/>
                  </a:lnTo>
                  <a:lnTo>
                    <a:pt x="19" y="622"/>
                  </a:lnTo>
                  <a:lnTo>
                    <a:pt x="19" y="623"/>
                  </a:lnTo>
                  <a:lnTo>
                    <a:pt x="19" y="624"/>
                  </a:lnTo>
                  <a:lnTo>
                    <a:pt x="19" y="625"/>
                  </a:lnTo>
                  <a:lnTo>
                    <a:pt x="20" y="625"/>
                  </a:lnTo>
                  <a:lnTo>
                    <a:pt x="21" y="626"/>
                  </a:lnTo>
                  <a:lnTo>
                    <a:pt x="22" y="626"/>
                  </a:lnTo>
                  <a:lnTo>
                    <a:pt x="23" y="626"/>
                  </a:lnTo>
                  <a:lnTo>
                    <a:pt x="23" y="627"/>
                  </a:lnTo>
                  <a:lnTo>
                    <a:pt x="23" y="628"/>
                  </a:lnTo>
                  <a:lnTo>
                    <a:pt x="24" y="628"/>
                  </a:lnTo>
                  <a:lnTo>
                    <a:pt x="24" y="629"/>
                  </a:lnTo>
                  <a:lnTo>
                    <a:pt x="23" y="631"/>
                  </a:lnTo>
                  <a:lnTo>
                    <a:pt x="23" y="632"/>
                  </a:lnTo>
                  <a:lnTo>
                    <a:pt x="22" y="632"/>
                  </a:lnTo>
                  <a:lnTo>
                    <a:pt x="21" y="633"/>
                  </a:lnTo>
                  <a:lnTo>
                    <a:pt x="20" y="633"/>
                  </a:lnTo>
                  <a:lnTo>
                    <a:pt x="19" y="633"/>
                  </a:lnTo>
                  <a:lnTo>
                    <a:pt x="18" y="633"/>
                  </a:lnTo>
                  <a:lnTo>
                    <a:pt x="18" y="632"/>
                  </a:lnTo>
                  <a:lnTo>
                    <a:pt x="17" y="631"/>
                  </a:lnTo>
                  <a:lnTo>
                    <a:pt x="16" y="631"/>
                  </a:lnTo>
                  <a:lnTo>
                    <a:pt x="16" y="630"/>
                  </a:lnTo>
                  <a:lnTo>
                    <a:pt x="15" y="630"/>
                  </a:lnTo>
                  <a:lnTo>
                    <a:pt x="15" y="629"/>
                  </a:lnTo>
                  <a:lnTo>
                    <a:pt x="15" y="628"/>
                  </a:lnTo>
                  <a:lnTo>
                    <a:pt x="14" y="628"/>
                  </a:lnTo>
                  <a:lnTo>
                    <a:pt x="14" y="627"/>
                  </a:lnTo>
                  <a:lnTo>
                    <a:pt x="13" y="627"/>
                  </a:lnTo>
                  <a:lnTo>
                    <a:pt x="13" y="626"/>
                  </a:lnTo>
                  <a:lnTo>
                    <a:pt x="12" y="624"/>
                  </a:lnTo>
                  <a:lnTo>
                    <a:pt x="12" y="623"/>
                  </a:lnTo>
                  <a:lnTo>
                    <a:pt x="11" y="623"/>
                  </a:lnTo>
                  <a:lnTo>
                    <a:pt x="10" y="622"/>
                  </a:lnTo>
                  <a:lnTo>
                    <a:pt x="8" y="622"/>
                  </a:lnTo>
                  <a:lnTo>
                    <a:pt x="7" y="622"/>
                  </a:lnTo>
                  <a:lnTo>
                    <a:pt x="5" y="622"/>
                  </a:lnTo>
                  <a:lnTo>
                    <a:pt x="4" y="622"/>
                  </a:lnTo>
                  <a:lnTo>
                    <a:pt x="3" y="622"/>
                  </a:lnTo>
                  <a:lnTo>
                    <a:pt x="3" y="621"/>
                  </a:lnTo>
                  <a:lnTo>
                    <a:pt x="3" y="620"/>
                  </a:lnTo>
                  <a:lnTo>
                    <a:pt x="4" y="619"/>
                  </a:lnTo>
                  <a:lnTo>
                    <a:pt x="4" y="618"/>
                  </a:lnTo>
                  <a:lnTo>
                    <a:pt x="5" y="618"/>
                  </a:lnTo>
                  <a:lnTo>
                    <a:pt x="5" y="617"/>
                  </a:lnTo>
                  <a:lnTo>
                    <a:pt x="6" y="616"/>
                  </a:lnTo>
                  <a:lnTo>
                    <a:pt x="7" y="616"/>
                  </a:lnTo>
                  <a:lnTo>
                    <a:pt x="8" y="616"/>
                  </a:lnTo>
                  <a:lnTo>
                    <a:pt x="9" y="615"/>
                  </a:lnTo>
                  <a:lnTo>
                    <a:pt x="10" y="614"/>
                  </a:lnTo>
                  <a:lnTo>
                    <a:pt x="10" y="613"/>
                  </a:lnTo>
                  <a:lnTo>
                    <a:pt x="10" y="612"/>
                  </a:lnTo>
                  <a:lnTo>
                    <a:pt x="10" y="611"/>
                  </a:lnTo>
                  <a:lnTo>
                    <a:pt x="10" y="610"/>
                  </a:lnTo>
                  <a:lnTo>
                    <a:pt x="9" y="610"/>
                  </a:lnTo>
                  <a:lnTo>
                    <a:pt x="8" y="609"/>
                  </a:lnTo>
                  <a:lnTo>
                    <a:pt x="7" y="610"/>
                  </a:lnTo>
                  <a:lnTo>
                    <a:pt x="6" y="610"/>
                  </a:lnTo>
                  <a:lnTo>
                    <a:pt x="5" y="610"/>
                  </a:lnTo>
                  <a:lnTo>
                    <a:pt x="3" y="610"/>
                  </a:lnTo>
                  <a:lnTo>
                    <a:pt x="2" y="610"/>
                  </a:lnTo>
                  <a:lnTo>
                    <a:pt x="1" y="610"/>
                  </a:lnTo>
                  <a:lnTo>
                    <a:pt x="0" y="611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027487" y="2670175"/>
              <a:ext cx="673100" cy="920750"/>
            </a:xfrm>
            <a:custGeom>
              <a:avLst/>
              <a:gdLst>
                <a:gd name="T0" fmla="*/ 2147483647 w 459"/>
                <a:gd name="T1" fmla="*/ 2147483647 h 648"/>
                <a:gd name="T2" fmla="*/ 2147483647 w 459"/>
                <a:gd name="T3" fmla="*/ 2147483647 h 648"/>
                <a:gd name="T4" fmla="*/ 2147483647 w 459"/>
                <a:gd name="T5" fmla="*/ 2147483647 h 648"/>
                <a:gd name="T6" fmla="*/ 2147483647 w 459"/>
                <a:gd name="T7" fmla="*/ 2147483647 h 648"/>
                <a:gd name="T8" fmla="*/ 2147483647 w 459"/>
                <a:gd name="T9" fmla="*/ 2147483647 h 648"/>
                <a:gd name="T10" fmla="*/ 2147483647 w 459"/>
                <a:gd name="T11" fmla="*/ 2147483647 h 648"/>
                <a:gd name="T12" fmla="*/ 2147483647 w 459"/>
                <a:gd name="T13" fmla="*/ 2147483647 h 648"/>
                <a:gd name="T14" fmla="*/ 2147483647 w 459"/>
                <a:gd name="T15" fmla="*/ 2147483647 h 648"/>
                <a:gd name="T16" fmla="*/ 2147483647 w 459"/>
                <a:gd name="T17" fmla="*/ 2147483647 h 648"/>
                <a:gd name="T18" fmla="*/ 2147483647 w 459"/>
                <a:gd name="T19" fmla="*/ 2147483647 h 648"/>
                <a:gd name="T20" fmla="*/ 2147483647 w 459"/>
                <a:gd name="T21" fmla="*/ 2147483647 h 648"/>
                <a:gd name="T22" fmla="*/ 2147483647 w 459"/>
                <a:gd name="T23" fmla="*/ 2147483647 h 648"/>
                <a:gd name="T24" fmla="*/ 2147483647 w 459"/>
                <a:gd name="T25" fmla="*/ 2147483647 h 648"/>
                <a:gd name="T26" fmla="*/ 2147483647 w 459"/>
                <a:gd name="T27" fmla="*/ 2147483647 h 648"/>
                <a:gd name="T28" fmla="*/ 2147483647 w 459"/>
                <a:gd name="T29" fmla="*/ 2147483647 h 648"/>
                <a:gd name="T30" fmla="*/ 2147483647 w 459"/>
                <a:gd name="T31" fmla="*/ 2147483647 h 648"/>
                <a:gd name="T32" fmla="*/ 2147483647 w 459"/>
                <a:gd name="T33" fmla="*/ 2147483647 h 648"/>
                <a:gd name="T34" fmla="*/ 2147483647 w 459"/>
                <a:gd name="T35" fmla="*/ 2147483647 h 648"/>
                <a:gd name="T36" fmla="*/ 2147483647 w 459"/>
                <a:gd name="T37" fmla="*/ 2147483647 h 648"/>
                <a:gd name="T38" fmla="*/ 2147483647 w 459"/>
                <a:gd name="T39" fmla="*/ 2147483647 h 648"/>
                <a:gd name="T40" fmla="*/ 2147483647 w 459"/>
                <a:gd name="T41" fmla="*/ 2147483647 h 648"/>
                <a:gd name="T42" fmla="*/ 2147483647 w 459"/>
                <a:gd name="T43" fmla="*/ 2147483647 h 648"/>
                <a:gd name="T44" fmla="*/ 2147483647 w 459"/>
                <a:gd name="T45" fmla="*/ 2147483647 h 648"/>
                <a:gd name="T46" fmla="*/ 2147483647 w 459"/>
                <a:gd name="T47" fmla="*/ 2147483647 h 648"/>
                <a:gd name="T48" fmla="*/ 2147483647 w 459"/>
                <a:gd name="T49" fmla="*/ 2147483647 h 648"/>
                <a:gd name="T50" fmla="*/ 2147483647 w 459"/>
                <a:gd name="T51" fmla="*/ 2147483647 h 648"/>
                <a:gd name="T52" fmla="*/ 2147483647 w 459"/>
                <a:gd name="T53" fmla="*/ 2147483647 h 648"/>
                <a:gd name="T54" fmla="*/ 2147483647 w 459"/>
                <a:gd name="T55" fmla="*/ 2147483647 h 648"/>
                <a:gd name="T56" fmla="*/ 2147483647 w 459"/>
                <a:gd name="T57" fmla="*/ 2147483647 h 648"/>
                <a:gd name="T58" fmla="*/ 2147483647 w 459"/>
                <a:gd name="T59" fmla="*/ 2147483647 h 648"/>
                <a:gd name="T60" fmla="*/ 2147483647 w 459"/>
                <a:gd name="T61" fmla="*/ 2147483647 h 648"/>
                <a:gd name="T62" fmla="*/ 2147483647 w 459"/>
                <a:gd name="T63" fmla="*/ 2147483647 h 648"/>
                <a:gd name="T64" fmla="*/ 2147483647 w 459"/>
                <a:gd name="T65" fmla="*/ 2147483647 h 648"/>
                <a:gd name="T66" fmla="*/ 2147483647 w 459"/>
                <a:gd name="T67" fmla="*/ 2147483647 h 648"/>
                <a:gd name="T68" fmla="*/ 2147483647 w 459"/>
                <a:gd name="T69" fmla="*/ 2147483647 h 648"/>
                <a:gd name="T70" fmla="*/ 2147483647 w 459"/>
                <a:gd name="T71" fmla="*/ 2147483647 h 648"/>
                <a:gd name="T72" fmla="*/ 2147483647 w 459"/>
                <a:gd name="T73" fmla="*/ 2147483647 h 648"/>
                <a:gd name="T74" fmla="*/ 2147483647 w 459"/>
                <a:gd name="T75" fmla="*/ 2147483647 h 648"/>
                <a:gd name="T76" fmla="*/ 2147483647 w 459"/>
                <a:gd name="T77" fmla="*/ 2147483647 h 648"/>
                <a:gd name="T78" fmla="*/ 2147483647 w 459"/>
                <a:gd name="T79" fmla="*/ 2147483647 h 648"/>
                <a:gd name="T80" fmla="*/ 2147483647 w 459"/>
                <a:gd name="T81" fmla="*/ 2147483647 h 648"/>
                <a:gd name="T82" fmla="*/ 2147483647 w 459"/>
                <a:gd name="T83" fmla="*/ 2147483647 h 648"/>
                <a:gd name="T84" fmla="*/ 2147483647 w 459"/>
                <a:gd name="T85" fmla="*/ 2147483647 h 648"/>
                <a:gd name="T86" fmla="*/ 2147483647 w 459"/>
                <a:gd name="T87" fmla="*/ 2147483647 h 648"/>
                <a:gd name="T88" fmla="*/ 2147483647 w 459"/>
                <a:gd name="T89" fmla="*/ 2147483647 h 648"/>
                <a:gd name="T90" fmla="*/ 2147483647 w 459"/>
                <a:gd name="T91" fmla="*/ 2147483647 h 648"/>
                <a:gd name="T92" fmla="*/ 2147483647 w 459"/>
                <a:gd name="T93" fmla="*/ 2147483647 h 648"/>
                <a:gd name="T94" fmla="*/ 2147483647 w 459"/>
                <a:gd name="T95" fmla="*/ 2147483647 h 648"/>
                <a:gd name="T96" fmla="*/ 2147483647 w 459"/>
                <a:gd name="T97" fmla="*/ 2147483647 h 648"/>
                <a:gd name="T98" fmla="*/ 2147483647 w 459"/>
                <a:gd name="T99" fmla="*/ 2147483647 h 648"/>
                <a:gd name="T100" fmla="*/ 2147483647 w 459"/>
                <a:gd name="T101" fmla="*/ 2147483647 h 648"/>
                <a:gd name="T102" fmla="*/ 2147483647 w 459"/>
                <a:gd name="T103" fmla="*/ 2147483647 h 648"/>
                <a:gd name="T104" fmla="*/ 2147483647 w 459"/>
                <a:gd name="T105" fmla="*/ 2147483647 h 648"/>
                <a:gd name="T106" fmla="*/ 2147483647 w 459"/>
                <a:gd name="T107" fmla="*/ 0 h 648"/>
                <a:gd name="T108" fmla="*/ 2147483647 w 459"/>
                <a:gd name="T109" fmla="*/ 2147483647 h 648"/>
                <a:gd name="T110" fmla="*/ 2147483647 w 459"/>
                <a:gd name="T111" fmla="*/ 2147483647 h 648"/>
                <a:gd name="T112" fmla="*/ 2147483647 w 459"/>
                <a:gd name="T113" fmla="*/ 2147483647 h 6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9"/>
                <a:gd name="T172" fmla="*/ 0 h 648"/>
                <a:gd name="T173" fmla="*/ 459 w 459"/>
                <a:gd name="T174" fmla="*/ 648 h 6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9" h="648">
                  <a:moveTo>
                    <a:pt x="454" y="648"/>
                  </a:moveTo>
                  <a:lnTo>
                    <a:pt x="453" y="648"/>
                  </a:lnTo>
                  <a:lnTo>
                    <a:pt x="452" y="648"/>
                  </a:lnTo>
                  <a:lnTo>
                    <a:pt x="452" y="647"/>
                  </a:lnTo>
                  <a:lnTo>
                    <a:pt x="452" y="646"/>
                  </a:lnTo>
                  <a:lnTo>
                    <a:pt x="452" y="645"/>
                  </a:lnTo>
                  <a:lnTo>
                    <a:pt x="454" y="644"/>
                  </a:lnTo>
                  <a:lnTo>
                    <a:pt x="455" y="644"/>
                  </a:lnTo>
                  <a:lnTo>
                    <a:pt x="456" y="643"/>
                  </a:lnTo>
                  <a:lnTo>
                    <a:pt x="457" y="642"/>
                  </a:lnTo>
                  <a:lnTo>
                    <a:pt x="458" y="642"/>
                  </a:lnTo>
                  <a:lnTo>
                    <a:pt x="459" y="642"/>
                  </a:lnTo>
                  <a:lnTo>
                    <a:pt x="459" y="641"/>
                  </a:lnTo>
                  <a:lnTo>
                    <a:pt x="459" y="640"/>
                  </a:lnTo>
                  <a:lnTo>
                    <a:pt x="458" y="639"/>
                  </a:lnTo>
                  <a:lnTo>
                    <a:pt x="457" y="639"/>
                  </a:lnTo>
                  <a:lnTo>
                    <a:pt x="456" y="639"/>
                  </a:lnTo>
                  <a:lnTo>
                    <a:pt x="455" y="639"/>
                  </a:lnTo>
                  <a:lnTo>
                    <a:pt x="454" y="640"/>
                  </a:lnTo>
                  <a:lnTo>
                    <a:pt x="453" y="640"/>
                  </a:lnTo>
                  <a:lnTo>
                    <a:pt x="452" y="640"/>
                  </a:lnTo>
                  <a:lnTo>
                    <a:pt x="452" y="639"/>
                  </a:lnTo>
                  <a:lnTo>
                    <a:pt x="452" y="638"/>
                  </a:lnTo>
                  <a:lnTo>
                    <a:pt x="451" y="637"/>
                  </a:lnTo>
                  <a:lnTo>
                    <a:pt x="452" y="637"/>
                  </a:lnTo>
                  <a:lnTo>
                    <a:pt x="452" y="636"/>
                  </a:lnTo>
                  <a:lnTo>
                    <a:pt x="451" y="635"/>
                  </a:lnTo>
                  <a:lnTo>
                    <a:pt x="451" y="634"/>
                  </a:lnTo>
                  <a:lnTo>
                    <a:pt x="450" y="634"/>
                  </a:lnTo>
                  <a:lnTo>
                    <a:pt x="449" y="633"/>
                  </a:lnTo>
                  <a:lnTo>
                    <a:pt x="449" y="632"/>
                  </a:lnTo>
                  <a:lnTo>
                    <a:pt x="448" y="632"/>
                  </a:lnTo>
                  <a:lnTo>
                    <a:pt x="448" y="631"/>
                  </a:lnTo>
                  <a:lnTo>
                    <a:pt x="447" y="631"/>
                  </a:lnTo>
                  <a:lnTo>
                    <a:pt x="446" y="631"/>
                  </a:lnTo>
                  <a:lnTo>
                    <a:pt x="446" y="632"/>
                  </a:lnTo>
                  <a:lnTo>
                    <a:pt x="446" y="633"/>
                  </a:lnTo>
                  <a:lnTo>
                    <a:pt x="446" y="634"/>
                  </a:lnTo>
                  <a:lnTo>
                    <a:pt x="446" y="635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6" y="636"/>
                  </a:lnTo>
                  <a:lnTo>
                    <a:pt x="446" y="637"/>
                  </a:lnTo>
                  <a:lnTo>
                    <a:pt x="445" y="637"/>
                  </a:lnTo>
                  <a:lnTo>
                    <a:pt x="444" y="637"/>
                  </a:lnTo>
                  <a:lnTo>
                    <a:pt x="443" y="637"/>
                  </a:lnTo>
                  <a:lnTo>
                    <a:pt x="443" y="634"/>
                  </a:lnTo>
                  <a:lnTo>
                    <a:pt x="443" y="632"/>
                  </a:lnTo>
                  <a:lnTo>
                    <a:pt x="443" y="631"/>
                  </a:lnTo>
                  <a:lnTo>
                    <a:pt x="442" y="631"/>
                  </a:lnTo>
                  <a:lnTo>
                    <a:pt x="435" y="631"/>
                  </a:lnTo>
                  <a:lnTo>
                    <a:pt x="434" y="631"/>
                  </a:lnTo>
                  <a:lnTo>
                    <a:pt x="431" y="631"/>
                  </a:lnTo>
                  <a:lnTo>
                    <a:pt x="421" y="631"/>
                  </a:lnTo>
                  <a:lnTo>
                    <a:pt x="420" y="631"/>
                  </a:lnTo>
                  <a:lnTo>
                    <a:pt x="419" y="631"/>
                  </a:lnTo>
                  <a:lnTo>
                    <a:pt x="418" y="631"/>
                  </a:lnTo>
                  <a:lnTo>
                    <a:pt x="411" y="631"/>
                  </a:lnTo>
                  <a:lnTo>
                    <a:pt x="408" y="631"/>
                  </a:lnTo>
                  <a:lnTo>
                    <a:pt x="404" y="631"/>
                  </a:lnTo>
                  <a:lnTo>
                    <a:pt x="401" y="631"/>
                  </a:lnTo>
                  <a:lnTo>
                    <a:pt x="397" y="631"/>
                  </a:lnTo>
                  <a:lnTo>
                    <a:pt x="389" y="631"/>
                  </a:lnTo>
                  <a:lnTo>
                    <a:pt x="383" y="631"/>
                  </a:lnTo>
                  <a:lnTo>
                    <a:pt x="382" y="631"/>
                  </a:lnTo>
                  <a:lnTo>
                    <a:pt x="378" y="631"/>
                  </a:lnTo>
                  <a:lnTo>
                    <a:pt x="362" y="631"/>
                  </a:lnTo>
                  <a:lnTo>
                    <a:pt x="358" y="631"/>
                  </a:lnTo>
                  <a:lnTo>
                    <a:pt x="356" y="631"/>
                  </a:lnTo>
                  <a:lnTo>
                    <a:pt x="354" y="631"/>
                  </a:lnTo>
                  <a:lnTo>
                    <a:pt x="350" y="631"/>
                  </a:lnTo>
                  <a:lnTo>
                    <a:pt x="349" y="631"/>
                  </a:lnTo>
                  <a:lnTo>
                    <a:pt x="348" y="631"/>
                  </a:lnTo>
                  <a:lnTo>
                    <a:pt x="346" y="631"/>
                  </a:lnTo>
                  <a:lnTo>
                    <a:pt x="345" y="631"/>
                  </a:lnTo>
                  <a:lnTo>
                    <a:pt x="341" y="631"/>
                  </a:lnTo>
                  <a:lnTo>
                    <a:pt x="339" y="631"/>
                  </a:lnTo>
                  <a:lnTo>
                    <a:pt x="335" y="631"/>
                  </a:lnTo>
                  <a:lnTo>
                    <a:pt x="334" y="631"/>
                  </a:lnTo>
                  <a:lnTo>
                    <a:pt x="330" y="631"/>
                  </a:lnTo>
                  <a:lnTo>
                    <a:pt x="325" y="631"/>
                  </a:lnTo>
                  <a:lnTo>
                    <a:pt x="323" y="631"/>
                  </a:lnTo>
                  <a:lnTo>
                    <a:pt x="322" y="631"/>
                  </a:lnTo>
                  <a:lnTo>
                    <a:pt x="321" y="631"/>
                  </a:lnTo>
                  <a:lnTo>
                    <a:pt x="320" y="631"/>
                  </a:lnTo>
                  <a:lnTo>
                    <a:pt x="317" y="631"/>
                  </a:lnTo>
                  <a:lnTo>
                    <a:pt x="315" y="631"/>
                  </a:lnTo>
                  <a:lnTo>
                    <a:pt x="314" y="631"/>
                  </a:lnTo>
                  <a:lnTo>
                    <a:pt x="311" y="631"/>
                  </a:lnTo>
                  <a:lnTo>
                    <a:pt x="310" y="631"/>
                  </a:lnTo>
                  <a:lnTo>
                    <a:pt x="309" y="631"/>
                  </a:lnTo>
                  <a:lnTo>
                    <a:pt x="305" y="631"/>
                  </a:lnTo>
                  <a:lnTo>
                    <a:pt x="304" y="631"/>
                  </a:lnTo>
                  <a:lnTo>
                    <a:pt x="294" y="631"/>
                  </a:lnTo>
                  <a:lnTo>
                    <a:pt x="293" y="631"/>
                  </a:lnTo>
                  <a:lnTo>
                    <a:pt x="292" y="631"/>
                  </a:lnTo>
                  <a:lnTo>
                    <a:pt x="291" y="631"/>
                  </a:lnTo>
                  <a:lnTo>
                    <a:pt x="290" y="631"/>
                  </a:lnTo>
                  <a:lnTo>
                    <a:pt x="289" y="631"/>
                  </a:lnTo>
                  <a:lnTo>
                    <a:pt x="287" y="630"/>
                  </a:lnTo>
                  <a:lnTo>
                    <a:pt x="287" y="629"/>
                  </a:lnTo>
                  <a:lnTo>
                    <a:pt x="287" y="628"/>
                  </a:lnTo>
                  <a:lnTo>
                    <a:pt x="287" y="627"/>
                  </a:lnTo>
                  <a:lnTo>
                    <a:pt x="287" y="623"/>
                  </a:lnTo>
                  <a:lnTo>
                    <a:pt x="287" y="620"/>
                  </a:lnTo>
                  <a:lnTo>
                    <a:pt x="287" y="619"/>
                  </a:lnTo>
                  <a:lnTo>
                    <a:pt x="287" y="615"/>
                  </a:lnTo>
                  <a:lnTo>
                    <a:pt x="287" y="612"/>
                  </a:lnTo>
                  <a:lnTo>
                    <a:pt x="287" y="610"/>
                  </a:lnTo>
                  <a:lnTo>
                    <a:pt x="287" y="609"/>
                  </a:lnTo>
                  <a:lnTo>
                    <a:pt x="287" y="607"/>
                  </a:lnTo>
                  <a:lnTo>
                    <a:pt x="287" y="605"/>
                  </a:lnTo>
                  <a:lnTo>
                    <a:pt x="287" y="602"/>
                  </a:lnTo>
                  <a:lnTo>
                    <a:pt x="287" y="600"/>
                  </a:lnTo>
                  <a:lnTo>
                    <a:pt x="287" y="597"/>
                  </a:lnTo>
                  <a:lnTo>
                    <a:pt x="287" y="596"/>
                  </a:lnTo>
                  <a:lnTo>
                    <a:pt x="287" y="592"/>
                  </a:lnTo>
                  <a:lnTo>
                    <a:pt x="287" y="590"/>
                  </a:lnTo>
                  <a:lnTo>
                    <a:pt x="287" y="587"/>
                  </a:lnTo>
                  <a:lnTo>
                    <a:pt x="287" y="585"/>
                  </a:lnTo>
                  <a:lnTo>
                    <a:pt x="287" y="581"/>
                  </a:lnTo>
                  <a:lnTo>
                    <a:pt x="287" y="580"/>
                  </a:lnTo>
                  <a:lnTo>
                    <a:pt x="287" y="576"/>
                  </a:lnTo>
                  <a:lnTo>
                    <a:pt x="287" y="572"/>
                  </a:lnTo>
                  <a:lnTo>
                    <a:pt x="287" y="570"/>
                  </a:lnTo>
                  <a:lnTo>
                    <a:pt x="287" y="568"/>
                  </a:lnTo>
                  <a:lnTo>
                    <a:pt x="287" y="566"/>
                  </a:lnTo>
                  <a:lnTo>
                    <a:pt x="287" y="565"/>
                  </a:lnTo>
                  <a:lnTo>
                    <a:pt x="287" y="564"/>
                  </a:lnTo>
                  <a:lnTo>
                    <a:pt x="287" y="560"/>
                  </a:lnTo>
                  <a:lnTo>
                    <a:pt x="287" y="558"/>
                  </a:lnTo>
                  <a:lnTo>
                    <a:pt x="287" y="557"/>
                  </a:lnTo>
                  <a:lnTo>
                    <a:pt x="287" y="551"/>
                  </a:lnTo>
                  <a:lnTo>
                    <a:pt x="287" y="545"/>
                  </a:lnTo>
                  <a:lnTo>
                    <a:pt x="287" y="543"/>
                  </a:lnTo>
                  <a:lnTo>
                    <a:pt x="287" y="537"/>
                  </a:lnTo>
                  <a:lnTo>
                    <a:pt x="287" y="532"/>
                  </a:lnTo>
                  <a:lnTo>
                    <a:pt x="287" y="529"/>
                  </a:lnTo>
                  <a:lnTo>
                    <a:pt x="287" y="520"/>
                  </a:lnTo>
                  <a:lnTo>
                    <a:pt x="287" y="518"/>
                  </a:lnTo>
                  <a:lnTo>
                    <a:pt x="287" y="516"/>
                  </a:lnTo>
                  <a:lnTo>
                    <a:pt x="287" y="511"/>
                  </a:lnTo>
                  <a:lnTo>
                    <a:pt x="287" y="510"/>
                  </a:lnTo>
                  <a:lnTo>
                    <a:pt x="287" y="509"/>
                  </a:lnTo>
                  <a:lnTo>
                    <a:pt x="287" y="500"/>
                  </a:lnTo>
                  <a:lnTo>
                    <a:pt x="287" y="496"/>
                  </a:lnTo>
                  <a:lnTo>
                    <a:pt x="287" y="493"/>
                  </a:lnTo>
                  <a:lnTo>
                    <a:pt x="287" y="489"/>
                  </a:lnTo>
                  <a:lnTo>
                    <a:pt x="287" y="488"/>
                  </a:lnTo>
                  <a:lnTo>
                    <a:pt x="287" y="487"/>
                  </a:lnTo>
                  <a:lnTo>
                    <a:pt x="287" y="485"/>
                  </a:lnTo>
                  <a:lnTo>
                    <a:pt x="287" y="482"/>
                  </a:lnTo>
                  <a:lnTo>
                    <a:pt x="287" y="481"/>
                  </a:lnTo>
                  <a:lnTo>
                    <a:pt x="287" y="480"/>
                  </a:lnTo>
                  <a:lnTo>
                    <a:pt x="287" y="478"/>
                  </a:lnTo>
                  <a:lnTo>
                    <a:pt x="287" y="474"/>
                  </a:lnTo>
                  <a:lnTo>
                    <a:pt x="287" y="473"/>
                  </a:lnTo>
                  <a:lnTo>
                    <a:pt x="287" y="471"/>
                  </a:lnTo>
                  <a:lnTo>
                    <a:pt x="287" y="470"/>
                  </a:lnTo>
                  <a:lnTo>
                    <a:pt x="287" y="468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1"/>
                  </a:lnTo>
                  <a:lnTo>
                    <a:pt x="287" y="457"/>
                  </a:lnTo>
                  <a:lnTo>
                    <a:pt x="286" y="457"/>
                  </a:lnTo>
                  <a:lnTo>
                    <a:pt x="284" y="457"/>
                  </a:lnTo>
                  <a:lnTo>
                    <a:pt x="283" y="457"/>
                  </a:lnTo>
                  <a:lnTo>
                    <a:pt x="280" y="457"/>
                  </a:lnTo>
                  <a:lnTo>
                    <a:pt x="277" y="457"/>
                  </a:lnTo>
                  <a:lnTo>
                    <a:pt x="276" y="457"/>
                  </a:lnTo>
                  <a:lnTo>
                    <a:pt x="274" y="457"/>
                  </a:lnTo>
                  <a:lnTo>
                    <a:pt x="271" y="457"/>
                  </a:lnTo>
                  <a:lnTo>
                    <a:pt x="270" y="457"/>
                  </a:lnTo>
                  <a:lnTo>
                    <a:pt x="269" y="457"/>
                  </a:lnTo>
                  <a:lnTo>
                    <a:pt x="267" y="457"/>
                  </a:lnTo>
                  <a:lnTo>
                    <a:pt x="266" y="457"/>
                  </a:lnTo>
                  <a:lnTo>
                    <a:pt x="264" y="457"/>
                  </a:lnTo>
                  <a:lnTo>
                    <a:pt x="263" y="457"/>
                  </a:lnTo>
                  <a:lnTo>
                    <a:pt x="262" y="457"/>
                  </a:lnTo>
                  <a:lnTo>
                    <a:pt x="261" y="457"/>
                  </a:lnTo>
                  <a:lnTo>
                    <a:pt x="260" y="457"/>
                  </a:lnTo>
                  <a:lnTo>
                    <a:pt x="257" y="457"/>
                  </a:lnTo>
                  <a:lnTo>
                    <a:pt x="256" y="457"/>
                  </a:lnTo>
                  <a:lnTo>
                    <a:pt x="255" y="457"/>
                  </a:lnTo>
                  <a:lnTo>
                    <a:pt x="252" y="457"/>
                  </a:lnTo>
                  <a:lnTo>
                    <a:pt x="250" y="457"/>
                  </a:lnTo>
                  <a:lnTo>
                    <a:pt x="249" y="457"/>
                  </a:lnTo>
                  <a:lnTo>
                    <a:pt x="245" y="457"/>
                  </a:lnTo>
                  <a:lnTo>
                    <a:pt x="242" y="457"/>
                  </a:lnTo>
                  <a:lnTo>
                    <a:pt x="241" y="457"/>
                  </a:lnTo>
                  <a:lnTo>
                    <a:pt x="238" y="457"/>
                  </a:lnTo>
                  <a:lnTo>
                    <a:pt x="234" y="457"/>
                  </a:lnTo>
                  <a:lnTo>
                    <a:pt x="229" y="457"/>
                  </a:lnTo>
                  <a:lnTo>
                    <a:pt x="226" y="457"/>
                  </a:lnTo>
                  <a:lnTo>
                    <a:pt x="225" y="457"/>
                  </a:lnTo>
                  <a:lnTo>
                    <a:pt x="220" y="456"/>
                  </a:lnTo>
                  <a:lnTo>
                    <a:pt x="219" y="456"/>
                  </a:lnTo>
                  <a:lnTo>
                    <a:pt x="212" y="456"/>
                  </a:lnTo>
                  <a:lnTo>
                    <a:pt x="207" y="456"/>
                  </a:lnTo>
                  <a:lnTo>
                    <a:pt x="205" y="456"/>
                  </a:lnTo>
                  <a:lnTo>
                    <a:pt x="204" y="456"/>
                  </a:lnTo>
                  <a:lnTo>
                    <a:pt x="202" y="456"/>
                  </a:lnTo>
                  <a:lnTo>
                    <a:pt x="201" y="456"/>
                  </a:lnTo>
                  <a:lnTo>
                    <a:pt x="199" y="456"/>
                  </a:lnTo>
                  <a:lnTo>
                    <a:pt x="198" y="456"/>
                  </a:lnTo>
                  <a:lnTo>
                    <a:pt x="196" y="456"/>
                  </a:lnTo>
                  <a:lnTo>
                    <a:pt x="191" y="456"/>
                  </a:lnTo>
                  <a:lnTo>
                    <a:pt x="181" y="456"/>
                  </a:lnTo>
                  <a:lnTo>
                    <a:pt x="179" y="456"/>
                  </a:lnTo>
                  <a:lnTo>
                    <a:pt x="178" y="456"/>
                  </a:lnTo>
                  <a:lnTo>
                    <a:pt x="173" y="455"/>
                  </a:lnTo>
                  <a:lnTo>
                    <a:pt x="172" y="455"/>
                  </a:lnTo>
                  <a:lnTo>
                    <a:pt x="171" y="455"/>
                  </a:lnTo>
                  <a:lnTo>
                    <a:pt x="170" y="455"/>
                  </a:lnTo>
                  <a:lnTo>
                    <a:pt x="165" y="455"/>
                  </a:lnTo>
                  <a:lnTo>
                    <a:pt x="161" y="455"/>
                  </a:lnTo>
                  <a:lnTo>
                    <a:pt x="160" y="455"/>
                  </a:lnTo>
                  <a:lnTo>
                    <a:pt x="157" y="455"/>
                  </a:lnTo>
                  <a:lnTo>
                    <a:pt x="155" y="455"/>
                  </a:lnTo>
                  <a:lnTo>
                    <a:pt x="153" y="455"/>
                  </a:lnTo>
                  <a:lnTo>
                    <a:pt x="152" y="455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5"/>
                  </a:lnTo>
                  <a:lnTo>
                    <a:pt x="141" y="455"/>
                  </a:lnTo>
                  <a:lnTo>
                    <a:pt x="140" y="455"/>
                  </a:lnTo>
                  <a:lnTo>
                    <a:pt x="139" y="455"/>
                  </a:lnTo>
                  <a:lnTo>
                    <a:pt x="136" y="455"/>
                  </a:lnTo>
                  <a:lnTo>
                    <a:pt x="132" y="455"/>
                  </a:lnTo>
                  <a:lnTo>
                    <a:pt x="130" y="454"/>
                  </a:lnTo>
                  <a:lnTo>
                    <a:pt x="129" y="454"/>
                  </a:lnTo>
                  <a:lnTo>
                    <a:pt x="126" y="454"/>
                  </a:lnTo>
                  <a:lnTo>
                    <a:pt x="123" y="454"/>
                  </a:lnTo>
                  <a:lnTo>
                    <a:pt x="120" y="454"/>
                  </a:lnTo>
                  <a:lnTo>
                    <a:pt x="114" y="454"/>
                  </a:lnTo>
                  <a:lnTo>
                    <a:pt x="112" y="454"/>
                  </a:lnTo>
                  <a:lnTo>
                    <a:pt x="111" y="454"/>
                  </a:lnTo>
                  <a:lnTo>
                    <a:pt x="110" y="454"/>
                  </a:lnTo>
                  <a:lnTo>
                    <a:pt x="102" y="454"/>
                  </a:lnTo>
                  <a:lnTo>
                    <a:pt x="99" y="454"/>
                  </a:lnTo>
                  <a:lnTo>
                    <a:pt x="98" y="454"/>
                  </a:lnTo>
                  <a:lnTo>
                    <a:pt x="94" y="454"/>
                  </a:lnTo>
                  <a:lnTo>
                    <a:pt x="90" y="454"/>
                  </a:lnTo>
                  <a:lnTo>
                    <a:pt x="87" y="454"/>
                  </a:lnTo>
                  <a:lnTo>
                    <a:pt x="86" y="454"/>
                  </a:lnTo>
                  <a:lnTo>
                    <a:pt x="84" y="454"/>
                  </a:lnTo>
                  <a:lnTo>
                    <a:pt x="82" y="454"/>
                  </a:lnTo>
                  <a:lnTo>
                    <a:pt x="80" y="454"/>
                  </a:lnTo>
                  <a:lnTo>
                    <a:pt x="77" y="454"/>
                  </a:lnTo>
                  <a:lnTo>
                    <a:pt x="75" y="454"/>
                  </a:lnTo>
                  <a:lnTo>
                    <a:pt x="72" y="454"/>
                  </a:lnTo>
                  <a:lnTo>
                    <a:pt x="71" y="454"/>
                  </a:lnTo>
                  <a:lnTo>
                    <a:pt x="70" y="454"/>
                  </a:lnTo>
                  <a:lnTo>
                    <a:pt x="68" y="454"/>
                  </a:lnTo>
                  <a:lnTo>
                    <a:pt x="65" y="454"/>
                  </a:lnTo>
                  <a:lnTo>
                    <a:pt x="64" y="454"/>
                  </a:lnTo>
                  <a:lnTo>
                    <a:pt x="63" y="454"/>
                  </a:lnTo>
                  <a:lnTo>
                    <a:pt x="58" y="454"/>
                  </a:lnTo>
                  <a:lnTo>
                    <a:pt x="57" y="454"/>
                  </a:lnTo>
                  <a:lnTo>
                    <a:pt x="56" y="454"/>
                  </a:lnTo>
                  <a:lnTo>
                    <a:pt x="55" y="454"/>
                  </a:lnTo>
                  <a:lnTo>
                    <a:pt x="51" y="454"/>
                  </a:lnTo>
                  <a:lnTo>
                    <a:pt x="46" y="454"/>
                  </a:lnTo>
                  <a:lnTo>
                    <a:pt x="45" y="454"/>
                  </a:lnTo>
                  <a:lnTo>
                    <a:pt x="40" y="454"/>
                  </a:lnTo>
                  <a:lnTo>
                    <a:pt x="39" y="454"/>
                  </a:lnTo>
                  <a:lnTo>
                    <a:pt x="38" y="454"/>
                  </a:lnTo>
                  <a:lnTo>
                    <a:pt x="31" y="454"/>
                  </a:lnTo>
                  <a:lnTo>
                    <a:pt x="30" y="454"/>
                  </a:lnTo>
                  <a:lnTo>
                    <a:pt x="27" y="454"/>
                  </a:lnTo>
                  <a:lnTo>
                    <a:pt x="26" y="454"/>
                  </a:lnTo>
                  <a:lnTo>
                    <a:pt x="19" y="454"/>
                  </a:lnTo>
                  <a:lnTo>
                    <a:pt x="17" y="454"/>
                  </a:lnTo>
                  <a:lnTo>
                    <a:pt x="14" y="454"/>
                  </a:lnTo>
                  <a:lnTo>
                    <a:pt x="13" y="454"/>
                  </a:lnTo>
                  <a:lnTo>
                    <a:pt x="9" y="454"/>
                  </a:lnTo>
                  <a:lnTo>
                    <a:pt x="8" y="454"/>
                  </a:lnTo>
                  <a:lnTo>
                    <a:pt x="7" y="454"/>
                  </a:lnTo>
                  <a:lnTo>
                    <a:pt x="4" y="454"/>
                  </a:lnTo>
                  <a:lnTo>
                    <a:pt x="0" y="454"/>
                  </a:lnTo>
                  <a:lnTo>
                    <a:pt x="1" y="449"/>
                  </a:lnTo>
                  <a:lnTo>
                    <a:pt x="1" y="448"/>
                  </a:lnTo>
                  <a:lnTo>
                    <a:pt x="1" y="446"/>
                  </a:lnTo>
                  <a:lnTo>
                    <a:pt x="1" y="444"/>
                  </a:lnTo>
                  <a:lnTo>
                    <a:pt x="1" y="443"/>
                  </a:lnTo>
                  <a:lnTo>
                    <a:pt x="1" y="440"/>
                  </a:lnTo>
                  <a:lnTo>
                    <a:pt x="1" y="439"/>
                  </a:lnTo>
                  <a:lnTo>
                    <a:pt x="1" y="435"/>
                  </a:lnTo>
                  <a:lnTo>
                    <a:pt x="1" y="434"/>
                  </a:lnTo>
                  <a:lnTo>
                    <a:pt x="1" y="432"/>
                  </a:lnTo>
                  <a:lnTo>
                    <a:pt x="1" y="431"/>
                  </a:lnTo>
                  <a:lnTo>
                    <a:pt x="1" y="429"/>
                  </a:lnTo>
                  <a:lnTo>
                    <a:pt x="1" y="428"/>
                  </a:lnTo>
                  <a:lnTo>
                    <a:pt x="1" y="426"/>
                  </a:lnTo>
                  <a:lnTo>
                    <a:pt x="1" y="422"/>
                  </a:lnTo>
                  <a:lnTo>
                    <a:pt x="1" y="421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2" y="419"/>
                  </a:lnTo>
                  <a:lnTo>
                    <a:pt x="2" y="418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2" y="410"/>
                  </a:lnTo>
                  <a:lnTo>
                    <a:pt x="2" y="403"/>
                  </a:lnTo>
                  <a:lnTo>
                    <a:pt x="2" y="399"/>
                  </a:lnTo>
                  <a:lnTo>
                    <a:pt x="2" y="397"/>
                  </a:lnTo>
                  <a:lnTo>
                    <a:pt x="2" y="396"/>
                  </a:lnTo>
                  <a:lnTo>
                    <a:pt x="2" y="393"/>
                  </a:lnTo>
                  <a:lnTo>
                    <a:pt x="3" y="388"/>
                  </a:lnTo>
                  <a:lnTo>
                    <a:pt x="3" y="387"/>
                  </a:lnTo>
                  <a:lnTo>
                    <a:pt x="3" y="384"/>
                  </a:lnTo>
                  <a:lnTo>
                    <a:pt x="3" y="382"/>
                  </a:lnTo>
                  <a:lnTo>
                    <a:pt x="3" y="379"/>
                  </a:lnTo>
                  <a:lnTo>
                    <a:pt x="3" y="378"/>
                  </a:lnTo>
                  <a:lnTo>
                    <a:pt x="3" y="376"/>
                  </a:lnTo>
                  <a:lnTo>
                    <a:pt x="3" y="375"/>
                  </a:lnTo>
                  <a:lnTo>
                    <a:pt x="3" y="374"/>
                  </a:lnTo>
                  <a:lnTo>
                    <a:pt x="3" y="372"/>
                  </a:lnTo>
                  <a:lnTo>
                    <a:pt x="3" y="371"/>
                  </a:lnTo>
                  <a:lnTo>
                    <a:pt x="3" y="367"/>
                  </a:lnTo>
                  <a:lnTo>
                    <a:pt x="4" y="365"/>
                  </a:lnTo>
                  <a:lnTo>
                    <a:pt x="4" y="360"/>
                  </a:lnTo>
                  <a:lnTo>
                    <a:pt x="4" y="356"/>
                  </a:lnTo>
                  <a:lnTo>
                    <a:pt x="4" y="355"/>
                  </a:lnTo>
                  <a:lnTo>
                    <a:pt x="4" y="354"/>
                  </a:lnTo>
                  <a:lnTo>
                    <a:pt x="4" y="349"/>
                  </a:lnTo>
                  <a:lnTo>
                    <a:pt x="4" y="347"/>
                  </a:lnTo>
                  <a:lnTo>
                    <a:pt x="4" y="345"/>
                  </a:lnTo>
                  <a:lnTo>
                    <a:pt x="4" y="340"/>
                  </a:lnTo>
                  <a:lnTo>
                    <a:pt x="5" y="336"/>
                  </a:lnTo>
                  <a:lnTo>
                    <a:pt x="5" y="334"/>
                  </a:lnTo>
                  <a:lnTo>
                    <a:pt x="5" y="333"/>
                  </a:lnTo>
                  <a:lnTo>
                    <a:pt x="5" y="332"/>
                  </a:lnTo>
                  <a:lnTo>
                    <a:pt x="5" y="327"/>
                  </a:lnTo>
                  <a:lnTo>
                    <a:pt x="5" y="326"/>
                  </a:lnTo>
                  <a:lnTo>
                    <a:pt x="5" y="323"/>
                  </a:lnTo>
                  <a:lnTo>
                    <a:pt x="5" y="321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5" y="317"/>
                  </a:lnTo>
                  <a:lnTo>
                    <a:pt x="5" y="315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0"/>
                  </a:lnTo>
                  <a:lnTo>
                    <a:pt x="5" y="307"/>
                  </a:lnTo>
                  <a:lnTo>
                    <a:pt x="6" y="306"/>
                  </a:lnTo>
                  <a:lnTo>
                    <a:pt x="6" y="303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6" y="297"/>
                  </a:lnTo>
                  <a:lnTo>
                    <a:pt x="6" y="295"/>
                  </a:lnTo>
                  <a:lnTo>
                    <a:pt x="6" y="292"/>
                  </a:lnTo>
                  <a:lnTo>
                    <a:pt x="6" y="290"/>
                  </a:lnTo>
                  <a:lnTo>
                    <a:pt x="6" y="288"/>
                  </a:lnTo>
                  <a:lnTo>
                    <a:pt x="6" y="287"/>
                  </a:lnTo>
                  <a:lnTo>
                    <a:pt x="6" y="286"/>
                  </a:lnTo>
                  <a:lnTo>
                    <a:pt x="6" y="283"/>
                  </a:lnTo>
                  <a:lnTo>
                    <a:pt x="6" y="282"/>
                  </a:lnTo>
                  <a:lnTo>
                    <a:pt x="6" y="280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6" y="277"/>
                  </a:lnTo>
                  <a:lnTo>
                    <a:pt x="6" y="275"/>
                  </a:lnTo>
                  <a:lnTo>
                    <a:pt x="6" y="272"/>
                  </a:lnTo>
                  <a:lnTo>
                    <a:pt x="6" y="269"/>
                  </a:lnTo>
                  <a:lnTo>
                    <a:pt x="6" y="268"/>
                  </a:lnTo>
                  <a:lnTo>
                    <a:pt x="6" y="267"/>
                  </a:lnTo>
                  <a:lnTo>
                    <a:pt x="6" y="266"/>
                  </a:lnTo>
                  <a:lnTo>
                    <a:pt x="6" y="265"/>
                  </a:lnTo>
                  <a:lnTo>
                    <a:pt x="6" y="263"/>
                  </a:lnTo>
                  <a:lnTo>
                    <a:pt x="6" y="262"/>
                  </a:lnTo>
                  <a:lnTo>
                    <a:pt x="6" y="261"/>
                  </a:lnTo>
                  <a:lnTo>
                    <a:pt x="6" y="260"/>
                  </a:lnTo>
                  <a:lnTo>
                    <a:pt x="6" y="258"/>
                  </a:lnTo>
                  <a:lnTo>
                    <a:pt x="6" y="257"/>
                  </a:lnTo>
                  <a:lnTo>
                    <a:pt x="6" y="254"/>
                  </a:lnTo>
                  <a:lnTo>
                    <a:pt x="6" y="252"/>
                  </a:lnTo>
                  <a:lnTo>
                    <a:pt x="6" y="251"/>
                  </a:lnTo>
                  <a:lnTo>
                    <a:pt x="6" y="246"/>
                  </a:lnTo>
                  <a:lnTo>
                    <a:pt x="6" y="242"/>
                  </a:lnTo>
                  <a:lnTo>
                    <a:pt x="6" y="241"/>
                  </a:lnTo>
                  <a:lnTo>
                    <a:pt x="6" y="238"/>
                  </a:lnTo>
                  <a:lnTo>
                    <a:pt x="6" y="235"/>
                  </a:lnTo>
                  <a:lnTo>
                    <a:pt x="6" y="234"/>
                  </a:lnTo>
                  <a:lnTo>
                    <a:pt x="6" y="230"/>
                  </a:lnTo>
                  <a:lnTo>
                    <a:pt x="6" y="229"/>
                  </a:lnTo>
                  <a:lnTo>
                    <a:pt x="6" y="227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6" y="223"/>
                  </a:lnTo>
                  <a:lnTo>
                    <a:pt x="6" y="221"/>
                  </a:lnTo>
                  <a:lnTo>
                    <a:pt x="6" y="219"/>
                  </a:lnTo>
                  <a:lnTo>
                    <a:pt x="6" y="216"/>
                  </a:lnTo>
                  <a:lnTo>
                    <a:pt x="6" y="215"/>
                  </a:lnTo>
                  <a:lnTo>
                    <a:pt x="6" y="213"/>
                  </a:lnTo>
                  <a:lnTo>
                    <a:pt x="6" y="210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6" y="200"/>
                  </a:lnTo>
                  <a:lnTo>
                    <a:pt x="6" y="197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6" y="187"/>
                  </a:lnTo>
                  <a:lnTo>
                    <a:pt x="6" y="186"/>
                  </a:lnTo>
                  <a:lnTo>
                    <a:pt x="6" y="183"/>
                  </a:lnTo>
                  <a:lnTo>
                    <a:pt x="6" y="181"/>
                  </a:lnTo>
                  <a:lnTo>
                    <a:pt x="6" y="176"/>
                  </a:lnTo>
                  <a:lnTo>
                    <a:pt x="7" y="168"/>
                  </a:lnTo>
                  <a:lnTo>
                    <a:pt x="7" y="166"/>
                  </a:lnTo>
                  <a:lnTo>
                    <a:pt x="7" y="162"/>
                  </a:lnTo>
                  <a:lnTo>
                    <a:pt x="7" y="160"/>
                  </a:lnTo>
                  <a:lnTo>
                    <a:pt x="7" y="159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7" y="154"/>
                  </a:lnTo>
                  <a:lnTo>
                    <a:pt x="7" y="153"/>
                  </a:lnTo>
                  <a:lnTo>
                    <a:pt x="7" y="152"/>
                  </a:lnTo>
                  <a:lnTo>
                    <a:pt x="7" y="150"/>
                  </a:lnTo>
                  <a:lnTo>
                    <a:pt x="9" y="150"/>
                  </a:lnTo>
                  <a:lnTo>
                    <a:pt x="11" y="150"/>
                  </a:lnTo>
                  <a:lnTo>
                    <a:pt x="13" y="150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29" y="149"/>
                  </a:lnTo>
                  <a:lnTo>
                    <a:pt x="30" y="149"/>
                  </a:lnTo>
                  <a:lnTo>
                    <a:pt x="33" y="149"/>
                  </a:lnTo>
                  <a:lnTo>
                    <a:pt x="34" y="149"/>
                  </a:lnTo>
                  <a:lnTo>
                    <a:pt x="37" y="149"/>
                  </a:lnTo>
                  <a:lnTo>
                    <a:pt x="41" y="149"/>
                  </a:lnTo>
                  <a:lnTo>
                    <a:pt x="46" y="149"/>
                  </a:lnTo>
                  <a:lnTo>
                    <a:pt x="47" y="149"/>
                  </a:lnTo>
                  <a:lnTo>
                    <a:pt x="47" y="147"/>
                  </a:lnTo>
                  <a:lnTo>
                    <a:pt x="47" y="144"/>
                  </a:lnTo>
                  <a:lnTo>
                    <a:pt x="47" y="139"/>
                  </a:lnTo>
                  <a:lnTo>
                    <a:pt x="47" y="138"/>
                  </a:lnTo>
                  <a:lnTo>
                    <a:pt x="47" y="134"/>
                  </a:lnTo>
                  <a:lnTo>
                    <a:pt x="47" y="132"/>
                  </a:lnTo>
                  <a:lnTo>
                    <a:pt x="47" y="129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7" y="121"/>
                  </a:lnTo>
                  <a:lnTo>
                    <a:pt x="47" y="120"/>
                  </a:lnTo>
                  <a:lnTo>
                    <a:pt x="47" y="119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4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99"/>
                  </a:lnTo>
                  <a:lnTo>
                    <a:pt x="48" y="95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7"/>
                  </a:lnTo>
                  <a:lnTo>
                    <a:pt x="48" y="77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2"/>
                  </a:lnTo>
                  <a:lnTo>
                    <a:pt x="48" y="61"/>
                  </a:lnTo>
                  <a:lnTo>
                    <a:pt x="48" y="59"/>
                  </a:lnTo>
                  <a:lnTo>
                    <a:pt x="48" y="58"/>
                  </a:lnTo>
                  <a:lnTo>
                    <a:pt x="48" y="52"/>
                  </a:lnTo>
                  <a:lnTo>
                    <a:pt x="48" y="51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2" y="0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5" y="1"/>
                  </a:lnTo>
                  <a:lnTo>
                    <a:pt x="78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7" y="1"/>
                  </a:lnTo>
                  <a:lnTo>
                    <a:pt x="102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5" y="1"/>
                  </a:lnTo>
                  <a:lnTo>
                    <a:pt x="140" y="1"/>
                  </a:lnTo>
                  <a:lnTo>
                    <a:pt x="141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0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60" y="1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70" y="1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178425" y="2378075"/>
              <a:ext cx="1190625" cy="1060450"/>
            </a:xfrm>
            <a:custGeom>
              <a:avLst/>
              <a:gdLst>
                <a:gd name="T0" fmla="*/ 2147483647 w 812"/>
                <a:gd name="T1" fmla="*/ 2147483647 h 745"/>
                <a:gd name="T2" fmla="*/ 2147483647 w 812"/>
                <a:gd name="T3" fmla="*/ 2147483647 h 745"/>
                <a:gd name="T4" fmla="*/ 2147483647 w 812"/>
                <a:gd name="T5" fmla="*/ 2147483647 h 745"/>
                <a:gd name="T6" fmla="*/ 2147483647 w 812"/>
                <a:gd name="T7" fmla="*/ 2147483647 h 745"/>
                <a:gd name="T8" fmla="*/ 2147483647 w 812"/>
                <a:gd name="T9" fmla="*/ 2147483647 h 745"/>
                <a:gd name="T10" fmla="*/ 2147483647 w 812"/>
                <a:gd name="T11" fmla="*/ 2147483647 h 745"/>
                <a:gd name="T12" fmla="*/ 2147483647 w 812"/>
                <a:gd name="T13" fmla="*/ 2147483647 h 745"/>
                <a:gd name="T14" fmla="*/ 2147483647 w 812"/>
                <a:gd name="T15" fmla="*/ 2147483647 h 745"/>
                <a:gd name="T16" fmla="*/ 2147483647 w 812"/>
                <a:gd name="T17" fmla="*/ 2147483647 h 745"/>
                <a:gd name="T18" fmla="*/ 2147483647 w 812"/>
                <a:gd name="T19" fmla="*/ 2147483647 h 745"/>
                <a:gd name="T20" fmla="*/ 2147483647 w 812"/>
                <a:gd name="T21" fmla="*/ 2147483647 h 745"/>
                <a:gd name="T22" fmla="*/ 2147483647 w 812"/>
                <a:gd name="T23" fmla="*/ 2147483647 h 745"/>
                <a:gd name="T24" fmla="*/ 2147483647 w 812"/>
                <a:gd name="T25" fmla="*/ 2147483647 h 745"/>
                <a:gd name="T26" fmla="*/ 2147483647 w 812"/>
                <a:gd name="T27" fmla="*/ 2147483647 h 745"/>
                <a:gd name="T28" fmla="*/ 2147483647 w 812"/>
                <a:gd name="T29" fmla="*/ 2147483647 h 745"/>
                <a:gd name="T30" fmla="*/ 2147483647 w 812"/>
                <a:gd name="T31" fmla="*/ 2147483647 h 745"/>
                <a:gd name="T32" fmla="*/ 2147483647 w 812"/>
                <a:gd name="T33" fmla="*/ 2147483647 h 745"/>
                <a:gd name="T34" fmla="*/ 2147483647 w 812"/>
                <a:gd name="T35" fmla="*/ 2147483647 h 745"/>
                <a:gd name="T36" fmla="*/ 2147483647 w 812"/>
                <a:gd name="T37" fmla="*/ 2147483647 h 745"/>
                <a:gd name="T38" fmla="*/ 2147483647 w 812"/>
                <a:gd name="T39" fmla="*/ 2147483647 h 745"/>
                <a:gd name="T40" fmla="*/ 2147483647 w 812"/>
                <a:gd name="T41" fmla="*/ 2147483647 h 745"/>
                <a:gd name="T42" fmla="*/ 2147483647 w 812"/>
                <a:gd name="T43" fmla="*/ 2147483647 h 745"/>
                <a:gd name="T44" fmla="*/ 2147483647 w 812"/>
                <a:gd name="T45" fmla="*/ 2147483647 h 745"/>
                <a:gd name="T46" fmla="*/ 2147483647 w 812"/>
                <a:gd name="T47" fmla="*/ 2147483647 h 745"/>
                <a:gd name="T48" fmla="*/ 2147483647 w 812"/>
                <a:gd name="T49" fmla="*/ 2147483647 h 745"/>
                <a:gd name="T50" fmla="*/ 2147483647 w 812"/>
                <a:gd name="T51" fmla="*/ 2147483647 h 745"/>
                <a:gd name="T52" fmla="*/ 2147483647 w 812"/>
                <a:gd name="T53" fmla="*/ 2147483647 h 745"/>
                <a:gd name="T54" fmla="*/ 2147483647 w 812"/>
                <a:gd name="T55" fmla="*/ 2147483647 h 745"/>
                <a:gd name="T56" fmla="*/ 2147483647 w 812"/>
                <a:gd name="T57" fmla="*/ 2147483647 h 745"/>
                <a:gd name="T58" fmla="*/ 2147483647 w 812"/>
                <a:gd name="T59" fmla="*/ 2147483647 h 745"/>
                <a:gd name="T60" fmla="*/ 2147483647 w 812"/>
                <a:gd name="T61" fmla="*/ 2147483647 h 745"/>
                <a:gd name="T62" fmla="*/ 2147483647 w 812"/>
                <a:gd name="T63" fmla="*/ 2147483647 h 745"/>
                <a:gd name="T64" fmla="*/ 2147483647 w 812"/>
                <a:gd name="T65" fmla="*/ 2147483647 h 745"/>
                <a:gd name="T66" fmla="*/ 2147483647 w 812"/>
                <a:gd name="T67" fmla="*/ 2147483647 h 745"/>
                <a:gd name="T68" fmla="*/ 2147483647 w 812"/>
                <a:gd name="T69" fmla="*/ 2147483647 h 745"/>
                <a:gd name="T70" fmla="*/ 2147483647 w 812"/>
                <a:gd name="T71" fmla="*/ 2147483647 h 745"/>
                <a:gd name="T72" fmla="*/ 2147483647 w 812"/>
                <a:gd name="T73" fmla="*/ 2147483647 h 745"/>
                <a:gd name="T74" fmla="*/ 2147483647 w 812"/>
                <a:gd name="T75" fmla="*/ 2147483647 h 745"/>
                <a:gd name="T76" fmla="*/ 2147483647 w 812"/>
                <a:gd name="T77" fmla="*/ 2147483647 h 745"/>
                <a:gd name="T78" fmla="*/ 2147483647 w 812"/>
                <a:gd name="T79" fmla="*/ 2147483647 h 745"/>
                <a:gd name="T80" fmla="*/ 2147483647 w 812"/>
                <a:gd name="T81" fmla="*/ 2147483647 h 745"/>
                <a:gd name="T82" fmla="*/ 2147483647 w 812"/>
                <a:gd name="T83" fmla="*/ 2147483647 h 745"/>
                <a:gd name="T84" fmla="*/ 2147483647 w 812"/>
                <a:gd name="T85" fmla="*/ 2147483647 h 745"/>
                <a:gd name="T86" fmla="*/ 2147483647 w 812"/>
                <a:gd name="T87" fmla="*/ 2147483647 h 745"/>
                <a:gd name="T88" fmla="*/ 2147483647 w 812"/>
                <a:gd name="T89" fmla="*/ 2147483647 h 745"/>
                <a:gd name="T90" fmla="*/ 2147483647 w 812"/>
                <a:gd name="T91" fmla="*/ 2147483647 h 745"/>
                <a:gd name="T92" fmla="*/ 2147483647 w 812"/>
                <a:gd name="T93" fmla="*/ 2147483647 h 745"/>
                <a:gd name="T94" fmla="*/ 2147483647 w 812"/>
                <a:gd name="T95" fmla="*/ 2147483647 h 745"/>
                <a:gd name="T96" fmla="*/ 2147483647 w 812"/>
                <a:gd name="T97" fmla="*/ 2147483647 h 745"/>
                <a:gd name="T98" fmla="*/ 2147483647 w 812"/>
                <a:gd name="T99" fmla="*/ 2147483647 h 745"/>
                <a:gd name="T100" fmla="*/ 2147483647 w 812"/>
                <a:gd name="T101" fmla="*/ 2147483647 h 745"/>
                <a:gd name="T102" fmla="*/ 2147483647 w 812"/>
                <a:gd name="T103" fmla="*/ 2147483647 h 745"/>
                <a:gd name="T104" fmla="*/ 2147483647 w 812"/>
                <a:gd name="T105" fmla="*/ 2147483647 h 745"/>
                <a:gd name="T106" fmla="*/ 2147483647 w 812"/>
                <a:gd name="T107" fmla="*/ 2147483647 h 745"/>
                <a:gd name="T108" fmla="*/ 2147483647 w 812"/>
                <a:gd name="T109" fmla="*/ 2147483647 h 745"/>
                <a:gd name="T110" fmla="*/ 2147483647 w 812"/>
                <a:gd name="T111" fmla="*/ 2147483647 h 745"/>
                <a:gd name="T112" fmla="*/ 2147483647 w 812"/>
                <a:gd name="T113" fmla="*/ 2147483647 h 745"/>
                <a:gd name="T114" fmla="*/ 2147483647 w 812"/>
                <a:gd name="T115" fmla="*/ 2147483647 h 745"/>
                <a:gd name="T116" fmla="*/ 2147483647 w 812"/>
                <a:gd name="T117" fmla="*/ 2147483647 h 745"/>
                <a:gd name="T118" fmla="*/ 2147483647 w 812"/>
                <a:gd name="T119" fmla="*/ 2147483647 h 745"/>
                <a:gd name="T120" fmla="*/ 2147483647 w 812"/>
                <a:gd name="T121" fmla="*/ 2147483647 h 745"/>
                <a:gd name="T122" fmla="*/ 2147483647 w 812"/>
                <a:gd name="T123" fmla="*/ 2147483647 h 7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12"/>
                <a:gd name="T187" fmla="*/ 0 h 745"/>
                <a:gd name="T188" fmla="*/ 812 w 812"/>
                <a:gd name="T189" fmla="*/ 745 h 74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12" h="745">
                  <a:moveTo>
                    <a:pt x="195" y="338"/>
                  </a:moveTo>
                  <a:lnTo>
                    <a:pt x="195" y="336"/>
                  </a:lnTo>
                  <a:lnTo>
                    <a:pt x="195" y="333"/>
                  </a:lnTo>
                  <a:lnTo>
                    <a:pt x="195" y="332"/>
                  </a:lnTo>
                  <a:lnTo>
                    <a:pt x="195" y="331"/>
                  </a:lnTo>
                  <a:lnTo>
                    <a:pt x="195" y="329"/>
                  </a:lnTo>
                  <a:lnTo>
                    <a:pt x="195" y="327"/>
                  </a:lnTo>
                  <a:lnTo>
                    <a:pt x="195" y="326"/>
                  </a:lnTo>
                  <a:lnTo>
                    <a:pt x="195" y="324"/>
                  </a:lnTo>
                  <a:lnTo>
                    <a:pt x="195" y="323"/>
                  </a:lnTo>
                  <a:lnTo>
                    <a:pt x="195" y="322"/>
                  </a:lnTo>
                  <a:lnTo>
                    <a:pt x="195" y="321"/>
                  </a:lnTo>
                  <a:lnTo>
                    <a:pt x="195" y="320"/>
                  </a:lnTo>
                  <a:lnTo>
                    <a:pt x="195" y="319"/>
                  </a:lnTo>
                  <a:lnTo>
                    <a:pt x="195" y="318"/>
                  </a:lnTo>
                  <a:lnTo>
                    <a:pt x="195" y="316"/>
                  </a:lnTo>
                  <a:lnTo>
                    <a:pt x="195" y="315"/>
                  </a:lnTo>
                  <a:lnTo>
                    <a:pt x="195" y="314"/>
                  </a:lnTo>
                  <a:lnTo>
                    <a:pt x="195" y="313"/>
                  </a:lnTo>
                  <a:lnTo>
                    <a:pt x="195" y="312"/>
                  </a:lnTo>
                  <a:lnTo>
                    <a:pt x="195" y="310"/>
                  </a:lnTo>
                  <a:lnTo>
                    <a:pt x="195" y="308"/>
                  </a:lnTo>
                  <a:lnTo>
                    <a:pt x="195" y="305"/>
                  </a:lnTo>
                  <a:lnTo>
                    <a:pt x="195" y="304"/>
                  </a:lnTo>
                  <a:lnTo>
                    <a:pt x="195" y="303"/>
                  </a:lnTo>
                  <a:lnTo>
                    <a:pt x="195" y="302"/>
                  </a:lnTo>
                  <a:lnTo>
                    <a:pt x="195" y="301"/>
                  </a:lnTo>
                  <a:lnTo>
                    <a:pt x="195" y="300"/>
                  </a:lnTo>
                  <a:lnTo>
                    <a:pt x="195" y="299"/>
                  </a:lnTo>
                  <a:lnTo>
                    <a:pt x="195" y="298"/>
                  </a:lnTo>
                  <a:lnTo>
                    <a:pt x="195" y="297"/>
                  </a:lnTo>
                  <a:lnTo>
                    <a:pt x="195" y="296"/>
                  </a:lnTo>
                  <a:lnTo>
                    <a:pt x="195" y="295"/>
                  </a:lnTo>
                  <a:lnTo>
                    <a:pt x="195" y="293"/>
                  </a:lnTo>
                  <a:lnTo>
                    <a:pt x="195" y="292"/>
                  </a:lnTo>
                  <a:lnTo>
                    <a:pt x="195" y="290"/>
                  </a:lnTo>
                  <a:lnTo>
                    <a:pt x="195" y="289"/>
                  </a:lnTo>
                  <a:lnTo>
                    <a:pt x="195" y="288"/>
                  </a:lnTo>
                  <a:lnTo>
                    <a:pt x="195" y="286"/>
                  </a:lnTo>
                  <a:lnTo>
                    <a:pt x="195" y="283"/>
                  </a:lnTo>
                  <a:lnTo>
                    <a:pt x="195" y="282"/>
                  </a:lnTo>
                  <a:lnTo>
                    <a:pt x="195" y="280"/>
                  </a:lnTo>
                  <a:lnTo>
                    <a:pt x="195" y="279"/>
                  </a:lnTo>
                  <a:lnTo>
                    <a:pt x="195" y="277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5" y="271"/>
                  </a:lnTo>
                  <a:lnTo>
                    <a:pt x="195" y="269"/>
                  </a:lnTo>
                  <a:lnTo>
                    <a:pt x="195" y="268"/>
                  </a:lnTo>
                  <a:lnTo>
                    <a:pt x="195" y="266"/>
                  </a:lnTo>
                  <a:lnTo>
                    <a:pt x="195" y="261"/>
                  </a:lnTo>
                  <a:lnTo>
                    <a:pt x="195" y="260"/>
                  </a:lnTo>
                  <a:lnTo>
                    <a:pt x="195" y="258"/>
                  </a:lnTo>
                  <a:lnTo>
                    <a:pt x="195" y="257"/>
                  </a:lnTo>
                  <a:lnTo>
                    <a:pt x="195" y="256"/>
                  </a:lnTo>
                  <a:lnTo>
                    <a:pt x="195" y="255"/>
                  </a:lnTo>
                  <a:lnTo>
                    <a:pt x="195" y="254"/>
                  </a:lnTo>
                  <a:lnTo>
                    <a:pt x="195" y="253"/>
                  </a:lnTo>
                  <a:lnTo>
                    <a:pt x="195" y="252"/>
                  </a:lnTo>
                  <a:lnTo>
                    <a:pt x="195" y="251"/>
                  </a:lnTo>
                  <a:lnTo>
                    <a:pt x="195" y="250"/>
                  </a:lnTo>
                  <a:lnTo>
                    <a:pt x="195" y="249"/>
                  </a:lnTo>
                  <a:lnTo>
                    <a:pt x="195" y="245"/>
                  </a:lnTo>
                  <a:lnTo>
                    <a:pt x="195" y="243"/>
                  </a:lnTo>
                  <a:lnTo>
                    <a:pt x="195" y="242"/>
                  </a:lnTo>
                  <a:lnTo>
                    <a:pt x="195" y="239"/>
                  </a:lnTo>
                  <a:lnTo>
                    <a:pt x="195" y="238"/>
                  </a:lnTo>
                  <a:lnTo>
                    <a:pt x="195" y="237"/>
                  </a:lnTo>
                  <a:lnTo>
                    <a:pt x="194" y="232"/>
                  </a:lnTo>
                  <a:lnTo>
                    <a:pt x="194" y="227"/>
                  </a:lnTo>
                  <a:lnTo>
                    <a:pt x="194" y="226"/>
                  </a:lnTo>
                  <a:lnTo>
                    <a:pt x="194" y="223"/>
                  </a:lnTo>
                  <a:lnTo>
                    <a:pt x="194" y="215"/>
                  </a:lnTo>
                  <a:lnTo>
                    <a:pt x="194" y="213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4" y="208"/>
                  </a:lnTo>
                  <a:lnTo>
                    <a:pt x="194" y="206"/>
                  </a:lnTo>
                  <a:lnTo>
                    <a:pt x="194" y="204"/>
                  </a:lnTo>
                  <a:lnTo>
                    <a:pt x="194" y="203"/>
                  </a:lnTo>
                  <a:lnTo>
                    <a:pt x="194" y="201"/>
                  </a:lnTo>
                  <a:lnTo>
                    <a:pt x="194" y="196"/>
                  </a:lnTo>
                  <a:lnTo>
                    <a:pt x="194" y="195"/>
                  </a:lnTo>
                  <a:lnTo>
                    <a:pt x="194" y="193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6" y="188"/>
                  </a:lnTo>
                  <a:lnTo>
                    <a:pt x="198" y="188"/>
                  </a:lnTo>
                  <a:lnTo>
                    <a:pt x="202" y="188"/>
                  </a:lnTo>
                  <a:lnTo>
                    <a:pt x="204" y="188"/>
                  </a:lnTo>
                  <a:lnTo>
                    <a:pt x="206" y="188"/>
                  </a:lnTo>
                  <a:lnTo>
                    <a:pt x="207" y="188"/>
                  </a:lnTo>
                  <a:lnTo>
                    <a:pt x="210" y="188"/>
                  </a:lnTo>
                  <a:lnTo>
                    <a:pt x="214" y="188"/>
                  </a:lnTo>
                  <a:lnTo>
                    <a:pt x="216" y="188"/>
                  </a:lnTo>
                  <a:lnTo>
                    <a:pt x="219" y="188"/>
                  </a:lnTo>
                  <a:lnTo>
                    <a:pt x="220" y="188"/>
                  </a:lnTo>
                  <a:lnTo>
                    <a:pt x="221" y="188"/>
                  </a:lnTo>
                  <a:lnTo>
                    <a:pt x="223" y="188"/>
                  </a:lnTo>
                  <a:lnTo>
                    <a:pt x="224" y="188"/>
                  </a:lnTo>
                  <a:lnTo>
                    <a:pt x="226" y="188"/>
                  </a:lnTo>
                  <a:lnTo>
                    <a:pt x="227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3" y="188"/>
                  </a:lnTo>
                  <a:lnTo>
                    <a:pt x="235" y="188"/>
                  </a:lnTo>
                  <a:lnTo>
                    <a:pt x="236" y="188"/>
                  </a:lnTo>
                  <a:lnTo>
                    <a:pt x="237" y="188"/>
                  </a:lnTo>
                  <a:lnTo>
                    <a:pt x="238" y="188"/>
                  </a:lnTo>
                  <a:lnTo>
                    <a:pt x="239" y="188"/>
                  </a:lnTo>
                  <a:lnTo>
                    <a:pt x="240" y="188"/>
                  </a:lnTo>
                  <a:lnTo>
                    <a:pt x="241" y="188"/>
                  </a:lnTo>
                  <a:lnTo>
                    <a:pt x="243" y="188"/>
                  </a:lnTo>
                  <a:lnTo>
                    <a:pt x="244" y="188"/>
                  </a:lnTo>
                  <a:lnTo>
                    <a:pt x="249" y="188"/>
                  </a:lnTo>
                  <a:lnTo>
                    <a:pt x="252" y="188"/>
                  </a:lnTo>
                  <a:lnTo>
                    <a:pt x="254" y="188"/>
                  </a:lnTo>
                  <a:lnTo>
                    <a:pt x="255" y="188"/>
                  </a:lnTo>
                  <a:lnTo>
                    <a:pt x="258" y="188"/>
                  </a:lnTo>
                  <a:lnTo>
                    <a:pt x="259" y="188"/>
                  </a:lnTo>
                  <a:lnTo>
                    <a:pt x="260" y="188"/>
                  </a:lnTo>
                  <a:lnTo>
                    <a:pt x="263" y="188"/>
                  </a:lnTo>
                  <a:lnTo>
                    <a:pt x="264" y="188"/>
                  </a:lnTo>
                  <a:lnTo>
                    <a:pt x="265" y="188"/>
                  </a:lnTo>
                  <a:lnTo>
                    <a:pt x="273" y="188"/>
                  </a:lnTo>
                  <a:lnTo>
                    <a:pt x="274" y="188"/>
                  </a:lnTo>
                  <a:lnTo>
                    <a:pt x="276" y="188"/>
                  </a:lnTo>
                  <a:lnTo>
                    <a:pt x="277" y="188"/>
                  </a:lnTo>
                  <a:lnTo>
                    <a:pt x="278" y="188"/>
                  </a:lnTo>
                  <a:lnTo>
                    <a:pt x="281" y="187"/>
                  </a:lnTo>
                  <a:lnTo>
                    <a:pt x="283" y="187"/>
                  </a:lnTo>
                  <a:lnTo>
                    <a:pt x="284" y="187"/>
                  </a:lnTo>
                  <a:lnTo>
                    <a:pt x="285" y="187"/>
                  </a:lnTo>
                  <a:lnTo>
                    <a:pt x="286" y="187"/>
                  </a:lnTo>
                  <a:lnTo>
                    <a:pt x="288" y="187"/>
                  </a:lnTo>
                  <a:lnTo>
                    <a:pt x="290" y="187"/>
                  </a:lnTo>
                  <a:lnTo>
                    <a:pt x="294" y="187"/>
                  </a:lnTo>
                  <a:lnTo>
                    <a:pt x="295" y="187"/>
                  </a:lnTo>
                  <a:lnTo>
                    <a:pt x="298" y="187"/>
                  </a:lnTo>
                  <a:lnTo>
                    <a:pt x="299" y="187"/>
                  </a:lnTo>
                  <a:lnTo>
                    <a:pt x="300" y="187"/>
                  </a:lnTo>
                  <a:lnTo>
                    <a:pt x="305" y="187"/>
                  </a:lnTo>
                  <a:lnTo>
                    <a:pt x="307" y="187"/>
                  </a:lnTo>
                  <a:lnTo>
                    <a:pt x="308" y="187"/>
                  </a:lnTo>
                  <a:lnTo>
                    <a:pt x="309" y="187"/>
                  </a:lnTo>
                  <a:lnTo>
                    <a:pt x="311" y="187"/>
                  </a:lnTo>
                  <a:lnTo>
                    <a:pt x="313" y="187"/>
                  </a:lnTo>
                  <a:lnTo>
                    <a:pt x="315" y="187"/>
                  </a:lnTo>
                  <a:lnTo>
                    <a:pt x="318" y="186"/>
                  </a:lnTo>
                  <a:lnTo>
                    <a:pt x="321" y="186"/>
                  </a:lnTo>
                  <a:lnTo>
                    <a:pt x="322" y="186"/>
                  </a:lnTo>
                  <a:lnTo>
                    <a:pt x="322" y="184"/>
                  </a:lnTo>
                  <a:lnTo>
                    <a:pt x="322" y="181"/>
                  </a:lnTo>
                  <a:lnTo>
                    <a:pt x="322" y="180"/>
                  </a:lnTo>
                  <a:lnTo>
                    <a:pt x="322" y="177"/>
                  </a:lnTo>
                  <a:lnTo>
                    <a:pt x="322" y="173"/>
                  </a:lnTo>
                  <a:lnTo>
                    <a:pt x="322" y="172"/>
                  </a:lnTo>
                  <a:lnTo>
                    <a:pt x="322" y="171"/>
                  </a:lnTo>
                  <a:lnTo>
                    <a:pt x="322" y="170"/>
                  </a:lnTo>
                  <a:lnTo>
                    <a:pt x="321" y="168"/>
                  </a:lnTo>
                  <a:lnTo>
                    <a:pt x="321" y="166"/>
                  </a:lnTo>
                  <a:lnTo>
                    <a:pt x="321" y="165"/>
                  </a:lnTo>
                  <a:lnTo>
                    <a:pt x="321" y="164"/>
                  </a:lnTo>
                  <a:lnTo>
                    <a:pt x="321" y="163"/>
                  </a:lnTo>
                  <a:lnTo>
                    <a:pt x="321" y="160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1" y="155"/>
                  </a:lnTo>
                  <a:lnTo>
                    <a:pt x="321" y="154"/>
                  </a:lnTo>
                  <a:lnTo>
                    <a:pt x="321" y="151"/>
                  </a:lnTo>
                  <a:lnTo>
                    <a:pt x="321" y="149"/>
                  </a:lnTo>
                  <a:lnTo>
                    <a:pt x="321" y="148"/>
                  </a:lnTo>
                  <a:lnTo>
                    <a:pt x="321" y="144"/>
                  </a:lnTo>
                  <a:lnTo>
                    <a:pt x="321" y="141"/>
                  </a:lnTo>
                  <a:lnTo>
                    <a:pt x="321" y="139"/>
                  </a:lnTo>
                  <a:lnTo>
                    <a:pt x="321" y="138"/>
                  </a:lnTo>
                  <a:lnTo>
                    <a:pt x="321" y="134"/>
                  </a:lnTo>
                  <a:lnTo>
                    <a:pt x="321" y="133"/>
                  </a:lnTo>
                  <a:lnTo>
                    <a:pt x="321" y="130"/>
                  </a:lnTo>
                  <a:lnTo>
                    <a:pt x="321" y="125"/>
                  </a:lnTo>
                  <a:lnTo>
                    <a:pt x="321" y="124"/>
                  </a:lnTo>
                  <a:lnTo>
                    <a:pt x="321" y="120"/>
                  </a:lnTo>
                  <a:lnTo>
                    <a:pt x="321" y="118"/>
                  </a:lnTo>
                  <a:lnTo>
                    <a:pt x="321" y="115"/>
                  </a:lnTo>
                  <a:lnTo>
                    <a:pt x="320" y="111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20" y="105"/>
                  </a:lnTo>
                  <a:lnTo>
                    <a:pt x="320" y="102"/>
                  </a:lnTo>
                  <a:lnTo>
                    <a:pt x="320" y="101"/>
                  </a:lnTo>
                  <a:lnTo>
                    <a:pt x="320" y="99"/>
                  </a:lnTo>
                  <a:lnTo>
                    <a:pt x="320" y="97"/>
                  </a:lnTo>
                  <a:lnTo>
                    <a:pt x="320" y="96"/>
                  </a:lnTo>
                  <a:lnTo>
                    <a:pt x="320" y="92"/>
                  </a:lnTo>
                  <a:lnTo>
                    <a:pt x="320" y="90"/>
                  </a:lnTo>
                  <a:lnTo>
                    <a:pt x="320" y="88"/>
                  </a:lnTo>
                  <a:lnTo>
                    <a:pt x="320" y="83"/>
                  </a:lnTo>
                  <a:lnTo>
                    <a:pt x="320" y="82"/>
                  </a:lnTo>
                  <a:lnTo>
                    <a:pt x="320" y="78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70"/>
                  </a:lnTo>
                  <a:lnTo>
                    <a:pt x="319" y="68"/>
                  </a:lnTo>
                  <a:lnTo>
                    <a:pt x="319" y="65"/>
                  </a:lnTo>
                  <a:lnTo>
                    <a:pt x="319" y="61"/>
                  </a:lnTo>
                  <a:lnTo>
                    <a:pt x="319" y="59"/>
                  </a:lnTo>
                  <a:lnTo>
                    <a:pt x="319" y="57"/>
                  </a:lnTo>
                  <a:lnTo>
                    <a:pt x="319" y="55"/>
                  </a:lnTo>
                  <a:lnTo>
                    <a:pt x="319" y="53"/>
                  </a:lnTo>
                  <a:lnTo>
                    <a:pt x="319" y="50"/>
                  </a:lnTo>
                  <a:lnTo>
                    <a:pt x="319" y="44"/>
                  </a:lnTo>
                  <a:lnTo>
                    <a:pt x="319" y="40"/>
                  </a:lnTo>
                  <a:lnTo>
                    <a:pt x="319" y="38"/>
                  </a:lnTo>
                  <a:lnTo>
                    <a:pt x="319" y="33"/>
                  </a:lnTo>
                  <a:lnTo>
                    <a:pt x="319" y="31"/>
                  </a:lnTo>
                  <a:lnTo>
                    <a:pt x="319" y="30"/>
                  </a:lnTo>
                  <a:lnTo>
                    <a:pt x="319" y="28"/>
                  </a:lnTo>
                  <a:lnTo>
                    <a:pt x="319" y="27"/>
                  </a:lnTo>
                  <a:lnTo>
                    <a:pt x="319" y="24"/>
                  </a:lnTo>
                  <a:lnTo>
                    <a:pt x="319" y="22"/>
                  </a:lnTo>
                  <a:lnTo>
                    <a:pt x="319" y="21"/>
                  </a:lnTo>
                  <a:lnTo>
                    <a:pt x="319" y="20"/>
                  </a:lnTo>
                  <a:lnTo>
                    <a:pt x="320" y="21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5" y="22"/>
                  </a:lnTo>
                  <a:lnTo>
                    <a:pt x="325" y="23"/>
                  </a:lnTo>
                  <a:lnTo>
                    <a:pt x="326" y="23"/>
                  </a:lnTo>
                  <a:lnTo>
                    <a:pt x="326" y="24"/>
                  </a:lnTo>
                  <a:lnTo>
                    <a:pt x="327" y="25"/>
                  </a:lnTo>
                  <a:lnTo>
                    <a:pt x="327" y="26"/>
                  </a:lnTo>
                  <a:lnTo>
                    <a:pt x="328" y="26"/>
                  </a:lnTo>
                  <a:lnTo>
                    <a:pt x="328" y="27"/>
                  </a:lnTo>
                  <a:lnTo>
                    <a:pt x="329" y="27"/>
                  </a:lnTo>
                  <a:lnTo>
                    <a:pt x="329" y="28"/>
                  </a:lnTo>
                  <a:lnTo>
                    <a:pt x="329" y="29"/>
                  </a:lnTo>
                  <a:lnTo>
                    <a:pt x="329" y="30"/>
                  </a:lnTo>
                  <a:lnTo>
                    <a:pt x="329" y="31"/>
                  </a:lnTo>
                  <a:lnTo>
                    <a:pt x="329" y="32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9" y="35"/>
                  </a:lnTo>
                  <a:lnTo>
                    <a:pt x="329" y="36"/>
                  </a:lnTo>
                  <a:lnTo>
                    <a:pt x="328" y="36"/>
                  </a:lnTo>
                  <a:lnTo>
                    <a:pt x="328" y="37"/>
                  </a:lnTo>
                  <a:lnTo>
                    <a:pt x="328" y="38"/>
                  </a:lnTo>
                  <a:lnTo>
                    <a:pt x="327" y="39"/>
                  </a:lnTo>
                  <a:lnTo>
                    <a:pt x="328" y="39"/>
                  </a:lnTo>
                  <a:lnTo>
                    <a:pt x="327" y="39"/>
                  </a:lnTo>
                  <a:lnTo>
                    <a:pt x="327" y="40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2"/>
                  </a:lnTo>
                  <a:lnTo>
                    <a:pt x="326" y="43"/>
                  </a:lnTo>
                  <a:lnTo>
                    <a:pt x="326" y="44"/>
                  </a:lnTo>
                  <a:lnTo>
                    <a:pt x="326" y="45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9"/>
                  </a:lnTo>
                  <a:lnTo>
                    <a:pt x="329" y="49"/>
                  </a:lnTo>
                  <a:lnTo>
                    <a:pt x="330" y="50"/>
                  </a:lnTo>
                  <a:lnTo>
                    <a:pt x="331" y="51"/>
                  </a:lnTo>
                  <a:lnTo>
                    <a:pt x="332" y="51"/>
                  </a:lnTo>
                  <a:lnTo>
                    <a:pt x="333" y="52"/>
                  </a:lnTo>
                  <a:lnTo>
                    <a:pt x="334" y="52"/>
                  </a:lnTo>
                  <a:lnTo>
                    <a:pt x="335" y="52"/>
                  </a:lnTo>
                  <a:lnTo>
                    <a:pt x="336" y="52"/>
                  </a:lnTo>
                  <a:lnTo>
                    <a:pt x="337" y="53"/>
                  </a:lnTo>
                  <a:lnTo>
                    <a:pt x="338" y="53"/>
                  </a:lnTo>
                  <a:lnTo>
                    <a:pt x="339" y="52"/>
                  </a:lnTo>
                  <a:lnTo>
                    <a:pt x="340" y="52"/>
                  </a:lnTo>
                  <a:lnTo>
                    <a:pt x="340" y="53"/>
                  </a:lnTo>
                  <a:lnTo>
                    <a:pt x="341" y="53"/>
                  </a:lnTo>
                  <a:lnTo>
                    <a:pt x="343" y="53"/>
                  </a:lnTo>
                  <a:lnTo>
                    <a:pt x="344" y="53"/>
                  </a:lnTo>
                  <a:lnTo>
                    <a:pt x="345" y="52"/>
                  </a:lnTo>
                  <a:lnTo>
                    <a:pt x="346" y="52"/>
                  </a:lnTo>
                  <a:lnTo>
                    <a:pt x="347" y="52"/>
                  </a:lnTo>
                  <a:lnTo>
                    <a:pt x="347" y="53"/>
                  </a:lnTo>
                  <a:lnTo>
                    <a:pt x="348" y="52"/>
                  </a:lnTo>
                  <a:lnTo>
                    <a:pt x="349" y="52"/>
                  </a:lnTo>
                  <a:lnTo>
                    <a:pt x="350" y="52"/>
                  </a:lnTo>
                  <a:lnTo>
                    <a:pt x="351" y="52"/>
                  </a:lnTo>
                  <a:lnTo>
                    <a:pt x="352" y="52"/>
                  </a:lnTo>
                  <a:lnTo>
                    <a:pt x="353" y="52"/>
                  </a:lnTo>
                  <a:lnTo>
                    <a:pt x="353" y="51"/>
                  </a:lnTo>
                  <a:lnTo>
                    <a:pt x="355" y="50"/>
                  </a:lnTo>
                  <a:lnTo>
                    <a:pt x="356" y="49"/>
                  </a:lnTo>
                  <a:lnTo>
                    <a:pt x="357" y="49"/>
                  </a:lnTo>
                  <a:lnTo>
                    <a:pt x="357" y="48"/>
                  </a:lnTo>
                  <a:lnTo>
                    <a:pt x="358" y="47"/>
                  </a:lnTo>
                  <a:lnTo>
                    <a:pt x="358" y="46"/>
                  </a:lnTo>
                  <a:lnTo>
                    <a:pt x="358" y="45"/>
                  </a:lnTo>
                  <a:lnTo>
                    <a:pt x="359" y="45"/>
                  </a:lnTo>
                  <a:lnTo>
                    <a:pt x="359" y="44"/>
                  </a:lnTo>
                  <a:lnTo>
                    <a:pt x="360" y="44"/>
                  </a:lnTo>
                  <a:lnTo>
                    <a:pt x="360" y="43"/>
                  </a:lnTo>
                  <a:lnTo>
                    <a:pt x="360" y="42"/>
                  </a:lnTo>
                  <a:lnTo>
                    <a:pt x="360" y="41"/>
                  </a:lnTo>
                  <a:lnTo>
                    <a:pt x="360" y="40"/>
                  </a:lnTo>
                  <a:lnTo>
                    <a:pt x="361" y="40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2" y="38"/>
                  </a:lnTo>
                  <a:lnTo>
                    <a:pt x="362" y="36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1"/>
                  </a:lnTo>
                  <a:lnTo>
                    <a:pt x="363" y="30"/>
                  </a:lnTo>
                  <a:lnTo>
                    <a:pt x="364" y="30"/>
                  </a:lnTo>
                  <a:lnTo>
                    <a:pt x="364" y="29"/>
                  </a:lnTo>
                  <a:lnTo>
                    <a:pt x="365" y="29"/>
                  </a:lnTo>
                  <a:lnTo>
                    <a:pt x="366" y="29"/>
                  </a:lnTo>
                  <a:lnTo>
                    <a:pt x="367" y="30"/>
                  </a:lnTo>
                  <a:lnTo>
                    <a:pt x="367" y="31"/>
                  </a:lnTo>
                  <a:lnTo>
                    <a:pt x="367" y="32"/>
                  </a:lnTo>
                  <a:lnTo>
                    <a:pt x="367" y="33"/>
                  </a:lnTo>
                  <a:lnTo>
                    <a:pt x="366" y="33"/>
                  </a:lnTo>
                  <a:lnTo>
                    <a:pt x="366" y="34"/>
                  </a:lnTo>
                  <a:lnTo>
                    <a:pt x="365" y="35"/>
                  </a:lnTo>
                  <a:lnTo>
                    <a:pt x="364" y="37"/>
                  </a:lnTo>
                  <a:lnTo>
                    <a:pt x="364" y="38"/>
                  </a:lnTo>
                  <a:lnTo>
                    <a:pt x="364" y="39"/>
                  </a:lnTo>
                  <a:lnTo>
                    <a:pt x="365" y="39"/>
                  </a:lnTo>
                  <a:lnTo>
                    <a:pt x="366" y="39"/>
                  </a:lnTo>
                  <a:lnTo>
                    <a:pt x="367" y="38"/>
                  </a:lnTo>
                  <a:lnTo>
                    <a:pt x="368" y="37"/>
                  </a:lnTo>
                  <a:lnTo>
                    <a:pt x="368" y="36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0" y="35"/>
                  </a:lnTo>
                  <a:lnTo>
                    <a:pt x="370" y="34"/>
                  </a:lnTo>
                  <a:lnTo>
                    <a:pt x="371" y="33"/>
                  </a:lnTo>
                  <a:lnTo>
                    <a:pt x="371" y="32"/>
                  </a:lnTo>
                  <a:lnTo>
                    <a:pt x="371" y="31"/>
                  </a:lnTo>
                  <a:lnTo>
                    <a:pt x="371" y="30"/>
                  </a:lnTo>
                  <a:lnTo>
                    <a:pt x="371" y="29"/>
                  </a:lnTo>
                  <a:lnTo>
                    <a:pt x="370" y="28"/>
                  </a:lnTo>
                  <a:lnTo>
                    <a:pt x="371" y="27"/>
                  </a:lnTo>
                  <a:lnTo>
                    <a:pt x="371" y="28"/>
                  </a:lnTo>
                  <a:lnTo>
                    <a:pt x="372" y="28"/>
                  </a:lnTo>
                  <a:lnTo>
                    <a:pt x="373" y="29"/>
                  </a:lnTo>
                  <a:lnTo>
                    <a:pt x="374" y="30"/>
                  </a:lnTo>
                  <a:lnTo>
                    <a:pt x="374" y="31"/>
                  </a:lnTo>
                  <a:lnTo>
                    <a:pt x="375" y="32"/>
                  </a:lnTo>
                  <a:lnTo>
                    <a:pt x="376" y="33"/>
                  </a:lnTo>
                  <a:lnTo>
                    <a:pt x="377" y="33"/>
                  </a:lnTo>
                  <a:lnTo>
                    <a:pt x="377" y="34"/>
                  </a:lnTo>
                  <a:lnTo>
                    <a:pt x="378" y="35"/>
                  </a:lnTo>
                  <a:lnTo>
                    <a:pt x="379" y="35"/>
                  </a:lnTo>
                  <a:lnTo>
                    <a:pt x="380" y="36"/>
                  </a:lnTo>
                  <a:lnTo>
                    <a:pt x="381" y="36"/>
                  </a:lnTo>
                  <a:lnTo>
                    <a:pt x="381" y="37"/>
                  </a:lnTo>
                  <a:lnTo>
                    <a:pt x="382" y="37"/>
                  </a:lnTo>
                  <a:lnTo>
                    <a:pt x="383" y="37"/>
                  </a:lnTo>
                  <a:lnTo>
                    <a:pt x="384" y="37"/>
                  </a:lnTo>
                  <a:lnTo>
                    <a:pt x="385" y="37"/>
                  </a:lnTo>
                  <a:lnTo>
                    <a:pt x="386" y="36"/>
                  </a:lnTo>
                  <a:lnTo>
                    <a:pt x="387" y="36"/>
                  </a:lnTo>
                  <a:lnTo>
                    <a:pt x="387" y="35"/>
                  </a:lnTo>
                  <a:lnTo>
                    <a:pt x="387" y="34"/>
                  </a:lnTo>
                  <a:lnTo>
                    <a:pt x="388" y="33"/>
                  </a:lnTo>
                  <a:lnTo>
                    <a:pt x="389" y="32"/>
                  </a:lnTo>
                  <a:lnTo>
                    <a:pt x="389" y="30"/>
                  </a:lnTo>
                  <a:lnTo>
                    <a:pt x="389" y="29"/>
                  </a:lnTo>
                  <a:lnTo>
                    <a:pt x="389" y="28"/>
                  </a:lnTo>
                  <a:lnTo>
                    <a:pt x="389" y="27"/>
                  </a:lnTo>
                  <a:lnTo>
                    <a:pt x="389" y="26"/>
                  </a:lnTo>
                  <a:lnTo>
                    <a:pt x="389" y="25"/>
                  </a:lnTo>
                  <a:lnTo>
                    <a:pt x="389" y="24"/>
                  </a:lnTo>
                  <a:lnTo>
                    <a:pt x="389" y="23"/>
                  </a:lnTo>
                  <a:lnTo>
                    <a:pt x="390" y="22"/>
                  </a:lnTo>
                  <a:lnTo>
                    <a:pt x="391" y="22"/>
                  </a:lnTo>
                  <a:lnTo>
                    <a:pt x="391" y="21"/>
                  </a:lnTo>
                  <a:lnTo>
                    <a:pt x="392" y="21"/>
                  </a:lnTo>
                  <a:lnTo>
                    <a:pt x="393" y="20"/>
                  </a:lnTo>
                  <a:lnTo>
                    <a:pt x="394" y="20"/>
                  </a:lnTo>
                  <a:lnTo>
                    <a:pt x="394" y="19"/>
                  </a:lnTo>
                  <a:lnTo>
                    <a:pt x="394" y="18"/>
                  </a:lnTo>
                  <a:lnTo>
                    <a:pt x="395" y="18"/>
                  </a:lnTo>
                  <a:lnTo>
                    <a:pt x="396" y="18"/>
                  </a:lnTo>
                  <a:lnTo>
                    <a:pt x="397" y="18"/>
                  </a:lnTo>
                  <a:lnTo>
                    <a:pt x="398" y="18"/>
                  </a:lnTo>
                  <a:lnTo>
                    <a:pt x="399" y="18"/>
                  </a:lnTo>
                  <a:lnTo>
                    <a:pt x="400" y="17"/>
                  </a:lnTo>
                  <a:lnTo>
                    <a:pt x="401" y="18"/>
                  </a:lnTo>
                  <a:lnTo>
                    <a:pt x="401" y="19"/>
                  </a:lnTo>
                  <a:lnTo>
                    <a:pt x="402" y="19"/>
                  </a:lnTo>
                  <a:lnTo>
                    <a:pt x="402" y="20"/>
                  </a:lnTo>
                  <a:lnTo>
                    <a:pt x="403" y="20"/>
                  </a:lnTo>
                  <a:lnTo>
                    <a:pt x="403" y="21"/>
                  </a:lnTo>
                  <a:lnTo>
                    <a:pt x="404" y="21"/>
                  </a:lnTo>
                  <a:lnTo>
                    <a:pt x="405" y="21"/>
                  </a:lnTo>
                  <a:lnTo>
                    <a:pt x="405" y="22"/>
                  </a:lnTo>
                  <a:lnTo>
                    <a:pt x="406" y="22"/>
                  </a:lnTo>
                  <a:lnTo>
                    <a:pt x="407" y="22"/>
                  </a:lnTo>
                  <a:lnTo>
                    <a:pt x="408" y="22"/>
                  </a:lnTo>
                  <a:lnTo>
                    <a:pt x="408" y="24"/>
                  </a:lnTo>
                  <a:lnTo>
                    <a:pt x="409" y="25"/>
                  </a:lnTo>
                  <a:lnTo>
                    <a:pt x="409" y="26"/>
                  </a:lnTo>
                  <a:lnTo>
                    <a:pt x="409" y="27"/>
                  </a:lnTo>
                  <a:lnTo>
                    <a:pt x="410" y="28"/>
                  </a:lnTo>
                  <a:lnTo>
                    <a:pt x="410" y="29"/>
                  </a:lnTo>
                  <a:lnTo>
                    <a:pt x="410" y="30"/>
                  </a:lnTo>
                  <a:lnTo>
                    <a:pt x="410" y="31"/>
                  </a:lnTo>
                  <a:lnTo>
                    <a:pt x="410" y="32"/>
                  </a:lnTo>
                  <a:lnTo>
                    <a:pt x="411" y="33"/>
                  </a:lnTo>
                  <a:lnTo>
                    <a:pt x="411" y="34"/>
                  </a:lnTo>
                  <a:lnTo>
                    <a:pt x="412" y="34"/>
                  </a:lnTo>
                  <a:lnTo>
                    <a:pt x="412" y="36"/>
                  </a:lnTo>
                  <a:lnTo>
                    <a:pt x="413" y="37"/>
                  </a:lnTo>
                  <a:lnTo>
                    <a:pt x="413" y="38"/>
                  </a:lnTo>
                  <a:lnTo>
                    <a:pt x="414" y="40"/>
                  </a:lnTo>
                  <a:lnTo>
                    <a:pt x="414" y="41"/>
                  </a:lnTo>
                  <a:lnTo>
                    <a:pt x="414" y="42"/>
                  </a:lnTo>
                  <a:lnTo>
                    <a:pt x="414" y="43"/>
                  </a:lnTo>
                  <a:lnTo>
                    <a:pt x="414" y="44"/>
                  </a:lnTo>
                  <a:lnTo>
                    <a:pt x="413" y="44"/>
                  </a:lnTo>
                  <a:lnTo>
                    <a:pt x="412" y="45"/>
                  </a:lnTo>
                  <a:lnTo>
                    <a:pt x="411" y="46"/>
                  </a:lnTo>
                  <a:lnTo>
                    <a:pt x="410" y="47"/>
                  </a:lnTo>
                  <a:lnTo>
                    <a:pt x="409" y="47"/>
                  </a:lnTo>
                  <a:lnTo>
                    <a:pt x="408" y="47"/>
                  </a:lnTo>
                  <a:lnTo>
                    <a:pt x="407" y="47"/>
                  </a:lnTo>
                  <a:lnTo>
                    <a:pt x="406" y="47"/>
                  </a:lnTo>
                  <a:lnTo>
                    <a:pt x="405" y="47"/>
                  </a:lnTo>
                  <a:lnTo>
                    <a:pt x="404" y="48"/>
                  </a:lnTo>
                  <a:lnTo>
                    <a:pt x="404" y="49"/>
                  </a:lnTo>
                  <a:lnTo>
                    <a:pt x="403" y="49"/>
                  </a:lnTo>
                  <a:lnTo>
                    <a:pt x="403" y="50"/>
                  </a:lnTo>
                  <a:lnTo>
                    <a:pt x="402" y="51"/>
                  </a:lnTo>
                  <a:lnTo>
                    <a:pt x="402" y="52"/>
                  </a:lnTo>
                  <a:lnTo>
                    <a:pt x="402" y="53"/>
                  </a:lnTo>
                  <a:lnTo>
                    <a:pt x="402" y="54"/>
                  </a:lnTo>
                  <a:lnTo>
                    <a:pt x="402" y="55"/>
                  </a:lnTo>
                  <a:lnTo>
                    <a:pt x="402" y="54"/>
                  </a:lnTo>
                  <a:lnTo>
                    <a:pt x="402" y="55"/>
                  </a:lnTo>
                  <a:lnTo>
                    <a:pt x="402" y="57"/>
                  </a:lnTo>
                  <a:lnTo>
                    <a:pt x="402" y="58"/>
                  </a:lnTo>
                  <a:lnTo>
                    <a:pt x="403" y="59"/>
                  </a:lnTo>
                  <a:lnTo>
                    <a:pt x="404" y="60"/>
                  </a:lnTo>
                  <a:lnTo>
                    <a:pt x="405" y="61"/>
                  </a:lnTo>
                  <a:lnTo>
                    <a:pt x="406" y="62"/>
                  </a:lnTo>
                  <a:lnTo>
                    <a:pt x="406" y="63"/>
                  </a:lnTo>
                  <a:lnTo>
                    <a:pt x="407" y="63"/>
                  </a:lnTo>
                  <a:lnTo>
                    <a:pt x="407" y="64"/>
                  </a:lnTo>
                  <a:lnTo>
                    <a:pt x="408" y="66"/>
                  </a:lnTo>
                  <a:lnTo>
                    <a:pt x="407" y="66"/>
                  </a:lnTo>
                  <a:lnTo>
                    <a:pt x="408" y="66"/>
                  </a:lnTo>
                  <a:lnTo>
                    <a:pt x="408" y="67"/>
                  </a:lnTo>
                  <a:lnTo>
                    <a:pt x="408" y="68"/>
                  </a:lnTo>
                  <a:lnTo>
                    <a:pt x="408" y="69"/>
                  </a:lnTo>
                  <a:lnTo>
                    <a:pt x="407" y="70"/>
                  </a:lnTo>
                  <a:lnTo>
                    <a:pt x="407" y="71"/>
                  </a:lnTo>
                  <a:lnTo>
                    <a:pt x="407" y="72"/>
                  </a:lnTo>
                  <a:lnTo>
                    <a:pt x="408" y="72"/>
                  </a:lnTo>
                  <a:lnTo>
                    <a:pt x="408" y="73"/>
                  </a:lnTo>
                  <a:lnTo>
                    <a:pt x="409" y="72"/>
                  </a:lnTo>
                  <a:lnTo>
                    <a:pt x="410" y="73"/>
                  </a:lnTo>
                  <a:lnTo>
                    <a:pt x="409" y="73"/>
                  </a:lnTo>
                  <a:lnTo>
                    <a:pt x="410" y="73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3" y="78"/>
                  </a:lnTo>
                  <a:lnTo>
                    <a:pt x="413" y="79"/>
                  </a:lnTo>
                  <a:lnTo>
                    <a:pt x="415" y="82"/>
                  </a:lnTo>
                  <a:lnTo>
                    <a:pt x="416" y="82"/>
                  </a:lnTo>
                  <a:lnTo>
                    <a:pt x="416" y="83"/>
                  </a:lnTo>
                  <a:lnTo>
                    <a:pt x="417" y="83"/>
                  </a:lnTo>
                  <a:lnTo>
                    <a:pt x="418" y="83"/>
                  </a:lnTo>
                  <a:lnTo>
                    <a:pt x="419" y="84"/>
                  </a:lnTo>
                  <a:lnTo>
                    <a:pt x="420" y="84"/>
                  </a:lnTo>
                  <a:lnTo>
                    <a:pt x="421" y="84"/>
                  </a:lnTo>
                  <a:lnTo>
                    <a:pt x="422" y="85"/>
                  </a:lnTo>
                  <a:lnTo>
                    <a:pt x="423" y="85"/>
                  </a:lnTo>
                  <a:lnTo>
                    <a:pt x="427" y="86"/>
                  </a:lnTo>
                  <a:lnTo>
                    <a:pt x="429" y="86"/>
                  </a:lnTo>
                  <a:lnTo>
                    <a:pt x="430" y="85"/>
                  </a:lnTo>
                  <a:lnTo>
                    <a:pt x="431" y="85"/>
                  </a:lnTo>
                  <a:lnTo>
                    <a:pt x="432" y="84"/>
                  </a:lnTo>
                  <a:lnTo>
                    <a:pt x="433" y="83"/>
                  </a:lnTo>
                  <a:lnTo>
                    <a:pt x="434" y="83"/>
                  </a:lnTo>
                  <a:lnTo>
                    <a:pt x="435" y="83"/>
                  </a:lnTo>
                  <a:lnTo>
                    <a:pt x="435" y="82"/>
                  </a:lnTo>
                  <a:lnTo>
                    <a:pt x="435" y="81"/>
                  </a:lnTo>
                  <a:lnTo>
                    <a:pt x="436" y="81"/>
                  </a:lnTo>
                  <a:lnTo>
                    <a:pt x="436" y="80"/>
                  </a:lnTo>
                  <a:lnTo>
                    <a:pt x="437" y="79"/>
                  </a:lnTo>
                  <a:lnTo>
                    <a:pt x="438" y="78"/>
                  </a:lnTo>
                  <a:lnTo>
                    <a:pt x="438" y="77"/>
                  </a:lnTo>
                  <a:lnTo>
                    <a:pt x="438" y="76"/>
                  </a:lnTo>
                  <a:lnTo>
                    <a:pt x="438" y="75"/>
                  </a:lnTo>
                  <a:lnTo>
                    <a:pt x="439" y="74"/>
                  </a:lnTo>
                  <a:lnTo>
                    <a:pt x="439" y="73"/>
                  </a:lnTo>
                  <a:lnTo>
                    <a:pt x="439" y="72"/>
                  </a:lnTo>
                  <a:lnTo>
                    <a:pt x="439" y="71"/>
                  </a:lnTo>
                  <a:lnTo>
                    <a:pt x="439" y="70"/>
                  </a:lnTo>
                  <a:lnTo>
                    <a:pt x="438" y="69"/>
                  </a:lnTo>
                  <a:lnTo>
                    <a:pt x="438" y="68"/>
                  </a:lnTo>
                  <a:lnTo>
                    <a:pt x="438" y="67"/>
                  </a:lnTo>
                  <a:lnTo>
                    <a:pt x="438" y="66"/>
                  </a:lnTo>
                  <a:lnTo>
                    <a:pt x="437" y="66"/>
                  </a:lnTo>
                  <a:lnTo>
                    <a:pt x="437" y="65"/>
                  </a:lnTo>
                  <a:lnTo>
                    <a:pt x="437" y="64"/>
                  </a:lnTo>
                  <a:lnTo>
                    <a:pt x="436" y="63"/>
                  </a:lnTo>
                  <a:lnTo>
                    <a:pt x="436" y="62"/>
                  </a:lnTo>
                  <a:lnTo>
                    <a:pt x="435" y="60"/>
                  </a:lnTo>
                  <a:lnTo>
                    <a:pt x="435" y="59"/>
                  </a:lnTo>
                  <a:lnTo>
                    <a:pt x="435" y="58"/>
                  </a:lnTo>
                  <a:lnTo>
                    <a:pt x="435" y="57"/>
                  </a:lnTo>
                  <a:lnTo>
                    <a:pt x="435" y="56"/>
                  </a:lnTo>
                  <a:lnTo>
                    <a:pt x="436" y="55"/>
                  </a:lnTo>
                  <a:lnTo>
                    <a:pt x="437" y="55"/>
                  </a:lnTo>
                  <a:lnTo>
                    <a:pt x="437" y="54"/>
                  </a:lnTo>
                  <a:lnTo>
                    <a:pt x="438" y="54"/>
                  </a:lnTo>
                  <a:lnTo>
                    <a:pt x="439" y="53"/>
                  </a:lnTo>
                  <a:lnTo>
                    <a:pt x="440" y="52"/>
                  </a:lnTo>
                  <a:lnTo>
                    <a:pt x="442" y="52"/>
                  </a:lnTo>
                  <a:lnTo>
                    <a:pt x="443" y="51"/>
                  </a:lnTo>
                  <a:lnTo>
                    <a:pt x="445" y="51"/>
                  </a:lnTo>
                  <a:lnTo>
                    <a:pt x="446" y="51"/>
                  </a:lnTo>
                  <a:lnTo>
                    <a:pt x="447" y="51"/>
                  </a:lnTo>
                  <a:lnTo>
                    <a:pt x="448" y="51"/>
                  </a:lnTo>
                  <a:lnTo>
                    <a:pt x="449" y="51"/>
                  </a:lnTo>
                  <a:lnTo>
                    <a:pt x="449" y="50"/>
                  </a:lnTo>
                  <a:lnTo>
                    <a:pt x="449" y="49"/>
                  </a:lnTo>
                  <a:lnTo>
                    <a:pt x="449" y="48"/>
                  </a:lnTo>
                  <a:lnTo>
                    <a:pt x="449" y="47"/>
                  </a:lnTo>
                  <a:lnTo>
                    <a:pt x="449" y="46"/>
                  </a:lnTo>
                  <a:lnTo>
                    <a:pt x="448" y="46"/>
                  </a:lnTo>
                  <a:lnTo>
                    <a:pt x="448" y="45"/>
                  </a:lnTo>
                  <a:lnTo>
                    <a:pt x="447" y="44"/>
                  </a:lnTo>
                  <a:lnTo>
                    <a:pt x="446" y="44"/>
                  </a:lnTo>
                  <a:lnTo>
                    <a:pt x="445" y="44"/>
                  </a:lnTo>
                  <a:lnTo>
                    <a:pt x="444" y="44"/>
                  </a:lnTo>
                  <a:lnTo>
                    <a:pt x="443" y="44"/>
                  </a:lnTo>
                  <a:lnTo>
                    <a:pt x="442" y="43"/>
                  </a:lnTo>
                  <a:lnTo>
                    <a:pt x="441" y="44"/>
                  </a:lnTo>
                  <a:lnTo>
                    <a:pt x="440" y="43"/>
                  </a:lnTo>
                  <a:lnTo>
                    <a:pt x="439" y="43"/>
                  </a:lnTo>
                  <a:lnTo>
                    <a:pt x="439" y="44"/>
                  </a:lnTo>
                  <a:lnTo>
                    <a:pt x="438" y="44"/>
                  </a:lnTo>
                  <a:lnTo>
                    <a:pt x="438" y="43"/>
                  </a:lnTo>
                  <a:lnTo>
                    <a:pt x="437" y="43"/>
                  </a:lnTo>
                  <a:lnTo>
                    <a:pt x="436" y="43"/>
                  </a:lnTo>
                  <a:lnTo>
                    <a:pt x="436" y="42"/>
                  </a:lnTo>
                  <a:lnTo>
                    <a:pt x="436" y="41"/>
                  </a:lnTo>
                  <a:lnTo>
                    <a:pt x="436" y="40"/>
                  </a:lnTo>
                  <a:lnTo>
                    <a:pt x="436" y="39"/>
                  </a:lnTo>
                  <a:lnTo>
                    <a:pt x="436" y="38"/>
                  </a:lnTo>
                  <a:lnTo>
                    <a:pt x="437" y="38"/>
                  </a:lnTo>
                  <a:lnTo>
                    <a:pt x="438" y="38"/>
                  </a:lnTo>
                  <a:lnTo>
                    <a:pt x="440" y="37"/>
                  </a:lnTo>
                  <a:lnTo>
                    <a:pt x="441" y="37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5" y="37"/>
                  </a:lnTo>
                  <a:lnTo>
                    <a:pt x="446" y="37"/>
                  </a:lnTo>
                  <a:lnTo>
                    <a:pt x="446" y="38"/>
                  </a:lnTo>
                  <a:lnTo>
                    <a:pt x="447" y="38"/>
                  </a:lnTo>
                  <a:lnTo>
                    <a:pt x="447" y="39"/>
                  </a:lnTo>
                  <a:lnTo>
                    <a:pt x="448" y="39"/>
                  </a:lnTo>
                  <a:lnTo>
                    <a:pt x="448" y="40"/>
                  </a:lnTo>
                  <a:lnTo>
                    <a:pt x="449" y="41"/>
                  </a:lnTo>
                  <a:lnTo>
                    <a:pt x="449" y="42"/>
                  </a:lnTo>
                  <a:lnTo>
                    <a:pt x="449" y="43"/>
                  </a:lnTo>
                  <a:lnTo>
                    <a:pt x="450" y="44"/>
                  </a:lnTo>
                  <a:lnTo>
                    <a:pt x="451" y="44"/>
                  </a:lnTo>
                  <a:lnTo>
                    <a:pt x="452" y="43"/>
                  </a:lnTo>
                  <a:lnTo>
                    <a:pt x="454" y="42"/>
                  </a:lnTo>
                  <a:lnTo>
                    <a:pt x="455" y="42"/>
                  </a:lnTo>
                  <a:lnTo>
                    <a:pt x="456" y="41"/>
                  </a:lnTo>
                  <a:lnTo>
                    <a:pt x="456" y="40"/>
                  </a:lnTo>
                  <a:lnTo>
                    <a:pt x="457" y="40"/>
                  </a:lnTo>
                  <a:lnTo>
                    <a:pt x="457" y="39"/>
                  </a:lnTo>
                  <a:lnTo>
                    <a:pt x="458" y="38"/>
                  </a:lnTo>
                  <a:lnTo>
                    <a:pt x="459" y="38"/>
                  </a:lnTo>
                  <a:lnTo>
                    <a:pt x="459" y="37"/>
                  </a:lnTo>
                  <a:lnTo>
                    <a:pt x="460" y="36"/>
                  </a:lnTo>
                  <a:lnTo>
                    <a:pt x="460" y="35"/>
                  </a:lnTo>
                  <a:lnTo>
                    <a:pt x="460" y="36"/>
                  </a:lnTo>
                  <a:lnTo>
                    <a:pt x="461" y="36"/>
                  </a:lnTo>
                  <a:lnTo>
                    <a:pt x="461" y="35"/>
                  </a:lnTo>
                  <a:lnTo>
                    <a:pt x="461" y="34"/>
                  </a:lnTo>
                  <a:lnTo>
                    <a:pt x="462" y="34"/>
                  </a:lnTo>
                  <a:lnTo>
                    <a:pt x="462" y="33"/>
                  </a:lnTo>
                  <a:lnTo>
                    <a:pt x="463" y="32"/>
                  </a:lnTo>
                  <a:lnTo>
                    <a:pt x="463" y="31"/>
                  </a:lnTo>
                  <a:lnTo>
                    <a:pt x="463" y="30"/>
                  </a:lnTo>
                  <a:lnTo>
                    <a:pt x="464" y="30"/>
                  </a:lnTo>
                  <a:lnTo>
                    <a:pt x="464" y="29"/>
                  </a:lnTo>
                  <a:lnTo>
                    <a:pt x="465" y="28"/>
                  </a:lnTo>
                  <a:lnTo>
                    <a:pt x="466" y="27"/>
                  </a:lnTo>
                  <a:lnTo>
                    <a:pt x="467" y="27"/>
                  </a:lnTo>
                  <a:lnTo>
                    <a:pt x="467" y="26"/>
                  </a:lnTo>
                  <a:lnTo>
                    <a:pt x="467" y="25"/>
                  </a:lnTo>
                  <a:lnTo>
                    <a:pt x="467" y="24"/>
                  </a:lnTo>
                  <a:lnTo>
                    <a:pt x="467" y="23"/>
                  </a:lnTo>
                  <a:lnTo>
                    <a:pt x="467" y="22"/>
                  </a:lnTo>
                  <a:lnTo>
                    <a:pt x="467" y="21"/>
                  </a:lnTo>
                  <a:lnTo>
                    <a:pt x="467" y="20"/>
                  </a:lnTo>
                  <a:lnTo>
                    <a:pt x="467" y="19"/>
                  </a:lnTo>
                  <a:lnTo>
                    <a:pt x="467" y="18"/>
                  </a:lnTo>
                  <a:lnTo>
                    <a:pt x="466" y="18"/>
                  </a:lnTo>
                  <a:lnTo>
                    <a:pt x="466" y="17"/>
                  </a:lnTo>
                  <a:lnTo>
                    <a:pt x="466" y="16"/>
                  </a:lnTo>
                  <a:lnTo>
                    <a:pt x="466" y="15"/>
                  </a:lnTo>
                  <a:lnTo>
                    <a:pt x="465" y="15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4" y="13"/>
                  </a:lnTo>
                  <a:lnTo>
                    <a:pt x="464" y="12"/>
                  </a:lnTo>
                  <a:lnTo>
                    <a:pt x="464" y="11"/>
                  </a:lnTo>
                  <a:lnTo>
                    <a:pt x="463" y="11"/>
                  </a:lnTo>
                  <a:lnTo>
                    <a:pt x="463" y="10"/>
                  </a:lnTo>
                  <a:lnTo>
                    <a:pt x="463" y="9"/>
                  </a:lnTo>
                  <a:lnTo>
                    <a:pt x="463" y="8"/>
                  </a:lnTo>
                  <a:lnTo>
                    <a:pt x="463" y="7"/>
                  </a:lnTo>
                  <a:lnTo>
                    <a:pt x="463" y="6"/>
                  </a:lnTo>
                  <a:lnTo>
                    <a:pt x="463" y="5"/>
                  </a:lnTo>
                  <a:lnTo>
                    <a:pt x="464" y="5"/>
                  </a:lnTo>
                  <a:lnTo>
                    <a:pt x="464" y="4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6" y="2"/>
                  </a:lnTo>
                  <a:lnTo>
                    <a:pt x="467" y="2"/>
                  </a:lnTo>
                  <a:lnTo>
                    <a:pt x="468" y="2"/>
                  </a:lnTo>
                  <a:lnTo>
                    <a:pt x="468" y="3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8" y="6"/>
                  </a:lnTo>
                  <a:lnTo>
                    <a:pt x="468" y="7"/>
                  </a:lnTo>
                  <a:lnTo>
                    <a:pt x="469" y="8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2" y="8"/>
                  </a:lnTo>
                  <a:lnTo>
                    <a:pt x="472" y="7"/>
                  </a:lnTo>
                  <a:lnTo>
                    <a:pt x="473" y="7"/>
                  </a:lnTo>
                  <a:lnTo>
                    <a:pt x="474" y="7"/>
                  </a:lnTo>
                  <a:lnTo>
                    <a:pt x="475" y="6"/>
                  </a:lnTo>
                  <a:lnTo>
                    <a:pt x="476" y="6"/>
                  </a:lnTo>
                  <a:lnTo>
                    <a:pt x="477" y="5"/>
                  </a:lnTo>
                  <a:lnTo>
                    <a:pt x="478" y="5"/>
                  </a:lnTo>
                  <a:lnTo>
                    <a:pt x="478" y="4"/>
                  </a:lnTo>
                  <a:lnTo>
                    <a:pt x="479" y="4"/>
                  </a:lnTo>
                  <a:lnTo>
                    <a:pt x="480" y="3"/>
                  </a:lnTo>
                  <a:lnTo>
                    <a:pt x="481" y="3"/>
                  </a:lnTo>
                  <a:lnTo>
                    <a:pt x="481" y="2"/>
                  </a:lnTo>
                  <a:lnTo>
                    <a:pt x="482" y="2"/>
                  </a:lnTo>
                  <a:lnTo>
                    <a:pt x="483" y="2"/>
                  </a:lnTo>
                  <a:lnTo>
                    <a:pt x="483" y="1"/>
                  </a:lnTo>
                  <a:lnTo>
                    <a:pt x="484" y="1"/>
                  </a:lnTo>
                  <a:lnTo>
                    <a:pt x="484" y="0"/>
                  </a:lnTo>
                  <a:lnTo>
                    <a:pt x="485" y="0"/>
                  </a:lnTo>
                  <a:lnTo>
                    <a:pt x="486" y="0"/>
                  </a:lnTo>
                  <a:lnTo>
                    <a:pt x="486" y="1"/>
                  </a:lnTo>
                  <a:lnTo>
                    <a:pt x="487" y="1"/>
                  </a:lnTo>
                  <a:lnTo>
                    <a:pt x="488" y="1"/>
                  </a:lnTo>
                  <a:lnTo>
                    <a:pt x="488" y="2"/>
                  </a:lnTo>
                  <a:lnTo>
                    <a:pt x="489" y="3"/>
                  </a:lnTo>
                  <a:lnTo>
                    <a:pt x="490" y="4"/>
                  </a:lnTo>
                  <a:lnTo>
                    <a:pt x="490" y="5"/>
                  </a:lnTo>
                  <a:lnTo>
                    <a:pt x="491" y="6"/>
                  </a:lnTo>
                  <a:lnTo>
                    <a:pt x="491" y="7"/>
                  </a:lnTo>
                  <a:lnTo>
                    <a:pt x="491" y="8"/>
                  </a:lnTo>
                  <a:lnTo>
                    <a:pt x="492" y="9"/>
                  </a:lnTo>
                  <a:lnTo>
                    <a:pt x="492" y="11"/>
                  </a:lnTo>
                  <a:lnTo>
                    <a:pt x="492" y="12"/>
                  </a:lnTo>
                  <a:lnTo>
                    <a:pt x="492" y="13"/>
                  </a:lnTo>
                  <a:lnTo>
                    <a:pt x="492" y="14"/>
                  </a:lnTo>
                  <a:lnTo>
                    <a:pt x="493" y="15"/>
                  </a:lnTo>
                  <a:lnTo>
                    <a:pt x="493" y="16"/>
                  </a:lnTo>
                  <a:lnTo>
                    <a:pt x="493" y="17"/>
                  </a:lnTo>
                  <a:lnTo>
                    <a:pt x="493" y="18"/>
                  </a:lnTo>
                  <a:lnTo>
                    <a:pt x="493" y="19"/>
                  </a:lnTo>
                  <a:lnTo>
                    <a:pt x="493" y="20"/>
                  </a:lnTo>
                  <a:lnTo>
                    <a:pt x="493" y="21"/>
                  </a:lnTo>
                  <a:lnTo>
                    <a:pt x="493" y="22"/>
                  </a:lnTo>
                  <a:lnTo>
                    <a:pt x="494" y="22"/>
                  </a:lnTo>
                  <a:lnTo>
                    <a:pt x="494" y="23"/>
                  </a:lnTo>
                  <a:lnTo>
                    <a:pt x="494" y="24"/>
                  </a:lnTo>
                  <a:lnTo>
                    <a:pt x="495" y="25"/>
                  </a:lnTo>
                  <a:lnTo>
                    <a:pt x="495" y="26"/>
                  </a:lnTo>
                  <a:lnTo>
                    <a:pt x="495" y="27"/>
                  </a:lnTo>
                  <a:lnTo>
                    <a:pt x="496" y="27"/>
                  </a:lnTo>
                  <a:lnTo>
                    <a:pt x="496" y="28"/>
                  </a:lnTo>
                  <a:lnTo>
                    <a:pt x="497" y="28"/>
                  </a:lnTo>
                  <a:lnTo>
                    <a:pt x="497" y="29"/>
                  </a:lnTo>
                  <a:lnTo>
                    <a:pt x="497" y="30"/>
                  </a:lnTo>
                  <a:lnTo>
                    <a:pt x="497" y="32"/>
                  </a:lnTo>
                  <a:lnTo>
                    <a:pt x="498" y="33"/>
                  </a:lnTo>
                  <a:lnTo>
                    <a:pt x="499" y="34"/>
                  </a:lnTo>
                  <a:lnTo>
                    <a:pt x="500" y="34"/>
                  </a:lnTo>
                  <a:lnTo>
                    <a:pt x="501" y="36"/>
                  </a:lnTo>
                  <a:lnTo>
                    <a:pt x="503" y="37"/>
                  </a:lnTo>
                  <a:lnTo>
                    <a:pt x="504" y="37"/>
                  </a:lnTo>
                  <a:lnTo>
                    <a:pt x="504" y="38"/>
                  </a:lnTo>
                  <a:lnTo>
                    <a:pt x="505" y="38"/>
                  </a:lnTo>
                  <a:lnTo>
                    <a:pt x="506" y="38"/>
                  </a:lnTo>
                  <a:lnTo>
                    <a:pt x="507" y="38"/>
                  </a:lnTo>
                  <a:lnTo>
                    <a:pt x="509" y="38"/>
                  </a:lnTo>
                  <a:lnTo>
                    <a:pt x="510" y="38"/>
                  </a:lnTo>
                  <a:lnTo>
                    <a:pt x="510" y="37"/>
                  </a:lnTo>
                  <a:lnTo>
                    <a:pt x="510" y="36"/>
                  </a:lnTo>
                  <a:lnTo>
                    <a:pt x="510" y="35"/>
                  </a:lnTo>
                  <a:lnTo>
                    <a:pt x="510" y="34"/>
                  </a:lnTo>
                  <a:lnTo>
                    <a:pt x="510" y="33"/>
                  </a:lnTo>
                  <a:lnTo>
                    <a:pt x="511" y="31"/>
                  </a:lnTo>
                  <a:lnTo>
                    <a:pt x="511" y="30"/>
                  </a:lnTo>
                  <a:lnTo>
                    <a:pt x="512" y="29"/>
                  </a:lnTo>
                  <a:lnTo>
                    <a:pt x="514" y="29"/>
                  </a:lnTo>
                  <a:lnTo>
                    <a:pt x="515" y="29"/>
                  </a:lnTo>
                  <a:lnTo>
                    <a:pt x="518" y="29"/>
                  </a:lnTo>
                  <a:lnTo>
                    <a:pt x="523" y="31"/>
                  </a:lnTo>
                  <a:lnTo>
                    <a:pt x="524" y="31"/>
                  </a:lnTo>
                  <a:lnTo>
                    <a:pt x="526" y="32"/>
                  </a:lnTo>
                  <a:lnTo>
                    <a:pt x="527" y="33"/>
                  </a:lnTo>
                  <a:lnTo>
                    <a:pt x="528" y="33"/>
                  </a:lnTo>
                  <a:lnTo>
                    <a:pt x="528" y="34"/>
                  </a:lnTo>
                  <a:lnTo>
                    <a:pt x="528" y="35"/>
                  </a:lnTo>
                  <a:lnTo>
                    <a:pt x="529" y="35"/>
                  </a:lnTo>
                  <a:lnTo>
                    <a:pt x="529" y="36"/>
                  </a:lnTo>
                  <a:lnTo>
                    <a:pt x="529" y="37"/>
                  </a:lnTo>
                  <a:lnTo>
                    <a:pt x="529" y="38"/>
                  </a:lnTo>
                  <a:lnTo>
                    <a:pt x="529" y="39"/>
                  </a:lnTo>
                  <a:lnTo>
                    <a:pt x="529" y="40"/>
                  </a:lnTo>
                  <a:lnTo>
                    <a:pt x="530" y="41"/>
                  </a:lnTo>
                  <a:lnTo>
                    <a:pt x="532" y="44"/>
                  </a:lnTo>
                  <a:lnTo>
                    <a:pt x="532" y="45"/>
                  </a:lnTo>
                  <a:lnTo>
                    <a:pt x="533" y="45"/>
                  </a:lnTo>
                  <a:lnTo>
                    <a:pt x="534" y="46"/>
                  </a:lnTo>
                  <a:lnTo>
                    <a:pt x="535" y="46"/>
                  </a:lnTo>
                  <a:lnTo>
                    <a:pt x="536" y="45"/>
                  </a:lnTo>
                  <a:lnTo>
                    <a:pt x="538" y="45"/>
                  </a:lnTo>
                  <a:lnTo>
                    <a:pt x="539" y="45"/>
                  </a:lnTo>
                  <a:lnTo>
                    <a:pt x="540" y="44"/>
                  </a:lnTo>
                  <a:lnTo>
                    <a:pt x="541" y="44"/>
                  </a:lnTo>
                  <a:lnTo>
                    <a:pt x="542" y="44"/>
                  </a:lnTo>
                  <a:lnTo>
                    <a:pt x="543" y="44"/>
                  </a:lnTo>
                  <a:lnTo>
                    <a:pt x="544" y="44"/>
                  </a:lnTo>
                  <a:lnTo>
                    <a:pt x="545" y="44"/>
                  </a:lnTo>
                  <a:lnTo>
                    <a:pt x="546" y="44"/>
                  </a:lnTo>
                  <a:lnTo>
                    <a:pt x="547" y="44"/>
                  </a:lnTo>
                  <a:lnTo>
                    <a:pt x="547" y="43"/>
                  </a:lnTo>
                  <a:lnTo>
                    <a:pt x="548" y="43"/>
                  </a:lnTo>
                  <a:lnTo>
                    <a:pt x="549" y="43"/>
                  </a:lnTo>
                  <a:lnTo>
                    <a:pt x="550" y="43"/>
                  </a:lnTo>
                  <a:lnTo>
                    <a:pt x="550" y="42"/>
                  </a:lnTo>
                  <a:lnTo>
                    <a:pt x="551" y="42"/>
                  </a:lnTo>
                  <a:lnTo>
                    <a:pt x="551" y="41"/>
                  </a:lnTo>
                  <a:lnTo>
                    <a:pt x="552" y="41"/>
                  </a:lnTo>
                  <a:lnTo>
                    <a:pt x="552" y="40"/>
                  </a:lnTo>
                  <a:lnTo>
                    <a:pt x="552" y="39"/>
                  </a:lnTo>
                  <a:lnTo>
                    <a:pt x="553" y="39"/>
                  </a:lnTo>
                  <a:lnTo>
                    <a:pt x="553" y="38"/>
                  </a:lnTo>
                  <a:lnTo>
                    <a:pt x="554" y="38"/>
                  </a:lnTo>
                  <a:lnTo>
                    <a:pt x="554" y="37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5" y="35"/>
                  </a:lnTo>
                  <a:lnTo>
                    <a:pt x="556" y="33"/>
                  </a:lnTo>
                  <a:lnTo>
                    <a:pt x="556" y="32"/>
                  </a:lnTo>
                  <a:lnTo>
                    <a:pt x="557" y="31"/>
                  </a:lnTo>
                  <a:lnTo>
                    <a:pt x="557" y="30"/>
                  </a:lnTo>
                  <a:lnTo>
                    <a:pt x="557" y="29"/>
                  </a:lnTo>
                  <a:lnTo>
                    <a:pt x="557" y="28"/>
                  </a:lnTo>
                  <a:lnTo>
                    <a:pt x="557" y="27"/>
                  </a:lnTo>
                  <a:lnTo>
                    <a:pt x="557" y="25"/>
                  </a:lnTo>
                  <a:lnTo>
                    <a:pt x="557" y="24"/>
                  </a:lnTo>
                  <a:lnTo>
                    <a:pt x="557" y="23"/>
                  </a:lnTo>
                  <a:lnTo>
                    <a:pt x="557" y="22"/>
                  </a:lnTo>
                  <a:lnTo>
                    <a:pt x="557" y="21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7"/>
                  </a:lnTo>
                  <a:lnTo>
                    <a:pt x="559" y="16"/>
                  </a:lnTo>
                  <a:lnTo>
                    <a:pt x="559" y="15"/>
                  </a:lnTo>
                  <a:lnTo>
                    <a:pt x="560" y="14"/>
                  </a:lnTo>
                  <a:lnTo>
                    <a:pt x="561" y="13"/>
                  </a:lnTo>
                  <a:lnTo>
                    <a:pt x="562" y="13"/>
                  </a:lnTo>
                  <a:lnTo>
                    <a:pt x="563" y="13"/>
                  </a:lnTo>
                  <a:lnTo>
                    <a:pt x="564" y="13"/>
                  </a:lnTo>
                  <a:lnTo>
                    <a:pt x="565" y="14"/>
                  </a:lnTo>
                  <a:lnTo>
                    <a:pt x="566" y="15"/>
                  </a:lnTo>
                  <a:lnTo>
                    <a:pt x="566" y="16"/>
                  </a:lnTo>
                  <a:lnTo>
                    <a:pt x="568" y="16"/>
                  </a:lnTo>
                  <a:lnTo>
                    <a:pt x="569" y="18"/>
                  </a:lnTo>
                  <a:lnTo>
                    <a:pt x="571" y="19"/>
                  </a:lnTo>
                  <a:lnTo>
                    <a:pt x="572" y="20"/>
                  </a:lnTo>
                  <a:lnTo>
                    <a:pt x="573" y="21"/>
                  </a:lnTo>
                  <a:lnTo>
                    <a:pt x="574" y="20"/>
                  </a:lnTo>
                  <a:lnTo>
                    <a:pt x="575" y="20"/>
                  </a:lnTo>
                  <a:lnTo>
                    <a:pt x="577" y="21"/>
                  </a:lnTo>
                  <a:lnTo>
                    <a:pt x="579" y="20"/>
                  </a:lnTo>
                  <a:lnTo>
                    <a:pt x="580" y="20"/>
                  </a:lnTo>
                  <a:lnTo>
                    <a:pt x="583" y="20"/>
                  </a:lnTo>
                  <a:lnTo>
                    <a:pt x="585" y="20"/>
                  </a:lnTo>
                  <a:lnTo>
                    <a:pt x="585" y="21"/>
                  </a:lnTo>
                  <a:lnTo>
                    <a:pt x="586" y="22"/>
                  </a:lnTo>
                  <a:lnTo>
                    <a:pt x="585" y="23"/>
                  </a:lnTo>
                  <a:lnTo>
                    <a:pt x="585" y="24"/>
                  </a:lnTo>
                  <a:lnTo>
                    <a:pt x="584" y="25"/>
                  </a:lnTo>
                  <a:lnTo>
                    <a:pt x="584" y="26"/>
                  </a:lnTo>
                  <a:lnTo>
                    <a:pt x="582" y="27"/>
                  </a:lnTo>
                  <a:lnTo>
                    <a:pt x="581" y="27"/>
                  </a:lnTo>
                  <a:lnTo>
                    <a:pt x="580" y="27"/>
                  </a:lnTo>
                  <a:lnTo>
                    <a:pt x="580" y="28"/>
                  </a:lnTo>
                  <a:lnTo>
                    <a:pt x="578" y="29"/>
                  </a:lnTo>
                  <a:lnTo>
                    <a:pt x="576" y="31"/>
                  </a:lnTo>
                  <a:lnTo>
                    <a:pt x="574" y="33"/>
                  </a:lnTo>
                  <a:lnTo>
                    <a:pt x="573" y="35"/>
                  </a:lnTo>
                  <a:lnTo>
                    <a:pt x="573" y="36"/>
                  </a:lnTo>
                  <a:lnTo>
                    <a:pt x="573" y="37"/>
                  </a:lnTo>
                  <a:lnTo>
                    <a:pt x="573" y="38"/>
                  </a:lnTo>
                  <a:lnTo>
                    <a:pt x="575" y="38"/>
                  </a:lnTo>
                  <a:lnTo>
                    <a:pt x="576" y="39"/>
                  </a:lnTo>
                  <a:lnTo>
                    <a:pt x="577" y="39"/>
                  </a:lnTo>
                  <a:lnTo>
                    <a:pt x="578" y="40"/>
                  </a:lnTo>
                  <a:lnTo>
                    <a:pt x="581" y="41"/>
                  </a:lnTo>
                  <a:lnTo>
                    <a:pt x="582" y="42"/>
                  </a:lnTo>
                  <a:lnTo>
                    <a:pt x="583" y="42"/>
                  </a:lnTo>
                  <a:lnTo>
                    <a:pt x="584" y="42"/>
                  </a:lnTo>
                  <a:lnTo>
                    <a:pt x="585" y="43"/>
                  </a:lnTo>
                  <a:lnTo>
                    <a:pt x="586" y="43"/>
                  </a:lnTo>
                  <a:lnTo>
                    <a:pt x="586" y="44"/>
                  </a:lnTo>
                  <a:lnTo>
                    <a:pt x="588" y="44"/>
                  </a:lnTo>
                  <a:lnTo>
                    <a:pt x="590" y="46"/>
                  </a:lnTo>
                  <a:lnTo>
                    <a:pt x="591" y="46"/>
                  </a:lnTo>
                  <a:lnTo>
                    <a:pt x="592" y="46"/>
                  </a:lnTo>
                  <a:lnTo>
                    <a:pt x="593" y="46"/>
                  </a:lnTo>
                  <a:lnTo>
                    <a:pt x="594" y="46"/>
                  </a:lnTo>
                  <a:lnTo>
                    <a:pt x="595" y="46"/>
                  </a:lnTo>
                  <a:lnTo>
                    <a:pt x="596" y="46"/>
                  </a:lnTo>
                  <a:lnTo>
                    <a:pt x="599" y="45"/>
                  </a:lnTo>
                  <a:lnTo>
                    <a:pt x="600" y="45"/>
                  </a:lnTo>
                  <a:lnTo>
                    <a:pt x="601" y="44"/>
                  </a:lnTo>
                  <a:lnTo>
                    <a:pt x="602" y="44"/>
                  </a:lnTo>
                  <a:lnTo>
                    <a:pt x="603" y="44"/>
                  </a:lnTo>
                  <a:lnTo>
                    <a:pt x="604" y="45"/>
                  </a:lnTo>
                  <a:lnTo>
                    <a:pt x="605" y="46"/>
                  </a:lnTo>
                  <a:lnTo>
                    <a:pt x="606" y="48"/>
                  </a:lnTo>
                  <a:lnTo>
                    <a:pt x="607" y="49"/>
                  </a:lnTo>
                  <a:lnTo>
                    <a:pt x="607" y="50"/>
                  </a:lnTo>
                  <a:lnTo>
                    <a:pt x="607" y="51"/>
                  </a:lnTo>
                  <a:lnTo>
                    <a:pt x="607" y="52"/>
                  </a:lnTo>
                  <a:lnTo>
                    <a:pt x="607" y="53"/>
                  </a:lnTo>
                  <a:lnTo>
                    <a:pt x="607" y="54"/>
                  </a:lnTo>
                  <a:lnTo>
                    <a:pt x="607" y="55"/>
                  </a:lnTo>
                  <a:lnTo>
                    <a:pt x="607" y="56"/>
                  </a:lnTo>
                  <a:lnTo>
                    <a:pt x="607" y="57"/>
                  </a:lnTo>
                  <a:lnTo>
                    <a:pt x="608" y="58"/>
                  </a:lnTo>
                  <a:lnTo>
                    <a:pt x="608" y="59"/>
                  </a:lnTo>
                  <a:lnTo>
                    <a:pt x="609" y="59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1" y="60"/>
                  </a:lnTo>
                  <a:lnTo>
                    <a:pt x="611" y="61"/>
                  </a:lnTo>
                  <a:lnTo>
                    <a:pt x="612" y="61"/>
                  </a:lnTo>
                  <a:lnTo>
                    <a:pt x="613" y="61"/>
                  </a:lnTo>
                  <a:lnTo>
                    <a:pt x="614" y="61"/>
                  </a:lnTo>
                  <a:lnTo>
                    <a:pt x="615" y="61"/>
                  </a:lnTo>
                  <a:lnTo>
                    <a:pt x="616" y="61"/>
                  </a:lnTo>
                  <a:lnTo>
                    <a:pt x="617" y="61"/>
                  </a:lnTo>
                  <a:lnTo>
                    <a:pt x="617" y="60"/>
                  </a:lnTo>
                  <a:lnTo>
                    <a:pt x="618" y="60"/>
                  </a:lnTo>
                  <a:lnTo>
                    <a:pt x="619" y="60"/>
                  </a:lnTo>
                  <a:lnTo>
                    <a:pt x="620" y="60"/>
                  </a:lnTo>
                  <a:lnTo>
                    <a:pt x="621" y="60"/>
                  </a:lnTo>
                  <a:lnTo>
                    <a:pt x="622" y="60"/>
                  </a:lnTo>
                  <a:lnTo>
                    <a:pt x="623" y="60"/>
                  </a:lnTo>
                  <a:lnTo>
                    <a:pt x="624" y="60"/>
                  </a:lnTo>
                  <a:lnTo>
                    <a:pt x="625" y="60"/>
                  </a:lnTo>
                  <a:lnTo>
                    <a:pt x="626" y="60"/>
                  </a:lnTo>
                  <a:lnTo>
                    <a:pt x="626" y="59"/>
                  </a:lnTo>
                  <a:lnTo>
                    <a:pt x="627" y="58"/>
                  </a:lnTo>
                  <a:lnTo>
                    <a:pt x="628" y="58"/>
                  </a:lnTo>
                  <a:lnTo>
                    <a:pt x="629" y="58"/>
                  </a:lnTo>
                  <a:lnTo>
                    <a:pt x="630" y="58"/>
                  </a:lnTo>
                  <a:lnTo>
                    <a:pt x="631" y="58"/>
                  </a:lnTo>
                  <a:lnTo>
                    <a:pt x="632" y="59"/>
                  </a:lnTo>
                  <a:lnTo>
                    <a:pt x="633" y="59"/>
                  </a:lnTo>
                  <a:lnTo>
                    <a:pt x="634" y="59"/>
                  </a:lnTo>
                  <a:lnTo>
                    <a:pt x="634" y="60"/>
                  </a:lnTo>
                  <a:lnTo>
                    <a:pt x="635" y="60"/>
                  </a:lnTo>
                  <a:lnTo>
                    <a:pt x="636" y="60"/>
                  </a:lnTo>
                  <a:lnTo>
                    <a:pt x="636" y="61"/>
                  </a:lnTo>
                  <a:lnTo>
                    <a:pt x="636" y="62"/>
                  </a:lnTo>
                  <a:lnTo>
                    <a:pt x="637" y="62"/>
                  </a:lnTo>
                  <a:lnTo>
                    <a:pt x="637" y="63"/>
                  </a:lnTo>
                  <a:lnTo>
                    <a:pt x="637" y="64"/>
                  </a:lnTo>
                  <a:lnTo>
                    <a:pt x="637" y="65"/>
                  </a:lnTo>
                  <a:lnTo>
                    <a:pt x="638" y="65"/>
                  </a:lnTo>
                  <a:lnTo>
                    <a:pt x="638" y="66"/>
                  </a:lnTo>
                  <a:lnTo>
                    <a:pt x="639" y="66"/>
                  </a:lnTo>
                  <a:lnTo>
                    <a:pt x="639" y="67"/>
                  </a:lnTo>
                  <a:lnTo>
                    <a:pt x="639" y="68"/>
                  </a:lnTo>
                  <a:lnTo>
                    <a:pt x="640" y="68"/>
                  </a:lnTo>
                  <a:lnTo>
                    <a:pt x="640" y="69"/>
                  </a:lnTo>
                  <a:lnTo>
                    <a:pt x="641" y="69"/>
                  </a:lnTo>
                  <a:lnTo>
                    <a:pt x="641" y="70"/>
                  </a:lnTo>
                  <a:lnTo>
                    <a:pt x="642" y="71"/>
                  </a:lnTo>
                  <a:lnTo>
                    <a:pt x="643" y="72"/>
                  </a:lnTo>
                  <a:lnTo>
                    <a:pt x="644" y="72"/>
                  </a:lnTo>
                  <a:lnTo>
                    <a:pt x="645" y="73"/>
                  </a:lnTo>
                  <a:lnTo>
                    <a:pt x="646" y="74"/>
                  </a:lnTo>
                  <a:lnTo>
                    <a:pt x="647" y="75"/>
                  </a:lnTo>
                  <a:lnTo>
                    <a:pt x="648" y="76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49" y="78"/>
                  </a:lnTo>
                  <a:lnTo>
                    <a:pt x="650" y="78"/>
                  </a:lnTo>
                  <a:lnTo>
                    <a:pt x="651" y="79"/>
                  </a:lnTo>
                  <a:lnTo>
                    <a:pt x="652" y="80"/>
                  </a:lnTo>
                  <a:lnTo>
                    <a:pt x="652" y="81"/>
                  </a:lnTo>
                  <a:lnTo>
                    <a:pt x="652" y="82"/>
                  </a:lnTo>
                  <a:lnTo>
                    <a:pt x="652" y="83"/>
                  </a:lnTo>
                  <a:lnTo>
                    <a:pt x="653" y="83"/>
                  </a:lnTo>
                  <a:lnTo>
                    <a:pt x="653" y="84"/>
                  </a:lnTo>
                  <a:lnTo>
                    <a:pt x="654" y="85"/>
                  </a:lnTo>
                  <a:lnTo>
                    <a:pt x="654" y="86"/>
                  </a:lnTo>
                  <a:lnTo>
                    <a:pt x="654" y="87"/>
                  </a:lnTo>
                  <a:lnTo>
                    <a:pt x="654" y="88"/>
                  </a:lnTo>
                  <a:lnTo>
                    <a:pt x="655" y="88"/>
                  </a:lnTo>
                  <a:lnTo>
                    <a:pt x="655" y="89"/>
                  </a:lnTo>
                  <a:lnTo>
                    <a:pt x="656" y="89"/>
                  </a:lnTo>
                  <a:lnTo>
                    <a:pt x="657" y="90"/>
                  </a:lnTo>
                  <a:lnTo>
                    <a:pt x="658" y="90"/>
                  </a:lnTo>
                  <a:lnTo>
                    <a:pt x="659" y="89"/>
                  </a:lnTo>
                  <a:lnTo>
                    <a:pt x="660" y="89"/>
                  </a:lnTo>
                  <a:lnTo>
                    <a:pt x="661" y="88"/>
                  </a:lnTo>
                  <a:lnTo>
                    <a:pt x="662" y="88"/>
                  </a:lnTo>
                  <a:lnTo>
                    <a:pt x="663" y="87"/>
                  </a:lnTo>
                  <a:lnTo>
                    <a:pt x="664" y="87"/>
                  </a:lnTo>
                  <a:lnTo>
                    <a:pt x="665" y="87"/>
                  </a:lnTo>
                  <a:lnTo>
                    <a:pt x="666" y="87"/>
                  </a:lnTo>
                  <a:lnTo>
                    <a:pt x="666" y="86"/>
                  </a:lnTo>
                  <a:lnTo>
                    <a:pt x="667" y="86"/>
                  </a:lnTo>
                  <a:lnTo>
                    <a:pt x="667" y="85"/>
                  </a:lnTo>
                  <a:lnTo>
                    <a:pt x="668" y="85"/>
                  </a:lnTo>
                  <a:lnTo>
                    <a:pt x="668" y="84"/>
                  </a:lnTo>
                  <a:lnTo>
                    <a:pt x="668" y="83"/>
                  </a:lnTo>
                  <a:lnTo>
                    <a:pt x="669" y="83"/>
                  </a:lnTo>
                  <a:lnTo>
                    <a:pt x="669" y="82"/>
                  </a:lnTo>
                  <a:lnTo>
                    <a:pt x="669" y="81"/>
                  </a:lnTo>
                  <a:lnTo>
                    <a:pt x="669" y="80"/>
                  </a:lnTo>
                  <a:lnTo>
                    <a:pt x="669" y="79"/>
                  </a:lnTo>
                  <a:lnTo>
                    <a:pt x="669" y="78"/>
                  </a:lnTo>
                  <a:lnTo>
                    <a:pt x="670" y="77"/>
                  </a:lnTo>
                  <a:lnTo>
                    <a:pt x="670" y="76"/>
                  </a:lnTo>
                  <a:lnTo>
                    <a:pt x="670" y="75"/>
                  </a:lnTo>
                  <a:lnTo>
                    <a:pt x="669" y="75"/>
                  </a:lnTo>
                  <a:lnTo>
                    <a:pt x="669" y="74"/>
                  </a:lnTo>
                  <a:lnTo>
                    <a:pt x="669" y="73"/>
                  </a:lnTo>
                  <a:lnTo>
                    <a:pt x="669" y="72"/>
                  </a:lnTo>
                  <a:lnTo>
                    <a:pt x="670" y="72"/>
                  </a:lnTo>
                  <a:lnTo>
                    <a:pt x="670" y="71"/>
                  </a:lnTo>
                  <a:lnTo>
                    <a:pt x="670" y="70"/>
                  </a:lnTo>
                  <a:lnTo>
                    <a:pt x="670" y="69"/>
                  </a:lnTo>
                  <a:lnTo>
                    <a:pt x="670" y="68"/>
                  </a:lnTo>
                  <a:lnTo>
                    <a:pt x="670" y="67"/>
                  </a:lnTo>
                  <a:lnTo>
                    <a:pt x="671" y="67"/>
                  </a:lnTo>
                  <a:lnTo>
                    <a:pt x="671" y="66"/>
                  </a:lnTo>
                  <a:lnTo>
                    <a:pt x="672" y="66"/>
                  </a:lnTo>
                  <a:lnTo>
                    <a:pt x="672" y="65"/>
                  </a:lnTo>
                  <a:lnTo>
                    <a:pt x="672" y="64"/>
                  </a:lnTo>
                  <a:lnTo>
                    <a:pt x="673" y="64"/>
                  </a:lnTo>
                  <a:lnTo>
                    <a:pt x="673" y="63"/>
                  </a:lnTo>
                  <a:lnTo>
                    <a:pt x="673" y="62"/>
                  </a:lnTo>
                  <a:lnTo>
                    <a:pt x="674" y="61"/>
                  </a:lnTo>
                  <a:lnTo>
                    <a:pt x="675" y="62"/>
                  </a:lnTo>
                  <a:lnTo>
                    <a:pt x="676" y="61"/>
                  </a:lnTo>
                  <a:lnTo>
                    <a:pt x="677" y="61"/>
                  </a:lnTo>
                  <a:lnTo>
                    <a:pt x="677" y="60"/>
                  </a:lnTo>
                  <a:lnTo>
                    <a:pt x="678" y="60"/>
                  </a:lnTo>
                  <a:lnTo>
                    <a:pt x="679" y="60"/>
                  </a:lnTo>
                  <a:lnTo>
                    <a:pt x="680" y="60"/>
                  </a:lnTo>
                  <a:lnTo>
                    <a:pt x="681" y="60"/>
                  </a:lnTo>
                  <a:lnTo>
                    <a:pt x="681" y="61"/>
                  </a:lnTo>
                  <a:lnTo>
                    <a:pt x="682" y="61"/>
                  </a:lnTo>
                  <a:lnTo>
                    <a:pt x="682" y="62"/>
                  </a:lnTo>
                  <a:lnTo>
                    <a:pt x="683" y="62"/>
                  </a:lnTo>
                  <a:lnTo>
                    <a:pt x="684" y="63"/>
                  </a:lnTo>
                  <a:lnTo>
                    <a:pt x="686" y="63"/>
                  </a:lnTo>
                  <a:lnTo>
                    <a:pt x="687" y="64"/>
                  </a:lnTo>
                  <a:lnTo>
                    <a:pt x="689" y="65"/>
                  </a:lnTo>
                  <a:lnTo>
                    <a:pt x="689" y="66"/>
                  </a:lnTo>
                  <a:lnTo>
                    <a:pt x="690" y="66"/>
                  </a:lnTo>
                  <a:lnTo>
                    <a:pt x="691" y="66"/>
                  </a:lnTo>
                  <a:lnTo>
                    <a:pt x="692" y="66"/>
                  </a:lnTo>
                  <a:lnTo>
                    <a:pt x="692" y="67"/>
                  </a:lnTo>
                  <a:lnTo>
                    <a:pt x="693" y="67"/>
                  </a:lnTo>
                  <a:lnTo>
                    <a:pt x="694" y="67"/>
                  </a:lnTo>
                  <a:lnTo>
                    <a:pt x="695" y="67"/>
                  </a:lnTo>
                  <a:lnTo>
                    <a:pt x="696" y="67"/>
                  </a:lnTo>
                  <a:lnTo>
                    <a:pt x="696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9" y="66"/>
                  </a:lnTo>
                  <a:lnTo>
                    <a:pt x="700" y="66"/>
                  </a:lnTo>
                  <a:lnTo>
                    <a:pt x="701" y="66"/>
                  </a:lnTo>
                  <a:lnTo>
                    <a:pt x="702" y="66"/>
                  </a:lnTo>
                  <a:lnTo>
                    <a:pt x="703" y="65"/>
                  </a:lnTo>
                  <a:lnTo>
                    <a:pt x="704" y="65"/>
                  </a:lnTo>
                  <a:lnTo>
                    <a:pt x="704" y="64"/>
                  </a:lnTo>
                  <a:lnTo>
                    <a:pt x="705" y="64"/>
                  </a:lnTo>
                  <a:lnTo>
                    <a:pt x="707" y="63"/>
                  </a:lnTo>
                  <a:lnTo>
                    <a:pt x="708" y="62"/>
                  </a:lnTo>
                  <a:lnTo>
                    <a:pt x="709" y="61"/>
                  </a:lnTo>
                  <a:lnTo>
                    <a:pt x="709" y="60"/>
                  </a:lnTo>
                  <a:lnTo>
                    <a:pt x="710" y="60"/>
                  </a:lnTo>
                  <a:lnTo>
                    <a:pt x="710" y="59"/>
                  </a:lnTo>
                  <a:lnTo>
                    <a:pt x="710" y="58"/>
                  </a:lnTo>
                  <a:lnTo>
                    <a:pt x="710" y="56"/>
                  </a:lnTo>
                  <a:lnTo>
                    <a:pt x="711" y="56"/>
                  </a:lnTo>
                  <a:lnTo>
                    <a:pt x="711" y="55"/>
                  </a:lnTo>
                  <a:lnTo>
                    <a:pt x="711" y="54"/>
                  </a:lnTo>
                  <a:lnTo>
                    <a:pt x="712" y="54"/>
                  </a:lnTo>
                  <a:lnTo>
                    <a:pt x="711" y="53"/>
                  </a:lnTo>
                  <a:lnTo>
                    <a:pt x="712" y="53"/>
                  </a:lnTo>
                  <a:lnTo>
                    <a:pt x="712" y="52"/>
                  </a:lnTo>
                  <a:lnTo>
                    <a:pt x="712" y="51"/>
                  </a:lnTo>
                  <a:lnTo>
                    <a:pt x="712" y="50"/>
                  </a:lnTo>
                  <a:lnTo>
                    <a:pt x="712" y="49"/>
                  </a:lnTo>
                  <a:lnTo>
                    <a:pt x="712" y="48"/>
                  </a:lnTo>
                  <a:lnTo>
                    <a:pt x="712" y="47"/>
                  </a:lnTo>
                  <a:lnTo>
                    <a:pt x="712" y="46"/>
                  </a:lnTo>
                  <a:lnTo>
                    <a:pt x="712" y="45"/>
                  </a:lnTo>
                  <a:lnTo>
                    <a:pt x="712" y="44"/>
                  </a:lnTo>
                  <a:lnTo>
                    <a:pt x="713" y="44"/>
                  </a:lnTo>
                  <a:lnTo>
                    <a:pt x="712" y="44"/>
                  </a:lnTo>
                  <a:lnTo>
                    <a:pt x="711" y="44"/>
                  </a:lnTo>
                  <a:lnTo>
                    <a:pt x="711" y="45"/>
                  </a:lnTo>
                  <a:lnTo>
                    <a:pt x="710" y="45"/>
                  </a:lnTo>
                  <a:lnTo>
                    <a:pt x="710" y="46"/>
                  </a:lnTo>
                  <a:lnTo>
                    <a:pt x="710" y="47"/>
                  </a:lnTo>
                  <a:lnTo>
                    <a:pt x="710" y="48"/>
                  </a:lnTo>
                  <a:lnTo>
                    <a:pt x="710" y="49"/>
                  </a:lnTo>
                  <a:lnTo>
                    <a:pt x="709" y="49"/>
                  </a:lnTo>
                  <a:lnTo>
                    <a:pt x="708" y="48"/>
                  </a:lnTo>
                  <a:lnTo>
                    <a:pt x="708" y="47"/>
                  </a:lnTo>
                  <a:lnTo>
                    <a:pt x="707" y="47"/>
                  </a:lnTo>
                  <a:lnTo>
                    <a:pt x="707" y="46"/>
                  </a:lnTo>
                  <a:lnTo>
                    <a:pt x="707" y="45"/>
                  </a:lnTo>
                  <a:lnTo>
                    <a:pt x="707" y="44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10" y="44"/>
                  </a:lnTo>
                  <a:lnTo>
                    <a:pt x="710" y="43"/>
                  </a:lnTo>
                  <a:lnTo>
                    <a:pt x="711" y="43"/>
                  </a:lnTo>
                  <a:lnTo>
                    <a:pt x="712" y="43"/>
                  </a:lnTo>
                  <a:lnTo>
                    <a:pt x="712" y="42"/>
                  </a:lnTo>
                  <a:lnTo>
                    <a:pt x="713" y="43"/>
                  </a:lnTo>
                  <a:lnTo>
                    <a:pt x="714" y="43"/>
                  </a:lnTo>
                  <a:lnTo>
                    <a:pt x="715" y="43"/>
                  </a:lnTo>
                  <a:lnTo>
                    <a:pt x="716" y="42"/>
                  </a:lnTo>
                  <a:lnTo>
                    <a:pt x="716" y="41"/>
                  </a:lnTo>
                  <a:lnTo>
                    <a:pt x="715" y="38"/>
                  </a:lnTo>
                  <a:lnTo>
                    <a:pt x="715" y="37"/>
                  </a:lnTo>
                  <a:lnTo>
                    <a:pt x="715" y="36"/>
                  </a:lnTo>
                  <a:lnTo>
                    <a:pt x="716" y="36"/>
                  </a:lnTo>
                  <a:lnTo>
                    <a:pt x="716" y="35"/>
                  </a:lnTo>
                  <a:lnTo>
                    <a:pt x="717" y="35"/>
                  </a:lnTo>
                  <a:lnTo>
                    <a:pt x="718" y="35"/>
                  </a:lnTo>
                  <a:lnTo>
                    <a:pt x="719" y="35"/>
                  </a:lnTo>
                  <a:lnTo>
                    <a:pt x="720" y="35"/>
                  </a:lnTo>
                  <a:lnTo>
                    <a:pt x="721" y="35"/>
                  </a:lnTo>
                  <a:lnTo>
                    <a:pt x="722" y="34"/>
                  </a:lnTo>
                  <a:lnTo>
                    <a:pt x="723" y="34"/>
                  </a:lnTo>
                  <a:lnTo>
                    <a:pt x="724" y="34"/>
                  </a:lnTo>
                  <a:lnTo>
                    <a:pt x="724" y="35"/>
                  </a:lnTo>
                  <a:lnTo>
                    <a:pt x="725" y="36"/>
                  </a:lnTo>
                  <a:lnTo>
                    <a:pt x="726" y="37"/>
                  </a:lnTo>
                  <a:lnTo>
                    <a:pt x="727" y="37"/>
                  </a:lnTo>
                  <a:lnTo>
                    <a:pt x="728" y="37"/>
                  </a:lnTo>
                  <a:lnTo>
                    <a:pt x="728" y="38"/>
                  </a:lnTo>
                  <a:lnTo>
                    <a:pt x="729" y="38"/>
                  </a:lnTo>
                  <a:lnTo>
                    <a:pt x="730" y="38"/>
                  </a:lnTo>
                  <a:lnTo>
                    <a:pt x="731" y="38"/>
                  </a:lnTo>
                  <a:lnTo>
                    <a:pt x="731" y="37"/>
                  </a:lnTo>
                  <a:lnTo>
                    <a:pt x="731" y="36"/>
                  </a:lnTo>
                  <a:lnTo>
                    <a:pt x="731" y="35"/>
                  </a:lnTo>
                  <a:lnTo>
                    <a:pt x="731" y="34"/>
                  </a:lnTo>
                  <a:lnTo>
                    <a:pt x="730" y="33"/>
                  </a:lnTo>
                  <a:lnTo>
                    <a:pt x="730" y="32"/>
                  </a:lnTo>
                  <a:lnTo>
                    <a:pt x="731" y="32"/>
                  </a:lnTo>
                  <a:lnTo>
                    <a:pt x="732" y="32"/>
                  </a:lnTo>
                  <a:lnTo>
                    <a:pt x="733" y="32"/>
                  </a:lnTo>
                  <a:lnTo>
                    <a:pt x="734" y="32"/>
                  </a:lnTo>
                  <a:lnTo>
                    <a:pt x="735" y="32"/>
                  </a:lnTo>
                  <a:lnTo>
                    <a:pt x="736" y="33"/>
                  </a:lnTo>
                  <a:lnTo>
                    <a:pt x="737" y="33"/>
                  </a:lnTo>
                  <a:lnTo>
                    <a:pt x="739" y="33"/>
                  </a:lnTo>
                  <a:lnTo>
                    <a:pt x="740" y="33"/>
                  </a:lnTo>
                  <a:lnTo>
                    <a:pt x="741" y="33"/>
                  </a:lnTo>
                  <a:lnTo>
                    <a:pt x="742" y="33"/>
                  </a:lnTo>
                  <a:lnTo>
                    <a:pt x="742" y="34"/>
                  </a:lnTo>
                  <a:lnTo>
                    <a:pt x="743" y="34"/>
                  </a:lnTo>
                  <a:lnTo>
                    <a:pt x="744" y="34"/>
                  </a:lnTo>
                  <a:lnTo>
                    <a:pt x="744" y="35"/>
                  </a:lnTo>
                  <a:lnTo>
                    <a:pt x="745" y="35"/>
                  </a:lnTo>
                  <a:lnTo>
                    <a:pt x="745" y="34"/>
                  </a:lnTo>
                  <a:lnTo>
                    <a:pt x="746" y="34"/>
                  </a:lnTo>
                  <a:lnTo>
                    <a:pt x="748" y="33"/>
                  </a:lnTo>
                  <a:lnTo>
                    <a:pt x="749" y="33"/>
                  </a:lnTo>
                  <a:lnTo>
                    <a:pt x="750" y="32"/>
                  </a:lnTo>
                  <a:lnTo>
                    <a:pt x="750" y="31"/>
                  </a:lnTo>
                  <a:lnTo>
                    <a:pt x="750" y="30"/>
                  </a:lnTo>
                  <a:lnTo>
                    <a:pt x="750" y="29"/>
                  </a:lnTo>
                  <a:lnTo>
                    <a:pt x="750" y="28"/>
                  </a:lnTo>
                  <a:lnTo>
                    <a:pt x="751" y="28"/>
                  </a:lnTo>
                  <a:lnTo>
                    <a:pt x="751" y="27"/>
                  </a:lnTo>
                  <a:lnTo>
                    <a:pt x="752" y="27"/>
                  </a:lnTo>
                  <a:lnTo>
                    <a:pt x="753" y="28"/>
                  </a:lnTo>
                  <a:lnTo>
                    <a:pt x="753" y="29"/>
                  </a:lnTo>
                  <a:lnTo>
                    <a:pt x="753" y="30"/>
                  </a:lnTo>
                  <a:lnTo>
                    <a:pt x="753" y="31"/>
                  </a:lnTo>
                  <a:lnTo>
                    <a:pt x="752" y="32"/>
                  </a:lnTo>
                  <a:lnTo>
                    <a:pt x="752" y="33"/>
                  </a:lnTo>
                  <a:lnTo>
                    <a:pt x="753" y="33"/>
                  </a:lnTo>
                  <a:lnTo>
                    <a:pt x="754" y="33"/>
                  </a:lnTo>
                  <a:lnTo>
                    <a:pt x="755" y="33"/>
                  </a:lnTo>
                  <a:lnTo>
                    <a:pt x="756" y="33"/>
                  </a:lnTo>
                  <a:lnTo>
                    <a:pt x="756" y="32"/>
                  </a:lnTo>
                  <a:lnTo>
                    <a:pt x="757" y="32"/>
                  </a:lnTo>
                  <a:lnTo>
                    <a:pt x="758" y="32"/>
                  </a:lnTo>
                  <a:lnTo>
                    <a:pt x="758" y="31"/>
                  </a:lnTo>
                  <a:lnTo>
                    <a:pt x="758" y="30"/>
                  </a:lnTo>
                  <a:lnTo>
                    <a:pt x="759" y="30"/>
                  </a:lnTo>
                  <a:lnTo>
                    <a:pt x="760" y="29"/>
                  </a:lnTo>
                  <a:lnTo>
                    <a:pt x="760" y="28"/>
                  </a:lnTo>
                  <a:lnTo>
                    <a:pt x="760" y="27"/>
                  </a:lnTo>
                  <a:lnTo>
                    <a:pt x="761" y="27"/>
                  </a:lnTo>
                  <a:lnTo>
                    <a:pt x="761" y="26"/>
                  </a:lnTo>
                  <a:lnTo>
                    <a:pt x="760" y="26"/>
                  </a:lnTo>
                  <a:lnTo>
                    <a:pt x="759" y="26"/>
                  </a:lnTo>
                  <a:lnTo>
                    <a:pt x="759" y="25"/>
                  </a:lnTo>
                  <a:lnTo>
                    <a:pt x="758" y="25"/>
                  </a:lnTo>
                  <a:lnTo>
                    <a:pt x="758" y="24"/>
                  </a:lnTo>
                  <a:lnTo>
                    <a:pt x="758" y="23"/>
                  </a:lnTo>
                  <a:lnTo>
                    <a:pt x="758" y="22"/>
                  </a:lnTo>
                  <a:lnTo>
                    <a:pt x="759" y="22"/>
                  </a:lnTo>
                  <a:lnTo>
                    <a:pt x="760" y="22"/>
                  </a:lnTo>
                  <a:lnTo>
                    <a:pt x="761" y="23"/>
                  </a:lnTo>
                  <a:lnTo>
                    <a:pt x="762" y="23"/>
                  </a:lnTo>
                  <a:lnTo>
                    <a:pt x="763" y="23"/>
                  </a:lnTo>
                  <a:lnTo>
                    <a:pt x="763" y="24"/>
                  </a:lnTo>
                  <a:lnTo>
                    <a:pt x="764" y="24"/>
                  </a:lnTo>
                  <a:lnTo>
                    <a:pt x="764" y="26"/>
                  </a:lnTo>
                  <a:lnTo>
                    <a:pt x="764" y="27"/>
                  </a:lnTo>
                  <a:lnTo>
                    <a:pt x="764" y="28"/>
                  </a:lnTo>
                  <a:lnTo>
                    <a:pt x="765" y="28"/>
                  </a:lnTo>
                  <a:lnTo>
                    <a:pt x="766" y="27"/>
                  </a:lnTo>
                  <a:lnTo>
                    <a:pt x="767" y="27"/>
                  </a:lnTo>
                  <a:lnTo>
                    <a:pt x="768" y="27"/>
                  </a:lnTo>
                  <a:lnTo>
                    <a:pt x="769" y="27"/>
                  </a:lnTo>
                  <a:lnTo>
                    <a:pt x="770" y="27"/>
                  </a:lnTo>
                  <a:lnTo>
                    <a:pt x="771" y="27"/>
                  </a:lnTo>
                  <a:lnTo>
                    <a:pt x="772" y="27"/>
                  </a:lnTo>
                  <a:lnTo>
                    <a:pt x="773" y="27"/>
                  </a:lnTo>
                  <a:lnTo>
                    <a:pt x="774" y="27"/>
                  </a:lnTo>
                  <a:lnTo>
                    <a:pt x="775" y="27"/>
                  </a:lnTo>
                  <a:lnTo>
                    <a:pt x="776" y="26"/>
                  </a:lnTo>
                  <a:lnTo>
                    <a:pt x="777" y="26"/>
                  </a:lnTo>
                  <a:lnTo>
                    <a:pt x="777" y="25"/>
                  </a:lnTo>
                  <a:lnTo>
                    <a:pt x="777" y="24"/>
                  </a:lnTo>
                  <a:lnTo>
                    <a:pt x="777" y="23"/>
                  </a:lnTo>
                  <a:lnTo>
                    <a:pt x="778" y="23"/>
                  </a:lnTo>
                  <a:lnTo>
                    <a:pt x="778" y="22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79" y="19"/>
                  </a:lnTo>
                  <a:lnTo>
                    <a:pt x="778" y="19"/>
                  </a:lnTo>
                  <a:lnTo>
                    <a:pt x="778" y="18"/>
                  </a:lnTo>
                  <a:lnTo>
                    <a:pt x="778" y="17"/>
                  </a:lnTo>
                  <a:lnTo>
                    <a:pt x="778" y="16"/>
                  </a:lnTo>
                  <a:lnTo>
                    <a:pt x="779" y="16"/>
                  </a:lnTo>
                  <a:lnTo>
                    <a:pt x="780" y="17"/>
                  </a:lnTo>
                  <a:lnTo>
                    <a:pt x="781" y="17"/>
                  </a:lnTo>
                  <a:lnTo>
                    <a:pt x="782" y="17"/>
                  </a:lnTo>
                  <a:lnTo>
                    <a:pt x="783" y="18"/>
                  </a:lnTo>
                  <a:lnTo>
                    <a:pt x="784" y="18"/>
                  </a:lnTo>
                  <a:lnTo>
                    <a:pt x="785" y="19"/>
                  </a:lnTo>
                  <a:lnTo>
                    <a:pt x="785" y="20"/>
                  </a:lnTo>
                  <a:lnTo>
                    <a:pt x="787" y="20"/>
                  </a:lnTo>
                  <a:lnTo>
                    <a:pt x="787" y="21"/>
                  </a:lnTo>
                  <a:lnTo>
                    <a:pt x="788" y="21"/>
                  </a:lnTo>
                  <a:lnTo>
                    <a:pt x="789" y="21"/>
                  </a:lnTo>
                  <a:lnTo>
                    <a:pt x="790" y="22"/>
                  </a:lnTo>
                  <a:lnTo>
                    <a:pt x="791" y="22"/>
                  </a:lnTo>
                  <a:lnTo>
                    <a:pt x="792" y="23"/>
                  </a:lnTo>
                  <a:lnTo>
                    <a:pt x="792" y="24"/>
                  </a:lnTo>
                  <a:lnTo>
                    <a:pt x="793" y="24"/>
                  </a:lnTo>
                  <a:lnTo>
                    <a:pt x="794" y="25"/>
                  </a:lnTo>
                  <a:lnTo>
                    <a:pt x="795" y="26"/>
                  </a:lnTo>
                  <a:lnTo>
                    <a:pt x="796" y="26"/>
                  </a:lnTo>
                  <a:lnTo>
                    <a:pt x="797" y="26"/>
                  </a:lnTo>
                  <a:lnTo>
                    <a:pt x="798" y="26"/>
                  </a:lnTo>
                  <a:lnTo>
                    <a:pt x="799" y="27"/>
                  </a:lnTo>
                  <a:lnTo>
                    <a:pt x="800" y="27"/>
                  </a:lnTo>
                  <a:lnTo>
                    <a:pt x="801" y="27"/>
                  </a:lnTo>
                  <a:lnTo>
                    <a:pt x="801" y="28"/>
                  </a:lnTo>
                  <a:lnTo>
                    <a:pt x="802" y="28"/>
                  </a:lnTo>
                  <a:lnTo>
                    <a:pt x="803" y="29"/>
                  </a:lnTo>
                  <a:lnTo>
                    <a:pt x="803" y="30"/>
                  </a:lnTo>
                  <a:lnTo>
                    <a:pt x="804" y="30"/>
                  </a:lnTo>
                  <a:lnTo>
                    <a:pt x="806" y="32"/>
                  </a:lnTo>
                  <a:lnTo>
                    <a:pt x="805" y="33"/>
                  </a:lnTo>
                  <a:lnTo>
                    <a:pt x="804" y="33"/>
                  </a:lnTo>
                  <a:lnTo>
                    <a:pt x="804" y="34"/>
                  </a:lnTo>
                  <a:lnTo>
                    <a:pt x="803" y="34"/>
                  </a:lnTo>
                  <a:lnTo>
                    <a:pt x="803" y="35"/>
                  </a:lnTo>
                  <a:lnTo>
                    <a:pt x="803" y="36"/>
                  </a:lnTo>
                  <a:lnTo>
                    <a:pt x="802" y="36"/>
                  </a:lnTo>
                  <a:lnTo>
                    <a:pt x="803" y="37"/>
                  </a:lnTo>
                  <a:lnTo>
                    <a:pt x="803" y="38"/>
                  </a:lnTo>
                  <a:lnTo>
                    <a:pt x="803" y="39"/>
                  </a:lnTo>
                  <a:lnTo>
                    <a:pt x="803" y="42"/>
                  </a:lnTo>
                  <a:lnTo>
                    <a:pt x="803" y="44"/>
                  </a:lnTo>
                  <a:lnTo>
                    <a:pt x="804" y="58"/>
                  </a:lnTo>
                  <a:lnTo>
                    <a:pt x="804" y="59"/>
                  </a:lnTo>
                  <a:lnTo>
                    <a:pt x="804" y="60"/>
                  </a:lnTo>
                  <a:lnTo>
                    <a:pt x="804" y="63"/>
                  </a:lnTo>
                  <a:lnTo>
                    <a:pt x="804" y="64"/>
                  </a:lnTo>
                  <a:lnTo>
                    <a:pt x="804" y="65"/>
                  </a:lnTo>
                  <a:lnTo>
                    <a:pt x="804" y="66"/>
                  </a:lnTo>
                  <a:lnTo>
                    <a:pt x="804" y="68"/>
                  </a:lnTo>
                  <a:lnTo>
                    <a:pt x="804" y="71"/>
                  </a:lnTo>
                  <a:lnTo>
                    <a:pt x="804" y="72"/>
                  </a:lnTo>
                  <a:lnTo>
                    <a:pt x="804" y="75"/>
                  </a:lnTo>
                  <a:lnTo>
                    <a:pt x="804" y="77"/>
                  </a:lnTo>
                  <a:lnTo>
                    <a:pt x="804" y="81"/>
                  </a:lnTo>
                  <a:lnTo>
                    <a:pt x="805" y="83"/>
                  </a:lnTo>
                  <a:lnTo>
                    <a:pt x="805" y="84"/>
                  </a:lnTo>
                  <a:lnTo>
                    <a:pt x="805" y="86"/>
                  </a:lnTo>
                  <a:lnTo>
                    <a:pt x="805" y="90"/>
                  </a:lnTo>
                  <a:lnTo>
                    <a:pt x="805" y="95"/>
                  </a:lnTo>
                  <a:lnTo>
                    <a:pt x="805" y="96"/>
                  </a:lnTo>
                  <a:lnTo>
                    <a:pt x="805" y="99"/>
                  </a:lnTo>
                  <a:lnTo>
                    <a:pt x="805" y="104"/>
                  </a:lnTo>
                  <a:lnTo>
                    <a:pt x="805" y="106"/>
                  </a:lnTo>
                  <a:lnTo>
                    <a:pt x="805" y="109"/>
                  </a:lnTo>
                  <a:lnTo>
                    <a:pt x="805" y="114"/>
                  </a:lnTo>
                  <a:lnTo>
                    <a:pt x="806" y="116"/>
                  </a:lnTo>
                  <a:lnTo>
                    <a:pt x="806" y="118"/>
                  </a:lnTo>
                  <a:lnTo>
                    <a:pt x="806" y="121"/>
                  </a:lnTo>
                  <a:lnTo>
                    <a:pt x="806" y="122"/>
                  </a:lnTo>
                  <a:lnTo>
                    <a:pt x="806" y="128"/>
                  </a:lnTo>
                  <a:lnTo>
                    <a:pt x="806" y="131"/>
                  </a:lnTo>
                  <a:lnTo>
                    <a:pt x="806" y="133"/>
                  </a:lnTo>
                  <a:lnTo>
                    <a:pt x="806" y="134"/>
                  </a:lnTo>
                  <a:lnTo>
                    <a:pt x="806" y="137"/>
                  </a:lnTo>
                  <a:lnTo>
                    <a:pt x="806" y="138"/>
                  </a:lnTo>
                  <a:lnTo>
                    <a:pt x="806" y="141"/>
                  </a:lnTo>
                  <a:lnTo>
                    <a:pt x="806" y="142"/>
                  </a:lnTo>
                  <a:lnTo>
                    <a:pt x="806" y="144"/>
                  </a:lnTo>
                  <a:lnTo>
                    <a:pt x="806" y="148"/>
                  </a:lnTo>
                  <a:lnTo>
                    <a:pt x="806" y="149"/>
                  </a:lnTo>
                  <a:lnTo>
                    <a:pt x="806" y="150"/>
                  </a:lnTo>
                  <a:lnTo>
                    <a:pt x="806" y="153"/>
                  </a:lnTo>
                  <a:lnTo>
                    <a:pt x="806" y="155"/>
                  </a:lnTo>
                  <a:lnTo>
                    <a:pt x="806" y="157"/>
                  </a:lnTo>
                  <a:lnTo>
                    <a:pt x="806" y="160"/>
                  </a:lnTo>
                  <a:lnTo>
                    <a:pt x="806" y="162"/>
                  </a:lnTo>
                  <a:lnTo>
                    <a:pt x="806" y="166"/>
                  </a:lnTo>
                  <a:lnTo>
                    <a:pt x="806" y="167"/>
                  </a:lnTo>
                  <a:lnTo>
                    <a:pt x="806" y="168"/>
                  </a:lnTo>
                  <a:lnTo>
                    <a:pt x="806" y="169"/>
                  </a:lnTo>
                  <a:lnTo>
                    <a:pt x="806" y="171"/>
                  </a:lnTo>
                  <a:lnTo>
                    <a:pt x="806" y="172"/>
                  </a:lnTo>
                  <a:lnTo>
                    <a:pt x="807" y="178"/>
                  </a:lnTo>
                  <a:lnTo>
                    <a:pt x="807" y="180"/>
                  </a:lnTo>
                  <a:lnTo>
                    <a:pt x="807" y="181"/>
                  </a:lnTo>
                  <a:lnTo>
                    <a:pt x="807" y="182"/>
                  </a:lnTo>
                  <a:lnTo>
                    <a:pt x="807" y="184"/>
                  </a:lnTo>
                  <a:lnTo>
                    <a:pt x="807" y="185"/>
                  </a:lnTo>
                  <a:lnTo>
                    <a:pt x="807" y="188"/>
                  </a:lnTo>
                  <a:lnTo>
                    <a:pt x="807" y="189"/>
                  </a:lnTo>
                  <a:lnTo>
                    <a:pt x="807" y="190"/>
                  </a:lnTo>
                  <a:lnTo>
                    <a:pt x="807" y="192"/>
                  </a:lnTo>
                  <a:lnTo>
                    <a:pt x="807" y="193"/>
                  </a:lnTo>
                  <a:lnTo>
                    <a:pt x="807" y="194"/>
                  </a:lnTo>
                  <a:lnTo>
                    <a:pt x="807" y="196"/>
                  </a:lnTo>
                  <a:lnTo>
                    <a:pt x="807" y="198"/>
                  </a:lnTo>
                  <a:lnTo>
                    <a:pt x="807" y="199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4"/>
                  </a:lnTo>
                  <a:lnTo>
                    <a:pt x="807" y="207"/>
                  </a:lnTo>
                  <a:lnTo>
                    <a:pt x="807" y="208"/>
                  </a:lnTo>
                  <a:lnTo>
                    <a:pt x="808" y="210"/>
                  </a:lnTo>
                  <a:lnTo>
                    <a:pt x="808" y="211"/>
                  </a:lnTo>
                  <a:lnTo>
                    <a:pt x="808" y="212"/>
                  </a:lnTo>
                  <a:lnTo>
                    <a:pt x="808" y="215"/>
                  </a:lnTo>
                  <a:lnTo>
                    <a:pt x="808" y="216"/>
                  </a:lnTo>
                  <a:lnTo>
                    <a:pt x="808" y="217"/>
                  </a:lnTo>
                  <a:lnTo>
                    <a:pt x="808" y="218"/>
                  </a:lnTo>
                  <a:lnTo>
                    <a:pt x="808" y="219"/>
                  </a:lnTo>
                  <a:lnTo>
                    <a:pt x="808" y="220"/>
                  </a:lnTo>
                  <a:lnTo>
                    <a:pt x="808" y="221"/>
                  </a:lnTo>
                  <a:lnTo>
                    <a:pt x="808" y="223"/>
                  </a:lnTo>
                  <a:lnTo>
                    <a:pt x="808" y="226"/>
                  </a:lnTo>
                  <a:lnTo>
                    <a:pt x="808" y="227"/>
                  </a:lnTo>
                  <a:lnTo>
                    <a:pt x="808" y="231"/>
                  </a:lnTo>
                  <a:lnTo>
                    <a:pt x="808" y="233"/>
                  </a:lnTo>
                  <a:lnTo>
                    <a:pt x="808" y="235"/>
                  </a:lnTo>
                  <a:lnTo>
                    <a:pt x="808" y="236"/>
                  </a:lnTo>
                  <a:lnTo>
                    <a:pt x="808" y="237"/>
                  </a:lnTo>
                  <a:lnTo>
                    <a:pt x="808" y="240"/>
                  </a:lnTo>
                  <a:lnTo>
                    <a:pt x="808" y="243"/>
                  </a:lnTo>
                  <a:lnTo>
                    <a:pt x="809" y="246"/>
                  </a:lnTo>
                  <a:lnTo>
                    <a:pt x="809" y="248"/>
                  </a:lnTo>
                  <a:lnTo>
                    <a:pt x="809" y="249"/>
                  </a:lnTo>
                  <a:lnTo>
                    <a:pt x="809" y="250"/>
                  </a:lnTo>
                  <a:lnTo>
                    <a:pt x="809" y="252"/>
                  </a:lnTo>
                  <a:lnTo>
                    <a:pt x="809" y="254"/>
                  </a:lnTo>
                  <a:lnTo>
                    <a:pt x="809" y="259"/>
                  </a:lnTo>
                  <a:lnTo>
                    <a:pt x="809" y="262"/>
                  </a:lnTo>
                  <a:lnTo>
                    <a:pt x="809" y="265"/>
                  </a:lnTo>
                  <a:lnTo>
                    <a:pt x="809" y="269"/>
                  </a:lnTo>
                  <a:lnTo>
                    <a:pt x="809" y="272"/>
                  </a:lnTo>
                  <a:lnTo>
                    <a:pt x="810" y="276"/>
                  </a:lnTo>
                  <a:lnTo>
                    <a:pt x="810" y="277"/>
                  </a:lnTo>
                  <a:lnTo>
                    <a:pt x="810" y="279"/>
                  </a:lnTo>
                  <a:lnTo>
                    <a:pt x="810" y="283"/>
                  </a:lnTo>
                  <a:lnTo>
                    <a:pt x="810" y="288"/>
                  </a:lnTo>
                  <a:lnTo>
                    <a:pt x="810" y="292"/>
                  </a:lnTo>
                  <a:lnTo>
                    <a:pt x="810" y="299"/>
                  </a:lnTo>
                  <a:lnTo>
                    <a:pt x="811" y="300"/>
                  </a:lnTo>
                  <a:lnTo>
                    <a:pt x="811" y="303"/>
                  </a:lnTo>
                  <a:lnTo>
                    <a:pt x="811" y="304"/>
                  </a:lnTo>
                  <a:lnTo>
                    <a:pt x="811" y="305"/>
                  </a:lnTo>
                  <a:lnTo>
                    <a:pt x="811" y="306"/>
                  </a:lnTo>
                  <a:lnTo>
                    <a:pt x="811" y="309"/>
                  </a:lnTo>
                  <a:lnTo>
                    <a:pt x="811" y="310"/>
                  </a:lnTo>
                  <a:lnTo>
                    <a:pt x="811" y="313"/>
                  </a:lnTo>
                  <a:lnTo>
                    <a:pt x="811" y="315"/>
                  </a:lnTo>
                  <a:lnTo>
                    <a:pt x="811" y="319"/>
                  </a:lnTo>
                  <a:lnTo>
                    <a:pt x="811" y="322"/>
                  </a:lnTo>
                  <a:lnTo>
                    <a:pt x="812" y="324"/>
                  </a:lnTo>
                  <a:lnTo>
                    <a:pt x="812" y="327"/>
                  </a:lnTo>
                  <a:lnTo>
                    <a:pt x="812" y="329"/>
                  </a:lnTo>
                  <a:lnTo>
                    <a:pt x="810" y="329"/>
                  </a:lnTo>
                  <a:lnTo>
                    <a:pt x="809" y="329"/>
                  </a:lnTo>
                  <a:lnTo>
                    <a:pt x="808" y="329"/>
                  </a:lnTo>
                  <a:lnTo>
                    <a:pt x="806" y="329"/>
                  </a:lnTo>
                  <a:lnTo>
                    <a:pt x="801" y="330"/>
                  </a:lnTo>
                  <a:lnTo>
                    <a:pt x="801" y="329"/>
                  </a:lnTo>
                  <a:lnTo>
                    <a:pt x="799" y="330"/>
                  </a:lnTo>
                  <a:lnTo>
                    <a:pt x="794" y="330"/>
                  </a:lnTo>
                  <a:lnTo>
                    <a:pt x="793" y="330"/>
                  </a:lnTo>
                  <a:lnTo>
                    <a:pt x="792" y="330"/>
                  </a:lnTo>
                  <a:lnTo>
                    <a:pt x="791" y="330"/>
                  </a:lnTo>
                  <a:lnTo>
                    <a:pt x="790" y="330"/>
                  </a:lnTo>
                  <a:lnTo>
                    <a:pt x="788" y="330"/>
                  </a:lnTo>
                  <a:lnTo>
                    <a:pt x="787" y="330"/>
                  </a:lnTo>
                  <a:lnTo>
                    <a:pt x="786" y="331"/>
                  </a:lnTo>
                  <a:lnTo>
                    <a:pt x="786" y="332"/>
                  </a:lnTo>
                  <a:lnTo>
                    <a:pt x="786" y="333"/>
                  </a:lnTo>
                  <a:lnTo>
                    <a:pt x="785" y="338"/>
                  </a:lnTo>
                  <a:lnTo>
                    <a:pt x="784" y="341"/>
                  </a:lnTo>
                  <a:lnTo>
                    <a:pt x="784" y="342"/>
                  </a:lnTo>
                  <a:lnTo>
                    <a:pt x="783" y="346"/>
                  </a:lnTo>
                  <a:lnTo>
                    <a:pt x="782" y="348"/>
                  </a:lnTo>
                  <a:lnTo>
                    <a:pt x="782" y="350"/>
                  </a:lnTo>
                  <a:lnTo>
                    <a:pt x="781" y="350"/>
                  </a:lnTo>
                  <a:lnTo>
                    <a:pt x="781" y="351"/>
                  </a:lnTo>
                  <a:lnTo>
                    <a:pt x="781" y="352"/>
                  </a:lnTo>
                  <a:lnTo>
                    <a:pt x="781" y="353"/>
                  </a:lnTo>
                  <a:lnTo>
                    <a:pt x="780" y="355"/>
                  </a:lnTo>
                  <a:lnTo>
                    <a:pt x="779" y="357"/>
                  </a:lnTo>
                  <a:lnTo>
                    <a:pt x="780" y="358"/>
                  </a:lnTo>
                  <a:lnTo>
                    <a:pt x="779" y="358"/>
                  </a:lnTo>
                  <a:lnTo>
                    <a:pt x="779" y="359"/>
                  </a:lnTo>
                  <a:lnTo>
                    <a:pt x="779" y="360"/>
                  </a:lnTo>
                  <a:lnTo>
                    <a:pt x="779" y="361"/>
                  </a:lnTo>
                  <a:lnTo>
                    <a:pt x="779" y="362"/>
                  </a:lnTo>
                  <a:lnTo>
                    <a:pt x="779" y="363"/>
                  </a:lnTo>
                  <a:lnTo>
                    <a:pt x="778" y="363"/>
                  </a:lnTo>
                  <a:lnTo>
                    <a:pt x="777" y="363"/>
                  </a:lnTo>
                  <a:lnTo>
                    <a:pt x="777" y="364"/>
                  </a:lnTo>
                  <a:lnTo>
                    <a:pt x="777" y="365"/>
                  </a:lnTo>
                  <a:lnTo>
                    <a:pt x="776" y="365"/>
                  </a:lnTo>
                  <a:lnTo>
                    <a:pt x="776" y="366"/>
                  </a:lnTo>
                  <a:lnTo>
                    <a:pt x="776" y="367"/>
                  </a:lnTo>
                  <a:lnTo>
                    <a:pt x="777" y="367"/>
                  </a:lnTo>
                  <a:lnTo>
                    <a:pt x="777" y="368"/>
                  </a:lnTo>
                  <a:lnTo>
                    <a:pt x="778" y="368"/>
                  </a:lnTo>
                  <a:lnTo>
                    <a:pt x="778" y="369"/>
                  </a:lnTo>
                  <a:lnTo>
                    <a:pt x="778" y="368"/>
                  </a:lnTo>
                  <a:lnTo>
                    <a:pt x="778" y="369"/>
                  </a:lnTo>
                  <a:lnTo>
                    <a:pt x="778" y="370"/>
                  </a:lnTo>
                  <a:lnTo>
                    <a:pt x="779" y="370"/>
                  </a:lnTo>
                  <a:lnTo>
                    <a:pt x="779" y="371"/>
                  </a:lnTo>
                  <a:lnTo>
                    <a:pt x="780" y="371"/>
                  </a:lnTo>
                  <a:lnTo>
                    <a:pt x="781" y="371"/>
                  </a:lnTo>
                  <a:lnTo>
                    <a:pt x="781" y="372"/>
                  </a:lnTo>
                  <a:lnTo>
                    <a:pt x="782" y="372"/>
                  </a:lnTo>
                  <a:lnTo>
                    <a:pt x="782" y="373"/>
                  </a:lnTo>
                  <a:lnTo>
                    <a:pt x="781" y="373"/>
                  </a:lnTo>
                  <a:lnTo>
                    <a:pt x="782" y="373"/>
                  </a:lnTo>
                  <a:lnTo>
                    <a:pt x="782" y="374"/>
                  </a:lnTo>
                  <a:lnTo>
                    <a:pt x="783" y="374"/>
                  </a:lnTo>
                  <a:lnTo>
                    <a:pt x="784" y="374"/>
                  </a:lnTo>
                  <a:lnTo>
                    <a:pt x="784" y="375"/>
                  </a:lnTo>
                  <a:lnTo>
                    <a:pt x="785" y="375"/>
                  </a:lnTo>
                  <a:lnTo>
                    <a:pt x="785" y="376"/>
                  </a:lnTo>
                  <a:lnTo>
                    <a:pt x="786" y="376"/>
                  </a:lnTo>
                  <a:lnTo>
                    <a:pt x="787" y="376"/>
                  </a:lnTo>
                  <a:lnTo>
                    <a:pt x="787" y="377"/>
                  </a:lnTo>
                  <a:lnTo>
                    <a:pt x="788" y="377"/>
                  </a:lnTo>
                  <a:lnTo>
                    <a:pt x="788" y="376"/>
                  </a:lnTo>
                  <a:lnTo>
                    <a:pt x="789" y="376"/>
                  </a:lnTo>
                  <a:lnTo>
                    <a:pt x="789" y="377"/>
                  </a:lnTo>
                  <a:lnTo>
                    <a:pt x="789" y="378"/>
                  </a:lnTo>
                  <a:lnTo>
                    <a:pt x="790" y="378"/>
                  </a:lnTo>
                  <a:lnTo>
                    <a:pt x="790" y="377"/>
                  </a:lnTo>
                  <a:lnTo>
                    <a:pt x="790" y="378"/>
                  </a:lnTo>
                  <a:lnTo>
                    <a:pt x="791" y="377"/>
                  </a:lnTo>
                  <a:lnTo>
                    <a:pt x="791" y="378"/>
                  </a:lnTo>
                  <a:lnTo>
                    <a:pt x="792" y="378"/>
                  </a:lnTo>
                  <a:lnTo>
                    <a:pt x="792" y="379"/>
                  </a:lnTo>
                  <a:lnTo>
                    <a:pt x="779" y="379"/>
                  </a:lnTo>
                  <a:lnTo>
                    <a:pt x="778" y="379"/>
                  </a:lnTo>
                  <a:lnTo>
                    <a:pt x="777" y="380"/>
                  </a:lnTo>
                  <a:lnTo>
                    <a:pt x="776" y="380"/>
                  </a:lnTo>
                  <a:lnTo>
                    <a:pt x="775" y="380"/>
                  </a:lnTo>
                  <a:lnTo>
                    <a:pt x="774" y="380"/>
                  </a:lnTo>
                  <a:lnTo>
                    <a:pt x="772" y="380"/>
                  </a:lnTo>
                  <a:lnTo>
                    <a:pt x="771" y="380"/>
                  </a:lnTo>
                  <a:lnTo>
                    <a:pt x="770" y="380"/>
                  </a:lnTo>
                  <a:lnTo>
                    <a:pt x="768" y="380"/>
                  </a:lnTo>
                  <a:lnTo>
                    <a:pt x="766" y="380"/>
                  </a:lnTo>
                  <a:lnTo>
                    <a:pt x="765" y="380"/>
                  </a:lnTo>
                  <a:lnTo>
                    <a:pt x="764" y="380"/>
                  </a:lnTo>
                  <a:lnTo>
                    <a:pt x="763" y="380"/>
                  </a:lnTo>
                  <a:lnTo>
                    <a:pt x="762" y="380"/>
                  </a:lnTo>
                  <a:lnTo>
                    <a:pt x="757" y="380"/>
                  </a:lnTo>
                  <a:lnTo>
                    <a:pt x="755" y="380"/>
                  </a:lnTo>
                  <a:lnTo>
                    <a:pt x="754" y="380"/>
                  </a:lnTo>
                  <a:lnTo>
                    <a:pt x="753" y="380"/>
                  </a:lnTo>
                  <a:lnTo>
                    <a:pt x="752" y="380"/>
                  </a:lnTo>
                  <a:lnTo>
                    <a:pt x="751" y="380"/>
                  </a:lnTo>
                  <a:lnTo>
                    <a:pt x="750" y="380"/>
                  </a:lnTo>
                  <a:lnTo>
                    <a:pt x="750" y="382"/>
                  </a:lnTo>
                  <a:lnTo>
                    <a:pt x="750" y="385"/>
                  </a:lnTo>
                  <a:lnTo>
                    <a:pt x="750" y="387"/>
                  </a:lnTo>
                  <a:lnTo>
                    <a:pt x="750" y="389"/>
                  </a:lnTo>
                  <a:lnTo>
                    <a:pt x="750" y="390"/>
                  </a:lnTo>
                  <a:lnTo>
                    <a:pt x="750" y="391"/>
                  </a:lnTo>
                  <a:lnTo>
                    <a:pt x="750" y="392"/>
                  </a:lnTo>
                  <a:lnTo>
                    <a:pt x="750" y="393"/>
                  </a:lnTo>
                  <a:lnTo>
                    <a:pt x="750" y="395"/>
                  </a:lnTo>
                  <a:lnTo>
                    <a:pt x="750" y="396"/>
                  </a:lnTo>
                  <a:lnTo>
                    <a:pt x="751" y="400"/>
                  </a:lnTo>
                  <a:lnTo>
                    <a:pt x="751" y="401"/>
                  </a:lnTo>
                  <a:lnTo>
                    <a:pt x="751" y="404"/>
                  </a:lnTo>
                  <a:lnTo>
                    <a:pt x="751" y="409"/>
                  </a:lnTo>
                  <a:lnTo>
                    <a:pt x="751" y="410"/>
                  </a:lnTo>
                  <a:lnTo>
                    <a:pt x="751" y="411"/>
                  </a:lnTo>
                  <a:lnTo>
                    <a:pt x="751" y="415"/>
                  </a:lnTo>
                  <a:lnTo>
                    <a:pt x="751" y="416"/>
                  </a:lnTo>
                  <a:lnTo>
                    <a:pt x="751" y="418"/>
                  </a:lnTo>
                  <a:lnTo>
                    <a:pt x="751" y="420"/>
                  </a:lnTo>
                  <a:lnTo>
                    <a:pt x="751" y="421"/>
                  </a:lnTo>
                  <a:lnTo>
                    <a:pt x="751" y="422"/>
                  </a:lnTo>
                  <a:lnTo>
                    <a:pt x="751" y="423"/>
                  </a:lnTo>
                  <a:lnTo>
                    <a:pt x="751" y="424"/>
                  </a:lnTo>
                  <a:lnTo>
                    <a:pt x="751" y="426"/>
                  </a:lnTo>
                  <a:lnTo>
                    <a:pt x="751" y="427"/>
                  </a:lnTo>
                  <a:lnTo>
                    <a:pt x="751" y="428"/>
                  </a:lnTo>
                  <a:lnTo>
                    <a:pt x="751" y="430"/>
                  </a:lnTo>
                  <a:lnTo>
                    <a:pt x="751" y="432"/>
                  </a:lnTo>
                  <a:lnTo>
                    <a:pt x="751" y="436"/>
                  </a:lnTo>
                  <a:lnTo>
                    <a:pt x="751" y="437"/>
                  </a:lnTo>
                  <a:lnTo>
                    <a:pt x="751" y="438"/>
                  </a:lnTo>
                  <a:lnTo>
                    <a:pt x="752" y="445"/>
                  </a:lnTo>
                  <a:lnTo>
                    <a:pt x="752" y="447"/>
                  </a:lnTo>
                  <a:lnTo>
                    <a:pt x="752" y="448"/>
                  </a:lnTo>
                  <a:lnTo>
                    <a:pt x="752" y="451"/>
                  </a:lnTo>
                  <a:lnTo>
                    <a:pt x="752" y="454"/>
                  </a:lnTo>
                  <a:lnTo>
                    <a:pt x="752" y="457"/>
                  </a:lnTo>
                  <a:lnTo>
                    <a:pt x="752" y="460"/>
                  </a:lnTo>
                  <a:lnTo>
                    <a:pt x="752" y="465"/>
                  </a:lnTo>
                  <a:lnTo>
                    <a:pt x="752" y="466"/>
                  </a:lnTo>
                  <a:lnTo>
                    <a:pt x="753" y="469"/>
                  </a:lnTo>
                  <a:lnTo>
                    <a:pt x="753" y="476"/>
                  </a:lnTo>
                  <a:lnTo>
                    <a:pt x="753" y="477"/>
                  </a:lnTo>
                  <a:lnTo>
                    <a:pt x="753" y="478"/>
                  </a:lnTo>
                  <a:lnTo>
                    <a:pt x="753" y="481"/>
                  </a:lnTo>
                  <a:lnTo>
                    <a:pt x="753" y="482"/>
                  </a:lnTo>
                  <a:lnTo>
                    <a:pt x="753" y="487"/>
                  </a:lnTo>
                  <a:lnTo>
                    <a:pt x="754" y="489"/>
                  </a:lnTo>
                  <a:lnTo>
                    <a:pt x="754" y="493"/>
                  </a:lnTo>
                  <a:lnTo>
                    <a:pt x="754" y="495"/>
                  </a:lnTo>
                  <a:lnTo>
                    <a:pt x="754" y="496"/>
                  </a:lnTo>
                  <a:lnTo>
                    <a:pt x="754" y="497"/>
                  </a:lnTo>
                  <a:lnTo>
                    <a:pt x="754" y="502"/>
                  </a:lnTo>
                  <a:lnTo>
                    <a:pt x="754" y="504"/>
                  </a:lnTo>
                  <a:lnTo>
                    <a:pt x="754" y="505"/>
                  </a:lnTo>
                  <a:lnTo>
                    <a:pt x="754" y="509"/>
                  </a:lnTo>
                  <a:lnTo>
                    <a:pt x="754" y="511"/>
                  </a:lnTo>
                  <a:lnTo>
                    <a:pt x="755" y="515"/>
                  </a:lnTo>
                  <a:lnTo>
                    <a:pt x="755" y="517"/>
                  </a:lnTo>
                  <a:lnTo>
                    <a:pt x="755" y="518"/>
                  </a:lnTo>
                  <a:lnTo>
                    <a:pt x="755" y="520"/>
                  </a:lnTo>
                  <a:lnTo>
                    <a:pt x="755" y="525"/>
                  </a:lnTo>
                  <a:lnTo>
                    <a:pt x="755" y="529"/>
                  </a:lnTo>
                  <a:lnTo>
                    <a:pt x="755" y="532"/>
                  </a:lnTo>
                  <a:lnTo>
                    <a:pt x="755" y="534"/>
                  </a:lnTo>
                  <a:lnTo>
                    <a:pt x="755" y="535"/>
                  </a:lnTo>
                  <a:lnTo>
                    <a:pt x="756" y="538"/>
                  </a:lnTo>
                  <a:lnTo>
                    <a:pt x="756" y="540"/>
                  </a:lnTo>
                  <a:lnTo>
                    <a:pt x="756" y="543"/>
                  </a:lnTo>
                  <a:lnTo>
                    <a:pt x="756" y="547"/>
                  </a:lnTo>
                  <a:lnTo>
                    <a:pt x="755" y="547"/>
                  </a:lnTo>
                  <a:lnTo>
                    <a:pt x="754" y="547"/>
                  </a:lnTo>
                  <a:lnTo>
                    <a:pt x="753" y="547"/>
                  </a:lnTo>
                  <a:lnTo>
                    <a:pt x="752" y="547"/>
                  </a:lnTo>
                  <a:lnTo>
                    <a:pt x="751" y="547"/>
                  </a:lnTo>
                  <a:lnTo>
                    <a:pt x="749" y="547"/>
                  </a:lnTo>
                  <a:lnTo>
                    <a:pt x="748" y="547"/>
                  </a:lnTo>
                  <a:lnTo>
                    <a:pt x="747" y="547"/>
                  </a:lnTo>
                  <a:lnTo>
                    <a:pt x="746" y="547"/>
                  </a:lnTo>
                  <a:lnTo>
                    <a:pt x="745" y="547"/>
                  </a:lnTo>
                  <a:lnTo>
                    <a:pt x="744" y="547"/>
                  </a:lnTo>
                  <a:lnTo>
                    <a:pt x="743" y="547"/>
                  </a:lnTo>
                  <a:lnTo>
                    <a:pt x="741" y="547"/>
                  </a:lnTo>
                  <a:lnTo>
                    <a:pt x="740" y="547"/>
                  </a:lnTo>
                  <a:lnTo>
                    <a:pt x="737" y="547"/>
                  </a:lnTo>
                  <a:lnTo>
                    <a:pt x="735" y="547"/>
                  </a:lnTo>
                  <a:lnTo>
                    <a:pt x="734" y="547"/>
                  </a:lnTo>
                  <a:lnTo>
                    <a:pt x="733" y="547"/>
                  </a:lnTo>
                  <a:lnTo>
                    <a:pt x="731" y="547"/>
                  </a:lnTo>
                  <a:lnTo>
                    <a:pt x="728" y="548"/>
                  </a:lnTo>
                  <a:lnTo>
                    <a:pt x="719" y="548"/>
                  </a:lnTo>
                  <a:lnTo>
                    <a:pt x="717" y="548"/>
                  </a:lnTo>
                  <a:lnTo>
                    <a:pt x="715" y="548"/>
                  </a:lnTo>
                  <a:lnTo>
                    <a:pt x="714" y="548"/>
                  </a:lnTo>
                  <a:lnTo>
                    <a:pt x="713" y="548"/>
                  </a:lnTo>
                  <a:lnTo>
                    <a:pt x="711" y="548"/>
                  </a:lnTo>
                  <a:lnTo>
                    <a:pt x="709" y="548"/>
                  </a:lnTo>
                  <a:lnTo>
                    <a:pt x="707" y="548"/>
                  </a:lnTo>
                  <a:lnTo>
                    <a:pt x="706" y="548"/>
                  </a:lnTo>
                  <a:lnTo>
                    <a:pt x="703" y="548"/>
                  </a:lnTo>
                  <a:lnTo>
                    <a:pt x="702" y="548"/>
                  </a:lnTo>
                  <a:lnTo>
                    <a:pt x="700" y="548"/>
                  </a:lnTo>
                  <a:lnTo>
                    <a:pt x="698" y="548"/>
                  </a:lnTo>
                  <a:lnTo>
                    <a:pt x="697" y="548"/>
                  </a:lnTo>
                  <a:lnTo>
                    <a:pt x="696" y="548"/>
                  </a:lnTo>
                  <a:lnTo>
                    <a:pt x="690" y="548"/>
                  </a:lnTo>
                  <a:lnTo>
                    <a:pt x="688" y="548"/>
                  </a:lnTo>
                  <a:lnTo>
                    <a:pt x="687" y="548"/>
                  </a:lnTo>
                  <a:lnTo>
                    <a:pt x="686" y="548"/>
                  </a:lnTo>
                  <a:lnTo>
                    <a:pt x="683" y="548"/>
                  </a:lnTo>
                  <a:lnTo>
                    <a:pt x="682" y="548"/>
                  </a:lnTo>
                  <a:lnTo>
                    <a:pt x="679" y="548"/>
                  </a:lnTo>
                  <a:lnTo>
                    <a:pt x="676" y="548"/>
                  </a:lnTo>
                  <a:lnTo>
                    <a:pt x="672" y="548"/>
                  </a:lnTo>
                  <a:lnTo>
                    <a:pt x="671" y="548"/>
                  </a:lnTo>
                  <a:lnTo>
                    <a:pt x="666" y="549"/>
                  </a:lnTo>
                  <a:lnTo>
                    <a:pt x="665" y="549"/>
                  </a:lnTo>
                  <a:lnTo>
                    <a:pt x="663" y="549"/>
                  </a:lnTo>
                  <a:lnTo>
                    <a:pt x="659" y="549"/>
                  </a:lnTo>
                  <a:lnTo>
                    <a:pt x="655" y="549"/>
                  </a:lnTo>
                  <a:lnTo>
                    <a:pt x="648" y="549"/>
                  </a:lnTo>
                  <a:lnTo>
                    <a:pt x="642" y="550"/>
                  </a:lnTo>
                  <a:lnTo>
                    <a:pt x="643" y="551"/>
                  </a:lnTo>
                  <a:lnTo>
                    <a:pt x="644" y="551"/>
                  </a:lnTo>
                  <a:lnTo>
                    <a:pt x="643" y="552"/>
                  </a:lnTo>
                  <a:lnTo>
                    <a:pt x="643" y="553"/>
                  </a:lnTo>
                  <a:lnTo>
                    <a:pt x="642" y="552"/>
                  </a:lnTo>
                  <a:lnTo>
                    <a:pt x="641" y="552"/>
                  </a:lnTo>
                  <a:lnTo>
                    <a:pt x="642" y="553"/>
                  </a:lnTo>
                  <a:lnTo>
                    <a:pt x="642" y="554"/>
                  </a:lnTo>
                  <a:lnTo>
                    <a:pt x="643" y="554"/>
                  </a:lnTo>
                  <a:lnTo>
                    <a:pt x="644" y="554"/>
                  </a:lnTo>
                  <a:lnTo>
                    <a:pt x="645" y="554"/>
                  </a:lnTo>
                  <a:lnTo>
                    <a:pt x="646" y="554"/>
                  </a:lnTo>
                  <a:lnTo>
                    <a:pt x="647" y="554"/>
                  </a:lnTo>
                  <a:lnTo>
                    <a:pt x="648" y="554"/>
                  </a:lnTo>
                  <a:lnTo>
                    <a:pt x="648" y="555"/>
                  </a:lnTo>
                  <a:lnTo>
                    <a:pt x="648" y="556"/>
                  </a:lnTo>
                  <a:lnTo>
                    <a:pt x="649" y="556"/>
                  </a:lnTo>
                  <a:lnTo>
                    <a:pt x="649" y="557"/>
                  </a:lnTo>
                  <a:lnTo>
                    <a:pt x="649" y="558"/>
                  </a:lnTo>
                  <a:lnTo>
                    <a:pt x="649" y="559"/>
                  </a:lnTo>
                  <a:lnTo>
                    <a:pt x="650" y="559"/>
                  </a:lnTo>
                  <a:lnTo>
                    <a:pt x="650" y="558"/>
                  </a:lnTo>
                  <a:lnTo>
                    <a:pt x="651" y="558"/>
                  </a:lnTo>
                  <a:lnTo>
                    <a:pt x="652" y="559"/>
                  </a:lnTo>
                  <a:lnTo>
                    <a:pt x="653" y="559"/>
                  </a:lnTo>
                  <a:lnTo>
                    <a:pt x="653" y="558"/>
                  </a:lnTo>
                  <a:lnTo>
                    <a:pt x="652" y="558"/>
                  </a:lnTo>
                  <a:lnTo>
                    <a:pt x="653" y="558"/>
                  </a:lnTo>
                  <a:lnTo>
                    <a:pt x="654" y="558"/>
                  </a:lnTo>
                  <a:lnTo>
                    <a:pt x="654" y="559"/>
                  </a:lnTo>
                  <a:lnTo>
                    <a:pt x="655" y="559"/>
                  </a:lnTo>
                  <a:lnTo>
                    <a:pt x="656" y="559"/>
                  </a:lnTo>
                  <a:lnTo>
                    <a:pt x="656" y="560"/>
                  </a:lnTo>
                  <a:lnTo>
                    <a:pt x="657" y="560"/>
                  </a:lnTo>
                  <a:lnTo>
                    <a:pt x="657" y="559"/>
                  </a:lnTo>
                  <a:lnTo>
                    <a:pt x="658" y="559"/>
                  </a:lnTo>
                  <a:lnTo>
                    <a:pt x="660" y="559"/>
                  </a:lnTo>
                  <a:lnTo>
                    <a:pt x="661" y="558"/>
                  </a:lnTo>
                  <a:lnTo>
                    <a:pt x="662" y="558"/>
                  </a:lnTo>
                  <a:lnTo>
                    <a:pt x="662" y="559"/>
                  </a:lnTo>
                  <a:lnTo>
                    <a:pt x="663" y="559"/>
                  </a:lnTo>
                  <a:lnTo>
                    <a:pt x="664" y="560"/>
                  </a:lnTo>
                  <a:lnTo>
                    <a:pt x="666" y="560"/>
                  </a:lnTo>
                  <a:lnTo>
                    <a:pt x="667" y="561"/>
                  </a:lnTo>
                  <a:lnTo>
                    <a:pt x="667" y="562"/>
                  </a:lnTo>
                  <a:lnTo>
                    <a:pt x="668" y="562"/>
                  </a:lnTo>
                  <a:lnTo>
                    <a:pt x="669" y="563"/>
                  </a:lnTo>
                  <a:lnTo>
                    <a:pt x="669" y="564"/>
                  </a:lnTo>
                  <a:lnTo>
                    <a:pt x="670" y="564"/>
                  </a:lnTo>
                  <a:lnTo>
                    <a:pt x="671" y="564"/>
                  </a:lnTo>
                  <a:lnTo>
                    <a:pt x="672" y="564"/>
                  </a:lnTo>
                  <a:lnTo>
                    <a:pt x="672" y="565"/>
                  </a:lnTo>
                  <a:lnTo>
                    <a:pt x="673" y="565"/>
                  </a:lnTo>
                  <a:lnTo>
                    <a:pt x="674" y="565"/>
                  </a:lnTo>
                  <a:lnTo>
                    <a:pt x="675" y="565"/>
                  </a:lnTo>
                  <a:lnTo>
                    <a:pt x="676" y="565"/>
                  </a:lnTo>
                  <a:lnTo>
                    <a:pt x="675" y="565"/>
                  </a:lnTo>
                  <a:lnTo>
                    <a:pt x="676" y="566"/>
                  </a:lnTo>
                  <a:lnTo>
                    <a:pt x="677" y="566"/>
                  </a:lnTo>
                  <a:lnTo>
                    <a:pt x="677" y="567"/>
                  </a:lnTo>
                  <a:lnTo>
                    <a:pt x="678" y="567"/>
                  </a:lnTo>
                  <a:lnTo>
                    <a:pt x="679" y="568"/>
                  </a:lnTo>
                  <a:lnTo>
                    <a:pt x="680" y="568"/>
                  </a:lnTo>
                  <a:lnTo>
                    <a:pt x="681" y="568"/>
                  </a:lnTo>
                  <a:lnTo>
                    <a:pt x="682" y="568"/>
                  </a:lnTo>
                  <a:lnTo>
                    <a:pt x="682" y="567"/>
                  </a:lnTo>
                  <a:lnTo>
                    <a:pt x="682" y="566"/>
                  </a:lnTo>
                  <a:lnTo>
                    <a:pt x="682" y="567"/>
                  </a:lnTo>
                  <a:lnTo>
                    <a:pt x="683" y="568"/>
                  </a:lnTo>
                  <a:lnTo>
                    <a:pt x="684" y="568"/>
                  </a:lnTo>
                  <a:lnTo>
                    <a:pt x="683" y="568"/>
                  </a:lnTo>
                  <a:lnTo>
                    <a:pt x="683" y="569"/>
                  </a:lnTo>
                  <a:lnTo>
                    <a:pt x="684" y="569"/>
                  </a:lnTo>
                  <a:lnTo>
                    <a:pt x="684" y="568"/>
                  </a:lnTo>
                  <a:lnTo>
                    <a:pt x="685" y="568"/>
                  </a:lnTo>
                  <a:lnTo>
                    <a:pt x="686" y="568"/>
                  </a:lnTo>
                  <a:lnTo>
                    <a:pt x="686" y="569"/>
                  </a:lnTo>
                  <a:lnTo>
                    <a:pt x="686" y="570"/>
                  </a:lnTo>
                  <a:lnTo>
                    <a:pt x="687" y="569"/>
                  </a:lnTo>
                  <a:lnTo>
                    <a:pt x="687" y="568"/>
                  </a:lnTo>
                  <a:lnTo>
                    <a:pt x="688" y="568"/>
                  </a:lnTo>
                  <a:lnTo>
                    <a:pt x="688" y="569"/>
                  </a:lnTo>
                  <a:lnTo>
                    <a:pt x="688" y="570"/>
                  </a:lnTo>
                  <a:lnTo>
                    <a:pt x="689" y="570"/>
                  </a:lnTo>
                  <a:lnTo>
                    <a:pt x="689" y="569"/>
                  </a:lnTo>
                  <a:lnTo>
                    <a:pt x="689" y="568"/>
                  </a:lnTo>
                  <a:lnTo>
                    <a:pt x="689" y="569"/>
                  </a:lnTo>
                  <a:lnTo>
                    <a:pt x="690" y="569"/>
                  </a:lnTo>
                  <a:lnTo>
                    <a:pt x="689" y="570"/>
                  </a:lnTo>
                  <a:lnTo>
                    <a:pt x="690" y="570"/>
                  </a:lnTo>
                  <a:lnTo>
                    <a:pt x="691" y="570"/>
                  </a:lnTo>
                  <a:lnTo>
                    <a:pt x="692" y="570"/>
                  </a:lnTo>
                  <a:lnTo>
                    <a:pt x="692" y="571"/>
                  </a:lnTo>
                  <a:lnTo>
                    <a:pt x="691" y="571"/>
                  </a:lnTo>
                  <a:lnTo>
                    <a:pt x="691" y="572"/>
                  </a:lnTo>
                  <a:lnTo>
                    <a:pt x="692" y="572"/>
                  </a:lnTo>
                  <a:lnTo>
                    <a:pt x="693" y="573"/>
                  </a:lnTo>
                  <a:lnTo>
                    <a:pt x="693" y="574"/>
                  </a:lnTo>
                  <a:lnTo>
                    <a:pt x="694" y="575"/>
                  </a:lnTo>
                  <a:lnTo>
                    <a:pt x="694" y="576"/>
                  </a:lnTo>
                  <a:lnTo>
                    <a:pt x="694" y="577"/>
                  </a:lnTo>
                  <a:lnTo>
                    <a:pt x="694" y="578"/>
                  </a:lnTo>
                  <a:lnTo>
                    <a:pt x="693" y="578"/>
                  </a:lnTo>
                  <a:lnTo>
                    <a:pt x="693" y="579"/>
                  </a:lnTo>
                  <a:lnTo>
                    <a:pt x="692" y="579"/>
                  </a:lnTo>
                  <a:lnTo>
                    <a:pt x="692" y="580"/>
                  </a:lnTo>
                  <a:lnTo>
                    <a:pt x="693" y="580"/>
                  </a:lnTo>
                  <a:lnTo>
                    <a:pt x="694" y="580"/>
                  </a:lnTo>
                  <a:lnTo>
                    <a:pt x="694" y="581"/>
                  </a:lnTo>
                  <a:lnTo>
                    <a:pt x="694" y="582"/>
                  </a:lnTo>
                  <a:lnTo>
                    <a:pt x="694" y="583"/>
                  </a:lnTo>
                  <a:lnTo>
                    <a:pt x="694" y="584"/>
                  </a:lnTo>
                  <a:lnTo>
                    <a:pt x="695" y="584"/>
                  </a:lnTo>
                  <a:lnTo>
                    <a:pt x="696" y="584"/>
                  </a:lnTo>
                  <a:lnTo>
                    <a:pt x="695" y="583"/>
                  </a:lnTo>
                  <a:lnTo>
                    <a:pt x="696" y="582"/>
                  </a:lnTo>
                  <a:lnTo>
                    <a:pt x="696" y="583"/>
                  </a:lnTo>
                  <a:lnTo>
                    <a:pt x="696" y="584"/>
                  </a:lnTo>
                  <a:lnTo>
                    <a:pt x="697" y="584"/>
                  </a:lnTo>
                  <a:lnTo>
                    <a:pt x="697" y="585"/>
                  </a:lnTo>
                  <a:lnTo>
                    <a:pt x="698" y="585"/>
                  </a:lnTo>
                  <a:lnTo>
                    <a:pt x="698" y="584"/>
                  </a:lnTo>
                  <a:lnTo>
                    <a:pt x="697" y="584"/>
                  </a:lnTo>
                  <a:lnTo>
                    <a:pt x="698" y="583"/>
                  </a:lnTo>
                  <a:lnTo>
                    <a:pt x="699" y="582"/>
                  </a:lnTo>
                  <a:lnTo>
                    <a:pt x="699" y="583"/>
                  </a:lnTo>
                  <a:lnTo>
                    <a:pt x="700" y="584"/>
                  </a:lnTo>
                  <a:lnTo>
                    <a:pt x="700" y="585"/>
                  </a:lnTo>
                  <a:lnTo>
                    <a:pt x="701" y="586"/>
                  </a:lnTo>
                  <a:lnTo>
                    <a:pt x="702" y="586"/>
                  </a:lnTo>
                  <a:lnTo>
                    <a:pt x="702" y="585"/>
                  </a:lnTo>
                  <a:lnTo>
                    <a:pt x="702" y="586"/>
                  </a:lnTo>
                  <a:lnTo>
                    <a:pt x="703" y="587"/>
                  </a:lnTo>
                  <a:lnTo>
                    <a:pt x="704" y="587"/>
                  </a:lnTo>
                  <a:lnTo>
                    <a:pt x="704" y="586"/>
                  </a:lnTo>
                  <a:lnTo>
                    <a:pt x="703" y="586"/>
                  </a:lnTo>
                  <a:lnTo>
                    <a:pt x="703" y="585"/>
                  </a:lnTo>
                  <a:lnTo>
                    <a:pt x="704" y="585"/>
                  </a:lnTo>
                  <a:lnTo>
                    <a:pt x="705" y="585"/>
                  </a:lnTo>
                  <a:lnTo>
                    <a:pt x="706" y="585"/>
                  </a:lnTo>
                  <a:lnTo>
                    <a:pt x="707" y="585"/>
                  </a:lnTo>
                  <a:lnTo>
                    <a:pt x="708" y="585"/>
                  </a:lnTo>
                  <a:lnTo>
                    <a:pt x="709" y="585"/>
                  </a:lnTo>
                  <a:lnTo>
                    <a:pt x="710" y="585"/>
                  </a:lnTo>
                  <a:lnTo>
                    <a:pt x="710" y="586"/>
                  </a:lnTo>
                  <a:lnTo>
                    <a:pt x="710" y="587"/>
                  </a:lnTo>
                  <a:lnTo>
                    <a:pt x="709" y="587"/>
                  </a:lnTo>
                  <a:lnTo>
                    <a:pt x="709" y="588"/>
                  </a:lnTo>
                  <a:lnTo>
                    <a:pt x="710" y="588"/>
                  </a:lnTo>
                  <a:lnTo>
                    <a:pt x="710" y="589"/>
                  </a:lnTo>
                  <a:lnTo>
                    <a:pt x="710" y="590"/>
                  </a:lnTo>
                  <a:lnTo>
                    <a:pt x="711" y="590"/>
                  </a:lnTo>
                  <a:lnTo>
                    <a:pt x="712" y="590"/>
                  </a:lnTo>
                  <a:lnTo>
                    <a:pt x="713" y="590"/>
                  </a:lnTo>
                  <a:lnTo>
                    <a:pt x="713" y="591"/>
                  </a:lnTo>
                  <a:lnTo>
                    <a:pt x="714" y="591"/>
                  </a:lnTo>
                  <a:lnTo>
                    <a:pt x="715" y="591"/>
                  </a:lnTo>
                  <a:lnTo>
                    <a:pt x="715" y="592"/>
                  </a:lnTo>
                  <a:lnTo>
                    <a:pt x="715" y="593"/>
                  </a:lnTo>
                  <a:lnTo>
                    <a:pt x="715" y="594"/>
                  </a:lnTo>
                  <a:lnTo>
                    <a:pt x="716" y="594"/>
                  </a:lnTo>
                  <a:lnTo>
                    <a:pt x="716" y="593"/>
                  </a:lnTo>
                  <a:lnTo>
                    <a:pt x="717" y="593"/>
                  </a:lnTo>
                  <a:lnTo>
                    <a:pt x="717" y="594"/>
                  </a:lnTo>
                  <a:lnTo>
                    <a:pt x="717" y="595"/>
                  </a:lnTo>
                  <a:lnTo>
                    <a:pt x="717" y="596"/>
                  </a:lnTo>
                  <a:lnTo>
                    <a:pt x="718" y="596"/>
                  </a:lnTo>
                  <a:lnTo>
                    <a:pt x="719" y="596"/>
                  </a:lnTo>
                  <a:lnTo>
                    <a:pt x="719" y="597"/>
                  </a:lnTo>
                  <a:lnTo>
                    <a:pt x="719" y="598"/>
                  </a:lnTo>
                  <a:lnTo>
                    <a:pt x="720" y="597"/>
                  </a:lnTo>
                  <a:lnTo>
                    <a:pt x="721" y="597"/>
                  </a:lnTo>
                  <a:lnTo>
                    <a:pt x="721" y="596"/>
                  </a:lnTo>
                  <a:lnTo>
                    <a:pt x="721" y="595"/>
                  </a:lnTo>
                  <a:lnTo>
                    <a:pt x="722" y="596"/>
                  </a:lnTo>
                  <a:lnTo>
                    <a:pt x="722" y="597"/>
                  </a:lnTo>
                  <a:lnTo>
                    <a:pt x="721" y="598"/>
                  </a:lnTo>
                  <a:lnTo>
                    <a:pt x="722" y="598"/>
                  </a:lnTo>
                  <a:lnTo>
                    <a:pt x="721" y="598"/>
                  </a:lnTo>
                  <a:lnTo>
                    <a:pt x="721" y="599"/>
                  </a:lnTo>
                  <a:lnTo>
                    <a:pt x="721" y="600"/>
                  </a:lnTo>
                  <a:lnTo>
                    <a:pt x="722" y="600"/>
                  </a:lnTo>
                  <a:lnTo>
                    <a:pt x="723" y="601"/>
                  </a:lnTo>
                  <a:lnTo>
                    <a:pt x="724" y="601"/>
                  </a:lnTo>
                  <a:lnTo>
                    <a:pt x="725" y="601"/>
                  </a:lnTo>
                  <a:lnTo>
                    <a:pt x="726" y="601"/>
                  </a:lnTo>
                  <a:lnTo>
                    <a:pt x="726" y="600"/>
                  </a:lnTo>
                  <a:lnTo>
                    <a:pt x="726" y="601"/>
                  </a:lnTo>
                  <a:lnTo>
                    <a:pt x="727" y="601"/>
                  </a:lnTo>
                  <a:lnTo>
                    <a:pt x="727" y="600"/>
                  </a:lnTo>
                  <a:lnTo>
                    <a:pt x="728" y="600"/>
                  </a:lnTo>
                  <a:lnTo>
                    <a:pt x="728" y="599"/>
                  </a:lnTo>
                  <a:lnTo>
                    <a:pt x="729" y="599"/>
                  </a:lnTo>
                  <a:lnTo>
                    <a:pt x="730" y="599"/>
                  </a:lnTo>
                  <a:lnTo>
                    <a:pt x="731" y="598"/>
                  </a:lnTo>
                  <a:lnTo>
                    <a:pt x="732" y="598"/>
                  </a:lnTo>
                  <a:lnTo>
                    <a:pt x="733" y="597"/>
                  </a:lnTo>
                  <a:lnTo>
                    <a:pt x="734" y="597"/>
                  </a:lnTo>
                  <a:lnTo>
                    <a:pt x="735" y="597"/>
                  </a:lnTo>
                  <a:lnTo>
                    <a:pt x="736" y="597"/>
                  </a:lnTo>
                  <a:lnTo>
                    <a:pt x="736" y="598"/>
                  </a:lnTo>
                  <a:lnTo>
                    <a:pt x="737" y="598"/>
                  </a:lnTo>
                  <a:lnTo>
                    <a:pt x="736" y="598"/>
                  </a:lnTo>
                  <a:lnTo>
                    <a:pt x="736" y="599"/>
                  </a:lnTo>
                  <a:lnTo>
                    <a:pt x="735" y="599"/>
                  </a:lnTo>
                  <a:lnTo>
                    <a:pt x="734" y="599"/>
                  </a:lnTo>
                  <a:lnTo>
                    <a:pt x="733" y="599"/>
                  </a:lnTo>
                  <a:lnTo>
                    <a:pt x="733" y="600"/>
                  </a:lnTo>
                  <a:lnTo>
                    <a:pt x="732" y="600"/>
                  </a:lnTo>
                  <a:lnTo>
                    <a:pt x="732" y="601"/>
                  </a:lnTo>
                  <a:lnTo>
                    <a:pt x="732" y="602"/>
                  </a:lnTo>
                  <a:lnTo>
                    <a:pt x="733" y="602"/>
                  </a:lnTo>
                  <a:lnTo>
                    <a:pt x="733" y="601"/>
                  </a:lnTo>
                  <a:lnTo>
                    <a:pt x="734" y="602"/>
                  </a:lnTo>
                  <a:lnTo>
                    <a:pt x="733" y="602"/>
                  </a:lnTo>
                  <a:lnTo>
                    <a:pt x="733" y="603"/>
                  </a:lnTo>
                  <a:lnTo>
                    <a:pt x="734" y="604"/>
                  </a:lnTo>
                  <a:lnTo>
                    <a:pt x="733" y="604"/>
                  </a:lnTo>
                  <a:lnTo>
                    <a:pt x="732" y="605"/>
                  </a:lnTo>
                  <a:lnTo>
                    <a:pt x="731" y="605"/>
                  </a:lnTo>
                  <a:lnTo>
                    <a:pt x="731" y="606"/>
                  </a:lnTo>
                  <a:lnTo>
                    <a:pt x="730" y="606"/>
                  </a:lnTo>
                  <a:lnTo>
                    <a:pt x="730" y="607"/>
                  </a:lnTo>
                  <a:lnTo>
                    <a:pt x="731" y="607"/>
                  </a:lnTo>
                  <a:lnTo>
                    <a:pt x="731" y="608"/>
                  </a:lnTo>
                  <a:lnTo>
                    <a:pt x="730" y="608"/>
                  </a:lnTo>
                  <a:lnTo>
                    <a:pt x="730" y="607"/>
                  </a:lnTo>
                  <a:lnTo>
                    <a:pt x="729" y="607"/>
                  </a:lnTo>
                  <a:lnTo>
                    <a:pt x="729" y="608"/>
                  </a:lnTo>
                  <a:lnTo>
                    <a:pt x="728" y="608"/>
                  </a:lnTo>
                  <a:lnTo>
                    <a:pt x="728" y="609"/>
                  </a:lnTo>
                  <a:lnTo>
                    <a:pt x="728" y="610"/>
                  </a:lnTo>
                  <a:lnTo>
                    <a:pt x="728" y="611"/>
                  </a:lnTo>
                  <a:lnTo>
                    <a:pt x="729" y="612"/>
                  </a:lnTo>
                  <a:lnTo>
                    <a:pt x="728" y="613"/>
                  </a:lnTo>
                  <a:lnTo>
                    <a:pt x="729" y="613"/>
                  </a:lnTo>
                  <a:lnTo>
                    <a:pt x="730" y="613"/>
                  </a:lnTo>
                  <a:lnTo>
                    <a:pt x="730" y="614"/>
                  </a:lnTo>
                  <a:lnTo>
                    <a:pt x="731" y="614"/>
                  </a:lnTo>
                  <a:lnTo>
                    <a:pt x="731" y="615"/>
                  </a:lnTo>
                  <a:lnTo>
                    <a:pt x="731" y="616"/>
                  </a:lnTo>
                  <a:lnTo>
                    <a:pt x="731" y="617"/>
                  </a:lnTo>
                  <a:lnTo>
                    <a:pt x="732" y="617"/>
                  </a:lnTo>
                  <a:lnTo>
                    <a:pt x="733" y="617"/>
                  </a:lnTo>
                  <a:lnTo>
                    <a:pt x="734" y="617"/>
                  </a:lnTo>
                  <a:lnTo>
                    <a:pt x="735" y="616"/>
                  </a:lnTo>
                  <a:lnTo>
                    <a:pt x="736" y="616"/>
                  </a:lnTo>
                  <a:lnTo>
                    <a:pt x="736" y="617"/>
                  </a:lnTo>
                  <a:lnTo>
                    <a:pt x="737" y="617"/>
                  </a:lnTo>
                  <a:lnTo>
                    <a:pt x="737" y="618"/>
                  </a:lnTo>
                  <a:lnTo>
                    <a:pt x="738" y="618"/>
                  </a:lnTo>
                  <a:lnTo>
                    <a:pt x="739" y="618"/>
                  </a:lnTo>
                  <a:lnTo>
                    <a:pt x="739" y="619"/>
                  </a:lnTo>
                  <a:lnTo>
                    <a:pt x="739" y="618"/>
                  </a:lnTo>
                  <a:lnTo>
                    <a:pt x="740" y="618"/>
                  </a:lnTo>
                  <a:lnTo>
                    <a:pt x="741" y="618"/>
                  </a:lnTo>
                  <a:lnTo>
                    <a:pt x="742" y="618"/>
                  </a:lnTo>
                  <a:lnTo>
                    <a:pt x="742" y="617"/>
                  </a:lnTo>
                  <a:lnTo>
                    <a:pt x="743" y="617"/>
                  </a:lnTo>
                  <a:lnTo>
                    <a:pt x="744" y="617"/>
                  </a:lnTo>
                  <a:lnTo>
                    <a:pt x="744" y="616"/>
                  </a:lnTo>
                  <a:lnTo>
                    <a:pt x="745" y="616"/>
                  </a:lnTo>
                  <a:lnTo>
                    <a:pt x="745" y="615"/>
                  </a:lnTo>
                  <a:lnTo>
                    <a:pt x="746" y="615"/>
                  </a:lnTo>
                  <a:lnTo>
                    <a:pt x="747" y="615"/>
                  </a:lnTo>
                  <a:lnTo>
                    <a:pt x="747" y="616"/>
                  </a:lnTo>
                  <a:lnTo>
                    <a:pt x="748" y="616"/>
                  </a:lnTo>
                  <a:lnTo>
                    <a:pt x="748" y="617"/>
                  </a:lnTo>
                  <a:lnTo>
                    <a:pt x="749" y="617"/>
                  </a:lnTo>
                  <a:lnTo>
                    <a:pt x="750" y="617"/>
                  </a:lnTo>
                  <a:lnTo>
                    <a:pt x="750" y="618"/>
                  </a:lnTo>
                  <a:lnTo>
                    <a:pt x="751" y="618"/>
                  </a:lnTo>
                  <a:lnTo>
                    <a:pt x="751" y="619"/>
                  </a:lnTo>
                  <a:lnTo>
                    <a:pt x="751" y="620"/>
                  </a:lnTo>
                  <a:lnTo>
                    <a:pt x="751" y="621"/>
                  </a:lnTo>
                  <a:lnTo>
                    <a:pt x="751" y="622"/>
                  </a:lnTo>
                  <a:lnTo>
                    <a:pt x="750" y="623"/>
                  </a:lnTo>
                  <a:lnTo>
                    <a:pt x="750" y="624"/>
                  </a:lnTo>
                  <a:lnTo>
                    <a:pt x="749" y="624"/>
                  </a:lnTo>
                  <a:lnTo>
                    <a:pt x="748" y="625"/>
                  </a:lnTo>
                  <a:lnTo>
                    <a:pt x="748" y="626"/>
                  </a:lnTo>
                  <a:lnTo>
                    <a:pt x="747" y="626"/>
                  </a:lnTo>
                  <a:lnTo>
                    <a:pt x="747" y="627"/>
                  </a:lnTo>
                  <a:lnTo>
                    <a:pt x="747" y="628"/>
                  </a:lnTo>
                  <a:lnTo>
                    <a:pt x="747" y="629"/>
                  </a:lnTo>
                  <a:lnTo>
                    <a:pt x="747" y="630"/>
                  </a:lnTo>
                  <a:lnTo>
                    <a:pt x="748" y="630"/>
                  </a:lnTo>
                  <a:lnTo>
                    <a:pt x="748" y="631"/>
                  </a:lnTo>
                  <a:lnTo>
                    <a:pt x="747" y="631"/>
                  </a:lnTo>
                  <a:lnTo>
                    <a:pt x="747" y="632"/>
                  </a:lnTo>
                  <a:lnTo>
                    <a:pt x="747" y="633"/>
                  </a:lnTo>
                  <a:lnTo>
                    <a:pt x="747" y="634"/>
                  </a:lnTo>
                  <a:lnTo>
                    <a:pt x="746" y="634"/>
                  </a:lnTo>
                  <a:lnTo>
                    <a:pt x="746" y="635"/>
                  </a:lnTo>
                  <a:lnTo>
                    <a:pt x="746" y="636"/>
                  </a:lnTo>
                  <a:lnTo>
                    <a:pt x="746" y="637"/>
                  </a:lnTo>
                  <a:lnTo>
                    <a:pt x="747" y="638"/>
                  </a:lnTo>
                  <a:lnTo>
                    <a:pt x="747" y="639"/>
                  </a:lnTo>
                  <a:lnTo>
                    <a:pt x="748" y="639"/>
                  </a:lnTo>
                  <a:lnTo>
                    <a:pt x="749" y="639"/>
                  </a:lnTo>
                  <a:lnTo>
                    <a:pt x="749" y="640"/>
                  </a:lnTo>
                  <a:lnTo>
                    <a:pt x="749" y="641"/>
                  </a:lnTo>
                  <a:lnTo>
                    <a:pt x="750" y="641"/>
                  </a:lnTo>
                  <a:lnTo>
                    <a:pt x="750" y="642"/>
                  </a:lnTo>
                  <a:lnTo>
                    <a:pt x="750" y="643"/>
                  </a:lnTo>
                  <a:lnTo>
                    <a:pt x="749" y="643"/>
                  </a:lnTo>
                  <a:lnTo>
                    <a:pt x="750" y="644"/>
                  </a:lnTo>
                  <a:lnTo>
                    <a:pt x="751" y="644"/>
                  </a:lnTo>
                  <a:lnTo>
                    <a:pt x="751" y="643"/>
                  </a:lnTo>
                  <a:lnTo>
                    <a:pt x="752" y="643"/>
                  </a:lnTo>
                  <a:lnTo>
                    <a:pt x="752" y="642"/>
                  </a:lnTo>
                  <a:lnTo>
                    <a:pt x="753" y="642"/>
                  </a:lnTo>
                  <a:lnTo>
                    <a:pt x="754" y="642"/>
                  </a:lnTo>
                  <a:lnTo>
                    <a:pt x="755" y="642"/>
                  </a:lnTo>
                  <a:lnTo>
                    <a:pt x="756" y="642"/>
                  </a:lnTo>
                  <a:lnTo>
                    <a:pt x="757" y="642"/>
                  </a:lnTo>
                  <a:lnTo>
                    <a:pt x="758" y="642"/>
                  </a:lnTo>
                  <a:lnTo>
                    <a:pt x="759" y="642"/>
                  </a:lnTo>
                  <a:lnTo>
                    <a:pt x="759" y="641"/>
                  </a:lnTo>
                  <a:lnTo>
                    <a:pt x="760" y="641"/>
                  </a:lnTo>
                  <a:lnTo>
                    <a:pt x="761" y="641"/>
                  </a:lnTo>
                  <a:lnTo>
                    <a:pt x="761" y="640"/>
                  </a:lnTo>
                  <a:lnTo>
                    <a:pt x="762" y="640"/>
                  </a:lnTo>
                  <a:lnTo>
                    <a:pt x="762" y="641"/>
                  </a:lnTo>
                  <a:lnTo>
                    <a:pt x="763" y="641"/>
                  </a:lnTo>
                  <a:lnTo>
                    <a:pt x="763" y="642"/>
                  </a:lnTo>
                  <a:lnTo>
                    <a:pt x="764" y="642"/>
                  </a:lnTo>
                  <a:lnTo>
                    <a:pt x="764" y="643"/>
                  </a:lnTo>
                  <a:lnTo>
                    <a:pt x="763" y="643"/>
                  </a:lnTo>
                  <a:lnTo>
                    <a:pt x="762" y="643"/>
                  </a:lnTo>
                  <a:lnTo>
                    <a:pt x="761" y="643"/>
                  </a:lnTo>
                  <a:lnTo>
                    <a:pt x="761" y="644"/>
                  </a:lnTo>
                  <a:lnTo>
                    <a:pt x="761" y="645"/>
                  </a:lnTo>
                  <a:lnTo>
                    <a:pt x="762" y="645"/>
                  </a:lnTo>
                  <a:lnTo>
                    <a:pt x="762" y="646"/>
                  </a:lnTo>
                  <a:lnTo>
                    <a:pt x="762" y="647"/>
                  </a:lnTo>
                  <a:lnTo>
                    <a:pt x="763" y="648"/>
                  </a:lnTo>
                  <a:lnTo>
                    <a:pt x="764" y="648"/>
                  </a:lnTo>
                  <a:lnTo>
                    <a:pt x="763" y="649"/>
                  </a:lnTo>
                  <a:lnTo>
                    <a:pt x="762" y="649"/>
                  </a:lnTo>
                  <a:lnTo>
                    <a:pt x="762" y="650"/>
                  </a:lnTo>
                  <a:lnTo>
                    <a:pt x="763" y="651"/>
                  </a:lnTo>
                  <a:lnTo>
                    <a:pt x="763" y="652"/>
                  </a:lnTo>
                  <a:lnTo>
                    <a:pt x="763" y="653"/>
                  </a:lnTo>
                  <a:lnTo>
                    <a:pt x="763" y="654"/>
                  </a:lnTo>
                  <a:lnTo>
                    <a:pt x="763" y="655"/>
                  </a:lnTo>
                  <a:lnTo>
                    <a:pt x="763" y="656"/>
                  </a:lnTo>
                  <a:lnTo>
                    <a:pt x="763" y="657"/>
                  </a:lnTo>
                  <a:lnTo>
                    <a:pt x="763" y="658"/>
                  </a:lnTo>
                  <a:lnTo>
                    <a:pt x="764" y="658"/>
                  </a:lnTo>
                  <a:lnTo>
                    <a:pt x="764" y="659"/>
                  </a:lnTo>
                  <a:lnTo>
                    <a:pt x="764" y="660"/>
                  </a:lnTo>
                  <a:lnTo>
                    <a:pt x="764" y="661"/>
                  </a:lnTo>
                  <a:lnTo>
                    <a:pt x="765" y="661"/>
                  </a:lnTo>
                  <a:lnTo>
                    <a:pt x="765" y="662"/>
                  </a:lnTo>
                  <a:lnTo>
                    <a:pt x="765" y="663"/>
                  </a:lnTo>
                  <a:lnTo>
                    <a:pt x="766" y="663"/>
                  </a:lnTo>
                  <a:lnTo>
                    <a:pt x="767" y="664"/>
                  </a:lnTo>
                  <a:lnTo>
                    <a:pt x="768" y="664"/>
                  </a:lnTo>
                  <a:lnTo>
                    <a:pt x="767" y="664"/>
                  </a:lnTo>
                  <a:lnTo>
                    <a:pt x="767" y="665"/>
                  </a:lnTo>
                  <a:lnTo>
                    <a:pt x="766" y="665"/>
                  </a:lnTo>
                  <a:lnTo>
                    <a:pt x="765" y="666"/>
                  </a:lnTo>
                  <a:lnTo>
                    <a:pt x="758" y="670"/>
                  </a:lnTo>
                  <a:lnTo>
                    <a:pt x="755" y="672"/>
                  </a:lnTo>
                  <a:lnTo>
                    <a:pt x="754" y="673"/>
                  </a:lnTo>
                  <a:lnTo>
                    <a:pt x="753" y="674"/>
                  </a:lnTo>
                  <a:lnTo>
                    <a:pt x="751" y="674"/>
                  </a:lnTo>
                  <a:lnTo>
                    <a:pt x="751" y="675"/>
                  </a:lnTo>
                  <a:lnTo>
                    <a:pt x="747" y="677"/>
                  </a:lnTo>
                  <a:lnTo>
                    <a:pt x="745" y="678"/>
                  </a:lnTo>
                  <a:lnTo>
                    <a:pt x="744" y="679"/>
                  </a:lnTo>
                  <a:lnTo>
                    <a:pt x="744" y="680"/>
                  </a:lnTo>
                  <a:lnTo>
                    <a:pt x="742" y="681"/>
                  </a:lnTo>
                  <a:lnTo>
                    <a:pt x="741" y="681"/>
                  </a:lnTo>
                  <a:lnTo>
                    <a:pt x="740" y="681"/>
                  </a:lnTo>
                  <a:lnTo>
                    <a:pt x="737" y="683"/>
                  </a:lnTo>
                  <a:lnTo>
                    <a:pt x="732" y="687"/>
                  </a:lnTo>
                  <a:lnTo>
                    <a:pt x="727" y="689"/>
                  </a:lnTo>
                  <a:lnTo>
                    <a:pt x="724" y="691"/>
                  </a:lnTo>
                  <a:lnTo>
                    <a:pt x="724" y="692"/>
                  </a:lnTo>
                  <a:lnTo>
                    <a:pt x="723" y="692"/>
                  </a:lnTo>
                  <a:lnTo>
                    <a:pt x="722" y="692"/>
                  </a:lnTo>
                  <a:lnTo>
                    <a:pt x="721" y="692"/>
                  </a:lnTo>
                  <a:lnTo>
                    <a:pt x="721" y="693"/>
                  </a:lnTo>
                  <a:lnTo>
                    <a:pt x="719" y="694"/>
                  </a:lnTo>
                  <a:lnTo>
                    <a:pt x="718" y="695"/>
                  </a:lnTo>
                  <a:lnTo>
                    <a:pt x="717" y="695"/>
                  </a:lnTo>
                  <a:lnTo>
                    <a:pt x="716" y="696"/>
                  </a:lnTo>
                  <a:lnTo>
                    <a:pt x="713" y="698"/>
                  </a:lnTo>
                  <a:lnTo>
                    <a:pt x="710" y="699"/>
                  </a:lnTo>
                  <a:lnTo>
                    <a:pt x="709" y="700"/>
                  </a:lnTo>
                  <a:lnTo>
                    <a:pt x="708" y="701"/>
                  </a:lnTo>
                  <a:lnTo>
                    <a:pt x="707" y="701"/>
                  </a:lnTo>
                  <a:lnTo>
                    <a:pt x="707" y="702"/>
                  </a:lnTo>
                  <a:lnTo>
                    <a:pt x="706" y="702"/>
                  </a:lnTo>
                  <a:lnTo>
                    <a:pt x="704" y="703"/>
                  </a:lnTo>
                  <a:lnTo>
                    <a:pt x="702" y="704"/>
                  </a:lnTo>
                  <a:lnTo>
                    <a:pt x="701" y="705"/>
                  </a:lnTo>
                  <a:lnTo>
                    <a:pt x="697" y="707"/>
                  </a:lnTo>
                  <a:lnTo>
                    <a:pt x="696" y="708"/>
                  </a:lnTo>
                  <a:lnTo>
                    <a:pt x="695" y="709"/>
                  </a:lnTo>
                  <a:lnTo>
                    <a:pt x="694" y="709"/>
                  </a:lnTo>
                  <a:lnTo>
                    <a:pt x="693" y="709"/>
                  </a:lnTo>
                  <a:lnTo>
                    <a:pt x="692" y="710"/>
                  </a:lnTo>
                  <a:lnTo>
                    <a:pt x="690" y="711"/>
                  </a:lnTo>
                  <a:lnTo>
                    <a:pt x="689" y="711"/>
                  </a:lnTo>
                  <a:lnTo>
                    <a:pt x="689" y="712"/>
                  </a:lnTo>
                  <a:lnTo>
                    <a:pt x="689" y="713"/>
                  </a:lnTo>
                  <a:lnTo>
                    <a:pt x="688" y="713"/>
                  </a:lnTo>
                  <a:lnTo>
                    <a:pt x="687" y="713"/>
                  </a:lnTo>
                  <a:lnTo>
                    <a:pt x="687" y="714"/>
                  </a:lnTo>
                  <a:lnTo>
                    <a:pt x="686" y="714"/>
                  </a:lnTo>
                  <a:lnTo>
                    <a:pt x="685" y="714"/>
                  </a:lnTo>
                  <a:lnTo>
                    <a:pt x="684" y="714"/>
                  </a:lnTo>
                  <a:lnTo>
                    <a:pt x="684" y="715"/>
                  </a:lnTo>
                  <a:lnTo>
                    <a:pt x="683" y="715"/>
                  </a:lnTo>
                  <a:lnTo>
                    <a:pt x="682" y="716"/>
                  </a:lnTo>
                  <a:lnTo>
                    <a:pt x="681" y="717"/>
                  </a:lnTo>
                  <a:lnTo>
                    <a:pt x="680" y="718"/>
                  </a:lnTo>
                  <a:lnTo>
                    <a:pt x="679" y="718"/>
                  </a:lnTo>
                  <a:lnTo>
                    <a:pt x="678" y="719"/>
                  </a:lnTo>
                  <a:lnTo>
                    <a:pt x="677" y="719"/>
                  </a:lnTo>
                  <a:lnTo>
                    <a:pt x="675" y="721"/>
                  </a:lnTo>
                  <a:lnTo>
                    <a:pt x="674" y="721"/>
                  </a:lnTo>
                  <a:lnTo>
                    <a:pt x="671" y="723"/>
                  </a:lnTo>
                  <a:lnTo>
                    <a:pt x="670" y="723"/>
                  </a:lnTo>
                  <a:lnTo>
                    <a:pt x="668" y="725"/>
                  </a:lnTo>
                  <a:lnTo>
                    <a:pt x="667" y="725"/>
                  </a:lnTo>
                  <a:lnTo>
                    <a:pt x="665" y="726"/>
                  </a:lnTo>
                  <a:lnTo>
                    <a:pt x="660" y="730"/>
                  </a:lnTo>
                  <a:lnTo>
                    <a:pt x="655" y="732"/>
                  </a:lnTo>
                  <a:lnTo>
                    <a:pt x="654" y="733"/>
                  </a:lnTo>
                  <a:lnTo>
                    <a:pt x="654" y="734"/>
                  </a:lnTo>
                  <a:lnTo>
                    <a:pt x="653" y="734"/>
                  </a:lnTo>
                  <a:lnTo>
                    <a:pt x="652" y="734"/>
                  </a:lnTo>
                  <a:lnTo>
                    <a:pt x="651" y="736"/>
                  </a:lnTo>
                  <a:lnTo>
                    <a:pt x="650" y="736"/>
                  </a:lnTo>
                  <a:lnTo>
                    <a:pt x="648" y="737"/>
                  </a:lnTo>
                  <a:lnTo>
                    <a:pt x="643" y="740"/>
                  </a:lnTo>
                  <a:lnTo>
                    <a:pt x="640" y="742"/>
                  </a:lnTo>
                  <a:lnTo>
                    <a:pt x="638" y="743"/>
                  </a:lnTo>
                  <a:lnTo>
                    <a:pt x="636" y="744"/>
                  </a:lnTo>
                  <a:lnTo>
                    <a:pt x="635" y="744"/>
                  </a:lnTo>
                  <a:lnTo>
                    <a:pt x="635" y="745"/>
                  </a:lnTo>
                  <a:lnTo>
                    <a:pt x="634" y="744"/>
                  </a:lnTo>
                  <a:lnTo>
                    <a:pt x="632" y="744"/>
                  </a:lnTo>
                  <a:lnTo>
                    <a:pt x="624" y="744"/>
                  </a:lnTo>
                  <a:lnTo>
                    <a:pt x="622" y="743"/>
                  </a:lnTo>
                  <a:lnTo>
                    <a:pt x="621" y="743"/>
                  </a:lnTo>
                  <a:lnTo>
                    <a:pt x="620" y="743"/>
                  </a:lnTo>
                  <a:lnTo>
                    <a:pt x="619" y="743"/>
                  </a:lnTo>
                  <a:lnTo>
                    <a:pt x="618" y="743"/>
                  </a:lnTo>
                  <a:lnTo>
                    <a:pt x="616" y="743"/>
                  </a:lnTo>
                  <a:lnTo>
                    <a:pt x="615" y="743"/>
                  </a:lnTo>
                  <a:lnTo>
                    <a:pt x="614" y="743"/>
                  </a:lnTo>
                  <a:lnTo>
                    <a:pt x="612" y="743"/>
                  </a:lnTo>
                  <a:lnTo>
                    <a:pt x="611" y="743"/>
                  </a:lnTo>
                  <a:lnTo>
                    <a:pt x="609" y="742"/>
                  </a:lnTo>
                  <a:lnTo>
                    <a:pt x="608" y="742"/>
                  </a:lnTo>
                  <a:lnTo>
                    <a:pt x="607" y="742"/>
                  </a:lnTo>
                  <a:lnTo>
                    <a:pt x="606" y="742"/>
                  </a:lnTo>
                  <a:lnTo>
                    <a:pt x="605" y="742"/>
                  </a:lnTo>
                  <a:lnTo>
                    <a:pt x="604" y="742"/>
                  </a:lnTo>
                  <a:lnTo>
                    <a:pt x="598" y="742"/>
                  </a:lnTo>
                  <a:lnTo>
                    <a:pt x="596" y="742"/>
                  </a:lnTo>
                  <a:lnTo>
                    <a:pt x="594" y="742"/>
                  </a:lnTo>
                  <a:lnTo>
                    <a:pt x="592" y="742"/>
                  </a:lnTo>
                  <a:lnTo>
                    <a:pt x="585" y="742"/>
                  </a:lnTo>
                  <a:lnTo>
                    <a:pt x="574" y="741"/>
                  </a:lnTo>
                  <a:lnTo>
                    <a:pt x="573" y="741"/>
                  </a:lnTo>
                  <a:lnTo>
                    <a:pt x="571" y="741"/>
                  </a:lnTo>
                  <a:lnTo>
                    <a:pt x="570" y="740"/>
                  </a:lnTo>
                  <a:lnTo>
                    <a:pt x="567" y="740"/>
                  </a:lnTo>
                  <a:lnTo>
                    <a:pt x="567" y="739"/>
                  </a:lnTo>
                  <a:lnTo>
                    <a:pt x="566" y="738"/>
                  </a:lnTo>
                  <a:lnTo>
                    <a:pt x="565" y="736"/>
                  </a:lnTo>
                  <a:lnTo>
                    <a:pt x="563" y="733"/>
                  </a:lnTo>
                  <a:lnTo>
                    <a:pt x="563" y="732"/>
                  </a:lnTo>
                  <a:lnTo>
                    <a:pt x="562" y="731"/>
                  </a:lnTo>
                  <a:lnTo>
                    <a:pt x="560" y="729"/>
                  </a:lnTo>
                  <a:lnTo>
                    <a:pt x="559" y="726"/>
                  </a:lnTo>
                  <a:lnTo>
                    <a:pt x="558" y="725"/>
                  </a:lnTo>
                  <a:lnTo>
                    <a:pt x="557" y="723"/>
                  </a:lnTo>
                  <a:lnTo>
                    <a:pt x="555" y="720"/>
                  </a:lnTo>
                  <a:lnTo>
                    <a:pt x="554" y="720"/>
                  </a:lnTo>
                  <a:lnTo>
                    <a:pt x="554" y="719"/>
                  </a:lnTo>
                  <a:lnTo>
                    <a:pt x="553" y="718"/>
                  </a:lnTo>
                  <a:lnTo>
                    <a:pt x="552" y="716"/>
                  </a:lnTo>
                  <a:lnTo>
                    <a:pt x="552" y="715"/>
                  </a:lnTo>
                  <a:lnTo>
                    <a:pt x="550" y="713"/>
                  </a:lnTo>
                  <a:lnTo>
                    <a:pt x="549" y="711"/>
                  </a:lnTo>
                  <a:lnTo>
                    <a:pt x="549" y="710"/>
                  </a:lnTo>
                  <a:lnTo>
                    <a:pt x="548" y="710"/>
                  </a:lnTo>
                  <a:lnTo>
                    <a:pt x="548" y="709"/>
                  </a:lnTo>
                  <a:lnTo>
                    <a:pt x="547" y="709"/>
                  </a:lnTo>
                  <a:lnTo>
                    <a:pt x="546" y="708"/>
                  </a:lnTo>
                  <a:lnTo>
                    <a:pt x="545" y="706"/>
                  </a:lnTo>
                  <a:lnTo>
                    <a:pt x="545" y="704"/>
                  </a:lnTo>
                  <a:lnTo>
                    <a:pt x="544" y="703"/>
                  </a:lnTo>
                  <a:lnTo>
                    <a:pt x="543" y="703"/>
                  </a:lnTo>
                  <a:lnTo>
                    <a:pt x="543" y="702"/>
                  </a:lnTo>
                  <a:lnTo>
                    <a:pt x="543" y="701"/>
                  </a:lnTo>
                  <a:lnTo>
                    <a:pt x="542" y="701"/>
                  </a:lnTo>
                  <a:lnTo>
                    <a:pt x="542" y="700"/>
                  </a:lnTo>
                  <a:lnTo>
                    <a:pt x="542" y="699"/>
                  </a:lnTo>
                  <a:lnTo>
                    <a:pt x="541" y="699"/>
                  </a:lnTo>
                  <a:lnTo>
                    <a:pt x="541" y="698"/>
                  </a:lnTo>
                  <a:lnTo>
                    <a:pt x="540" y="698"/>
                  </a:lnTo>
                  <a:lnTo>
                    <a:pt x="540" y="697"/>
                  </a:lnTo>
                  <a:lnTo>
                    <a:pt x="539" y="696"/>
                  </a:lnTo>
                  <a:lnTo>
                    <a:pt x="537" y="692"/>
                  </a:lnTo>
                  <a:lnTo>
                    <a:pt x="536" y="691"/>
                  </a:lnTo>
                  <a:lnTo>
                    <a:pt x="534" y="688"/>
                  </a:lnTo>
                  <a:lnTo>
                    <a:pt x="533" y="687"/>
                  </a:lnTo>
                  <a:lnTo>
                    <a:pt x="532" y="685"/>
                  </a:lnTo>
                  <a:lnTo>
                    <a:pt x="532" y="684"/>
                  </a:lnTo>
                  <a:lnTo>
                    <a:pt x="530" y="681"/>
                  </a:lnTo>
                  <a:lnTo>
                    <a:pt x="529" y="680"/>
                  </a:lnTo>
                  <a:lnTo>
                    <a:pt x="528" y="679"/>
                  </a:lnTo>
                  <a:lnTo>
                    <a:pt x="528" y="678"/>
                  </a:lnTo>
                  <a:lnTo>
                    <a:pt x="527" y="677"/>
                  </a:lnTo>
                  <a:lnTo>
                    <a:pt x="526" y="676"/>
                  </a:lnTo>
                  <a:lnTo>
                    <a:pt x="525" y="674"/>
                  </a:lnTo>
                  <a:lnTo>
                    <a:pt x="524" y="671"/>
                  </a:lnTo>
                  <a:lnTo>
                    <a:pt x="522" y="669"/>
                  </a:lnTo>
                  <a:lnTo>
                    <a:pt x="519" y="664"/>
                  </a:lnTo>
                  <a:lnTo>
                    <a:pt x="518" y="663"/>
                  </a:lnTo>
                  <a:lnTo>
                    <a:pt x="518" y="661"/>
                  </a:lnTo>
                  <a:lnTo>
                    <a:pt x="517" y="660"/>
                  </a:lnTo>
                  <a:lnTo>
                    <a:pt x="516" y="659"/>
                  </a:lnTo>
                  <a:lnTo>
                    <a:pt x="514" y="656"/>
                  </a:lnTo>
                  <a:lnTo>
                    <a:pt x="511" y="652"/>
                  </a:lnTo>
                  <a:lnTo>
                    <a:pt x="511" y="653"/>
                  </a:lnTo>
                  <a:lnTo>
                    <a:pt x="509" y="653"/>
                  </a:lnTo>
                  <a:lnTo>
                    <a:pt x="505" y="656"/>
                  </a:lnTo>
                  <a:lnTo>
                    <a:pt x="501" y="659"/>
                  </a:lnTo>
                  <a:lnTo>
                    <a:pt x="499" y="659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4" y="653"/>
                  </a:lnTo>
                  <a:lnTo>
                    <a:pt x="491" y="649"/>
                  </a:lnTo>
                  <a:lnTo>
                    <a:pt x="490" y="648"/>
                  </a:lnTo>
                  <a:lnTo>
                    <a:pt x="489" y="645"/>
                  </a:lnTo>
                  <a:lnTo>
                    <a:pt x="487" y="642"/>
                  </a:lnTo>
                  <a:lnTo>
                    <a:pt x="486" y="642"/>
                  </a:lnTo>
                  <a:lnTo>
                    <a:pt x="484" y="637"/>
                  </a:lnTo>
                  <a:lnTo>
                    <a:pt x="483" y="636"/>
                  </a:lnTo>
                  <a:lnTo>
                    <a:pt x="483" y="635"/>
                  </a:lnTo>
                  <a:lnTo>
                    <a:pt x="482" y="634"/>
                  </a:lnTo>
                  <a:lnTo>
                    <a:pt x="480" y="631"/>
                  </a:lnTo>
                  <a:lnTo>
                    <a:pt x="479" y="631"/>
                  </a:lnTo>
                  <a:lnTo>
                    <a:pt x="476" y="626"/>
                  </a:lnTo>
                  <a:lnTo>
                    <a:pt x="475" y="624"/>
                  </a:lnTo>
                  <a:lnTo>
                    <a:pt x="469" y="613"/>
                  </a:lnTo>
                  <a:lnTo>
                    <a:pt x="468" y="612"/>
                  </a:lnTo>
                  <a:lnTo>
                    <a:pt x="465" y="609"/>
                  </a:lnTo>
                  <a:lnTo>
                    <a:pt x="464" y="607"/>
                  </a:lnTo>
                  <a:lnTo>
                    <a:pt x="464" y="606"/>
                  </a:lnTo>
                  <a:lnTo>
                    <a:pt x="463" y="604"/>
                  </a:lnTo>
                  <a:lnTo>
                    <a:pt x="462" y="602"/>
                  </a:lnTo>
                  <a:lnTo>
                    <a:pt x="461" y="601"/>
                  </a:lnTo>
                  <a:lnTo>
                    <a:pt x="460" y="599"/>
                  </a:lnTo>
                  <a:lnTo>
                    <a:pt x="459" y="598"/>
                  </a:lnTo>
                  <a:lnTo>
                    <a:pt x="457" y="595"/>
                  </a:lnTo>
                  <a:lnTo>
                    <a:pt x="456" y="593"/>
                  </a:lnTo>
                  <a:lnTo>
                    <a:pt x="456" y="592"/>
                  </a:lnTo>
                  <a:lnTo>
                    <a:pt x="454" y="590"/>
                  </a:lnTo>
                  <a:lnTo>
                    <a:pt x="453" y="589"/>
                  </a:lnTo>
                  <a:lnTo>
                    <a:pt x="452" y="587"/>
                  </a:lnTo>
                  <a:lnTo>
                    <a:pt x="450" y="588"/>
                  </a:lnTo>
                  <a:lnTo>
                    <a:pt x="449" y="588"/>
                  </a:lnTo>
                  <a:lnTo>
                    <a:pt x="447" y="589"/>
                  </a:lnTo>
                  <a:lnTo>
                    <a:pt x="444" y="590"/>
                  </a:lnTo>
                  <a:lnTo>
                    <a:pt x="443" y="590"/>
                  </a:lnTo>
                  <a:lnTo>
                    <a:pt x="438" y="592"/>
                  </a:lnTo>
                  <a:lnTo>
                    <a:pt x="434" y="592"/>
                  </a:lnTo>
                  <a:lnTo>
                    <a:pt x="433" y="592"/>
                  </a:lnTo>
                  <a:lnTo>
                    <a:pt x="429" y="593"/>
                  </a:lnTo>
                  <a:lnTo>
                    <a:pt x="426" y="594"/>
                  </a:lnTo>
                  <a:lnTo>
                    <a:pt x="425" y="594"/>
                  </a:lnTo>
                  <a:lnTo>
                    <a:pt x="423" y="595"/>
                  </a:lnTo>
                  <a:lnTo>
                    <a:pt x="419" y="596"/>
                  </a:lnTo>
                  <a:lnTo>
                    <a:pt x="414" y="598"/>
                  </a:lnTo>
                  <a:lnTo>
                    <a:pt x="411" y="598"/>
                  </a:lnTo>
                  <a:lnTo>
                    <a:pt x="410" y="598"/>
                  </a:lnTo>
                  <a:lnTo>
                    <a:pt x="408" y="599"/>
                  </a:lnTo>
                  <a:lnTo>
                    <a:pt x="405" y="600"/>
                  </a:lnTo>
                  <a:lnTo>
                    <a:pt x="403" y="600"/>
                  </a:lnTo>
                  <a:lnTo>
                    <a:pt x="399" y="602"/>
                  </a:lnTo>
                  <a:lnTo>
                    <a:pt x="397" y="602"/>
                  </a:lnTo>
                  <a:lnTo>
                    <a:pt x="396" y="603"/>
                  </a:lnTo>
                  <a:lnTo>
                    <a:pt x="394" y="603"/>
                  </a:lnTo>
                  <a:lnTo>
                    <a:pt x="389" y="604"/>
                  </a:lnTo>
                  <a:lnTo>
                    <a:pt x="387" y="604"/>
                  </a:lnTo>
                  <a:lnTo>
                    <a:pt x="383" y="606"/>
                  </a:lnTo>
                  <a:lnTo>
                    <a:pt x="382" y="606"/>
                  </a:lnTo>
                  <a:lnTo>
                    <a:pt x="379" y="607"/>
                  </a:lnTo>
                  <a:lnTo>
                    <a:pt x="371" y="609"/>
                  </a:lnTo>
                  <a:lnTo>
                    <a:pt x="370" y="609"/>
                  </a:lnTo>
                  <a:lnTo>
                    <a:pt x="368" y="610"/>
                  </a:lnTo>
                  <a:lnTo>
                    <a:pt x="366" y="610"/>
                  </a:lnTo>
                  <a:lnTo>
                    <a:pt x="365" y="611"/>
                  </a:lnTo>
                  <a:lnTo>
                    <a:pt x="364" y="611"/>
                  </a:lnTo>
                  <a:lnTo>
                    <a:pt x="363" y="611"/>
                  </a:lnTo>
                  <a:lnTo>
                    <a:pt x="362" y="611"/>
                  </a:lnTo>
                  <a:lnTo>
                    <a:pt x="362" y="612"/>
                  </a:lnTo>
                  <a:lnTo>
                    <a:pt x="360" y="612"/>
                  </a:lnTo>
                  <a:lnTo>
                    <a:pt x="355" y="614"/>
                  </a:lnTo>
                  <a:lnTo>
                    <a:pt x="353" y="614"/>
                  </a:lnTo>
                  <a:lnTo>
                    <a:pt x="348" y="615"/>
                  </a:lnTo>
                  <a:lnTo>
                    <a:pt x="346" y="616"/>
                  </a:lnTo>
                  <a:lnTo>
                    <a:pt x="341" y="618"/>
                  </a:lnTo>
                  <a:lnTo>
                    <a:pt x="339" y="618"/>
                  </a:lnTo>
                  <a:lnTo>
                    <a:pt x="335" y="619"/>
                  </a:lnTo>
                  <a:lnTo>
                    <a:pt x="336" y="620"/>
                  </a:lnTo>
                  <a:lnTo>
                    <a:pt x="337" y="621"/>
                  </a:lnTo>
                  <a:lnTo>
                    <a:pt x="336" y="621"/>
                  </a:lnTo>
                  <a:lnTo>
                    <a:pt x="336" y="622"/>
                  </a:lnTo>
                  <a:lnTo>
                    <a:pt x="335" y="622"/>
                  </a:lnTo>
                  <a:lnTo>
                    <a:pt x="334" y="622"/>
                  </a:lnTo>
                  <a:lnTo>
                    <a:pt x="333" y="622"/>
                  </a:lnTo>
                  <a:lnTo>
                    <a:pt x="333" y="623"/>
                  </a:lnTo>
                  <a:lnTo>
                    <a:pt x="332" y="623"/>
                  </a:lnTo>
                  <a:lnTo>
                    <a:pt x="332" y="624"/>
                  </a:lnTo>
                  <a:lnTo>
                    <a:pt x="331" y="624"/>
                  </a:lnTo>
                  <a:lnTo>
                    <a:pt x="331" y="625"/>
                  </a:lnTo>
                  <a:lnTo>
                    <a:pt x="330" y="625"/>
                  </a:lnTo>
                  <a:lnTo>
                    <a:pt x="330" y="626"/>
                  </a:lnTo>
                  <a:lnTo>
                    <a:pt x="329" y="626"/>
                  </a:lnTo>
                  <a:lnTo>
                    <a:pt x="328" y="626"/>
                  </a:lnTo>
                  <a:lnTo>
                    <a:pt x="327" y="626"/>
                  </a:lnTo>
                  <a:lnTo>
                    <a:pt x="326" y="626"/>
                  </a:lnTo>
                  <a:lnTo>
                    <a:pt x="325" y="626"/>
                  </a:lnTo>
                  <a:lnTo>
                    <a:pt x="325" y="627"/>
                  </a:lnTo>
                  <a:lnTo>
                    <a:pt x="325" y="628"/>
                  </a:lnTo>
                  <a:lnTo>
                    <a:pt x="325" y="630"/>
                  </a:lnTo>
                  <a:lnTo>
                    <a:pt x="325" y="631"/>
                  </a:lnTo>
                  <a:lnTo>
                    <a:pt x="326" y="632"/>
                  </a:lnTo>
                  <a:lnTo>
                    <a:pt x="326" y="633"/>
                  </a:lnTo>
                  <a:lnTo>
                    <a:pt x="326" y="634"/>
                  </a:lnTo>
                  <a:lnTo>
                    <a:pt x="326" y="635"/>
                  </a:lnTo>
                  <a:lnTo>
                    <a:pt x="326" y="636"/>
                  </a:lnTo>
                  <a:lnTo>
                    <a:pt x="325" y="636"/>
                  </a:lnTo>
                  <a:lnTo>
                    <a:pt x="324" y="636"/>
                  </a:lnTo>
                  <a:lnTo>
                    <a:pt x="323" y="636"/>
                  </a:lnTo>
                  <a:lnTo>
                    <a:pt x="322" y="636"/>
                  </a:lnTo>
                  <a:lnTo>
                    <a:pt x="321" y="636"/>
                  </a:lnTo>
                  <a:lnTo>
                    <a:pt x="320" y="635"/>
                  </a:lnTo>
                  <a:lnTo>
                    <a:pt x="319" y="635"/>
                  </a:lnTo>
                  <a:lnTo>
                    <a:pt x="318" y="634"/>
                  </a:lnTo>
                  <a:lnTo>
                    <a:pt x="317" y="634"/>
                  </a:lnTo>
                  <a:lnTo>
                    <a:pt x="316" y="633"/>
                  </a:lnTo>
                  <a:lnTo>
                    <a:pt x="315" y="632"/>
                  </a:lnTo>
                  <a:lnTo>
                    <a:pt x="313" y="631"/>
                  </a:lnTo>
                  <a:lnTo>
                    <a:pt x="312" y="631"/>
                  </a:lnTo>
                  <a:lnTo>
                    <a:pt x="311" y="631"/>
                  </a:lnTo>
                  <a:lnTo>
                    <a:pt x="310" y="631"/>
                  </a:lnTo>
                  <a:lnTo>
                    <a:pt x="309" y="631"/>
                  </a:lnTo>
                  <a:lnTo>
                    <a:pt x="308" y="631"/>
                  </a:lnTo>
                  <a:lnTo>
                    <a:pt x="307" y="631"/>
                  </a:lnTo>
                  <a:lnTo>
                    <a:pt x="307" y="630"/>
                  </a:lnTo>
                  <a:lnTo>
                    <a:pt x="307" y="629"/>
                  </a:lnTo>
                  <a:lnTo>
                    <a:pt x="308" y="628"/>
                  </a:lnTo>
                  <a:lnTo>
                    <a:pt x="308" y="627"/>
                  </a:lnTo>
                  <a:lnTo>
                    <a:pt x="309" y="627"/>
                  </a:lnTo>
                  <a:lnTo>
                    <a:pt x="309" y="626"/>
                  </a:lnTo>
                  <a:lnTo>
                    <a:pt x="308" y="626"/>
                  </a:lnTo>
                  <a:lnTo>
                    <a:pt x="308" y="625"/>
                  </a:lnTo>
                  <a:lnTo>
                    <a:pt x="308" y="624"/>
                  </a:lnTo>
                  <a:lnTo>
                    <a:pt x="308" y="623"/>
                  </a:lnTo>
                  <a:lnTo>
                    <a:pt x="308" y="622"/>
                  </a:lnTo>
                  <a:lnTo>
                    <a:pt x="307" y="621"/>
                  </a:lnTo>
                  <a:lnTo>
                    <a:pt x="307" y="620"/>
                  </a:lnTo>
                  <a:lnTo>
                    <a:pt x="306" y="620"/>
                  </a:lnTo>
                  <a:lnTo>
                    <a:pt x="305" y="620"/>
                  </a:lnTo>
                  <a:lnTo>
                    <a:pt x="304" y="620"/>
                  </a:lnTo>
                  <a:lnTo>
                    <a:pt x="303" y="620"/>
                  </a:lnTo>
                  <a:lnTo>
                    <a:pt x="302" y="621"/>
                  </a:lnTo>
                  <a:lnTo>
                    <a:pt x="301" y="622"/>
                  </a:lnTo>
                  <a:lnTo>
                    <a:pt x="300" y="622"/>
                  </a:lnTo>
                  <a:lnTo>
                    <a:pt x="299" y="622"/>
                  </a:lnTo>
                  <a:lnTo>
                    <a:pt x="298" y="622"/>
                  </a:lnTo>
                  <a:lnTo>
                    <a:pt x="298" y="621"/>
                  </a:lnTo>
                  <a:lnTo>
                    <a:pt x="298" y="620"/>
                  </a:lnTo>
                  <a:lnTo>
                    <a:pt x="299" y="620"/>
                  </a:lnTo>
                  <a:lnTo>
                    <a:pt x="300" y="619"/>
                  </a:lnTo>
                  <a:lnTo>
                    <a:pt x="301" y="618"/>
                  </a:lnTo>
                  <a:lnTo>
                    <a:pt x="301" y="617"/>
                  </a:lnTo>
                  <a:lnTo>
                    <a:pt x="301" y="616"/>
                  </a:lnTo>
                  <a:lnTo>
                    <a:pt x="301" y="615"/>
                  </a:lnTo>
                  <a:lnTo>
                    <a:pt x="300" y="615"/>
                  </a:lnTo>
                  <a:lnTo>
                    <a:pt x="300" y="614"/>
                  </a:lnTo>
                  <a:lnTo>
                    <a:pt x="299" y="613"/>
                  </a:lnTo>
                  <a:lnTo>
                    <a:pt x="298" y="612"/>
                  </a:lnTo>
                  <a:lnTo>
                    <a:pt x="297" y="612"/>
                  </a:lnTo>
                  <a:lnTo>
                    <a:pt x="296" y="612"/>
                  </a:lnTo>
                  <a:lnTo>
                    <a:pt x="295" y="612"/>
                  </a:lnTo>
                  <a:lnTo>
                    <a:pt x="294" y="612"/>
                  </a:lnTo>
                  <a:lnTo>
                    <a:pt x="293" y="613"/>
                  </a:lnTo>
                  <a:lnTo>
                    <a:pt x="292" y="613"/>
                  </a:lnTo>
                  <a:lnTo>
                    <a:pt x="292" y="612"/>
                  </a:lnTo>
                  <a:lnTo>
                    <a:pt x="290" y="613"/>
                  </a:lnTo>
                  <a:lnTo>
                    <a:pt x="290" y="612"/>
                  </a:lnTo>
                  <a:lnTo>
                    <a:pt x="289" y="612"/>
                  </a:lnTo>
                  <a:lnTo>
                    <a:pt x="289" y="611"/>
                  </a:lnTo>
                  <a:lnTo>
                    <a:pt x="288" y="611"/>
                  </a:lnTo>
                  <a:lnTo>
                    <a:pt x="285" y="614"/>
                  </a:lnTo>
                  <a:lnTo>
                    <a:pt x="284" y="615"/>
                  </a:lnTo>
                  <a:lnTo>
                    <a:pt x="283" y="615"/>
                  </a:lnTo>
                  <a:lnTo>
                    <a:pt x="282" y="615"/>
                  </a:lnTo>
                  <a:lnTo>
                    <a:pt x="278" y="618"/>
                  </a:lnTo>
                  <a:lnTo>
                    <a:pt x="270" y="623"/>
                  </a:lnTo>
                  <a:lnTo>
                    <a:pt x="266" y="626"/>
                  </a:lnTo>
                  <a:lnTo>
                    <a:pt x="259" y="630"/>
                  </a:lnTo>
                  <a:lnTo>
                    <a:pt x="256" y="631"/>
                  </a:lnTo>
                  <a:lnTo>
                    <a:pt x="254" y="632"/>
                  </a:lnTo>
                  <a:lnTo>
                    <a:pt x="253" y="633"/>
                  </a:lnTo>
                  <a:lnTo>
                    <a:pt x="250" y="635"/>
                  </a:lnTo>
                  <a:lnTo>
                    <a:pt x="246" y="637"/>
                  </a:lnTo>
                  <a:lnTo>
                    <a:pt x="245" y="638"/>
                  </a:lnTo>
                  <a:lnTo>
                    <a:pt x="244" y="638"/>
                  </a:lnTo>
                  <a:lnTo>
                    <a:pt x="243" y="639"/>
                  </a:lnTo>
                  <a:lnTo>
                    <a:pt x="242" y="640"/>
                  </a:lnTo>
                  <a:lnTo>
                    <a:pt x="241" y="641"/>
                  </a:lnTo>
                  <a:lnTo>
                    <a:pt x="237" y="642"/>
                  </a:lnTo>
                  <a:lnTo>
                    <a:pt x="235" y="644"/>
                  </a:lnTo>
                  <a:lnTo>
                    <a:pt x="233" y="646"/>
                  </a:lnTo>
                  <a:lnTo>
                    <a:pt x="230" y="647"/>
                  </a:lnTo>
                  <a:lnTo>
                    <a:pt x="228" y="648"/>
                  </a:lnTo>
                  <a:lnTo>
                    <a:pt x="228" y="649"/>
                  </a:lnTo>
                  <a:lnTo>
                    <a:pt x="224" y="651"/>
                  </a:lnTo>
                  <a:lnTo>
                    <a:pt x="223" y="651"/>
                  </a:lnTo>
                  <a:lnTo>
                    <a:pt x="223" y="652"/>
                  </a:lnTo>
                  <a:lnTo>
                    <a:pt x="222" y="653"/>
                  </a:lnTo>
                  <a:lnTo>
                    <a:pt x="221" y="653"/>
                  </a:lnTo>
                  <a:lnTo>
                    <a:pt x="219" y="654"/>
                  </a:lnTo>
                  <a:lnTo>
                    <a:pt x="218" y="654"/>
                  </a:lnTo>
                  <a:lnTo>
                    <a:pt x="217" y="655"/>
                  </a:lnTo>
                  <a:lnTo>
                    <a:pt x="216" y="656"/>
                  </a:lnTo>
                  <a:lnTo>
                    <a:pt x="213" y="658"/>
                  </a:lnTo>
                  <a:lnTo>
                    <a:pt x="209" y="659"/>
                  </a:lnTo>
                  <a:lnTo>
                    <a:pt x="209" y="660"/>
                  </a:lnTo>
                  <a:lnTo>
                    <a:pt x="205" y="663"/>
                  </a:lnTo>
                  <a:lnTo>
                    <a:pt x="202" y="665"/>
                  </a:lnTo>
                  <a:lnTo>
                    <a:pt x="201" y="665"/>
                  </a:lnTo>
                  <a:lnTo>
                    <a:pt x="200" y="665"/>
                  </a:lnTo>
                  <a:lnTo>
                    <a:pt x="195" y="668"/>
                  </a:lnTo>
                  <a:lnTo>
                    <a:pt x="194" y="669"/>
                  </a:lnTo>
                  <a:lnTo>
                    <a:pt x="188" y="672"/>
                  </a:lnTo>
                  <a:lnTo>
                    <a:pt x="186" y="674"/>
                  </a:lnTo>
                  <a:lnTo>
                    <a:pt x="184" y="675"/>
                  </a:lnTo>
                  <a:lnTo>
                    <a:pt x="182" y="676"/>
                  </a:lnTo>
                  <a:lnTo>
                    <a:pt x="181" y="676"/>
                  </a:lnTo>
                  <a:lnTo>
                    <a:pt x="181" y="677"/>
                  </a:lnTo>
                  <a:lnTo>
                    <a:pt x="178" y="678"/>
                  </a:lnTo>
                  <a:lnTo>
                    <a:pt x="177" y="679"/>
                  </a:lnTo>
                  <a:lnTo>
                    <a:pt x="176" y="679"/>
                  </a:lnTo>
                  <a:lnTo>
                    <a:pt x="173" y="681"/>
                  </a:lnTo>
                  <a:lnTo>
                    <a:pt x="171" y="682"/>
                  </a:lnTo>
                  <a:lnTo>
                    <a:pt x="168" y="684"/>
                  </a:lnTo>
                  <a:lnTo>
                    <a:pt x="166" y="686"/>
                  </a:lnTo>
                  <a:lnTo>
                    <a:pt x="165" y="686"/>
                  </a:lnTo>
                  <a:lnTo>
                    <a:pt x="164" y="687"/>
                  </a:lnTo>
                  <a:lnTo>
                    <a:pt x="162" y="687"/>
                  </a:lnTo>
                  <a:lnTo>
                    <a:pt x="160" y="689"/>
                  </a:lnTo>
                  <a:lnTo>
                    <a:pt x="155" y="692"/>
                  </a:lnTo>
                  <a:lnTo>
                    <a:pt x="150" y="695"/>
                  </a:lnTo>
                  <a:lnTo>
                    <a:pt x="149" y="695"/>
                  </a:lnTo>
                  <a:lnTo>
                    <a:pt x="148" y="696"/>
                  </a:lnTo>
                  <a:lnTo>
                    <a:pt x="147" y="696"/>
                  </a:lnTo>
                  <a:lnTo>
                    <a:pt x="143" y="698"/>
                  </a:lnTo>
                  <a:lnTo>
                    <a:pt x="140" y="700"/>
                  </a:lnTo>
                  <a:lnTo>
                    <a:pt x="138" y="702"/>
                  </a:lnTo>
                  <a:lnTo>
                    <a:pt x="137" y="703"/>
                  </a:lnTo>
                  <a:lnTo>
                    <a:pt x="132" y="705"/>
                  </a:lnTo>
                  <a:lnTo>
                    <a:pt x="127" y="708"/>
                  </a:lnTo>
                  <a:lnTo>
                    <a:pt x="125" y="709"/>
                  </a:lnTo>
                  <a:lnTo>
                    <a:pt x="123" y="710"/>
                  </a:lnTo>
                  <a:lnTo>
                    <a:pt x="119" y="713"/>
                  </a:lnTo>
                  <a:lnTo>
                    <a:pt x="116" y="714"/>
                  </a:lnTo>
                  <a:lnTo>
                    <a:pt x="115" y="714"/>
                  </a:lnTo>
                  <a:lnTo>
                    <a:pt x="114" y="712"/>
                  </a:lnTo>
                  <a:lnTo>
                    <a:pt x="113" y="709"/>
                  </a:lnTo>
                  <a:lnTo>
                    <a:pt x="112" y="708"/>
                  </a:lnTo>
                  <a:lnTo>
                    <a:pt x="110" y="706"/>
                  </a:lnTo>
                  <a:lnTo>
                    <a:pt x="106" y="699"/>
                  </a:lnTo>
                  <a:lnTo>
                    <a:pt x="104" y="695"/>
                  </a:lnTo>
                  <a:lnTo>
                    <a:pt x="103" y="693"/>
                  </a:lnTo>
                  <a:lnTo>
                    <a:pt x="102" y="694"/>
                  </a:lnTo>
                  <a:lnTo>
                    <a:pt x="101" y="694"/>
                  </a:lnTo>
                  <a:lnTo>
                    <a:pt x="97" y="697"/>
                  </a:lnTo>
                  <a:lnTo>
                    <a:pt x="93" y="699"/>
                  </a:lnTo>
                  <a:lnTo>
                    <a:pt x="89" y="701"/>
                  </a:lnTo>
                  <a:lnTo>
                    <a:pt x="87" y="703"/>
                  </a:lnTo>
                  <a:lnTo>
                    <a:pt x="85" y="704"/>
                  </a:lnTo>
                  <a:lnTo>
                    <a:pt x="84" y="704"/>
                  </a:lnTo>
                  <a:lnTo>
                    <a:pt x="84" y="705"/>
                  </a:lnTo>
                  <a:lnTo>
                    <a:pt x="79" y="707"/>
                  </a:lnTo>
                  <a:lnTo>
                    <a:pt x="79" y="706"/>
                  </a:lnTo>
                  <a:lnTo>
                    <a:pt x="77" y="703"/>
                  </a:lnTo>
                  <a:lnTo>
                    <a:pt x="76" y="701"/>
                  </a:lnTo>
                  <a:lnTo>
                    <a:pt x="75" y="700"/>
                  </a:lnTo>
                  <a:lnTo>
                    <a:pt x="73" y="697"/>
                  </a:lnTo>
                  <a:lnTo>
                    <a:pt x="73" y="696"/>
                  </a:lnTo>
                  <a:lnTo>
                    <a:pt x="72" y="696"/>
                  </a:lnTo>
                  <a:lnTo>
                    <a:pt x="72" y="695"/>
                  </a:lnTo>
                  <a:lnTo>
                    <a:pt x="71" y="693"/>
                  </a:lnTo>
                  <a:lnTo>
                    <a:pt x="69" y="689"/>
                  </a:lnTo>
                  <a:lnTo>
                    <a:pt x="68" y="688"/>
                  </a:lnTo>
                  <a:lnTo>
                    <a:pt x="67" y="687"/>
                  </a:lnTo>
                  <a:lnTo>
                    <a:pt x="65" y="683"/>
                  </a:lnTo>
                  <a:lnTo>
                    <a:pt x="64" y="681"/>
                  </a:lnTo>
                  <a:lnTo>
                    <a:pt x="62" y="679"/>
                  </a:lnTo>
                  <a:lnTo>
                    <a:pt x="62" y="678"/>
                  </a:lnTo>
                  <a:lnTo>
                    <a:pt x="61" y="677"/>
                  </a:lnTo>
                  <a:lnTo>
                    <a:pt x="60" y="676"/>
                  </a:lnTo>
                  <a:lnTo>
                    <a:pt x="59" y="675"/>
                  </a:lnTo>
                  <a:lnTo>
                    <a:pt x="59" y="674"/>
                  </a:lnTo>
                  <a:lnTo>
                    <a:pt x="58" y="673"/>
                  </a:lnTo>
                  <a:lnTo>
                    <a:pt x="58" y="672"/>
                  </a:lnTo>
                  <a:lnTo>
                    <a:pt x="58" y="671"/>
                  </a:lnTo>
                  <a:lnTo>
                    <a:pt x="57" y="671"/>
                  </a:lnTo>
                  <a:lnTo>
                    <a:pt x="57" y="670"/>
                  </a:lnTo>
                  <a:lnTo>
                    <a:pt x="54" y="667"/>
                  </a:lnTo>
                  <a:lnTo>
                    <a:pt x="53" y="665"/>
                  </a:lnTo>
                  <a:lnTo>
                    <a:pt x="52" y="665"/>
                  </a:lnTo>
                  <a:lnTo>
                    <a:pt x="51" y="663"/>
                  </a:lnTo>
                  <a:lnTo>
                    <a:pt x="51" y="662"/>
                  </a:lnTo>
                  <a:lnTo>
                    <a:pt x="51" y="661"/>
                  </a:lnTo>
                  <a:lnTo>
                    <a:pt x="51" y="660"/>
                  </a:lnTo>
                  <a:lnTo>
                    <a:pt x="50" y="659"/>
                  </a:lnTo>
                  <a:lnTo>
                    <a:pt x="49" y="659"/>
                  </a:lnTo>
                  <a:lnTo>
                    <a:pt x="49" y="658"/>
                  </a:lnTo>
                  <a:lnTo>
                    <a:pt x="48" y="657"/>
                  </a:lnTo>
                  <a:lnTo>
                    <a:pt x="46" y="654"/>
                  </a:lnTo>
                  <a:lnTo>
                    <a:pt x="44" y="652"/>
                  </a:lnTo>
                  <a:lnTo>
                    <a:pt x="44" y="650"/>
                  </a:lnTo>
                  <a:lnTo>
                    <a:pt x="43" y="648"/>
                  </a:lnTo>
                  <a:lnTo>
                    <a:pt x="41" y="647"/>
                  </a:lnTo>
                  <a:lnTo>
                    <a:pt x="40" y="645"/>
                  </a:lnTo>
                  <a:lnTo>
                    <a:pt x="39" y="644"/>
                  </a:lnTo>
                  <a:lnTo>
                    <a:pt x="39" y="643"/>
                  </a:lnTo>
                  <a:lnTo>
                    <a:pt x="39" y="642"/>
                  </a:lnTo>
                  <a:lnTo>
                    <a:pt x="38" y="642"/>
                  </a:lnTo>
                  <a:lnTo>
                    <a:pt x="38" y="641"/>
                  </a:lnTo>
                  <a:lnTo>
                    <a:pt x="37" y="640"/>
                  </a:lnTo>
                  <a:lnTo>
                    <a:pt x="36" y="638"/>
                  </a:lnTo>
                  <a:lnTo>
                    <a:pt x="34" y="635"/>
                  </a:lnTo>
                  <a:lnTo>
                    <a:pt x="31" y="631"/>
                  </a:lnTo>
                  <a:lnTo>
                    <a:pt x="31" y="630"/>
                  </a:lnTo>
                  <a:lnTo>
                    <a:pt x="30" y="627"/>
                  </a:lnTo>
                  <a:lnTo>
                    <a:pt x="29" y="627"/>
                  </a:lnTo>
                  <a:lnTo>
                    <a:pt x="28" y="625"/>
                  </a:lnTo>
                  <a:lnTo>
                    <a:pt x="27" y="624"/>
                  </a:lnTo>
                  <a:lnTo>
                    <a:pt x="26" y="622"/>
                  </a:lnTo>
                  <a:lnTo>
                    <a:pt x="25" y="621"/>
                  </a:lnTo>
                  <a:lnTo>
                    <a:pt x="24" y="619"/>
                  </a:lnTo>
                  <a:lnTo>
                    <a:pt x="23" y="616"/>
                  </a:lnTo>
                  <a:lnTo>
                    <a:pt x="22" y="615"/>
                  </a:lnTo>
                  <a:lnTo>
                    <a:pt x="20" y="613"/>
                  </a:lnTo>
                  <a:lnTo>
                    <a:pt x="19" y="612"/>
                  </a:lnTo>
                  <a:lnTo>
                    <a:pt x="16" y="606"/>
                  </a:lnTo>
                  <a:lnTo>
                    <a:pt x="16" y="605"/>
                  </a:lnTo>
                  <a:lnTo>
                    <a:pt x="14" y="604"/>
                  </a:lnTo>
                  <a:lnTo>
                    <a:pt x="14" y="602"/>
                  </a:lnTo>
                  <a:lnTo>
                    <a:pt x="13" y="602"/>
                  </a:lnTo>
                  <a:lnTo>
                    <a:pt x="13" y="601"/>
                  </a:lnTo>
                  <a:lnTo>
                    <a:pt x="12" y="600"/>
                  </a:lnTo>
                  <a:lnTo>
                    <a:pt x="12" y="599"/>
                  </a:lnTo>
                  <a:lnTo>
                    <a:pt x="11" y="599"/>
                  </a:lnTo>
                  <a:lnTo>
                    <a:pt x="10" y="598"/>
                  </a:lnTo>
                  <a:lnTo>
                    <a:pt x="13" y="596"/>
                  </a:lnTo>
                  <a:lnTo>
                    <a:pt x="14" y="595"/>
                  </a:lnTo>
                  <a:lnTo>
                    <a:pt x="15" y="595"/>
                  </a:lnTo>
                  <a:lnTo>
                    <a:pt x="16" y="594"/>
                  </a:lnTo>
                  <a:lnTo>
                    <a:pt x="17" y="593"/>
                  </a:lnTo>
                  <a:lnTo>
                    <a:pt x="19" y="592"/>
                  </a:lnTo>
                  <a:lnTo>
                    <a:pt x="20" y="592"/>
                  </a:lnTo>
                  <a:lnTo>
                    <a:pt x="21" y="591"/>
                  </a:lnTo>
                  <a:lnTo>
                    <a:pt x="22" y="591"/>
                  </a:lnTo>
                  <a:lnTo>
                    <a:pt x="24" y="589"/>
                  </a:lnTo>
                  <a:lnTo>
                    <a:pt x="25" y="588"/>
                  </a:lnTo>
                  <a:lnTo>
                    <a:pt x="27" y="587"/>
                  </a:lnTo>
                  <a:lnTo>
                    <a:pt x="28" y="587"/>
                  </a:lnTo>
                  <a:lnTo>
                    <a:pt x="29" y="587"/>
                  </a:lnTo>
                  <a:lnTo>
                    <a:pt x="32" y="584"/>
                  </a:lnTo>
                  <a:lnTo>
                    <a:pt x="33" y="584"/>
                  </a:lnTo>
                  <a:lnTo>
                    <a:pt x="33" y="583"/>
                  </a:lnTo>
                  <a:lnTo>
                    <a:pt x="33" y="582"/>
                  </a:lnTo>
                  <a:lnTo>
                    <a:pt x="33" y="580"/>
                  </a:lnTo>
                  <a:lnTo>
                    <a:pt x="33" y="579"/>
                  </a:lnTo>
                  <a:lnTo>
                    <a:pt x="33" y="574"/>
                  </a:lnTo>
                  <a:lnTo>
                    <a:pt x="33" y="573"/>
                  </a:lnTo>
                  <a:lnTo>
                    <a:pt x="33" y="571"/>
                  </a:lnTo>
                  <a:lnTo>
                    <a:pt x="33" y="566"/>
                  </a:lnTo>
                  <a:lnTo>
                    <a:pt x="33" y="565"/>
                  </a:lnTo>
                  <a:lnTo>
                    <a:pt x="33" y="564"/>
                  </a:lnTo>
                  <a:lnTo>
                    <a:pt x="33" y="561"/>
                  </a:lnTo>
                  <a:lnTo>
                    <a:pt x="33" y="559"/>
                  </a:lnTo>
                  <a:lnTo>
                    <a:pt x="33" y="558"/>
                  </a:lnTo>
                  <a:lnTo>
                    <a:pt x="33" y="557"/>
                  </a:lnTo>
                  <a:lnTo>
                    <a:pt x="33" y="554"/>
                  </a:lnTo>
                  <a:lnTo>
                    <a:pt x="33" y="553"/>
                  </a:lnTo>
                  <a:lnTo>
                    <a:pt x="33" y="552"/>
                  </a:lnTo>
                  <a:lnTo>
                    <a:pt x="32" y="547"/>
                  </a:lnTo>
                  <a:lnTo>
                    <a:pt x="32" y="543"/>
                  </a:lnTo>
                  <a:lnTo>
                    <a:pt x="32" y="541"/>
                  </a:lnTo>
                  <a:lnTo>
                    <a:pt x="32" y="539"/>
                  </a:lnTo>
                  <a:lnTo>
                    <a:pt x="32" y="537"/>
                  </a:lnTo>
                  <a:lnTo>
                    <a:pt x="32" y="536"/>
                  </a:lnTo>
                  <a:lnTo>
                    <a:pt x="32" y="534"/>
                  </a:lnTo>
                  <a:lnTo>
                    <a:pt x="32" y="531"/>
                  </a:lnTo>
                  <a:lnTo>
                    <a:pt x="32" y="530"/>
                  </a:lnTo>
                  <a:lnTo>
                    <a:pt x="32" y="529"/>
                  </a:lnTo>
                  <a:lnTo>
                    <a:pt x="32" y="528"/>
                  </a:lnTo>
                  <a:lnTo>
                    <a:pt x="32" y="526"/>
                  </a:lnTo>
                  <a:lnTo>
                    <a:pt x="32" y="521"/>
                  </a:lnTo>
                  <a:lnTo>
                    <a:pt x="32" y="519"/>
                  </a:lnTo>
                  <a:lnTo>
                    <a:pt x="32" y="515"/>
                  </a:lnTo>
                  <a:lnTo>
                    <a:pt x="32" y="514"/>
                  </a:lnTo>
                  <a:lnTo>
                    <a:pt x="32" y="513"/>
                  </a:lnTo>
                  <a:lnTo>
                    <a:pt x="32" y="509"/>
                  </a:lnTo>
                  <a:lnTo>
                    <a:pt x="31" y="509"/>
                  </a:lnTo>
                  <a:lnTo>
                    <a:pt x="30" y="510"/>
                  </a:lnTo>
                  <a:lnTo>
                    <a:pt x="28" y="510"/>
                  </a:lnTo>
                  <a:lnTo>
                    <a:pt x="26" y="510"/>
                  </a:lnTo>
                  <a:lnTo>
                    <a:pt x="24" y="509"/>
                  </a:lnTo>
                  <a:lnTo>
                    <a:pt x="23" y="509"/>
                  </a:lnTo>
                  <a:lnTo>
                    <a:pt x="22" y="509"/>
                  </a:lnTo>
                  <a:lnTo>
                    <a:pt x="21" y="509"/>
                  </a:lnTo>
                  <a:lnTo>
                    <a:pt x="20" y="509"/>
                  </a:lnTo>
                  <a:lnTo>
                    <a:pt x="19" y="509"/>
                  </a:lnTo>
                  <a:lnTo>
                    <a:pt x="17" y="509"/>
                  </a:lnTo>
                  <a:lnTo>
                    <a:pt x="11" y="509"/>
                  </a:lnTo>
                  <a:lnTo>
                    <a:pt x="10" y="509"/>
                  </a:lnTo>
                  <a:lnTo>
                    <a:pt x="3" y="509"/>
                  </a:lnTo>
                  <a:lnTo>
                    <a:pt x="2" y="509"/>
                  </a:lnTo>
                  <a:lnTo>
                    <a:pt x="2" y="505"/>
                  </a:lnTo>
                  <a:lnTo>
                    <a:pt x="2" y="504"/>
                  </a:lnTo>
                  <a:lnTo>
                    <a:pt x="2" y="498"/>
                  </a:lnTo>
                  <a:lnTo>
                    <a:pt x="2" y="496"/>
                  </a:lnTo>
                  <a:lnTo>
                    <a:pt x="2" y="495"/>
                  </a:lnTo>
                  <a:lnTo>
                    <a:pt x="2" y="494"/>
                  </a:lnTo>
                  <a:lnTo>
                    <a:pt x="2" y="493"/>
                  </a:lnTo>
                  <a:lnTo>
                    <a:pt x="2" y="492"/>
                  </a:lnTo>
                  <a:lnTo>
                    <a:pt x="2" y="490"/>
                  </a:lnTo>
                  <a:lnTo>
                    <a:pt x="2" y="487"/>
                  </a:lnTo>
                  <a:lnTo>
                    <a:pt x="2" y="482"/>
                  </a:lnTo>
                  <a:lnTo>
                    <a:pt x="2" y="479"/>
                  </a:lnTo>
                  <a:lnTo>
                    <a:pt x="2" y="477"/>
                  </a:lnTo>
                  <a:lnTo>
                    <a:pt x="2" y="476"/>
                  </a:lnTo>
                  <a:lnTo>
                    <a:pt x="2" y="474"/>
                  </a:lnTo>
                  <a:lnTo>
                    <a:pt x="2" y="472"/>
                  </a:lnTo>
                  <a:lnTo>
                    <a:pt x="2" y="471"/>
                  </a:lnTo>
                  <a:lnTo>
                    <a:pt x="1" y="466"/>
                  </a:lnTo>
                  <a:lnTo>
                    <a:pt x="1" y="465"/>
                  </a:lnTo>
                  <a:lnTo>
                    <a:pt x="1" y="463"/>
                  </a:lnTo>
                  <a:lnTo>
                    <a:pt x="1" y="461"/>
                  </a:lnTo>
                  <a:lnTo>
                    <a:pt x="1" y="456"/>
                  </a:lnTo>
                  <a:lnTo>
                    <a:pt x="1" y="453"/>
                  </a:lnTo>
                  <a:lnTo>
                    <a:pt x="1" y="447"/>
                  </a:lnTo>
                  <a:lnTo>
                    <a:pt x="1" y="443"/>
                  </a:lnTo>
                  <a:lnTo>
                    <a:pt x="1" y="441"/>
                  </a:lnTo>
                  <a:lnTo>
                    <a:pt x="1" y="436"/>
                  </a:lnTo>
                  <a:lnTo>
                    <a:pt x="1" y="434"/>
                  </a:lnTo>
                  <a:lnTo>
                    <a:pt x="1" y="429"/>
                  </a:lnTo>
                  <a:lnTo>
                    <a:pt x="1" y="428"/>
                  </a:lnTo>
                  <a:lnTo>
                    <a:pt x="1" y="425"/>
                  </a:lnTo>
                  <a:lnTo>
                    <a:pt x="1" y="424"/>
                  </a:lnTo>
                  <a:lnTo>
                    <a:pt x="1" y="421"/>
                  </a:lnTo>
                  <a:lnTo>
                    <a:pt x="1" y="420"/>
                  </a:lnTo>
                  <a:lnTo>
                    <a:pt x="1" y="417"/>
                  </a:lnTo>
                  <a:lnTo>
                    <a:pt x="1" y="416"/>
                  </a:lnTo>
                  <a:lnTo>
                    <a:pt x="1" y="408"/>
                  </a:lnTo>
                  <a:lnTo>
                    <a:pt x="1" y="406"/>
                  </a:lnTo>
                  <a:lnTo>
                    <a:pt x="1" y="404"/>
                  </a:lnTo>
                  <a:lnTo>
                    <a:pt x="1" y="402"/>
                  </a:lnTo>
                  <a:lnTo>
                    <a:pt x="1" y="401"/>
                  </a:lnTo>
                  <a:lnTo>
                    <a:pt x="1" y="400"/>
                  </a:lnTo>
                  <a:lnTo>
                    <a:pt x="0" y="396"/>
                  </a:lnTo>
                  <a:lnTo>
                    <a:pt x="1" y="395"/>
                  </a:lnTo>
                  <a:lnTo>
                    <a:pt x="0" y="393"/>
                  </a:lnTo>
                  <a:lnTo>
                    <a:pt x="0" y="391"/>
                  </a:lnTo>
                  <a:lnTo>
                    <a:pt x="0" y="388"/>
                  </a:lnTo>
                  <a:lnTo>
                    <a:pt x="0" y="387"/>
                  </a:lnTo>
                  <a:lnTo>
                    <a:pt x="0" y="385"/>
                  </a:lnTo>
                  <a:lnTo>
                    <a:pt x="0" y="384"/>
                  </a:lnTo>
                  <a:lnTo>
                    <a:pt x="0" y="383"/>
                  </a:lnTo>
                  <a:lnTo>
                    <a:pt x="0" y="382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3"/>
                  </a:lnTo>
                  <a:lnTo>
                    <a:pt x="0" y="372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63"/>
                  </a:lnTo>
                  <a:lnTo>
                    <a:pt x="0" y="361"/>
                  </a:lnTo>
                  <a:lnTo>
                    <a:pt x="0" y="360"/>
                  </a:lnTo>
                  <a:lnTo>
                    <a:pt x="0" y="358"/>
                  </a:lnTo>
                  <a:lnTo>
                    <a:pt x="2" y="358"/>
                  </a:lnTo>
                  <a:lnTo>
                    <a:pt x="10" y="358"/>
                  </a:lnTo>
                  <a:lnTo>
                    <a:pt x="13" y="358"/>
                  </a:lnTo>
                  <a:lnTo>
                    <a:pt x="16" y="358"/>
                  </a:lnTo>
                  <a:lnTo>
                    <a:pt x="17" y="358"/>
                  </a:lnTo>
                  <a:lnTo>
                    <a:pt x="19" y="358"/>
                  </a:lnTo>
                  <a:lnTo>
                    <a:pt x="22" y="358"/>
                  </a:lnTo>
                  <a:lnTo>
                    <a:pt x="23" y="358"/>
                  </a:lnTo>
                  <a:lnTo>
                    <a:pt x="25" y="358"/>
                  </a:lnTo>
                  <a:lnTo>
                    <a:pt x="28" y="358"/>
                  </a:lnTo>
                  <a:lnTo>
                    <a:pt x="29" y="358"/>
                  </a:lnTo>
                  <a:lnTo>
                    <a:pt x="30" y="358"/>
                  </a:lnTo>
                  <a:lnTo>
                    <a:pt x="34" y="358"/>
                  </a:lnTo>
                  <a:lnTo>
                    <a:pt x="40" y="358"/>
                  </a:lnTo>
                  <a:lnTo>
                    <a:pt x="41" y="358"/>
                  </a:lnTo>
                  <a:lnTo>
                    <a:pt x="42" y="358"/>
                  </a:lnTo>
                  <a:lnTo>
                    <a:pt x="44" y="358"/>
                  </a:lnTo>
                  <a:lnTo>
                    <a:pt x="44" y="357"/>
                  </a:lnTo>
                  <a:lnTo>
                    <a:pt x="44" y="356"/>
                  </a:lnTo>
                  <a:lnTo>
                    <a:pt x="44" y="352"/>
                  </a:lnTo>
                  <a:lnTo>
                    <a:pt x="44" y="350"/>
                  </a:lnTo>
                  <a:lnTo>
                    <a:pt x="44" y="349"/>
                  </a:lnTo>
                  <a:lnTo>
                    <a:pt x="44" y="348"/>
                  </a:lnTo>
                  <a:lnTo>
                    <a:pt x="44" y="347"/>
                  </a:lnTo>
                  <a:lnTo>
                    <a:pt x="44" y="345"/>
                  </a:lnTo>
                  <a:lnTo>
                    <a:pt x="44" y="342"/>
                  </a:lnTo>
                  <a:lnTo>
                    <a:pt x="44" y="341"/>
                  </a:lnTo>
                  <a:lnTo>
                    <a:pt x="44" y="340"/>
                  </a:lnTo>
                  <a:lnTo>
                    <a:pt x="44" y="338"/>
                  </a:lnTo>
                  <a:lnTo>
                    <a:pt x="46" y="338"/>
                  </a:lnTo>
                  <a:lnTo>
                    <a:pt x="48" y="338"/>
                  </a:lnTo>
                  <a:lnTo>
                    <a:pt x="59" y="338"/>
                  </a:lnTo>
                  <a:lnTo>
                    <a:pt x="64" y="338"/>
                  </a:lnTo>
                  <a:lnTo>
                    <a:pt x="66" y="338"/>
                  </a:lnTo>
                  <a:lnTo>
                    <a:pt x="69" y="338"/>
                  </a:lnTo>
                  <a:lnTo>
                    <a:pt x="73" y="338"/>
                  </a:lnTo>
                  <a:lnTo>
                    <a:pt x="75" y="338"/>
                  </a:lnTo>
                  <a:lnTo>
                    <a:pt x="77" y="338"/>
                  </a:lnTo>
                  <a:lnTo>
                    <a:pt x="79" y="338"/>
                  </a:lnTo>
                  <a:lnTo>
                    <a:pt x="80" y="338"/>
                  </a:lnTo>
                  <a:lnTo>
                    <a:pt x="83" y="338"/>
                  </a:lnTo>
                  <a:lnTo>
                    <a:pt x="84" y="338"/>
                  </a:lnTo>
                  <a:lnTo>
                    <a:pt x="90" y="338"/>
                  </a:lnTo>
                  <a:lnTo>
                    <a:pt x="93" y="338"/>
                  </a:lnTo>
                  <a:lnTo>
                    <a:pt x="97" y="338"/>
                  </a:lnTo>
                  <a:lnTo>
                    <a:pt x="98" y="338"/>
                  </a:lnTo>
                  <a:lnTo>
                    <a:pt x="99" y="338"/>
                  </a:lnTo>
                  <a:lnTo>
                    <a:pt x="100" y="338"/>
                  </a:lnTo>
                  <a:lnTo>
                    <a:pt x="103" y="338"/>
                  </a:lnTo>
                  <a:lnTo>
                    <a:pt x="105" y="338"/>
                  </a:lnTo>
                  <a:lnTo>
                    <a:pt x="106" y="338"/>
                  </a:lnTo>
                  <a:lnTo>
                    <a:pt x="110" y="338"/>
                  </a:lnTo>
                  <a:lnTo>
                    <a:pt x="111" y="338"/>
                  </a:lnTo>
                  <a:lnTo>
                    <a:pt x="113" y="338"/>
                  </a:lnTo>
                  <a:lnTo>
                    <a:pt x="114" y="338"/>
                  </a:lnTo>
                  <a:lnTo>
                    <a:pt x="119" y="338"/>
                  </a:lnTo>
                  <a:lnTo>
                    <a:pt x="121" y="338"/>
                  </a:lnTo>
                  <a:lnTo>
                    <a:pt x="122" y="338"/>
                  </a:lnTo>
                  <a:lnTo>
                    <a:pt x="123" y="338"/>
                  </a:lnTo>
                  <a:lnTo>
                    <a:pt x="125" y="338"/>
                  </a:lnTo>
                  <a:lnTo>
                    <a:pt x="127" y="338"/>
                  </a:lnTo>
                  <a:lnTo>
                    <a:pt x="130" y="338"/>
                  </a:lnTo>
                  <a:lnTo>
                    <a:pt x="133" y="338"/>
                  </a:lnTo>
                  <a:lnTo>
                    <a:pt x="134" y="338"/>
                  </a:lnTo>
                  <a:lnTo>
                    <a:pt x="138" y="338"/>
                  </a:lnTo>
                  <a:lnTo>
                    <a:pt x="140" y="338"/>
                  </a:lnTo>
                  <a:lnTo>
                    <a:pt x="147" y="338"/>
                  </a:lnTo>
                  <a:lnTo>
                    <a:pt x="152" y="338"/>
                  </a:lnTo>
                  <a:lnTo>
                    <a:pt x="153" y="338"/>
                  </a:lnTo>
                  <a:lnTo>
                    <a:pt x="155" y="338"/>
                  </a:lnTo>
                  <a:lnTo>
                    <a:pt x="156" y="338"/>
                  </a:lnTo>
                  <a:lnTo>
                    <a:pt x="161" y="338"/>
                  </a:lnTo>
                  <a:lnTo>
                    <a:pt x="165" y="338"/>
                  </a:lnTo>
                  <a:lnTo>
                    <a:pt x="168" y="338"/>
                  </a:lnTo>
                  <a:lnTo>
                    <a:pt x="171" y="338"/>
                  </a:lnTo>
                  <a:lnTo>
                    <a:pt x="172" y="338"/>
                  </a:lnTo>
                  <a:lnTo>
                    <a:pt x="174" y="338"/>
                  </a:lnTo>
                  <a:lnTo>
                    <a:pt x="175" y="338"/>
                  </a:lnTo>
                  <a:lnTo>
                    <a:pt x="176" y="338"/>
                  </a:lnTo>
                  <a:lnTo>
                    <a:pt x="177" y="338"/>
                  </a:lnTo>
                  <a:lnTo>
                    <a:pt x="180" y="338"/>
                  </a:lnTo>
                  <a:lnTo>
                    <a:pt x="182" y="338"/>
                  </a:lnTo>
                  <a:lnTo>
                    <a:pt x="183" y="338"/>
                  </a:lnTo>
                  <a:lnTo>
                    <a:pt x="186" y="338"/>
                  </a:lnTo>
                  <a:lnTo>
                    <a:pt x="188" y="338"/>
                  </a:lnTo>
                  <a:lnTo>
                    <a:pt x="190" y="338"/>
                  </a:lnTo>
                  <a:lnTo>
                    <a:pt x="191" y="338"/>
                  </a:lnTo>
                  <a:lnTo>
                    <a:pt x="193" y="338"/>
                  </a:lnTo>
                  <a:lnTo>
                    <a:pt x="195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464175" y="2378075"/>
              <a:ext cx="674687" cy="481013"/>
            </a:xfrm>
            <a:custGeom>
              <a:avLst/>
              <a:gdLst>
                <a:gd name="T0" fmla="*/ 2147483647 w 461"/>
                <a:gd name="T1" fmla="*/ 2147483647 h 338"/>
                <a:gd name="T2" fmla="*/ 2147483647 w 461"/>
                <a:gd name="T3" fmla="*/ 2147483647 h 338"/>
                <a:gd name="T4" fmla="*/ 2147483647 w 461"/>
                <a:gd name="T5" fmla="*/ 2147483647 h 338"/>
                <a:gd name="T6" fmla="*/ 2147483647 w 461"/>
                <a:gd name="T7" fmla="*/ 2147483647 h 338"/>
                <a:gd name="T8" fmla="*/ 0 w 461"/>
                <a:gd name="T9" fmla="*/ 2147483647 h 338"/>
                <a:gd name="T10" fmla="*/ 2147483647 w 461"/>
                <a:gd name="T11" fmla="*/ 2147483647 h 338"/>
                <a:gd name="T12" fmla="*/ 2147483647 w 461"/>
                <a:gd name="T13" fmla="*/ 2147483647 h 338"/>
                <a:gd name="T14" fmla="*/ 2147483647 w 461"/>
                <a:gd name="T15" fmla="*/ 2147483647 h 338"/>
                <a:gd name="T16" fmla="*/ 2147483647 w 461"/>
                <a:gd name="T17" fmla="*/ 2147483647 h 338"/>
                <a:gd name="T18" fmla="*/ 2147483647 w 461"/>
                <a:gd name="T19" fmla="*/ 2147483647 h 338"/>
                <a:gd name="T20" fmla="*/ 2147483647 w 461"/>
                <a:gd name="T21" fmla="*/ 2147483647 h 338"/>
                <a:gd name="T22" fmla="*/ 2147483647 w 461"/>
                <a:gd name="T23" fmla="*/ 2147483647 h 338"/>
                <a:gd name="T24" fmla="*/ 2147483647 w 461"/>
                <a:gd name="T25" fmla="*/ 2147483647 h 338"/>
                <a:gd name="T26" fmla="*/ 2147483647 w 461"/>
                <a:gd name="T27" fmla="*/ 2147483647 h 338"/>
                <a:gd name="T28" fmla="*/ 2147483647 w 461"/>
                <a:gd name="T29" fmla="*/ 2147483647 h 338"/>
                <a:gd name="T30" fmla="*/ 2147483647 w 461"/>
                <a:gd name="T31" fmla="*/ 2147483647 h 338"/>
                <a:gd name="T32" fmla="*/ 2147483647 w 461"/>
                <a:gd name="T33" fmla="*/ 2147483647 h 338"/>
                <a:gd name="T34" fmla="*/ 2147483647 w 461"/>
                <a:gd name="T35" fmla="*/ 2147483647 h 338"/>
                <a:gd name="T36" fmla="*/ 2147483647 w 461"/>
                <a:gd name="T37" fmla="*/ 2147483647 h 338"/>
                <a:gd name="T38" fmla="*/ 2147483647 w 461"/>
                <a:gd name="T39" fmla="*/ 2147483647 h 338"/>
                <a:gd name="T40" fmla="*/ 2147483647 w 461"/>
                <a:gd name="T41" fmla="*/ 2147483647 h 338"/>
                <a:gd name="T42" fmla="*/ 2147483647 w 461"/>
                <a:gd name="T43" fmla="*/ 2147483647 h 338"/>
                <a:gd name="T44" fmla="*/ 2147483647 w 461"/>
                <a:gd name="T45" fmla="*/ 2147483647 h 338"/>
                <a:gd name="T46" fmla="*/ 2147483647 w 461"/>
                <a:gd name="T47" fmla="*/ 2147483647 h 338"/>
                <a:gd name="T48" fmla="*/ 2147483647 w 461"/>
                <a:gd name="T49" fmla="*/ 2147483647 h 338"/>
                <a:gd name="T50" fmla="*/ 2147483647 w 461"/>
                <a:gd name="T51" fmla="*/ 2147483647 h 338"/>
                <a:gd name="T52" fmla="*/ 2147483647 w 461"/>
                <a:gd name="T53" fmla="*/ 2147483647 h 338"/>
                <a:gd name="T54" fmla="*/ 2147483647 w 461"/>
                <a:gd name="T55" fmla="*/ 2147483647 h 338"/>
                <a:gd name="T56" fmla="*/ 2147483647 w 461"/>
                <a:gd name="T57" fmla="*/ 2147483647 h 338"/>
                <a:gd name="T58" fmla="*/ 2147483647 w 461"/>
                <a:gd name="T59" fmla="*/ 2147483647 h 338"/>
                <a:gd name="T60" fmla="*/ 2147483647 w 461"/>
                <a:gd name="T61" fmla="*/ 2147483647 h 338"/>
                <a:gd name="T62" fmla="*/ 2147483647 w 461"/>
                <a:gd name="T63" fmla="*/ 2147483647 h 338"/>
                <a:gd name="T64" fmla="*/ 2147483647 w 461"/>
                <a:gd name="T65" fmla="*/ 2147483647 h 338"/>
                <a:gd name="T66" fmla="*/ 2147483647 w 461"/>
                <a:gd name="T67" fmla="*/ 2147483647 h 338"/>
                <a:gd name="T68" fmla="*/ 2147483647 w 461"/>
                <a:gd name="T69" fmla="*/ 2147483647 h 338"/>
                <a:gd name="T70" fmla="*/ 2147483647 w 461"/>
                <a:gd name="T71" fmla="*/ 2147483647 h 338"/>
                <a:gd name="T72" fmla="*/ 2147483647 w 461"/>
                <a:gd name="T73" fmla="*/ 2147483647 h 338"/>
                <a:gd name="T74" fmla="*/ 2147483647 w 461"/>
                <a:gd name="T75" fmla="*/ 2147483647 h 338"/>
                <a:gd name="T76" fmla="*/ 2147483647 w 461"/>
                <a:gd name="T77" fmla="*/ 2147483647 h 338"/>
                <a:gd name="T78" fmla="*/ 2147483647 w 461"/>
                <a:gd name="T79" fmla="*/ 2147483647 h 338"/>
                <a:gd name="T80" fmla="*/ 2147483647 w 461"/>
                <a:gd name="T81" fmla="*/ 2147483647 h 338"/>
                <a:gd name="T82" fmla="*/ 2147483647 w 461"/>
                <a:gd name="T83" fmla="*/ 2147483647 h 338"/>
                <a:gd name="T84" fmla="*/ 2147483647 w 461"/>
                <a:gd name="T85" fmla="*/ 2147483647 h 338"/>
                <a:gd name="T86" fmla="*/ 2147483647 w 461"/>
                <a:gd name="T87" fmla="*/ 2147483647 h 338"/>
                <a:gd name="T88" fmla="*/ 2147483647 w 461"/>
                <a:gd name="T89" fmla="*/ 2147483647 h 338"/>
                <a:gd name="T90" fmla="*/ 2147483647 w 461"/>
                <a:gd name="T91" fmla="*/ 2147483647 h 338"/>
                <a:gd name="T92" fmla="*/ 2147483647 w 461"/>
                <a:gd name="T93" fmla="*/ 2147483647 h 338"/>
                <a:gd name="T94" fmla="*/ 2147483647 w 461"/>
                <a:gd name="T95" fmla="*/ 2147483647 h 338"/>
                <a:gd name="T96" fmla="*/ 2147483647 w 461"/>
                <a:gd name="T97" fmla="*/ 2147483647 h 338"/>
                <a:gd name="T98" fmla="*/ 2147483647 w 461"/>
                <a:gd name="T99" fmla="*/ 2147483647 h 338"/>
                <a:gd name="T100" fmla="*/ 2147483647 w 461"/>
                <a:gd name="T101" fmla="*/ 2147483647 h 338"/>
                <a:gd name="T102" fmla="*/ 2147483647 w 461"/>
                <a:gd name="T103" fmla="*/ 2147483647 h 338"/>
                <a:gd name="T104" fmla="*/ 2147483647 w 461"/>
                <a:gd name="T105" fmla="*/ 2147483647 h 338"/>
                <a:gd name="T106" fmla="*/ 2147483647 w 461"/>
                <a:gd name="T107" fmla="*/ 2147483647 h 338"/>
                <a:gd name="T108" fmla="*/ 2147483647 w 461"/>
                <a:gd name="T109" fmla="*/ 2147483647 h 338"/>
                <a:gd name="T110" fmla="*/ 2147483647 w 461"/>
                <a:gd name="T111" fmla="*/ 2147483647 h 338"/>
                <a:gd name="T112" fmla="*/ 2147483647 w 461"/>
                <a:gd name="T113" fmla="*/ 2147483647 h 338"/>
                <a:gd name="T114" fmla="*/ 2147483647 w 461"/>
                <a:gd name="T115" fmla="*/ 2147483647 h 338"/>
                <a:gd name="T116" fmla="*/ 2147483647 w 461"/>
                <a:gd name="T117" fmla="*/ 2147483647 h 338"/>
                <a:gd name="T118" fmla="*/ 2147483647 w 461"/>
                <a:gd name="T119" fmla="*/ 2147483647 h 3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1"/>
                <a:gd name="T181" fmla="*/ 0 h 338"/>
                <a:gd name="T182" fmla="*/ 461 w 461"/>
                <a:gd name="T183" fmla="*/ 338 h 3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1" h="338">
                  <a:moveTo>
                    <a:pt x="1" y="338"/>
                  </a:moveTo>
                  <a:lnTo>
                    <a:pt x="1" y="336"/>
                  </a:lnTo>
                  <a:lnTo>
                    <a:pt x="1" y="333"/>
                  </a:lnTo>
                  <a:lnTo>
                    <a:pt x="1" y="332"/>
                  </a:lnTo>
                  <a:lnTo>
                    <a:pt x="1" y="331"/>
                  </a:lnTo>
                  <a:lnTo>
                    <a:pt x="1" y="329"/>
                  </a:lnTo>
                  <a:lnTo>
                    <a:pt x="1" y="327"/>
                  </a:lnTo>
                  <a:lnTo>
                    <a:pt x="1" y="326"/>
                  </a:lnTo>
                  <a:lnTo>
                    <a:pt x="1" y="324"/>
                  </a:lnTo>
                  <a:lnTo>
                    <a:pt x="1" y="323"/>
                  </a:lnTo>
                  <a:lnTo>
                    <a:pt x="1" y="322"/>
                  </a:lnTo>
                  <a:lnTo>
                    <a:pt x="1" y="321"/>
                  </a:lnTo>
                  <a:lnTo>
                    <a:pt x="1" y="320"/>
                  </a:lnTo>
                  <a:lnTo>
                    <a:pt x="1" y="319"/>
                  </a:lnTo>
                  <a:lnTo>
                    <a:pt x="1" y="318"/>
                  </a:lnTo>
                  <a:lnTo>
                    <a:pt x="1" y="316"/>
                  </a:lnTo>
                  <a:lnTo>
                    <a:pt x="1" y="315"/>
                  </a:lnTo>
                  <a:lnTo>
                    <a:pt x="1" y="314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1" y="310"/>
                  </a:lnTo>
                  <a:lnTo>
                    <a:pt x="1" y="308"/>
                  </a:lnTo>
                  <a:lnTo>
                    <a:pt x="1" y="305"/>
                  </a:lnTo>
                  <a:lnTo>
                    <a:pt x="1" y="304"/>
                  </a:lnTo>
                  <a:lnTo>
                    <a:pt x="1" y="303"/>
                  </a:lnTo>
                  <a:lnTo>
                    <a:pt x="1" y="302"/>
                  </a:lnTo>
                  <a:lnTo>
                    <a:pt x="1" y="301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0"/>
                  </a:lnTo>
                  <a:lnTo>
                    <a:pt x="1" y="289"/>
                  </a:lnTo>
                  <a:lnTo>
                    <a:pt x="1" y="288"/>
                  </a:lnTo>
                  <a:lnTo>
                    <a:pt x="1" y="286"/>
                  </a:lnTo>
                  <a:lnTo>
                    <a:pt x="1" y="283"/>
                  </a:lnTo>
                  <a:lnTo>
                    <a:pt x="1" y="282"/>
                  </a:lnTo>
                  <a:lnTo>
                    <a:pt x="1" y="280"/>
                  </a:lnTo>
                  <a:lnTo>
                    <a:pt x="1" y="279"/>
                  </a:lnTo>
                  <a:lnTo>
                    <a:pt x="1" y="277"/>
                  </a:lnTo>
                  <a:lnTo>
                    <a:pt x="1" y="273"/>
                  </a:lnTo>
                  <a:lnTo>
                    <a:pt x="1" y="272"/>
                  </a:lnTo>
                  <a:lnTo>
                    <a:pt x="1" y="271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1" y="266"/>
                  </a:lnTo>
                  <a:lnTo>
                    <a:pt x="1" y="261"/>
                  </a:lnTo>
                  <a:lnTo>
                    <a:pt x="1" y="260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1" y="256"/>
                  </a:lnTo>
                  <a:lnTo>
                    <a:pt x="1" y="255"/>
                  </a:lnTo>
                  <a:lnTo>
                    <a:pt x="1" y="254"/>
                  </a:lnTo>
                  <a:lnTo>
                    <a:pt x="1" y="253"/>
                  </a:lnTo>
                  <a:lnTo>
                    <a:pt x="1" y="252"/>
                  </a:lnTo>
                  <a:lnTo>
                    <a:pt x="1" y="251"/>
                  </a:lnTo>
                  <a:lnTo>
                    <a:pt x="1" y="250"/>
                  </a:lnTo>
                  <a:lnTo>
                    <a:pt x="1" y="249"/>
                  </a:lnTo>
                  <a:lnTo>
                    <a:pt x="1" y="245"/>
                  </a:lnTo>
                  <a:lnTo>
                    <a:pt x="1" y="243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8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0" y="223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09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4" y="188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2" y="188"/>
                  </a:lnTo>
                  <a:lnTo>
                    <a:pt x="13" y="188"/>
                  </a:lnTo>
                  <a:lnTo>
                    <a:pt x="16" y="188"/>
                  </a:lnTo>
                  <a:lnTo>
                    <a:pt x="20" y="188"/>
                  </a:lnTo>
                  <a:lnTo>
                    <a:pt x="22" y="188"/>
                  </a:lnTo>
                  <a:lnTo>
                    <a:pt x="25" y="188"/>
                  </a:lnTo>
                  <a:lnTo>
                    <a:pt x="26" y="188"/>
                  </a:lnTo>
                  <a:lnTo>
                    <a:pt x="27" y="188"/>
                  </a:lnTo>
                  <a:lnTo>
                    <a:pt x="29" y="188"/>
                  </a:lnTo>
                  <a:lnTo>
                    <a:pt x="30" y="188"/>
                  </a:lnTo>
                  <a:lnTo>
                    <a:pt x="32" y="188"/>
                  </a:lnTo>
                  <a:lnTo>
                    <a:pt x="33" y="188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41" y="188"/>
                  </a:lnTo>
                  <a:lnTo>
                    <a:pt x="42" y="188"/>
                  </a:lnTo>
                  <a:lnTo>
                    <a:pt x="43" y="188"/>
                  </a:lnTo>
                  <a:lnTo>
                    <a:pt x="44" y="188"/>
                  </a:lnTo>
                  <a:lnTo>
                    <a:pt x="45" y="188"/>
                  </a:lnTo>
                  <a:lnTo>
                    <a:pt x="46" y="188"/>
                  </a:lnTo>
                  <a:lnTo>
                    <a:pt x="47" y="188"/>
                  </a:lnTo>
                  <a:lnTo>
                    <a:pt x="49" y="188"/>
                  </a:lnTo>
                  <a:lnTo>
                    <a:pt x="50" y="188"/>
                  </a:lnTo>
                  <a:lnTo>
                    <a:pt x="55" y="188"/>
                  </a:lnTo>
                  <a:lnTo>
                    <a:pt x="58" y="188"/>
                  </a:lnTo>
                  <a:lnTo>
                    <a:pt x="60" y="188"/>
                  </a:lnTo>
                  <a:lnTo>
                    <a:pt x="61" y="188"/>
                  </a:lnTo>
                  <a:lnTo>
                    <a:pt x="64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9" y="188"/>
                  </a:lnTo>
                  <a:lnTo>
                    <a:pt x="70" y="188"/>
                  </a:lnTo>
                  <a:lnTo>
                    <a:pt x="71" y="188"/>
                  </a:lnTo>
                  <a:lnTo>
                    <a:pt x="79" y="188"/>
                  </a:lnTo>
                  <a:lnTo>
                    <a:pt x="80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7" y="187"/>
                  </a:lnTo>
                  <a:lnTo>
                    <a:pt x="89" y="187"/>
                  </a:lnTo>
                  <a:lnTo>
                    <a:pt x="90" y="187"/>
                  </a:lnTo>
                  <a:lnTo>
                    <a:pt x="91" y="187"/>
                  </a:lnTo>
                  <a:lnTo>
                    <a:pt x="92" y="187"/>
                  </a:lnTo>
                  <a:lnTo>
                    <a:pt x="94" y="187"/>
                  </a:lnTo>
                  <a:lnTo>
                    <a:pt x="96" y="187"/>
                  </a:lnTo>
                  <a:lnTo>
                    <a:pt x="100" y="187"/>
                  </a:lnTo>
                  <a:lnTo>
                    <a:pt x="101" y="187"/>
                  </a:lnTo>
                  <a:lnTo>
                    <a:pt x="104" y="187"/>
                  </a:lnTo>
                  <a:lnTo>
                    <a:pt x="105" y="187"/>
                  </a:lnTo>
                  <a:lnTo>
                    <a:pt x="106" y="187"/>
                  </a:lnTo>
                  <a:lnTo>
                    <a:pt x="111" y="187"/>
                  </a:lnTo>
                  <a:lnTo>
                    <a:pt x="113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7" y="187"/>
                  </a:lnTo>
                  <a:lnTo>
                    <a:pt x="119" y="187"/>
                  </a:lnTo>
                  <a:lnTo>
                    <a:pt x="121" y="187"/>
                  </a:lnTo>
                  <a:lnTo>
                    <a:pt x="124" y="186"/>
                  </a:lnTo>
                  <a:lnTo>
                    <a:pt x="127" y="186"/>
                  </a:lnTo>
                  <a:lnTo>
                    <a:pt x="128" y="186"/>
                  </a:lnTo>
                  <a:lnTo>
                    <a:pt x="128" y="184"/>
                  </a:lnTo>
                  <a:lnTo>
                    <a:pt x="128" y="181"/>
                  </a:lnTo>
                  <a:lnTo>
                    <a:pt x="128" y="180"/>
                  </a:lnTo>
                  <a:lnTo>
                    <a:pt x="128" y="177"/>
                  </a:lnTo>
                  <a:lnTo>
                    <a:pt x="128" y="173"/>
                  </a:lnTo>
                  <a:lnTo>
                    <a:pt x="128" y="172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5"/>
                  </a:lnTo>
                  <a:lnTo>
                    <a:pt x="127" y="164"/>
                  </a:lnTo>
                  <a:lnTo>
                    <a:pt x="127" y="163"/>
                  </a:lnTo>
                  <a:lnTo>
                    <a:pt x="127" y="160"/>
                  </a:lnTo>
                  <a:lnTo>
                    <a:pt x="127" y="159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7" y="154"/>
                  </a:lnTo>
                  <a:lnTo>
                    <a:pt x="127" y="151"/>
                  </a:lnTo>
                  <a:lnTo>
                    <a:pt x="127" y="149"/>
                  </a:lnTo>
                  <a:lnTo>
                    <a:pt x="127" y="148"/>
                  </a:lnTo>
                  <a:lnTo>
                    <a:pt x="127" y="144"/>
                  </a:lnTo>
                  <a:lnTo>
                    <a:pt x="127" y="141"/>
                  </a:lnTo>
                  <a:lnTo>
                    <a:pt x="127" y="139"/>
                  </a:lnTo>
                  <a:lnTo>
                    <a:pt x="127" y="138"/>
                  </a:lnTo>
                  <a:lnTo>
                    <a:pt x="127" y="134"/>
                  </a:lnTo>
                  <a:lnTo>
                    <a:pt x="127" y="133"/>
                  </a:lnTo>
                  <a:lnTo>
                    <a:pt x="127" y="130"/>
                  </a:lnTo>
                  <a:lnTo>
                    <a:pt x="127" y="125"/>
                  </a:lnTo>
                  <a:lnTo>
                    <a:pt x="127" y="124"/>
                  </a:lnTo>
                  <a:lnTo>
                    <a:pt x="127" y="120"/>
                  </a:lnTo>
                  <a:lnTo>
                    <a:pt x="127" y="118"/>
                  </a:lnTo>
                  <a:lnTo>
                    <a:pt x="127" y="115"/>
                  </a:lnTo>
                  <a:lnTo>
                    <a:pt x="126" y="111"/>
                  </a:lnTo>
                  <a:lnTo>
                    <a:pt x="126" y="110"/>
                  </a:lnTo>
                  <a:lnTo>
                    <a:pt x="126" y="108"/>
                  </a:lnTo>
                  <a:lnTo>
                    <a:pt x="126" y="105"/>
                  </a:lnTo>
                  <a:lnTo>
                    <a:pt x="126" y="102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7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6" y="88"/>
                  </a:lnTo>
                  <a:lnTo>
                    <a:pt x="126" y="83"/>
                  </a:lnTo>
                  <a:lnTo>
                    <a:pt x="126" y="82"/>
                  </a:lnTo>
                  <a:lnTo>
                    <a:pt x="126" y="78"/>
                  </a:lnTo>
                  <a:lnTo>
                    <a:pt x="126" y="77"/>
                  </a:lnTo>
                  <a:lnTo>
                    <a:pt x="126" y="76"/>
                  </a:lnTo>
                  <a:lnTo>
                    <a:pt x="126" y="72"/>
                  </a:lnTo>
                  <a:lnTo>
                    <a:pt x="126" y="71"/>
                  </a:lnTo>
                  <a:lnTo>
                    <a:pt x="126" y="70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59"/>
                  </a:lnTo>
                  <a:lnTo>
                    <a:pt x="125" y="57"/>
                  </a:lnTo>
                  <a:lnTo>
                    <a:pt x="125" y="55"/>
                  </a:lnTo>
                  <a:lnTo>
                    <a:pt x="125" y="53"/>
                  </a:lnTo>
                  <a:lnTo>
                    <a:pt x="125" y="50"/>
                  </a:lnTo>
                  <a:lnTo>
                    <a:pt x="125" y="44"/>
                  </a:lnTo>
                  <a:lnTo>
                    <a:pt x="125" y="40"/>
                  </a:lnTo>
                  <a:lnTo>
                    <a:pt x="125" y="38"/>
                  </a:lnTo>
                  <a:lnTo>
                    <a:pt x="125" y="33"/>
                  </a:lnTo>
                  <a:lnTo>
                    <a:pt x="125" y="31"/>
                  </a:lnTo>
                  <a:lnTo>
                    <a:pt x="125" y="30"/>
                  </a:lnTo>
                  <a:lnTo>
                    <a:pt x="125" y="28"/>
                  </a:lnTo>
                  <a:lnTo>
                    <a:pt x="125" y="27"/>
                  </a:lnTo>
                  <a:lnTo>
                    <a:pt x="125" y="24"/>
                  </a:lnTo>
                  <a:lnTo>
                    <a:pt x="125" y="22"/>
                  </a:lnTo>
                  <a:lnTo>
                    <a:pt x="125" y="21"/>
                  </a:lnTo>
                  <a:lnTo>
                    <a:pt x="125" y="20"/>
                  </a:lnTo>
                  <a:lnTo>
                    <a:pt x="126" y="21"/>
                  </a:lnTo>
                  <a:lnTo>
                    <a:pt x="128" y="22"/>
                  </a:lnTo>
                  <a:lnTo>
                    <a:pt x="129" y="22"/>
                  </a:lnTo>
                  <a:lnTo>
                    <a:pt x="130" y="22"/>
                  </a:lnTo>
                  <a:lnTo>
                    <a:pt x="131" y="22"/>
                  </a:lnTo>
                  <a:lnTo>
                    <a:pt x="131" y="23"/>
                  </a:lnTo>
                  <a:lnTo>
                    <a:pt x="132" y="23"/>
                  </a:lnTo>
                  <a:lnTo>
                    <a:pt x="132" y="24"/>
                  </a:lnTo>
                  <a:lnTo>
                    <a:pt x="133" y="25"/>
                  </a:lnTo>
                  <a:lnTo>
                    <a:pt x="133" y="26"/>
                  </a:lnTo>
                  <a:lnTo>
                    <a:pt x="134" y="26"/>
                  </a:lnTo>
                  <a:lnTo>
                    <a:pt x="134" y="27"/>
                  </a:lnTo>
                  <a:lnTo>
                    <a:pt x="135" y="27"/>
                  </a:lnTo>
                  <a:lnTo>
                    <a:pt x="135" y="28"/>
                  </a:lnTo>
                  <a:lnTo>
                    <a:pt x="135" y="29"/>
                  </a:lnTo>
                  <a:lnTo>
                    <a:pt x="135" y="30"/>
                  </a:lnTo>
                  <a:lnTo>
                    <a:pt x="135" y="31"/>
                  </a:lnTo>
                  <a:lnTo>
                    <a:pt x="135" y="32"/>
                  </a:lnTo>
                  <a:lnTo>
                    <a:pt x="135" y="33"/>
                  </a:lnTo>
                  <a:lnTo>
                    <a:pt x="135" y="34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6"/>
                  </a:lnTo>
                  <a:lnTo>
                    <a:pt x="134" y="37"/>
                  </a:lnTo>
                  <a:lnTo>
                    <a:pt x="134" y="38"/>
                  </a:lnTo>
                  <a:lnTo>
                    <a:pt x="133" y="39"/>
                  </a:lnTo>
                  <a:lnTo>
                    <a:pt x="134" y="39"/>
                  </a:lnTo>
                  <a:lnTo>
                    <a:pt x="133" y="39"/>
                  </a:lnTo>
                  <a:lnTo>
                    <a:pt x="133" y="40"/>
                  </a:lnTo>
                  <a:lnTo>
                    <a:pt x="133" y="41"/>
                  </a:lnTo>
                  <a:lnTo>
                    <a:pt x="132" y="41"/>
                  </a:lnTo>
                  <a:lnTo>
                    <a:pt x="132" y="42"/>
                  </a:lnTo>
                  <a:lnTo>
                    <a:pt x="132" y="43"/>
                  </a:lnTo>
                  <a:lnTo>
                    <a:pt x="132" y="44"/>
                  </a:lnTo>
                  <a:lnTo>
                    <a:pt x="132" y="45"/>
                  </a:lnTo>
                  <a:lnTo>
                    <a:pt x="132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48"/>
                  </a:lnTo>
                  <a:lnTo>
                    <a:pt x="134" y="49"/>
                  </a:lnTo>
                  <a:lnTo>
                    <a:pt x="135" y="49"/>
                  </a:lnTo>
                  <a:lnTo>
                    <a:pt x="136" y="50"/>
                  </a:lnTo>
                  <a:lnTo>
                    <a:pt x="137" y="51"/>
                  </a:lnTo>
                  <a:lnTo>
                    <a:pt x="138" y="51"/>
                  </a:lnTo>
                  <a:lnTo>
                    <a:pt x="139" y="52"/>
                  </a:lnTo>
                  <a:lnTo>
                    <a:pt x="140" y="52"/>
                  </a:lnTo>
                  <a:lnTo>
                    <a:pt x="141" y="52"/>
                  </a:lnTo>
                  <a:lnTo>
                    <a:pt x="142" y="52"/>
                  </a:lnTo>
                  <a:lnTo>
                    <a:pt x="143" y="53"/>
                  </a:lnTo>
                  <a:lnTo>
                    <a:pt x="144" y="53"/>
                  </a:lnTo>
                  <a:lnTo>
                    <a:pt x="145" y="52"/>
                  </a:lnTo>
                  <a:lnTo>
                    <a:pt x="146" y="52"/>
                  </a:lnTo>
                  <a:lnTo>
                    <a:pt x="146" y="53"/>
                  </a:lnTo>
                  <a:lnTo>
                    <a:pt x="147" y="53"/>
                  </a:lnTo>
                  <a:lnTo>
                    <a:pt x="149" y="53"/>
                  </a:lnTo>
                  <a:lnTo>
                    <a:pt x="150" y="53"/>
                  </a:lnTo>
                  <a:lnTo>
                    <a:pt x="151" y="52"/>
                  </a:lnTo>
                  <a:lnTo>
                    <a:pt x="152" y="52"/>
                  </a:lnTo>
                  <a:lnTo>
                    <a:pt x="153" y="52"/>
                  </a:lnTo>
                  <a:lnTo>
                    <a:pt x="153" y="53"/>
                  </a:lnTo>
                  <a:lnTo>
                    <a:pt x="154" y="52"/>
                  </a:lnTo>
                  <a:lnTo>
                    <a:pt x="155" y="52"/>
                  </a:lnTo>
                  <a:lnTo>
                    <a:pt x="156" y="52"/>
                  </a:lnTo>
                  <a:lnTo>
                    <a:pt x="157" y="52"/>
                  </a:lnTo>
                  <a:lnTo>
                    <a:pt x="158" y="52"/>
                  </a:lnTo>
                  <a:lnTo>
                    <a:pt x="159" y="52"/>
                  </a:lnTo>
                  <a:lnTo>
                    <a:pt x="159" y="51"/>
                  </a:lnTo>
                  <a:lnTo>
                    <a:pt x="161" y="50"/>
                  </a:lnTo>
                  <a:lnTo>
                    <a:pt x="162" y="49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4" y="47"/>
                  </a:lnTo>
                  <a:lnTo>
                    <a:pt x="164" y="46"/>
                  </a:lnTo>
                  <a:lnTo>
                    <a:pt x="164" y="45"/>
                  </a:lnTo>
                  <a:lnTo>
                    <a:pt x="165" y="45"/>
                  </a:lnTo>
                  <a:lnTo>
                    <a:pt x="165" y="44"/>
                  </a:lnTo>
                  <a:lnTo>
                    <a:pt x="166" y="44"/>
                  </a:lnTo>
                  <a:lnTo>
                    <a:pt x="166" y="43"/>
                  </a:lnTo>
                  <a:lnTo>
                    <a:pt x="166" y="42"/>
                  </a:lnTo>
                  <a:lnTo>
                    <a:pt x="166" y="41"/>
                  </a:lnTo>
                  <a:lnTo>
                    <a:pt x="166" y="40"/>
                  </a:lnTo>
                  <a:lnTo>
                    <a:pt x="167" y="40"/>
                  </a:lnTo>
                  <a:lnTo>
                    <a:pt x="167" y="39"/>
                  </a:lnTo>
                  <a:lnTo>
                    <a:pt x="167" y="38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9" y="33"/>
                  </a:lnTo>
                  <a:lnTo>
                    <a:pt x="169" y="31"/>
                  </a:lnTo>
                  <a:lnTo>
                    <a:pt x="169" y="30"/>
                  </a:lnTo>
                  <a:lnTo>
                    <a:pt x="170" y="30"/>
                  </a:lnTo>
                  <a:lnTo>
                    <a:pt x="170" y="29"/>
                  </a:lnTo>
                  <a:lnTo>
                    <a:pt x="171" y="29"/>
                  </a:lnTo>
                  <a:lnTo>
                    <a:pt x="172" y="29"/>
                  </a:lnTo>
                  <a:lnTo>
                    <a:pt x="173" y="30"/>
                  </a:lnTo>
                  <a:lnTo>
                    <a:pt x="173" y="31"/>
                  </a:lnTo>
                  <a:lnTo>
                    <a:pt x="173" y="32"/>
                  </a:lnTo>
                  <a:lnTo>
                    <a:pt x="173" y="33"/>
                  </a:lnTo>
                  <a:lnTo>
                    <a:pt x="172" y="33"/>
                  </a:lnTo>
                  <a:lnTo>
                    <a:pt x="172" y="34"/>
                  </a:lnTo>
                  <a:lnTo>
                    <a:pt x="171" y="35"/>
                  </a:lnTo>
                  <a:lnTo>
                    <a:pt x="170" y="37"/>
                  </a:lnTo>
                  <a:lnTo>
                    <a:pt x="170" y="38"/>
                  </a:lnTo>
                  <a:lnTo>
                    <a:pt x="170" y="39"/>
                  </a:lnTo>
                  <a:lnTo>
                    <a:pt x="171" y="39"/>
                  </a:lnTo>
                  <a:lnTo>
                    <a:pt x="172" y="39"/>
                  </a:lnTo>
                  <a:lnTo>
                    <a:pt x="173" y="38"/>
                  </a:lnTo>
                  <a:lnTo>
                    <a:pt x="174" y="37"/>
                  </a:lnTo>
                  <a:lnTo>
                    <a:pt x="174" y="36"/>
                  </a:lnTo>
                  <a:lnTo>
                    <a:pt x="175" y="36"/>
                  </a:lnTo>
                  <a:lnTo>
                    <a:pt x="175" y="35"/>
                  </a:lnTo>
                  <a:lnTo>
                    <a:pt x="176" y="35"/>
                  </a:lnTo>
                  <a:lnTo>
                    <a:pt x="176" y="34"/>
                  </a:lnTo>
                  <a:lnTo>
                    <a:pt x="177" y="33"/>
                  </a:lnTo>
                  <a:lnTo>
                    <a:pt x="177" y="32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7" y="29"/>
                  </a:lnTo>
                  <a:lnTo>
                    <a:pt x="176" y="28"/>
                  </a:lnTo>
                  <a:lnTo>
                    <a:pt x="177" y="27"/>
                  </a:lnTo>
                  <a:lnTo>
                    <a:pt x="177" y="28"/>
                  </a:lnTo>
                  <a:lnTo>
                    <a:pt x="178" y="28"/>
                  </a:lnTo>
                  <a:lnTo>
                    <a:pt x="179" y="29"/>
                  </a:lnTo>
                  <a:lnTo>
                    <a:pt x="180" y="30"/>
                  </a:lnTo>
                  <a:lnTo>
                    <a:pt x="180" y="31"/>
                  </a:lnTo>
                  <a:lnTo>
                    <a:pt x="181" y="32"/>
                  </a:lnTo>
                  <a:lnTo>
                    <a:pt x="182" y="33"/>
                  </a:lnTo>
                  <a:lnTo>
                    <a:pt x="183" y="33"/>
                  </a:lnTo>
                  <a:lnTo>
                    <a:pt x="183" y="34"/>
                  </a:lnTo>
                  <a:lnTo>
                    <a:pt x="184" y="35"/>
                  </a:lnTo>
                  <a:lnTo>
                    <a:pt x="185" y="35"/>
                  </a:lnTo>
                  <a:lnTo>
                    <a:pt x="186" y="36"/>
                  </a:lnTo>
                  <a:lnTo>
                    <a:pt x="187" y="36"/>
                  </a:lnTo>
                  <a:lnTo>
                    <a:pt x="187" y="37"/>
                  </a:lnTo>
                  <a:lnTo>
                    <a:pt x="188" y="37"/>
                  </a:lnTo>
                  <a:lnTo>
                    <a:pt x="189" y="37"/>
                  </a:lnTo>
                  <a:lnTo>
                    <a:pt x="190" y="37"/>
                  </a:lnTo>
                  <a:lnTo>
                    <a:pt x="191" y="37"/>
                  </a:lnTo>
                  <a:lnTo>
                    <a:pt x="192" y="36"/>
                  </a:lnTo>
                  <a:lnTo>
                    <a:pt x="193" y="36"/>
                  </a:lnTo>
                  <a:lnTo>
                    <a:pt x="193" y="35"/>
                  </a:lnTo>
                  <a:lnTo>
                    <a:pt x="193" y="34"/>
                  </a:lnTo>
                  <a:lnTo>
                    <a:pt x="194" y="33"/>
                  </a:lnTo>
                  <a:lnTo>
                    <a:pt x="195" y="32"/>
                  </a:lnTo>
                  <a:lnTo>
                    <a:pt x="195" y="30"/>
                  </a:lnTo>
                  <a:lnTo>
                    <a:pt x="195" y="29"/>
                  </a:lnTo>
                  <a:lnTo>
                    <a:pt x="195" y="28"/>
                  </a:lnTo>
                  <a:lnTo>
                    <a:pt x="195" y="27"/>
                  </a:lnTo>
                  <a:lnTo>
                    <a:pt x="195" y="26"/>
                  </a:lnTo>
                  <a:lnTo>
                    <a:pt x="195" y="25"/>
                  </a:lnTo>
                  <a:lnTo>
                    <a:pt x="195" y="24"/>
                  </a:lnTo>
                  <a:lnTo>
                    <a:pt x="195" y="23"/>
                  </a:lnTo>
                  <a:lnTo>
                    <a:pt x="196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8" y="21"/>
                  </a:lnTo>
                  <a:lnTo>
                    <a:pt x="199" y="20"/>
                  </a:lnTo>
                  <a:lnTo>
                    <a:pt x="200" y="20"/>
                  </a:lnTo>
                  <a:lnTo>
                    <a:pt x="200" y="19"/>
                  </a:lnTo>
                  <a:lnTo>
                    <a:pt x="200" y="18"/>
                  </a:lnTo>
                  <a:lnTo>
                    <a:pt x="201" y="18"/>
                  </a:lnTo>
                  <a:lnTo>
                    <a:pt x="202" y="18"/>
                  </a:lnTo>
                  <a:lnTo>
                    <a:pt x="203" y="18"/>
                  </a:lnTo>
                  <a:lnTo>
                    <a:pt x="204" y="18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7" y="18"/>
                  </a:lnTo>
                  <a:lnTo>
                    <a:pt x="207" y="19"/>
                  </a:lnTo>
                  <a:lnTo>
                    <a:pt x="208" y="19"/>
                  </a:lnTo>
                  <a:lnTo>
                    <a:pt x="208" y="20"/>
                  </a:lnTo>
                  <a:lnTo>
                    <a:pt x="209" y="20"/>
                  </a:lnTo>
                  <a:lnTo>
                    <a:pt x="209" y="21"/>
                  </a:lnTo>
                  <a:lnTo>
                    <a:pt x="210" y="21"/>
                  </a:lnTo>
                  <a:lnTo>
                    <a:pt x="211" y="21"/>
                  </a:lnTo>
                  <a:lnTo>
                    <a:pt x="211" y="22"/>
                  </a:lnTo>
                  <a:lnTo>
                    <a:pt x="212" y="22"/>
                  </a:lnTo>
                  <a:lnTo>
                    <a:pt x="213" y="22"/>
                  </a:lnTo>
                  <a:lnTo>
                    <a:pt x="214" y="22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5" y="27"/>
                  </a:lnTo>
                  <a:lnTo>
                    <a:pt x="216" y="28"/>
                  </a:lnTo>
                  <a:lnTo>
                    <a:pt x="216" y="29"/>
                  </a:lnTo>
                  <a:lnTo>
                    <a:pt x="216" y="30"/>
                  </a:lnTo>
                  <a:lnTo>
                    <a:pt x="216" y="31"/>
                  </a:lnTo>
                  <a:lnTo>
                    <a:pt x="216" y="32"/>
                  </a:lnTo>
                  <a:lnTo>
                    <a:pt x="217" y="33"/>
                  </a:lnTo>
                  <a:lnTo>
                    <a:pt x="217" y="34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19" y="37"/>
                  </a:lnTo>
                  <a:lnTo>
                    <a:pt x="219" y="38"/>
                  </a:lnTo>
                  <a:lnTo>
                    <a:pt x="220" y="40"/>
                  </a:lnTo>
                  <a:lnTo>
                    <a:pt x="220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0" y="44"/>
                  </a:lnTo>
                  <a:lnTo>
                    <a:pt x="219" y="44"/>
                  </a:lnTo>
                  <a:lnTo>
                    <a:pt x="218" y="45"/>
                  </a:lnTo>
                  <a:lnTo>
                    <a:pt x="217" y="46"/>
                  </a:lnTo>
                  <a:lnTo>
                    <a:pt x="216" y="47"/>
                  </a:lnTo>
                  <a:lnTo>
                    <a:pt x="215" y="47"/>
                  </a:lnTo>
                  <a:lnTo>
                    <a:pt x="214" y="47"/>
                  </a:lnTo>
                  <a:lnTo>
                    <a:pt x="213" y="47"/>
                  </a:lnTo>
                  <a:lnTo>
                    <a:pt x="212" y="47"/>
                  </a:lnTo>
                  <a:lnTo>
                    <a:pt x="211" y="47"/>
                  </a:lnTo>
                  <a:lnTo>
                    <a:pt x="210" y="48"/>
                  </a:lnTo>
                  <a:lnTo>
                    <a:pt x="210" y="49"/>
                  </a:lnTo>
                  <a:lnTo>
                    <a:pt x="209" y="49"/>
                  </a:lnTo>
                  <a:lnTo>
                    <a:pt x="209" y="50"/>
                  </a:lnTo>
                  <a:lnTo>
                    <a:pt x="208" y="51"/>
                  </a:lnTo>
                  <a:lnTo>
                    <a:pt x="208" y="52"/>
                  </a:lnTo>
                  <a:lnTo>
                    <a:pt x="208" y="53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8" y="57"/>
                  </a:lnTo>
                  <a:lnTo>
                    <a:pt x="208" y="58"/>
                  </a:lnTo>
                  <a:lnTo>
                    <a:pt x="209" y="59"/>
                  </a:lnTo>
                  <a:lnTo>
                    <a:pt x="210" y="60"/>
                  </a:lnTo>
                  <a:lnTo>
                    <a:pt x="211" y="61"/>
                  </a:lnTo>
                  <a:lnTo>
                    <a:pt x="212" y="62"/>
                  </a:lnTo>
                  <a:lnTo>
                    <a:pt x="212" y="63"/>
                  </a:lnTo>
                  <a:lnTo>
                    <a:pt x="213" y="63"/>
                  </a:lnTo>
                  <a:lnTo>
                    <a:pt x="213" y="64"/>
                  </a:lnTo>
                  <a:lnTo>
                    <a:pt x="214" y="66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7"/>
                  </a:lnTo>
                  <a:lnTo>
                    <a:pt x="214" y="68"/>
                  </a:lnTo>
                  <a:lnTo>
                    <a:pt x="214" y="69"/>
                  </a:lnTo>
                  <a:lnTo>
                    <a:pt x="213" y="70"/>
                  </a:lnTo>
                  <a:lnTo>
                    <a:pt x="213" y="71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3"/>
                  </a:lnTo>
                  <a:lnTo>
                    <a:pt x="215" y="72"/>
                  </a:lnTo>
                  <a:lnTo>
                    <a:pt x="216" y="73"/>
                  </a:lnTo>
                  <a:lnTo>
                    <a:pt x="215" y="73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5"/>
                  </a:lnTo>
                  <a:lnTo>
                    <a:pt x="218" y="76"/>
                  </a:lnTo>
                  <a:lnTo>
                    <a:pt x="218" y="77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21" y="82"/>
                  </a:lnTo>
                  <a:lnTo>
                    <a:pt x="222" y="82"/>
                  </a:lnTo>
                  <a:lnTo>
                    <a:pt x="222" y="83"/>
                  </a:lnTo>
                  <a:lnTo>
                    <a:pt x="223" y="83"/>
                  </a:lnTo>
                  <a:lnTo>
                    <a:pt x="224" y="83"/>
                  </a:lnTo>
                  <a:lnTo>
                    <a:pt x="225" y="84"/>
                  </a:lnTo>
                  <a:lnTo>
                    <a:pt x="226" y="84"/>
                  </a:lnTo>
                  <a:lnTo>
                    <a:pt x="227" y="84"/>
                  </a:lnTo>
                  <a:lnTo>
                    <a:pt x="228" y="85"/>
                  </a:lnTo>
                  <a:lnTo>
                    <a:pt x="229" y="85"/>
                  </a:lnTo>
                  <a:lnTo>
                    <a:pt x="233" y="86"/>
                  </a:lnTo>
                  <a:lnTo>
                    <a:pt x="235" y="86"/>
                  </a:lnTo>
                  <a:lnTo>
                    <a:pt x="236" y="85"/>
                  </a:lnTo>
                  <a:lnTo>
                    <a:pt x="237" y="85"/>
                  </a:lnTo>
                  <a:lnTo>
                    <a:pt x="238" y="84"/>
                  </a:lnTo>
                  <a:lnTo>
                    <a:pt x="239" y="83"/>
                  </a:lnTo>
                  <a:lnTo>
                    <a:pt x="240" y="83"/>
                  </a:lnTo>
                  <a:lnTo>
                    <a:pt x="241" y="83"/>
                  </a:lnTo>
                  <a:lnTo>
                    <a:pt x="241" y="82"/>
                  </a:lnTo>
                  <a:lnTo>
                    <a:pt x="241" y="81"/>
                  </a:lnTo>
                  <a:lnTo>
                    <a:pt x="242" y="81"/>
                  </a:lnTo>
                  <a:lnTo>
                    <a:pt x="242" y="80"/>
                  </a:lnTo>
                  <a:lnTo>
                    <a:pt x="243" y="79"/>
                  </a:lnTo>
                  <a:lnTo>
                    <a:pt x="244" y="78"/>
                  </a:lnTo>
                  <a:lnTo>
                    <a:pt x="244" y="77"/>
                  </a:lnTo>
                  <a:lnTo>
                    <a:pt x="244" y="76"/>
                  </a:lnTo>
                  <a:lnTo>
                    <a:pt x="244" y="75"/>
                  </a:lnTo>
                  <a:lnTo>
                    <a:pt x="245" y="74"/>
                  </a:lnTo>
                  <a:lnTo>
                    <a:pt x="245" y="73"/>
                  </a:lnTo>
                  <a:lnTo>
                    <a:pt x="245" y="72"/>
                  </a:lnTo>
                  <a:lnTo>
                    <a:pt x="245" y="71"/>
                  </a:lnTo>
                  <a:lnTo>
                    <a:pt x="245" y="70"/>
                  </a:lnTo>
                  <a:lnTo>
                    <a:pt x="244" y="69"/>
                  </a:lnTo>
                  <a:lnTo>
                    <a:pt x="244" y="68"/>
                  </a:lnTo>
                  <a:lnTo>
                    <a:pt x="244" y="67"/>
                  </a:lnTo>
                  <a:lnTo>
                    <a:pt x="244" y="66"/>
                  </a:lnTo>
                  <a:lnTo>
                    <a:pt x="243" y="66"/>
                  </a:lnTo>
                  <a:lnTo>
                    <a:pt x="243" y="65"/>
                  </a:lnTo>
                  <a:lnTo>
                    <a:pt x="243" y="64"/>
                  </a:lnTo>
                  <a:lnTo>
                    <a:pt x="242" y="63"/>
                  </a:lnTo>
                  <a:lnTo>
                    <a:pt x="242" y="62"/>
                  </a:lnTo>
                  <a:lnTo>
                    <a:pt x="241" y="60"/>
                  </a:lnTo>
                  <a:lnTo>
                    <a:pt x="241" y="59"/>
                  </a:lnTo>
                  <a:lnTo>
                    <a:pt x="241" y="58"/>
                  </a:lnTo>
                  <a:lnTo>
                    <a:pt x="241" y="57"/>
                  </a:lnTo>
                  <a:lnTo>
                    <a:pt x="241" y="56"/>
                  </a:lnTo>
                  <a:lnTo>
                    <a:pt x="242" y="55"/>
                  </a:lnTo>
                  <a:lnTo>
                    <a:pt x="243" y="55"/>
                  </a:lnTo>
                  <a:lnTo>
                    <a:pt x="243" y="54"/>
                  </a:lnTo>
                  <a:lnTo>
                    <a:pt x="244" y="54"/>
                  </a:lnTo>
                  <a:lnTo>
                    <a:pt x="245" y="53"/>
                  </a:lnTo>
                  <a:lnTo>
                    <a:pt x="246" y="52"/>
                  </a:lnTo>
                  <a:lnTo>
                    <a:pt x="248" y="52"/>
                  </a:lnTo>
                  <a:lnTo>
                    <a:pt x="249" y="51"/>
                  </a:lnTo>
                  <a:lnTo>
                    <a:pt x="251" y="51"/>
                  </a:lnTo>
                  <a:lnTo>
                    <a:pt x="252" y="51"/>
                  </a:lnTo>
                  <a:lnTo>
                    <a:pt x="253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5" y="50"/>
                  </a:lnTo>
                  <a:lnTo>
                    <a:pt x="255" y="49"/>
                  </a:lnTo>
                  <a:lnTo>
                    <a:pt x="255" y="48"/>
                  </a:lnTo>
                  <a:lnTo>
                    <a:pt x="255" y="47"/>
                  </a:lnTo>
                  <a:lnTo>
                    <a:pt x="255" y="46"/>
                  </a:lnTo>
                  <a:lnTo>
                    <a:pt x="254" y="46"/>
                  </a:lnTo>
                  <a:lnTo>
                    <a:pt x="254" y="45"/>
                  </a:lnTo>
                  <a:lnTo>
                    <a:pt x="253" y="44"/>
                  </a:lnTo>
                  <a:lnTo>
                    <a:pt x="252" y="44"/>
                  </a:lnTo>
                  <a:lnTo>
                    <a:pt x="251" y="44"/>
                  </a:lnTo>
                  <a:lnTo>
                    <a:pt x="250" y="44"/>
                  </a:lnTo>
                  <a:lnTo>
                    <a:pt x="249" y="44"/>
                  </a:lnTo>
                  <a:lnTo>
                    <a:pt x="248" y="43"/>
                  </a:lnTo>
                  <a:lnTo>
                    <a:pt x="247" y="44"/>
                  </a:lnTo>
                  <a:lnTo>
                    <a:pt x="246" y="43"/>
                  </a:lnTo>
                  <a:lnTo>
                    <a:pt x="245" y="43"/>
                  </a:lnTo>
                  <a:lnTo>
                    <a:pt x="245" y="44"/>
                  </a:lnTo>
                  <a:lnTo>
                    <a:pt x="244" y="44"/>
                  </a:lnTo>
                  <a:lnTo>
                    <a:pt x="244" y="43"/>
                  </a:lnTo>
                  <a:lnTo>
                    <a:pt x="243" y="43"/>
                  </a:lnTo>
                  <a:lnTo>
                    <a:pt x="242" y="43"/>
                  </a:lnTo>
                  <a:lnTo>
                    <a:pt x="242" y="42"/>
                  </a:lnTo>
                  <a:lnTo>
                    <a:pt x="242" y="41"/>
                  </a:lnTo>
                  <a:lnTo>
                    <a:pt x="242" y="40"/>
                  </a:lnTo>
                  <a:lnTo>
                    <a:pt x="242" y="39"/>
                  </a:lnTo>
                  <a:lnTo>
                    <a:pt x="242" y="38"/>
                  </a:lnTo>
                  <a:lnTo>
                    <a:pt x="243" y="38"/>
                  </a:lnTo>
                  <a:lnTo>
                    <a:pt x="244" y="38"/>
                  </a:lnTo>
                  <a:lnTo>
                    <a:pt x="246" y="37"/>
                  </a:lnTo>
                  <a:lnTo>
                    <a:pt x="247" y="37"/>
                  </a:lnTo>
                  <a:lnTo>
                    <a:pt x="247" y="36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6"/>
                  </a:lnTo>
                  <a:lnTo>
                    <a:pt x="251" y="37"/>
                  </a:lnTo>
                  <a:lnTo>
                    <a:pt x="252" y="37"/>
                  </a:lnTo>
                  <a:lnTo>
                    <a:pt x="252" y="38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4" y="39"/>
                  </a:lnTo>
                  <a:lnTo>
                    <a:pt x="254" y="40"/>
                  </a:lnTo>
                  <a:lnTo>
                    <a:pt x="255" y="41"/>
                  </a:lnTo>
                  <a:lnTo>
                    <a:pt x="255" y="42"/>
                  </a:lnTo>
                  <a:lnTo>
                    <a:pt x="255" y="43"/>
                  </a:lnTo>
                  <a:lnTo>
                    <a:pt x="256" y="44"/>
                  </a:lnTo>
                  <a:lnTo>
                    <a:pt x="257" y="44"/>
                  </a:lnTo>
                  <a:lnTo>
                    <a:pt x="258" y="43"/>
                  </a:lnTo>
                  <a:lnTo>
                    <a:pt x="260" y="42"/>
                  </a:lnTo>
                  <a:lnTo>
                    <a:pt x="261" y="42"/>
                  </a:lnTo>
                  <a:lnTo>
                    <a:pt x="262" y="41"/>
                  </a:lnTo>
                  <a:lnTo>
                    <a:pt x="262" y="40"/>
                  </a:lnTo>
                  <a:lnTo>
                    <a:pt x="263" y="40"/>
                  </a:lnTo>
                  <a:lnTo>
                    <a:pt x="263" y="39"/>
                  </a:lnTo>
                  <a:lnTo>
                    <a:pt x="264" y="38"/>
                  </a:lnTo>
                  <a:lnTo>
                    <a:pt x="265" y="38"/>
                  </a:lnTo>
                  <a:lnTo>
                    <a:pt x="265" y="37"/>
                  </a:lnTo>
                  <a:lnTo>
                    <a:pt x="266" y="36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67" y="35"/>
                  </a:lnTo>
                  <a:lnTo>
                    <a:pt x="267" y="34"/>
                  </a:lnTo>
                  <a:lnTo>
                    <a:pt x="268" y="34"/>
                  </a:lnTo>
                  <a:lnTo>
                    <a:pt x="268" y="33"/>
                  </a:lnTo>
                  <a:lnTo>
                    <a:pt x="269" y="32"/>
                  </a:lnTo>
                  <a:lnTo>
                    <a:pt x="269" y="31"/>
                  </a:lnTo>
                  <a:lnTo>
                    <a:pt x="269" y="30"/>
                  </a:lnTo>
                  <a:lnTo>
                    <a:pt x="270" y="30"/>
                  </a:lnTo>
                  <a:lnTo>
                    <a:pt x="270" y="29"/>
                  </a:lnTo>
                  <a:lnTo>
                    <a:pt x="271" y="28"/>
                  </a:lnTo>
                  <a:lnTo>
                    <a:pt x="272" y="27"/>
                  </a:lnTo>
                  <a:lnTo>
                    <a:pt x="273" y="27"/>
                  </a:lnTo>
                  <a:lnTo>
                    <a:pt x="273" y="26"/>
                  </a:lnTo>
                  <a:lnTo>
                    <a:pt x="273" y="25"/>
                  </a:lnTo>
                  <a:lnTo>
                    <a:pt x="273" y="24"/>
                  </a:lnTo>
                  <a:lnTo>
                    <a:pt x="273" y="23"/>
                  </a:lnTo>
                  <a:lnTo>
                    <a:pt x="273" y="22"/>
                  </a:lnTo>
                  <a:lnTo>
                    <a:pt x="273" y="21"/>
                  </a:lnTo>
                  <a:lnTo>
                    <a:pt x="273" y="20"/>
                  </a:lnTo>
                  <a:lnTo>
                    <a:pt x="273" y="19"/>
                  </a:lnTo>
                  <a:lnTo>
                    <a:pt x="273" y="18"/>
                  </a:lnTo>
                  <a:lnTo>
                    <a:pt x="272" y="18"/>
                  </a:lnTo>
                  <a:lnTo>
                    <a:pt x="272" y="17"/>
                  </a:lnTo>
                  <a:lnTo>
                    <a:pt x="272" y="16"/>
                  </a:lnTo>
                  <a:lnTo>
                    <a:pt x="272" y="15"/>
                  </a:lnTo>
                  <a:lnTo>
                    <a:pt x="271" y="15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2"/>
                  </a:lnTo>
                  <a:lnTo>
                    <a:pt x="270" y="11"/>
                  </a:lnTo>
                  <a:lnTo>
                    <a:pt x="269" y="11"/>
                  </a:lnTo>
                  <a:lnTo>
                    <a:pt x="269" y="10"/>
                  </a:lnTo>
                  <a:lnTo>
                    <a:pt x="269" y="9"/>
                  </a:lnTo>
                  <a:lnTo>
                    <a:pt x="269" y="8"/>
                  </a:lnTo>
                  <a:lnTo>
                    <a:pt x="269" y="7"/>
                  </a:lnTo>
                  <a:lnTo>
                    <a:pt x="269" y="6"/>
                  </a:lnTo>
                  <a:lnTo>
                    <a:pt x="269" y="5"/>
                  </a:lnTo>
                  <a:lnTo>
                    <a:pt x="270" y="5"/>
                  </a:lnTo>
                  <a:lnTo>
                    <a:pt x="270" y="4"/>
                  </a:lnTo>
                  <a:lnTo>
                    <a:pt x="270" y="3"/>
                  </a:lnTo>
                  <a:lnTo>
                    <a:pt x="271" y="3"/>
                  </a:lnTo>
                  <a:lnTo>
                    <a:pt x="272" y="2"/>
                  </a:lnTo>
                  <a:lnTo>
                    <a:pt x="273" y="2"/>
                  </a:lnTo>
                  <a:lnTo>
                    <a:pt x="274" y="2"/>
                  </a:lnTo>
                  <a:lnTo>
                    <a:pt x="274" y="3"/>
                  </a:lnTo>
                  <a:lnTo>
                    <a:pt x="274" y="4"/>
                  </a:lnTo>
                  <a:lnTo>
                    <a:pt x="274" y="5"/>
                  </a:lnTo>
                  <a:lnTo>
                    <a:pt x="274" y="6"/>
                  </a:lnTo>
                  <a:lnTo>
                    <a:pt x="274" y="7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7" y="9"/>
                  </a:lnTo>
                  <a:lnTo>
                    <a:pt x="277" y="8"/>
                  </a:lnTo>
                  <a:lnTo>
                    <a:pt x="278" y="8"/>
                  </a:lnTo>
                  <a:lnTo>
                    <a:pt x="278" y="7"/>
                  </a:lnTo>
                  <a:lnTo>
                    <a:pt x="279" y="7"/>
                  </a:lnTo>
                  <a:lnTo>
                    <a:pt x="280" y="7"/>
                  </a:lnTo>
                  <a:lnTo>
                    <a:pt x="281" y="6"/>
                  </a:lnTo>
                  <a:lnTo>
                    <a:pt x="282" y="6"/>
                  </a:lnTo>
                  <a:lnTo>
                    <a:pt x="283" y="5"/>
                  </a:lnTo>
                  <a:lnTo>
                    <a:pt x="284" y="5"/>
                  </a:lnTo>
                  <a:lnTo>
                    <a:pt x="284" y="4"/>
                  </a:lnTo>
                  <a:lnTo>
                    <a:pt x="285" y="4"/>
                  </a:lnTo>
                  <a:lnTo>
                    <a:pt x="286" y="3"/>
                  </a:lnTo>
                  <a:lnTo>
                    <a:pt x="287" y="3"/>
                  </a:lnTo>
                  <a:lnTo>
                    <a:pt x="287" y="2"/>
                  </a:lnTo>
                  <a:lnTo>
                    <a:pt x="288" y="2"/>
                  </a:lnTo>
                  <a:lnTo>
                    <a:pt x="289" y="2"/>
                  </a:lnTo>
                  <a:lnTo>
                    <a:pt x="289" y="1"/>
                  </a:lnTo>
                  <a:lnTo>
                    <a:pt x="290" y="1"/>
                  </a:lnTo>
                  <a:lnTo>
                    <a:pt x="290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2" y="1"/>
                  </a:lnTo>
                  <a:lnTo>
                    <a:pt x="293" y="1"/>
                  </a:lnTo>
                  <a:lnTo>
                    <a:pt x="294" y="1"/>
                  </a:lnTo>
                  <a:lnTo>
                    <a:pt x="294" y="2"/>
                  </a:lnTo>
                  <a:lnTo>
                    <a:pt x="295" y="3"/>
                  </a:lnTo>
                  <a:lnTo>
                    <a:pt x="296" y="4"/>
                  </a:lnTo>
                  <a:lnTo>
                    <a:pt x="296" y="5"/>
                  </a:lnTo>
                  <a:lnTo>
                    <a:pt x="297" y="6"/>
                  </a:lnTo>
                  <a:lnTo>
                    <a:pt x="297" y="7"/>
                  </a:lnTo>
                  <a:lnTo>
                    <a:pt x="297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8" y="12"/>
                  </a:lnTo>
                  <a:lnTo>
                    <a:pt x="298" y="13"/>
                  </a:lnTo>
                  <a:lnTo>
                    <a:pt x="298" y="14"/>
                  </a:lnTo>
                  <a:lnTo>
                    <a:pt x="299" y="15"/>
                  </a:lnTo>
                  <a:lnTo>
                    <a:pt x="299" y="16"/>
                  </a:lnTo>
                  <a:lnTo>
                    <a:pt x="299" y="17"/>
                  </a:lnTo>
                  <a:lnTo>
                    <a:pt x="299" y="18"/>
                  </a:lnTo>
                  <a:lnTo>
                    <a:pt x="299" y="19"/>
                  </a:lnTo>
                  <a:lnTo>
                    <a:pt x="299" y="20"/>
                  </a:lnTo>
                  <a:lnTo>
                    <a:pt x="299" y="21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3"/>
                  </a:lnTo>
                  <a:lnTo>
                    <a:pt x="300" y="24"/>
                  </a:lnTo>
                  <a:lnTo>
                    <a:pt x="301" y="25"/>
                  </a:lnTo>
                  <a:lnTo>
                    <a:pt x="301" y="26"/>
                  </a:lnTo>
                  <a:lnTo>
                    <a:pt x="301" y="27"/>
                  </a:lnTo>
                  <a:lnTo>
                    <a:pt x="302" y="27"/>
                  </a:lnTo>
                  <a:lnTo>
                    <a:pt x="302" y="28"/>
                  </a:lnTo>
                  <a:lnTo>
                    <a:pt x="303" y="28"/>
                  </a:lnTo>
                  <a:lnTo>
                    <a:pt x="303" y="29"/>
                  </a:lnTo>
                  <a:lnTo>
                    <a:pt x="303" y="30"/>
                  </a:lnTo>
                  <a:lnTo>
                    <a:pt x="303" y="32"/>
                  </a:lnTo>
                  <a:lnTo>
                    <a:pt x="304" y="33"/>
                  </a:lnTo>
                  <a:lnTo>
                    <a:pt x="305" y="34"/>
                  </a:lnTo>
                  <a:lnTo>
                    <a:pt x="306" y="34"/>
                  </a:lnTo>
                  <a:lnTo>
                    <a:pt x="307" y="36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2" y="38"/>
                  </a:lnTo>
                  <a:lnTo>
                    <a:pt x="313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6" y="37"/>
                  </a:lnTo>
                  <a:lnTo>
                    <a:pt x="316" y="36"/>
                  </a:lnTo>
                  <a:lnTo>
                    <a:pt x="316" y="35"/>
                  </a:lnTo>
                  <a:lnTo>
                    <a:pt x="316" y="34"/>
                  </a:lnTo>
                  <a:lnTo>
                    <a:pt x="316" y="33"/>
                  </a:lnTo>
                  <a:lnTo>
                    <a:pt x="317" y="31"/>
                  </a:lnTo>
                  <a:lnTo>
                    <a:pt x="317" y="30"/>
                  </a:lnTo>
                  <a:lnTo>
                    <a:pt x="318" y="29"/>
                  </a:lnTo>
                  <a:lnTo>
                    <a:pt x="320" y="29"/>
                  </a:lnTo>
                  <a:lnTo>
                    <a:pt x="321" y="29"/>
                  </a:lnTo>
                  <a:lnTo>
                    <a:pt x="324" y="29"/>
                  </a:lnTo>
                  <a:lnTo>
                    <a:pt x="329" y="31"/>
                  </a:lnTo>
                  <a:lnTo>
                    <a:pt x="330" y="31"/>
                  </a:lnTo>
                  <a:lnTo>
                    <a:pt x="332" y="32"/>
                  </a:lnTo>
                  <a:lnTo>
                    <a:pt x="333" y="33"/>
                  </a:lnTo>
                  <a:lnTo>
                    <a:pt x="334" y="33"/>
                  </a:lnTo>
                  <a:lnTo>
                    <a:pt x="334" y="34"/>
                  </a:lnTo>
                  <a:lnTo>
                    <a:pt x="334" y="35"/>
                  </a:lnTo>
                  <a:lnTo>
                    <a:pt x="335" y="35"/>
                  </a:lnTo>
                  <a:lnTo>
                    <a:pt x="335" y="36"/>
                  </a:lnTo>
                  <a:lnTo>
                    <a:pt x="335" y="37"/>
                  </a:lnTo>
                  <a:lnTo>
                    <a:pt x="335" y="38"/>
                  </a:lnTo>
                  <a:lnTo>
                    <a:pt x="335" y="39"/>
                  </a:lnTo>
                  <a:lnTo>
                    <a:pt x="335" y="40"/>
                  </a:lnTo>
                  <a:lnTo>
                    <a:pt x="336" y="41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40" y="46"/>
                  </a:lnTo>
                  <a:lnTo>
                    <a:pt x="341" y="46"/>
                  </a:lnTo>
                  <a:lnTo>
                    <a:pt x="342" y="45"/>
                  </a:lnTo>
                  <a:lnTo>
                    <a:pt x="344" y="45"/>
                  </a:lnTo>
                  <a:lnTo>
                    <a:pt x="345" y="45"/>
                  </a:lnTo>
                  <a:lnTo>
                    <a:pt x="346" y="44"/>
                  </a:lnTo>
                  <a:lnTo>
                    <a:pt x="347" y="44"/>
                  </a:lnTo>
                  <a:lnTo>
                    <a:pt x="348" y="44"/>
                  </a:lnTo>
                  <a:lnTo>
                    <a:pt x="349" y="44"/>
                  </a:lnTo>
                  <a:lnTo>
                    <a:pt x="350" y="44"/>
                  </a:lnTo>
                  <a:lnTo>
                    <a:pt x="351" y="44"/>
                  </a:lnTo>
                  <a:lnTo>
                    <a:pt x="352" y="44"/>
                  </a:lnTo>
                  <a:lnTo>
                    <a:pt x="353" y="44"/>
                  </a:lnTo>
                  <a:lnTo>
                    <a:pt x="353" y="43"/>
                  </a:lnTo>
                  <a:lnTo>
                    <a:pt x="354" y="43"/>
                  </a:lnTo>
                  <a:lnTo>
                    <a:pt x="355" y="43"/>
                  </a:lnTo>
                  <a:lnTo>
                    <a:pt x="356" y="43"/>
                  </a:lnTo>
                  <a:lnTo>
                    <a:pt x="356" y="42"/>
                  </a:lnTo>
                  <a:lnTo>
                    <a:pt x="357" y="42"/>
                  </a:lnTo>
                  <a:lnTo>
                    <a:pt x="357" y="41"/>
                  </a:lnTo>
                  <a:lnTo>
                    <a:pt x="358" y="41"/>
                  </a:lnTo>
                  <a:lnTo>
                    <a:pt x="358" y="40"/>
                  </a:lnTo>
                  <a:lnTo>
                    <a:pt x="358" y="39"/>
                  </a:lnTo>
                  <a:lnTo>
                    <a:pt x="359" y="39"/>
                  </a:lnTo>
                  <a:lnTo>
                    <a:pt x="359" y="38"/>
                  </a:lnTo>
                  <a:lnTo>
                    <a:pt x="360" y="38"/>
                  </a:lnTo>
                  <a:lnTo>
                    <a:pt x="360" y="37"/>
                  </a:lnTo>
                  <a:lnTo>
                    <a:pt x="360" y="36"/>
                  </a:lnTo>
                  <a:lnTo>
                    <a:pt x="361" y="36"/>
                  </a:lnTo>
                  <a:lnTo>
                    <a:pt x="361" y="35"/>
                  </a:lnTo>
                  <a:lnTo>
                    <a:pt x="362" y="33"/>
                  </a:lnTo>
                  <a:lnTo>
                    <a:pt x="362" y="32"/>
                  </a:lnTo>
                  <a:lnTo>
                    <a:pt x="363" y="31"/>
                  </a:lnTo>
                  <a:lnTo>
                    <a:pt x="363" y="30"/>
                  </a:lnTo>
                  <a:lnTo>
                    <a:pt x="363" y="29"/>
                  </a:lnTo>
                  <a:lnTo>
                    <a:pt x="363" y="28"/>
                  </a:lnTo>
                  <a:lnTo>
                    <a:pt x="363" y="27"/>
                  </a:lnTo>
                  <a:lnTo>
                    <a:pt x="363" y="25"/>
                  </a:lnTo>
                  <a:lnTo>
                    <a:pt x="363" y="24"/>
                  </a:lnTo>
                  <a:lnTo>
                    <a:pt x="363" y="23"/>
                  </a:lnTo>
                  <a:lnTo>
                    <a:pt x="363" y="22"/>
                  </a:lnTo>
                  <a:lnTo>
                    <a:pt x="363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5" y="17"/>
                  </a:lnTo>
                  <a:lnTo>
                    <a:pt x="365" y="16"/>
                  </a:lnTo>
                  <a:lnTo>
                    <a:pt x="365" y="15"/>
                  </a:lnTo>
                  <a:lnTo>
                    <a:pt x="366" y="14"/>
                  </a:lnTo>
                  <a:lnTo>
                    <a:pt x="367" y="13"/>
                  </a:lnTo>
                  <a:lnTo>
                    <a:pt x="368" y="13"/>
                  </a:lnTo>
                  <a:lnTo>
                    <a:pt x="369" y="13"/>
                  </a:lnTo>
                  <a:lnTo>
                    <a:pt x="370" y="13"/>
                  </a:lnTo>
                  <a:lnTo>
                    <a:pt x="371" y="14"/>
                  </a:lnTo>
                  <a:lnTo>
                    <a:pt x="372" y="15"/>
                  </a:lnTo>
                  <a:lnTo>
                    <a:pt x="372" y="16"/>
                  </a:lnTo>
                  <a:lnTo>
                    <a:pt x="374" y="16"/>
                  </a:lnTo>
                  <a:lnTo>
                    <a:pt x="375" y="18"/>
                  </a:lnTo>
                  <a:lnTo>
                    <a:pt x="377" y="19"/>
                  </a:lnTo>
                  <a:lnTo>
                    <a:pt x="378" y="20"/>
                  </a:lnTo>
                  <a:lnTo>
                    <a:pt x="379" y="21"/>
                  </a:lnTo>
                  <a:lnTo>
                    <a:pt x="380" y="20"/>
                  </a:lnTo>
                  <a:lnTo>
                    <a:pt x="381" y="20"/>
                  </a:lnTo>
                  <a:lnTo>
                    <a:pt x="383" y="21"/>
                  </a:lnTo>
                  <a:lnTo>
                    <a:pt x="385" y="20"/>
                  </a:lnTo>
                  <a:lnTo>
                    <a:pt x="386" y="20"/>
                  </a:lnTo>
                  <a:lnTo>
                    <a:pt x="389" y="20"/>
                  </a:lnTo>
                  <a:lnTo>
                    <a:pt x="391" y="20"/>
                  </a:lnTo>
                  <a:lnTo>
                    <a:pt x="391" y="21"/>
                  </a:lnTo>
                  <a:lnTo>
                    <a:pt x="392" y="22"/>
                  </a:lnTo>
                  <a:lnTo>
                    <a:pt x="391" y="23"/>
                  </a:lnTo>
                  <a:lnTo>
                    <a:pt x="391" y="24"/>
                  </a:lnTo>
                  <a:lnTo>
                    <a:pt x="390" y="25"/>
                  </a:lnTo>
                  <a:lnTo>
                    <a:pt x="390" y="26"/>
                  </a:lnTo>
                  <a:lnTo>
                    <a:pt x="388" y="27"/>
                  </a:lnTo>
                  <a:lnTo>
                    <a:pt x="387" y="27"/>
                  </a:lnTo>
                  <a:lnTo>
                    <a:pt x="386" y="27"/>
                  </a:lnTo>
                  <a:lnTo>
                    <a:pt x="386" y="28"/>
                  </a:lnTo>
                  <a:lnTo>
                    <a:pt x="384" y="29"/>
                  </a:lnTo>
                  <a:lnTo>
                    <a:pt x="382" y="31"/>
                  </a:lnTo>
                  <a:lnTo>
                    <a:pt x="380" y="33"/>
                  </a:lnTo>
                  <a:lnTo>
                    <a:pt x="379" y="35"/>
                  </a:lnTo>
                  <a:lnTo>
                    <a:pt x="379" y="36"/>
                  </a:lnTo>
                  <a:lnTo>
                    <a:pt x="379" y="37"/>
                  </a:lnTo>
                  <a:lnTo>
                    <a:pt x="379" y="38"/>
                  </a:lnTo>
                  <a:lnTo>
                    <a:pt x="381" y="38"/>
                  </a:lnTo>
                  <a:lnTo>
                    <a:pt x="382" y="39"/>
                  </a:lnTo>
                  <a:lnTo>
                    <a:pt x="383" y="39"/>
                  </a:lnTo>
                  <a:lnTo>
                    <a:pt x="384" y="40"/>
                  </a:lnTo>
                  <a:lnTo>
                    <a:pt x="387" y="41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2"/>
                  </a:lnTo>
                  <a:lnTo>
                    <a:pt x="391" y="43"/>
                  </a:lnTo>
                  <a:lnTo>
                    <a:pt x="392" y="43"/>
                  </a:lnTo>
                  <a:lnTo>
                    <a:pt x="392" y="44"/>
                  </a:lnTo>
                  <a:lnTo>
                    <a:pt x="394" y="44"/>
                  </a:lnTo>
                  <a:lnTo>
                    <a:pt x="396" y="46"/>
                  </a:lnTo>
                  <a:lnTo>
                    <a:pt x="397" y="46"/>
                  </a:lnTo>
                  <a:lnTo>
                    <a:pt x="398" y="46"/>
                  </a:lnTo>
                  <a:lnTo>
                    <a:pt x="399" y="46"/>
                  </a:lnTo>
                  <a:lnTo>
                    <a:pt x="400" y="46"/>
                  </a:lnTo>
                  <a:lnTo>
                    <a:pt x="401" y="46"/>
                  </a:lnTo>
                  <a:lnTo>
                    <a:pt x="402" y="46"/>
                  </a:lnTo>
                  <a:lnTo>
                    <a:pt x="405" y="45"/>
                  </a:lnTo>
                  <a:lnTo>
                    <a:pt x="406" y="45"/>
                  </a:lnTo>
                  <a:lnTo>
                    <a:pt x="407" y="44"/>
                  </a:lnTo>
                  <a:lnTo>
                    <a:pt x="408" y="44"/>
                  </a:lnTo>
                  <a:lnTo>
                    <a:pt x="409" y="44"/>
                  </a:lnTo>
                  <a:lnTo>
                    <a:pt x="410" y="45"/>
                  </a:lnTo>
                  <a:lnTo>
                    <a:pt x="411" y="46"/>
                  </a:lnTo>
                  <a:lnTo>
                    <a:pt x="412" y="48"/>
                  </a:lnTo>
                  <a:lnTo>
                    <a:pt x="413" y="49"/>
                  </a:lnTo>
                  <a:lnTo>
                    <a:pt x="413" y="50"/>
                  </a:lnTo>
                  <a:lnTo>
                    <a:pt x="413" y="51"/>
                  </a:lnTo>
                  <a:lnTo>
                    <a:pt x="413" y="52"/>
                  </a:lnTo>
                  <a:lnTo>
                    <a:pt x="413" y="53"/>
                  </a:lnTo>
                  <a:lnTo>
                    <a:pt x="413" y="54"/>
                  </a:lnTo>
                  <a:lnTo>
                    <a:pt x="413" y="55"/>
                  </a:lnTo>
                  <a:lnTo>
                    <a:pt x="413" y="56"/>
                  </a:lnTo>
                  <a:lnTo>
                    <a:pt x="413" y="57"/>
                  </a:lnTo>
                  <a:lnTo>
                    <a:pt x="414" y="58"/>
                  </a:lnTo>
                  <a:lnTo>
                    <a:pt x="414" y="59"/>
                  </a:lnTo>
                  <a:lnTo>
                    <a:pt x="415" y="59"/>
                  </a:lnTo>
                  <a:lnTo>
                    <a:pt x="415" y="60"/>
                  </a:lnTo>
                  <a:lnTo>
                    <a:pt x="416" y="60"/>
                  </a:lnTo>
                  <a:lnTo>
                    <a:pt x="417" y="60"/>
                  </a:lnTo>
                  <a:lnTo>
                    <a:pt x="417" y="61"/>
                  </a:lnTo>
                  <a:lnTo>
                    <a:pt x="418" y="61"/>
                  </a:lnTo>
                  <a:lnTo>
                    <a:pt x="419" y="61"/>
                  </a:lnTo>
                  <a:lnTo>
                    <a:pt x="420" y="61"/>
                  </a:lnTo>
                  <a:lnTo>
                    <a:pt x="421" y="61"/>
                  </a:lnTo>
                  <a:lnTo>
                    <a:pt x="422" y="61"/>
                  </a:lnTo>
                  <a:lnTo>
                    <a:pt x="423" y="61"/>
                  </a:lnTo>
                  <a:lnTo>
                    <a:pt x="423" y="60"/>
                  </a:lnTo>
                  <a:lnTo>
                    <a:pt x="424" y="60"/>
                  </a:lnTo>
                  <a:lnTo>
                    <a:pt x="425" y="60"/>
                  </a:lnTo>
                  <a:lnTo>
                    <a:pt x="426" y="60"/>
                  </a:lnTo>
                  <a:lnTo>
                    <a:pt x="427" y="60"/>
                  </a:lnTo>
                  <a:lnTo>
                    <a:pt x="428" y="60"/>
                  </a:lnTo>
                  <a:lnTo>
                    <a:pt x="429" y="60"/>
                  </a:lnTo>
                  <a:lnTo>
                    <a:pt x="430" y="60"/>
                  </a:lnTo>
                  <a:lnTo>
                    <a:pt x="431" y="60"/>
                  </a:lnTo>
                  <a:lnTo>
                    <a:pt x="432" y="60"/>
                  </a:lnTo>
                  <a:lnTo>
                    <a:pt x="432" y="59"/>
                  </a:lnTo>
                  <a:lnTo>
                    <a:pt x="433" y="58"/>
                  </a:lnTo>
                  <a:lnTo>
                    <a:pt x="434" y="58"/>
                  </a:lnTo>
                  <a:lnTo>
                    <a:pt x="435" y="58"/>
                  </a:lnTo>
                  <a:lnTo>
                    <a:pt x="436" y="58"/>
                  </a:lnTo>
                  <a:lnTo>
                    <a:pt x="437" y="58"/>
                  </a:lnTo>
                  <a:lnTo>
                    <a:pt x="438" y="59"/>
                  </a:lnTo>
                  <a:lnTo>
                    <a:pt x="439" y="59"/>
                  </a:lnTo>
                  <a:lnTo>
                    <a:pt x="440" y="59"/>
                  </a:lnTo>
                  <a:lnTo>
                    <a:pt x="440" y="60"/>
                  </a:lnTo>
                  <a:lnTo>
                    <a:pt x="441" y="60"/>
                  </a:lnTo>
                  <a:lnTo>
                    <a:pt x="442" y="60"/>
                  </a:lnTo>
                  <a:lnTo>
                    <a:pt x="442" y="61"/>
                  </a:lnTo>
                  <a:lnTo>
                    <a:pt x="442" y="62"/>
                  </a:lnTo>
                  <a:lnTo>
                    <a:pt x="443" y="62"/>
                  </a:lnTo>
                  <a:lnTo>
                    <a:pt x="443" y="63"/>
                  </a:lnTo>
                  <a:lnTo>
                    <a:pt x="443" y="64"/>
                  </a:lnTo>
                  <a:lnTo>
                    <a:pt x="443" y="65"/>
                  </a:lnTo>
                  <a:lnTo>
                    <a:pt x="444" y="65"/>
                  </a:lnTo>
                  <a:lnTo>
                    <a:pt x="444" y="66"/>
                  </a:lnTo>
                  <a:lnTo>
                    <a:pt x="445" y="66"/>
                  </a:lnTo>
                  <a:lnTo>
                    <a:pt x="445" y="67"/>
                  </a:lnTo>
                  <a:lnTo>
                    <a:pt x="445" y="68"/>
                  </a:lnTo>
                  <a:lnTo>
                    <a:pt x="446" y="68"/>
                  </a:lnTo>
                  <a:lnTo>
                    <a:pt x="446" y="69"/>
                  </a:lnTo>
                  <a:lnTo>
                    <a:pt x="447" y="69"/>
                  </a:lnTo>
                  <a:lnTo>
                    <a:pt x="447" y="70"/>
                  </a:lnTo>
                  <a:lnTo>
                    <a:pt x="448" y="71"/>
                  </a:lnTo>
                  <a:lnTo>
                    <a:pt x="449" y="72"/>
                  </a:lnTo>
                  <a:lnTo>
                    <a:pt x="450" y="72"/>
                  </a:lnTo>
                  <a:lnTo>
                    <a:pt x="451" y="73"/>
                  </a:lnTo>
                  <a:lnTo>
                    <a:pt x="452" y="74"/>
                  </a:lnTo>
                  <a:lnTo>
                    <a:pt x="453" y="75"/>
                  </a:lnTo>
                  <a:lnTo>
                    <a:pt x="454" y="76"/>
                  </a:lnTo>
                  <a:lnTo>
                    <a:pt x="454" y="77"/>
                  </a:lnTo>
                  <a:lnTo>
                    <a:pt x="455" y="77"/>
                  </a:lnTo>
                  <a:lnTo>
                    <a:pt x="455" y="78"/>
                  </a:lnTo>
                  <a:lnTo>
                    <a:pt x="456" y="78"/>
                  </a:lnTo>
                  <a:lnTo>
                    <a:pt x="457" y="79"/>
                  </a:lnTo>
                  <a:lnTo>
                    <a:pt x="458" y="80"/>
                  </a:lnTo>
                  <a:lnTo>
                    <a:pt x="458" y="81"/>
                  </a:lnTo>
                  <a:lnTo>
                    <a:pt x="458" y="82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59" y="84"/>
                  </a:lnTo>
                  <a:lnTo>
                    <a:pt x="460" y="85"/>
                  </a:lnTo>
                  <a:lnTo>
                    <a:pt x="460" y="86"/>
                  </a:lnTo>
                  <a:lnTo>
                    <a:pt x="460" y="87"/>
                  </a:lnTo>
                  <a:lnTo>
                    <a:pt x="460" y="88"/>
                  </a:lnTo>
                  <a:lnTo>
                    <a:pt x="461" y="88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118225" y="2401888"/>
              <a:ext cx="250825" cy="877887"/>
            </a:xfrm>
            <a:custGeom>
              <a:avLst/>
              <a:gdLst>
                <a:gd name="T0" fmla="*/ 2147483647 w 171"/>
                <a:gd name="T1" fmla="*/ 2147483647 h 618"/>
                <a:gd name="T2" fmla="*/ 2147483647 w 171"/>
                <a:gd name="T3" fmla="*/ 2147483647 h 618"/>
                <a:gd name="T4" fmla="*/ 2147483647 w 171"/>
                <a:gd name="T5" fmla="*/ 2147483647 h 618"/>
                <a:gd name="T6" fmla="*/ 2147483647 w 171"/>
                <a:gd name="T7" fmla="*/ 2147483647 h 618"/>
                <a:gd name="T8" fmla="*/ 2147483647 w 171"/>
                <a:gd name="T9" fmla="*/ 2147483647 h 618"/>
                <a:gd name="T10" fmla="*/ 2147483647 w 171"/>
                <a:gd name="T11" fmla="*/ 2147483647 h 618"/>
                <a:gd name="T12" fmla="*/ 2147483647 w 171"/>
                <a:gd name="T13" fmla="*/ 2147483647 h 618"/>
                <a:gd name="T14" fmla="*/ 2147483647 w 171"/>
                <a:gd name="T15" fmla="*/ 2147483647 h 618"/>
                <a:gd name="T16" fmla="*/ 2147483647 w 171"/>
                <a:gd name="T17" fmla="*/ 2147483647 h 618"/>
                <a:gd name="T18" fmla="*/ 2147483647 w 171"/>
                <a:gd name="T19" fmla="*/ 2147483647 h 618"/>
                <a:gd name="T20" fmla="*/ 2147483647 w 171"/>
                <a:gd name="T21" fmla="*/ 2147483647 h 618"/>
                <a:gd name="T22" fmla="*/ 2147483647 w 171"/>
                <a:gd name="T23" fmla="*/ 2147483647 h 618"/>
                <a:gd name="T24" fmla="*/ 2147483647 w 171"/>
                <a:gd name="T25" fmla="*/ 2147483647 h 618"/>
                <a:gd name="T26" fmla="*/ 2147483647 w 171"/>
                <a:gd name="T27" fmla="*/ 2147483647 h 618"/>
                <a:gd name="T28" fmla="*/ 2147483647 w 171"/>
                <a:gd name="T29" fmla="*/ 2147483647 h 618"/>
                <a:gd name="T30" fmla="*/ 2147483647 w 171"/>
                <a:gd name="T31" fmla="*/ 2147483647 h 618"/>
                <a:gd name="T32" fmla="*/ 2147483647 w 171"/>
                <a:gd name="T33" fmla="*/ 2147483647 h 618"/>
                <a:gd name="T34" fmla="*/ 2147483647 w 171"/>
                <a:gd name="T35" fmla="*/ 2147483647 h 618"/>
                <a:gd name="T36" fmla="*/ 2147483647 w 171"/>
                <a:gd name="T37" fmla="*/ 2147483647 h 618"/>
                <a:gd name="T38" fmla="*/ 2147483647 w 171"/>
                <a:gd name="T39" fmla="*/ 2147483647 h 618"/>
                <a:gd name="T40" fmla="*/ 2147483647 w 171"/>
                <a:gd name="T41" fmla="*/ 2147483647 h 618"/>
                <a:gd name="T42" fmla="*/ 2147483647 w 171"/>
                <a:gd name="T43" fmla="*/ 2147483647 h 618"/>
                <a:gd name="T44" fmla="*/ 2147483647 w 171"/>
                <a:gd name="T45" fmla="*/ 2147483647 h 618"/>
                <a:gd name="T46" fmla="*/ 2147483647 w 171"/>
                <a:gd name="T47" fmla="*/ 2147483647 h 618"/>
                <a:gd name="T48" fmla="*/ 2147483647 w 171"/>
                <a:gd name="T49" fmla="*/ 2147483647 h 618"/>
                <a:gd name="T50" fmla="*/ 2147483647 w 171"/>
                <a:gd name="T51" fmla="*/ 2147483647 h 618"/>
                <a:gd name="T52" fmla="*/ 2147483647 w 171"/>
                <a:gd name="T53" fmla="*/ 2147483647 h 618"/>
                <a:gd name="T54" fmla="*/ 2147483647 w 171"/>
                <a:gd name="T55" fmla="*/ 2147483647 h 618"/>
                <a:gd name="T56" fmla="*/ 2147483647 w 171"/>
                <a:gd name="T57" fmla="*/ 2147483647 h 618"/>
                <a:gd name="T58" fmla="*/ 2147483647 w 171"/>
                <a:gd name="T59" fmla="*/ 2147483647 h 618"/>
                <a:gd name="T60" fmla="*/ 2147483647 w 171"/>
                <a:gd name="T61" fmla="*/ 2147483647 h 618"/>
                <a:gd name="T62" fmla="*/ 2147483647 w 171"/>
                <a:gd name="T63" fmla="*/ 2147483647 h 618"/>
                <a:gd name="T64" fmla="*/ 2147483647 w 171"/>
                <a:gd name="T65" fmla="*/ 2147483647 h 618"/>
                <a:gd name="T66" fmla="*/ 2147483647 w 171"/>
                <a:gd name="T67" fmla="*/ 2147483647 h 618"/>
                <a:gd name="T68" fmla="*/ 2147483647 w 171"/>
                <a:gd name="T69" fmla="*/ 2147483647 h 618"/>
                <a:gd name="T70" fmla="*/ 2147483647 w 171"/>
                <a:gd name="T71" fmla="*/ 2147483647 h 618"/>
                <a:gd name="T72" fmla="*/ 2147483647 w 171"/>
                <a:gd name="T73" fmla="*/ 2147483647 h 618"/>
                <a:gd name="T74" fmla="*/ 2147483647 w 171"/>
                <a:gd name="T75" fmla="*/ 2147483647 h 618"/>
                <a:gd name="T76" fmla="*/ 2147483647 w 171"/>
                <a:gd name="T77" fmla="*/ 2147483647 h 618"/>
                <a:gd name="T78" fmla="*/ 2147483647 w 171"/>
                <a:gd name="T79" fmla="*/ 2147483647 h 618"/>
                <a:gd name="T80" fmla="*/ 2147483647 w 171"/>
                <a:gd name="T81" fmla="*/ 2147483647 h 618"/>
                <a:gd name="T82" fmla="*/ 2147483647 w 171"/>
                <a:gd name="T83" fmla="*/ 2147483647 h 618"/>
                <a:gd name="T84" fmla="*/ 2147483647 w 171"/>
                <a:gd name="T85" fmla="*/ 2147483647 h 618"/>
                <a:gd name="T86" fmla="*/ 2147483647 w 171"/>
                <a:gd name="T87" fmla="*/ 2147483647 h 618"/>
                <a:gd name="T88" fmla="*/ 2147483647 w 171"/>
                <a:gd name="T89" fmla="*/ 2147483647 h 618"/>
                <a:gd name="T90" fmla="*/ 2147483647 w 171"/>
                <a:gd name="T91" fmla="*/ 2147483647 h 618"/>
                <a:gd name="T92" fmla="*/ 2147483647 w 171"/>
                <a:gd name="T93" fmla="*/ 2147483647 h 618"/>
                <a:gd name="T94" fmla="*/ 2147483647 w 171"/>
                <a:gd name="T95" fmla="*/ 2147483647 h 618"/>
                <a:gd name="T96" fmla="*/ 2147483647 w 171"/>
                <a:gd name="T97" fmla="*/ 2147483647 h 618"/>
                <a:gd name="T98" fmla="*/ 2147483647 w 171"/>
                <a:gd name="T99" fmla="*/ 2147483647 h 618"/>
                <a:gd name="T100" fmla="*/ 2147483647 w 171"/>
                <a:gd name="T101" fmla="*/ 2147483647 h 618"/>
                <a:gd name="T102" fmla="*/ 2147483647 w 171"/>
                <a:gd name="T103" fmla="*/ 2147483647 h 618"/>
                <a:gd name="T104" fmla="*/ 2147483647 w 171"/>
                <a:gd name="T105" fmla="*/ 2147483647 h 618"/>
                <a:gd name="T106" fmla="*/ 2147483647 w 171"/>
                <a:gd name="T107" fmla="*/ 2147483647 h 618"/>
                <a:gd name="T108" fmla="*/ 2147483647 w 171"/>
                <a:gd name="T109" fmla="*/ 2147483647 h 618"/>
                <a:gd name="T110" fmla="*/ 2147483647 w 171"/>
                <a:gd name="T111" fmla="*/ 2147483647 h 618"/>
                <a:gd name="T112" fmla="*/ 2147483647 w 171"/>
                <a:gd name="T113" fmla="*/ 2147483647 h 618"/>
                <a:gd name="T114" fmla="*/ 2147483647 w 171"/>
                <a:gd name="T115" fmla="*/ 2147483647 h 618"/>
                <a:gd name="T116" fmla="*/ 2147483647 w 171"/>
                <a:gd name="T117" fmla="*/ 2147483647 h 618"/>
                <a:gd name="T118" fmla="*/ 2147483647 w 171"/>
                <a:gd name="T119" fmla="*/ 2147483647 h 6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1"/>
                <a:gd name="T181" fmla="*/ 0 h 618"/>
                <a:gd name="T182" fmla="*/ 171 w 171"/>
                <a:gd name="T183" fmla="*/ 618 h 6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1" h="618">
                  <a:moveTo>
                    <a:pt x="14" y="72"/>
                  </a:moveTo>
                  <a:lnTo>
                    <a:pt x="14" y="73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2" y="71"/>
                  </a:lnTo>
                  <a:lnTo>
                    <a:pt x="23" y="71"/>
                  </a:lnTo>
                  <a:lnTo>
                    <a:pt x="24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6" y="70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0" y="50"/>
                  </a:lnTo>
                  <a:lnTo>
                    <a:pt x="31" y="50"/>
                  </a:lnTo>
                  <a:lnTo>
                    <a:pt x="31" y="49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6" y="48"/>
                  </a:lnTo>
                  <a:lnTo>
                    <a:pt x="48" y="49"/>
                  </a:lnTo>
                  <a:lnTo>
                    <a:pt x="48" y="50"/>
                  </a:lnTo>
                  <a:lnTo>
                    <a:pt x="49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2" y="51"/>
                  </a:lnTo>
                  <a:lnTo>
                    <a:pt x="53" y="51"/>
                  </a:lnTo>
                  <a:lnTo>
                    <a:pt x="54" y="51"/>
                  </a:lnTo>
                  <a:lnTo>
                    <a:pt x="55" y="51"/>
                  </a:lnTo>
                  <a:lnTo>
                    <a:pt x="55" y="50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1" y="50"/>
                  </a:lnTo>
                  <a:lnTo>
                    <a:pt x="62" y="49"/>
                  </a:lnTo>
                  <a:lnTo>
                    <a:pt x="63" y="49"/>
                  </a:lnTo>
                  <a:lnTo>
                    <a:pt x="63" y="48"/>
                  </a:lnTo>
                  <a:lnTo>
                    <a:pt x="64" y="48"/>
                  </a:lnTo>
                  <a:lnTo>
                    <a:pt x="66" y="47"/>
                  </a:lnTo>
                  <a:lnTo>
                    <a:pt x="67" y="46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4"/>
                  </a:lnTo>
                  <a:lnTo>
                    <a:pt x="69" y="43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39"/>
                  </a:lnTo>
                  <a:lnTo>
                    <a:pt x="70" y="38"/>
                  </a:lnTo>
                  <a:lnTo>
                    <a:pt x="71" y="38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1" y="34"/>
                  </a:lnTo>
                  <a:lnTo>
                    <a:pt x="71" y="33"/>
                  </a:lnTo>
                  <a:lnTo>
                    <a:pt x="71" y="32"/>
                  </a:lnTo>
                  <a:lnTo>
                    <a:pt x="71" y="31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7" y="31"/>
                  </a:lnTo>
                  <a:lnTo>
                    <a:pt x="66" y="31"/>
                  </a:lnTo>
                  <a:lnTo>
                    <a:pt x="66" y="30"/>
                  </a:lnTo>
                  <a:lnTo>
                    <a:pt x="66" y="29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6"/>
                  </a:lnTo>
                  <a:lnTo>
                    <a:pt x="72" y="27"/>
                  </a:lnTo>
                  <a:lnTo>
                    <a:pt x="73" y="27"/>
                  </a:lnTo>
                  <a:lnTo>
                    <a:pt x="74" y="27"/>
                  </a:lnTo>
                  <a:lnTo>
                    <a:pt x="75" y="26"/>
                  </a:lnTo>
                  <a:lnTo>
                    <a:pt x="75" y="25"/>
                  </a:lnTo>
                  <a:lnTo>
                    <a:pt x="74" y="22"/>
                  </a:lnTo>
                  <a:lnTo>
                    <a:pt x="74" y="21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8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4" y="20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8" y="22"/>
                  </a:lnTo>
                  <a:lnTo>
                    <a:pt x="89" y="22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90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5" y="17"/>
                  </a:lnTo>
                  <a:lnTo>
                    <a:pt x="96" y="17"/>
                  </a:lnTo>
                  <a:lnTo>
                    <a:pt x="98" y="17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09" y="12"/>
                  </a:lnTo>
                  <a:lnTo>
                    <a:pt x="110" y="12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2" y="12"/>
                  </a:lnTo>
                  <a:lnTo>
                    <a:pt x="112" y="13"/>
                  </a:lnTo>
                  <a:lnTo>
                    <a:pt x="112" y="14"/>
                  </a:lnTo>
                  <a:lnTo>
                    <a:pt x="112" y="15"/>
                  </a:lnTo>
                  <a:lnTo>
                    <a:pt x="111" y="16"/>
                  </a:lnTo>
                  <a:lnTo>
                    <a:pt x="111" y="17"/>
                  </a:lnTo>
                  <a:lnTo>
                    <a:pt x="112" y="17"/>
                  </a:lnTo>
                  <a:lnTo>
                    <a:pt x="113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5"/>
                  </a:lnTo>
                  <a:lnTo>
                    <a:pt x="117" y="14"/>
                  </a:lnTo>
                  <a:lnTo>
                    <a:pt x="118" y="14"/>
                  </a:lnTo>
                  <a:lnTo>
                    <a:pt x="119" y="13"/>
                  </a:lnTo>
                  <a:lnTo>
                    <a:pt x="119" y="12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9" y="10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6"/>
                  </a:lnTo>
                  <a:lnTo>
                    <a:pt x="120" y="7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2" y="8"/>
                  </a:lnTo>
                  <a:lnTo>
                    <a:pt x="123" y="8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5" y="11"/>
                  </a:lnTo>
                  <a:lnTo>
                    <a:pt x="126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9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2" y="11"/>
                  </a:lnTo>
                  <a:lnTo>
                    <a:pt x="133" y="11"/>
                  </a:lnTo>
                  <a:lnTo>
                    <a:pt x="134" y="11"/>
                  </a:lnTo>
                  <a:lnTo>
                    <a:pt x="135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6" y="8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8" y="5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7" y="3"/>
                  </a:lnTo>
                  <a:lnTo>
                    <a:pt x="137" y="2"/>
                  </a:lnTo>
                  <a:lnTo>
                    <a:pt x="137" y="1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1" y="1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3"/>
                  </a:lnTo>
                  <a:lnTo>
                    <a:pt x="144" y="4"/>
                  </a:lnTo>
                  <a:lnTo>
                    <a:pt x="146" y="4"/>
                  </a:lnTo>
                  <a:lnTo>
                    <a:pt x="146" y="5"/>
                  </a:lnTo>
                  <a:lnTo>
                    <a:pt x="147" y="5"/>
                  </a:lnTo>
                  <a:lnTo>
                    <a:pt x="148" y="5"/>
                  </a:lnTo>
                  <a:lnTo>
                    <a:pt x="149" y="6"/>
                  </a:lnTo>
                  <a:lnTo>
                    <a:pt x="150" y="6"/>
                  </a:lnTo>
                  <a:lnTo>
                    <a:pt x="151" y="7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3" y="9"/>
                  </a:lnTo>
                  <a:lnTo>
                    <a:pt x="154" y="10"/>
                  </a:lnTo>
                  <a:lnTo>
                    <a:pt x="155" y="10"/>
                  </a:lnTo>
                  <a:lnTo>
                    <a:pt x="156" y="10"/>
                  </a:lnTo>
                  <a:lnTo>
                    <a:pt x="157" y="10"/>
                  </a:lnTo>
                  <a:lnTo>
                    <a:pt x="158" y="11"/>
                  </a:lnTo>
                  <a:lnTo>
                    <a:pt x="159" y="11"/>
                  </a:lnTo>
                  <a:lnTo>
                    <a:pt x="160" y="11"/>
                  </a:lnTo>
                  <a:lnTo>
                    <a:pt x="160" y="12"/>
                  </a:lnTo>
                  <a:lnTo>
                    <a:pt x="161" y="12"/>
                  </a:lnTo>
                  <a:lnTo>
                    <a:pt x="162" y="13"/>
                  </a:lnTo>
                  <a:lnTo>
                    <a:pt x="162" y="14"/>
                  </a:lnTo>
                  <a:lnTo>
                    <a:pt x="163" y="14"/>
                  </a:lnTo>
                  <a:lnTo>
                    <a:pt x="165" y="16"/>
                  </a:lnTo>
                  <a:lnTo>
                    <a:pt x="164" y="17"/>
                  </a:lnTo>
                  <a:lnTo>
                    <a:pt x="163" y="17"/>
                  </a:lnTo>
                  <a:lnTo>
                    <a:pt x="163" y="18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2" y="20"/>
                  </a:lnTo>
                  <a:lnTo>
                    <a:pt x="161" y="20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2" y="23"/>
                  </a:lnTo>
                  <a:lnTo>
                    <a:pt x="162" y="26"/>
                  </a:lnTo>
                  <a:lnTo>
                    <a:pt x="162" y="28"/>
                  </a:lnTo>
                  <a:lnTo>
                    <a:pt x="163" y="42"/>
                  </a:lnTo>
                  <a:lnTo>
                    <a:pt x="163" y="43"/>
                  </a:lnTo>
                  <a:lnTo>
                    <a:pt x="163" y="44"/>
                  </a:lnTo>
                  <a:lnTo>
                    <a:pt x="163" y="47"/>
                  </a:lnTo>
                  <a:lnTo>
                    <a:pt x="163" y="48"/>
                  </a:lnTo>
                  <a:lnTo>
                    <a:pt x="163" y="49"/>
                  </a:lnTo>
                  <a:lnTo>
                    <a:pt x="163" y="50"/>
                  </a:lnTo>
                  <a:lnTo>
                    <a:pt x="163" y="52"/>
                  </a:lnTo>
                  <a:lnTo>
                    <a:pt x="163" y="55"/>
                  </a:lnTo>
                  <a:lnTo>
                    <a:pt x="163" y="56"/>
                  </a:lnTo>
                  <a:lnTo>
                    <a:pt x="163" y="59"/>
                  </a:lnTo>
                  <a:lnTo>
                    <a:pt x="163" y="61"/>
                  </a:lnTo>
                  <a:lnTo>
                    <a:pt x="163" y="65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4" y="70"/>
                  </a:lnTo>
                  <a:lnTo>
                    <a:pt x="164" y="74"/>
                  </a:lnTo>
                  <a:lnTo>
                    <a:pt x="164" y="79"/>
                  </a:lnTo>
                  <a:lnTo>
                    <a:pt x="164" y="80"/>
                  </a:lnTo>
                  <a:lnTo>
                    <a:pt x="164" y="83"/>
                  </a:lnTo>
                  <a:lnTo>
                    <a:pt x="164" y="88"/>
                  </a:lnTo>
                  <a:lnTo>
                    <a:pt x="164" y="90"/>
                  </a:lnTo>
                  <a:lnTo>
                    <a:pt x="164" y="93"/>
                  </a:lnTo>
                  <a:lnTo>
                    <a:pt x="164" y="98"/>
                  </a:lnTo>
                  <a:lnTo>
                    <a:pt x="165" y="100"/>
                  </a:lnTo>
                  <a:lnTo>
                    <a:pt x="165" y="102"/>
                  </a:lnTo>
                  <a:lnTo>
                    <a:pt x="165" y="105"/>
                  </a:lnTo>
                  <a:lnTo>
                    <a:pt x="165" y="106"/>
                  </a:lnTo>
                  <a:lnTo>
                    <a:pt x="165" y="112"/>
                  </a:lnTo>
                  <a:lnTo>
                    <a:pt x="165" y="115"/>
                  </a:lnTo>
                  <a:lnTo>
                    <a:pt x="165" y="117"/>
                  </a:lnTo>
                  <a:lnTo>
                    <a:pt x="165" y="118"/>
                  </a:lnTo>
                  <a:lnTo>
                    <a:pt x="165" y="121"/>
                  </a:lnTo>
                  <a:lnTo>
                    <a:pt x="165" y="122"/>
                  </a:lnTo>
                  <a:lnTo>
                    <a:pt x="165" y="125"/>
                  </a:lnTo>
                  <a:lnTo>
                    <a:pt x="165" y="126"/>
                  </a:lnTo>
                  <a:lnTo>
                    <a:pt x="165" y="128"/>
                  </a:lnTo>
                  <a:lnTo>
                    <a:pt x="165" y="132"/>
                  </a:lnTo>
                  <a:lnTo>
                    <a:pt x="165" y="133"/>
                  </a:lnTo>
                  <a:lnTo>
                    <a:pt x="165" y="134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5" y="141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50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5" y="153"/>
                  </a:lnTo>
                  <a:lnTo>
                    <a:pt x="165" y="155"/>
                  </a:lnTo>
                  <a:lnTo>
                    <a:pt x="165" y="156"/>
                  </a:lnTo>
                  <a:lnTo>
                    <a:pt x="166" y="162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6" y="166"/>
                  </a:lnTo>
                  <a:lnTo>
                    <a:pt x="166" y="168"/>
                  </a:lnTo>
                  <a:lnTo>
                    <a:pt x="166" y="169"/>
                  </a:lnTo>
                  <a:lnTo>
                    <a:pt x="166" y="172"/>
                  </a:lnTo>
                  <a:lnTo>
                    <a:pt x="166" y="173"/>
                  </a:lnTo>
                  <a:lnTo>
                    <a:pt x="166" y="174"/>
                  </a:lnTo>
                  <a:lnTo>
                    <a:pt x="166" y="176"/>
                  </a:lnTo>
                  <a:lnTo>
                    <a:pt x="166" y="177"/>
                  </a:lnTo>
                  <a:lnTo>
                    <a:pt x="166" y="178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5"/>
                  </a:lnTo>
                  <a:lnTo>
                    <a:pt x="166" y="188"/>
                  </a:lnTo>
                  <a:lnTo>
                    <a:pt x="166" y="191"/>
                  </a:lnTo>
                  <a:lnTo>
                    <a:pt x="166" y="192"/>
                  </a:lnTo>
                  <a:lnTo>
                    <a:pt x="167" y="194"/>
                  </a:lnTo>
                  <a:lnTo>
                    <a:pt x="167" y="195"/>
                  </a:lnTo>
                  <a:lnTo>
                    <a:pt x="167" y="196"/>
                  </a:lnTo>
                  <a:lnTo>
                    <a:pt x="167" y="199"/>
                  </a:lnTo>
                  <a:lnTo>
                    <a:pt x="167" y="200"/>
                  </a:lnTo>
                  <a:lnTo>
                    <a:pt x="167" y="201"/>
                  </a:lnTo>
                  <a:lnTo>
                    <a:pt x="167" y="202"/>
                  </a:lnTo>
                  <a:lnTo>
                    <a:pt x="167" y="203"/>
                  </a:lnTo>
                  <a:lnTo>
                    <a:pt x="167" y="204"/>
                  </a:lnTo>
                  <a:lnTo>
                    <a:pt x="167" y="205"/>
                  </a:lnTo>
                  <a:lnTo>
                    <a:pt x="167" y="207"/>
                  </a:lnTo>
                  <a:lnTo>
                    <a:pt x="167" y="210"/>
                  </a:lnTo>
                  <a:lnTo>
                    <a:pt x="167" y="211"/>
                  </a:lnTo>
                  <a:lnTo>
                    <a:pt x="167" y="215"/>
                  </a:lnTo>
                  <a:lnTo>
                    <a:pt x="167" y="217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4"/>
                  </a:lnTo>
                  <a:lnTo>
                    <a:pt x="167" y="227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68" y="233"/>
                  </a:lnTo>
                  <a:lnTo>
                    <a:pt x="168" y="234"/>
                  </a:lnTo>
                  <a:lnTo>
                    <a:pt x="168" y="236"/>
                  </a:lnTo>
                  <a:lnTo>
                    <a:pt x="168" y="238"/>
                  </a:lnTo>
                  <a:lnTo>
                    <a:pt x="168" y="243"/>
                  </a:lnTo>
                  <a:lnTo>
                    <a:pt x="168" y="246"/>
                  </a:lnTo>
                  <a:lnTo>
                    <a:pt x="168" y="249"/>
                  </a:lnTo>
                  <a:lnTo>
                    <a:pt x="168" y="253"/>
                  </a:lnTo>
                  <a:lnTo>
                    <a:pt x="168" y="256"/>
                  </a:lnTo>
                  <a:lnTo>
                    <a:pt x="169" y="260"/>
                  </a:lnTo>
                  <a:lnTo>
                    <a:pt x="169" y="261"/>
                  </a:lnTo>
                  <a:lnTo>
                    <a:pt x="169" y="263"/>
                  </a:lnTo>
                  <a:lnTo>
                    <a:pt x="169" y="267"/>
                  </a:lnTo>
                  <a:lnTo>
                    <a:pt x="169" y="272"/>
                  </a:lnTo>
                  <a:lnTo>
                    <a:pt x="169" y="276"/>
                  </a:lnTo>
                  <a:lnTo>
                    <a:pt x="169" y="283"/>
                  </a:lnTo>
                  <a:lnTo>
                    <a:pt x="170" y="284"/>
                  </a:lnTo>
                  <a:lnTo>
                    <a:pt x="170" y="287"/>
                  </a:lnTo>
                  <a:lnTo>
                    <a:pt x="170" y="288"/>
                  </a:lnTo>
                  <a:lnTo>
                    <a:pt x="170" y="289"/>
                  </a:lnTo>
                  <a:lnTo>
                    <a:pt x="170" y="290"/>
                  </a:lnTo>
                  <a:lnTo>
                    <a:pt x="170" y="293"/>
                  </a:lnTo>
                  <a:lnTo>
                    <a:pt x="170" y="294"/>
                  </a:lnTo>
                  <a:lnTo>
                    <a:pt x="170" y="297"/>
                  </a:lnTo>
                  <a:lnTo>
                    <a:pt x="170" y="299"/>
                  </a:lnTo>
                  <a:lnTo>
                    <a:pt x="170" y="303"/>
                  </a:lnTo>
                  <a:lnTo>
                    <a:pt x="170" y="306"/>
                  </a:lnTo>
                  <a:lnTo>
                    <a:pt x="171" y="308"/>
                  </a:lnTo>
                  <a:lnTo>
                    <a:pt x="171" y="311"/>
                  </a:lnTo>
                  <a:lnTo>
                    <a:pt x="171" y="313"/>
                  </a:lnTo>
                  <a:lnTo>
                    <a:pt x="169" y="313"/>
                  </a:lnTo>
                  <a:lnTo>
                    <a:pt x="168" y="313"/>
                  </a:lnTo>
                  <a:lnTo>
                    <a:pt x="167" y="313"/>
                  </a:lnTo>
                  <a:lnTo>
                    <a:pt x="165" y="313"/>
                  </a:lnTo>
                  <a:lnTo>
                    <a:pt x="160" y="314"/>
                  </a:lnTo>
                  <a:lnTo>
                    <a:pt x="160" y="313"/>
                  </a:lnTo>
                  <a:lnTo>
                    <a:pt x="158" y="314"/>
                  </a:lnTo>
                  <a:lnTo>
                    <a:pt x="153" y="314"/>
                  </a:lnTo>
                  <a:lnTo>
                    <a:pt x="152" y="314"/>
                  </a:lnTo>
                  <a:lnTo>
                    <a:pt x="151" y="314"/>
                  </a:lnTo>
                  <a:lnTo>
                    <a:pt x="150" y="314"/>
                  </a:lnTo>
                  <a:lnTo>
                    <a:pt x="149" y="314"/>
                  </a:lnTo>
                  <a:lnTo>
                    <a:pt x="147" y="314"/>
                  </a:lnTo>
                  <a:lnTo>
                    <a:pt x="146" y="314"/>
                  </a:lnTo>
                  <a:lnTo>
                    <a:pt x="145" y="315"/>
                  </a:lnTo>
                  <a:lnTo>
                    <a:pt x="145" y="316"/>
                  </a:lnTo>
                  <a:lnTo>
                    <a:pt x="145" y="317"/>
                  </a:lnTo>
                  <a:lnTo>
                    <a:pt x="144" y="322"/>
                  </a:lnTo>
                  <a:lnTo>
                    <a:pt x="143" y="325"/>
                  </a:lnTo>
                  <a:lnTo>
                    <a:pt x="143" y="326"/>
                  </a:lnTo>
                  <a:lnTo>
                    <a:pt x="142" y="330"/>
                  </a:lnTo>
                  <a:lnTo>
                    <a:pt x="141" y="332"/>
                  </a:lnTo>
                  <a:lnTo>
                    <a:pt x="141" y="334"/>
                  </a:lnTo>
                  <a:lnTo>
                    <a:pt x="140" y="334"/>
                  </a:lnTo>
                  <a:lnTo>
                    <a:pt x="140" y="335"/>
                  </a:lnTo>
                  <a:lnTo>
                    <a:pt x="140" y="336"/>
                  </a:lnTo>
                  <a:lnTo>
                    <a:pt x="140" y="337"/>
                  </a:lnTo>
                  <a:lnTo>
                    <a:pt x="139" y="339"/>
                  </a:lnTo>
                  <a:lnTo>
                    <a:pt x="138" y="341"/>
                  </a:lnTo>
                  <a:lnTo>
                    <a:pt x="139" y="342"/>
                  </a:lnTo>
                  <a:lnTo>
                    <a:pt x="138" y="342"/>
                  </a:lnTo>
                  <a:lnTo>
                    <a:pt x="138" y="343"/>
                  </a:lnTo>
                  <a:lnTo>
                    <a:pt x="138" y="344"/>
                  </a:lnTo>
                  <a:lnTo>
                    <a:pt x="138" y="345"/>
                  </a:lnTo>
                  <a:lnTo>
                    <a:pt x="138" y="346"/>
                  </a:lnTo>
                  <a:lnTo>
                    <a:pt x="138" y="347"/>
                  </a:lnTo>
                  <a:lnTo>
                    <a:pt x="137" y="347"/>
                  </a:lnTo>
                  <a:lnTo>
                    <a:pt x="136" y="347"/>
                  </a:lnTo>
                  <a:lnTo>
                    <a:pt x="136" y="348"/>
                  </a:lnTo>
                  <a:lnTo>
                    <a:pt x="136" y="349"/>
                  </a:lnTo>
                  <a:lnTo>
                    <a:pt x="135" y="349"/>
                  </a:lnTo>
                  <a:lnTo>
                    <a:pt x="135" y="350"/>
                  </a:lnTo>
                  <a:lnTo>
                    <a:pt x="135" y="351"/>
                  </a:lnTo>
                  <a:lnTo>
                    <a:pt x="136" y="351"/>
                  </a:lnTo>
                  <a:lnTo>
                    <a:pt x="136" y="352"/>
                  </a:lnTo>
                  <a:lnTo>
                    <a:pt x="137" y="352"/>
                  </a:lnTo>
                  <a:lnTo>
                    <a:pt x="137" y="353"/>
                  </a:lnTo>
                  <a:lnTo>
                    <a:pt x="137" y="352"/>
                  </a:lnTo>
                  <a:lnTo>
                    <a:pt x="137" y="353"/>
                  </a:lnTo>
                  <a:lnTo>
                    <a:pt x="137" y="354"/>
                  </a:lnTo>
                  <a:lnTo>
                    <a:pt x="138" y="354"/>
                  </a:lnTo>
                  <a:lnTo>
                    <a:pt x="138" y="355"/>
                  </a:lnTo>
                  <a:lnTo>
                    <a:pt x="139" y="355"/>
                  </a:lnTo>
                  <a:lnTo>
                    <a:pt x="140" y="355"/>
                  </a:lnTo>
                  <a:lnTo>
                    <a:pt x="140" y="356"/>
                  </a:lnTo>
                  <a:lnTo>
                    <a:pt x="141" y="356"/>
                  </a:lnTo>
                  <a:lnTo>
                    <a:pt x="141" y="357"/>
                  </a:lnTo>
                  <a:lnTo>
                    <a:pt x="140" y="357"/>
                  </a:lnTo>
                  <a:lnTo>
                    <a:pt x="141" y="357"/>
                  </a:lnTo>
                  <a:lnTo>
                    <a:pt x="141" y="358"/>
                  </a:lnTo>
                  <a:lnTo>
                    <a:pt x="142" y="358"/>
                  </a:lnTo>
                  <a:lnTo>
                    <a:pt x="143" y="358"/>
                  </a:lnTo>
                  <a:lnTo>
                    <a:pt x="143" y="359"/>
                  </a:lnTo>
                  <a:lnTo>
                    <a:pt x="144" y="359"/>
                  </a:lnTo>
                  <a:lnTo>
                    <a:pt x="144" y="360"/>
                  </a:lnTo>
                  <a:lnTo>
                    <a:pt x="145" y="360"/>
                  </a:lnTo>
                  <a:lnTo>
                    <a:pt x="146" y="360"/>
                  </a:lnTo>
                  <a:lnTo>
                    <a:pt x="146" y="361"/>
                  </a:lnTo>
                  <a:lnTo>
                    <a:pt x="147" y="361"/>
                  </a:lnTo>
                  <a:lnTo>
                    <a:pt x="147" y="360"/>
                  </a:lnTo>
                  <a:lnTo>
                    <a:pt x="148" y="360"/>
                  </a:lnTo>
                  <a:lnTo>
                    <a:pt x="148" y="361"/>
                  </a:lnTo>
                  <a:lnTo>
                    <a:pt x="148" y="362"/>
                  </a:lnTo>
                  <a:lnTo>
                    <a:pt x="149" y="362"/>
                  </a:lnTo>
                  <a:lnTo>
                    <a:pt x="149" y="361"/>
                  </a:lnTo>
                  <a:lnTo>
                    <a:pt x="149" y="362"/>
                  </a:lnTo>
                  <a:lnTo>
                    <a:pt x="150" y="361"/>
                  </a:lnTo>
                  <a:lnTo>
                    <a:pt x="150" y="362"/>
                  </a:lnTo>
                  <a:lnTo>
                    <a:pt x="151" y="362"/>
                  </a:lnTo>
                  <a:lnTo>
                    <a:pt x="151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6" y="364"/>
                  </a:lnTo>
                  <a:lnTo>
                    <a:pt x="135" y="364"/>
                  </a:lnTo>
                  <a:lnTo>
                    <a:pt x="134" y="364"/>
                  </a:lnTo>
                  <a:lnTo>
                    <a:pt x="133" y="364"/>
                  </a:lnTo>
                  <a:lnTo>
                    <a:pt x="131" y="364"/>
                  </a:lnTo>
                  <a:lnTo>
                    <a:pt x="130" y="364"/>
                  </a:lnTo>
                  <a:lnTo>
                    <a:pt x="129" y="364"/>
                  </a:lnTo>
                  <a:lnTo>
                    <a:pt x="127" y="364"/>
                  </a:lnTo>
                  <a:lnTo>
                    <a:pt x="125" y="364"/>
                  </a:lnTo>
                  <a:lnTo>
                    <a:pt x="124" y="364"/>
                  </a:lnTo>
                  <a:lnTo>
                    <a:pt x="123" y="364"/>
                  </a:lnTo>
                  <a:lnTo>
                    <a:pt x="122" y="364"/>
                  </a:lnTo>
                  <a:lnTo>
                    <a:pt x="121" y="364"/>
                  </a:lnTo>
                  <a:lnTo>
                    <a:pt x="116" y="364"/>
                  </a:lnTo>
                  <a:lnTo>
                    <a:pt x="114" y="364"/>
                  </a:lnTo>
                  <a:lnTo>
                    <a:pt x="113" y="364"/>
                  </a:lnTo>
                  <a:lnTo>
                    <a:pt x="112" y="364"/>
                  </a:lnTo>
                  <a:lnTo>
                    <a:pt x="111" y="364"/>
                  </a:lnTo>
                  <a:lnTo>
                    <a:pt x="110" y="364"/>
                  </a:lnTo>
                  <a:lnTo>
                    <a:pt x="109" y="364"/>
                  </a:lnTo>
                  <a:lnTo>
                    <a:pt x="109" y="366"/>
                  </a:lnTo>
                  <a:lnTo>
                    <a:pt x="109" y="369"/>
                  </a:lnTo>
                  <a:lnTo>
                    <a:pt x="109" y="371"/>
                  </a:lnTo>
                  <a:lnTo>
                    <a:pt x="109" y="373"/>
                  </a:lnTo>
                  <a:lnTo>
                    <a:pt x="109" y="374"/>
                  </a:lnTo>
                  <a:lnTo>
                    <a:pt x="109" y="375"/>
                  </a:lnTo>
                  <a:lnTo>
                    <a:pt x="109" y="376"/>
                  </a:lnTo>
                  <a:lnTo>
                    <a:pt x="109" y="377"/>
                  </a:lnTo>
                  <a:lnTo>
                    <a:pt x="109" y="379"/>
                  </a:lnTo>
                  <a:lnTo>
                    <a:pt x="109" y="380"/>
                  </a:lnTo>
                  <a:lnTo>
                    <a:pt x="110" y="384"/>
                  </a:lnTo>
                  <a:lnTo>
                    <a:pt x="110" y="385"/>
                  </a:lnTo>
                  <a:lnTo>
                    <a:pt x="110" y="388"/>
                  </a:lnTo>
                  <a:lnTo>
                    <a:pt x="110" y="393"/>
                  </a:lnTo>
                  <a:lnTo>
                    <a:pt x="110" y="394"/>
                  </a:lnTo>
                  <a:lnTo>
                    <a:pt x="110" y="395"/>
                  </a:lnTo>
                  <a:lnTo>
                    <a:pt x="110" y="399"/>
                  </a:lnTo>
                  <a:lnTo>
                    <a:pt x="110" y="400"/>
                  </a:lnTo>
                  <a:lnTo>
                    <a:pt x="110" y="402"/>
                  </a:lnTo>
                  <a:lnTo>
                    <a:pt x="110" y="404"/>
                  </a:lnTo>
                  <a:lnTo>
                    <a:pt x="110" y="405"/>
                  </a:lnTo>
                  <a:lnTo>
                    <a:pt x="110" y="406"/>
                  </a:lnTo>
                  <a:lnTo>
                    <a:pt x="110" y="407"/>
                  </a:lnTo>
                  <a:lnTo>
                    <a:pt x="110" y="408"/>
                  </a:lnTo>
                  <a:lnTo>
                    <a:pt x="110" y="410"/>
                  </a:lnTo>
                  <a:lnTo>
                    <a:pt x="110" y="411"/>
                  </a:lnTo>
                  <a:lnTo>
                    <a:pt x="110" y="412"/>
                  </a:lnTo>
                  <a:lnTo>
                    <a:pt x="110" y="414"/>
                  </a:lnTo>
                  <a:lnTo>
                    <a:pt x="110" y="416"/>
                  </a:lnTo>
                  <a:lnTo>
                    <a:pt x="110" y="420"/>
                  </a:lnTo>
                  <a:lnTo>
                    <a:pt x="110" y="421"/>
                  </a:lnTo>
                  <a:lnTo>
                    <a:pt x="110" y="422"/>
                  </a:lnTo>
                  <a:lnTo>
                    <a:pt x="111" y="429"/>
                  </a:lnTo>
                  <a:lnTo>
                    <a:pt x="111" y="431"/>
                  </a:lnTo>
                  <a:lnTo>
                    <a:pt x="111" y="432"/>
                  </a:lnTo>
                  <a:lnTo>
                    <a:pt x="111" y="435"/>
                  </a:lnTo>
                  <a:lnTo>
                    <a:pt x="111" y="438"/>
                  </a:lnTo>
                  <a:lnTo>
                    <a:pt x="111" y="441"/>
                  </a:lnTo>
                  <a:lnTo>
                    <a:pt x="111" y="444"/>
                  </a:lnTo>
                  <a:lnTo>
                    <a:pt x="111" y="449"/>
                  </a:lnTo>
                  <a:lnTo>
                    <a:pt x="111" y="450"/>
                  </a:lnTo>
                  <a:lnTo>
                    <a:pt x="112" y="453"/>
                  </a:lnTo>
                  <a:lnTo>
                    <a:pt x="112" y="460"/>
                  </a:lnTo>
                  <a:lnTo>
                    <a:pt x="112" y="461"/>
                  </a:lnTo>
                  <a:lnTo>
                    <a:pt x="112" y="462"/>
                  </a:lnTo>
                  <a:lnTo>
                    <a:pt x="112" y="465"/>
                  </a:lnTo>
                  <a:lnTo>
                    <a:pt x="112" y="466"/>
                  </a:lnTo>
                  <a:lnTo>
                    <a:pt x="112" y="471"/>
                  </a:lnTo>
                  <a:lnTo>
                    <a:pt x="113" y="473"/>
                  </a:lnTo>
                  <a:lnTo>
                    <a:pt x="113" y="477"/>
                  </a:lnTo>
                  <a:lnTo>
                    <a:pt x="113" y="479"/>
                  </a:lnTo>
                  <a:lnTo>
                    <a:pt x="113" y="480"/>
                  </a:lnTo>
                  <a:lnTo>
                    <a:pt x="113" y="481"/>
                  </a:lnTo>
                  <a:lnTo>
                    <a:pt x="113" y="486"/>
                  </a:lnTo>
                  <a:lnTo>
                    <a:pt x="113" y="488"/>
                  </a:lnTo>
                  <a:lnTo>
                    <a:pt x="113" y="489"/>
                  </a:lnTo>
                  <a:lnTo>
                    <a:pt x="113" y="493"/>
                  </a:lnTo>
                  <a:lnTo>
                    <a:pt x="113" y="495"/>
                  </a:lnTo>
                  <a:lnTo>
                    <a:pt x="114" y="499"/>
                  </a:lnTo>
                  <a:lnTo>
                    <a:pt x="114" y="501"/>
                  </a:lnTo>
                  <a:lnTo>
                    <a:pt x="114" y="502"/>
                  </a:lnTo>
                  <a:lnTo>
                    <a:pt x="114" y="504"/>
                  </a:lnTo>
                  <a:lnTo>
                    <a:pt x="114" y="509"/>
                  </a:lnTo>
                  <a:lnTo>
                    <a:pt x="114" y="513"/>
                  </a:lnTo>
                  <a:lnTo>
                    <a:pt x="114" y="516"/>
                  </a:lnTo>
                  <a:lnTo>
                    <a:pt x="114" y="518"/>
                  </a:lnTo>
                  <a:lnTo>
                    <a:pt x="114" y="519"/>
                  </a:lnTo>
                  <a:lnTo>
                    <a:pt x="115" y="522"/>
                  </a:lnTo>
                  <a:lnTo>
                    <a:pt x="115" y="524"/>
                  </a:lnTo>
                  <a:lnTo>
                    <a:pt x="115" y="527"/>
                  </a:lnTo>
                  <a:lnTo>
                    <a:pt x="115" y="531"/>
                  </a:lnTo>
                  <a:lnTo>
                    <a:pt x="114" y="531"/>
                  </a:lnTo>
                  <a:lnTo>
                    <a:pt x="113" y="531"/>
                  </a:lnTo>
                  <a:lnTo>
                    <a:pt x="112" y="531"/>
                  </a:lnTo>
                  <a:lnTo>
                    <a:pt x="111" y="531"/>
                  </a:lnTo>
                  <a:lnTo>
                    <a:pt x="110" y="531"/>
                  </a:lnTo>
                  <a:lnTo>
                    <a:pt x="108" y="531"/>
                  </a:lnTo>
                  <a:lnTo>
                    <a:pt x="107" y="531"/>
                  </a:lnTo>
                  <a:lnTo>
                    <a:pt x="106" y="531"/>
                  </a:lnTo>
                  <a:lnTo>
                    <a:pt x="105" y="531"/>
                  </a:lnTo>
                  <a:lnTo>
                    <a:pt x="104" y="531"/>
                  </a:lnTo>
                  <a:lnTo>
                    <a:pt x="103" y="531"/>
                  </a:lnTo>
                  <a:lnTo>
                    <a:pt x="102" y="531"/>
                  </a:lnTo>
                  <a:lnTo>
                    <a:pt x="100" y="531"/>
                  </a:lnTo>
                  <a:lnTo>
                    <a:pt x="99" y="531"/>
                  </a:lnTo>
                  <a:lnTo>
                    <a:pt x="96" y="531"/>
                  </a:lnTo>
                  <a:lnTo>
                    <a:pt x="94" y="531"/>
                  </a:lnTo>
                  <a:lnTo>
                    <a:pt x="93" y="531"/>
                  </a:lnTo>
                  <a:lnTo>
                    <a:pt x="92" y="531"/>
                  </a:lnTo>
                  <a:lnTo>
                    <a:pt x="90" y="531"/>
                  </a:lnTo>
                  <a:lnTo>
                    <a:pt x="87" y="532"/>
                  </a:lnTo>
                  <a:lnTo>
                    <a:pt x="78" y="532"/>
                  </a:lnTo>
                  <a:lnTo>
                    <a:pt x="76" y="532"/>
                  </a:lnTo>
                  <a:lnTo>
                    <a:pt x="74" y="532"/>
                  </a:lnTo>
                  <a:lnTo>
                    <a:pt x="73" y="532"/>
                  </a:lnTo>
                  <a:lnTo>
                    <a:pt x="72" y="532"/>
                  </a:lnTo>
                  <a:lnTo>
                    <a:pt x="70" y="532"/>
                  </a:lnTo>
                  <a:lnTo>
                    <a:pt x="68" y="532"/>
                  </a:lnTo>
                  <a:lnTo>
                    <a:pt x="66" y="532"/>
                  </a:lnTo>
                  <a:lnTo>
                    <a:pt x="65" y="532"/>
                  </a:lnTo>
                  <a:lnTo>
                    <a:pt x="62" y="532"/>
                  </a:lnTo>
                  <a:lnTo>
                    <a:pt x="61" y="532"/>
                  </a:lnTo>
                  <a:lnTo>
                    <a:pt x="59" y="532"/>
                  </a:lnTo>
                  <a:lnTo>
                    <a:pt x="57" y="532"/>
                  </a:lnTo>
                  <a:lnTo>
                    <a:pt x="56" y="532"/>
                  </a:lnTo>
                  <a:lnTo>
                    <a:pt x="55" y="532"/>
                  </a:lnTo>
                  <a:lnTo>
                    <a:pt x="49" y="532"/>
                  </a:lnTo>
                  <a:lnTo>
                    <a:pt x="47" y="532"/>
                  </a:lnTo>
                  <a:lnTo>
                    <a:pt x="46" y="532"/>
                  </a:lnTo>
                  <a:lnTo>
                    <a:pt x="45" y="532"/>
                  </a:lnTo>
                  <a:lnTo>
                    <a:pt x="42" y="532"/>
                  </a:lnTo>
                  <a:lnTo>
                    <a:pt x="41" y="532"/>
                  </a:lnTo>
                  <a:lnTo>
                    <a:pt x="38" y="532"/>
                  </a:lnTo>
                  <a:lnTo>
                    <a:pt x="35" y="532"/>
                  </a:lnTo>
                  <a:lnTo>
                    <a:pt x="31" y="532"/>
                  </a:lnTo>
                  <a:lnTo>
                    <a:pt x="30" y="532"/>
                  </a:lnTo>
                  <a:lnTo>
                    <a:pt x="25" y="533"/>
                  </a:lnTo>
                  <a:lnTo>
                    <a:pt x="24" y="533"/>
                  </a:lnTo>
                  <a:lnTo>
                    <a:pt x="22" y="533"/>
                  </a:lnTo>
                  <a:lnTo>
                    <a:pt x="18" y="533"/>
                  </a:lnTo>
                  <a:lnTo>
                    <a:pt x="14" y="533"/>
                  </a:lnTo>
                  <a:lnTo>
                    <a:pt x="7" y="533"/>
                  </a:lnTo>
                  <a:lnTo>
                    <a:pt x="1" y="534"/>
                  </a:lnTo>
                  <a:lnTo>
                    <a:pt x="2" y="535"/>
                  </a:lnTo>
                  <a:lnTo>
                    <a:pt x="3" y="535"/>
                  </a:lnTo>
                  <a:lnTo>
                    <a:pt x="2" y="536"/>
                  </a:lnTo>
                  <a:lnTo>
                    <a:pt x="2" y="537"/>
                  </a:lnTo>
                  <a:lnTo>
                    <a:pt x="1" y="536"/>
                  </a:lnTo>
                  <a:lnTo>
                    <a:pt x="0" y="536"/>
                  </a:lnTo>
                  <a:lnTo>
                    <a:pt x="1" y="537"/>
                  </a:lnTo>
                  <a:lnTo>
                    <a:pt x="1" y="538"/>
                  </a:lnTo>
                  <a:lnTo>
                    <a:pt x="2" y="538"/>
                  </a:lnTo>
                  <a:lnTo>
                    <a:pt x="3" y="538"/>
                  </a:lnTo>
                  <a:lnTo>
                    <a:pt x="4" y="538"/>
                  </a:lnTo>
                  <a:lnTo>
                    <a:pt x="5" y="538"/>
                  </a:lnTo>
                  <a:lnTo>
                    <a:pt x="6" y="538"/>
                  </a:lnTo>
                  <a:lnTo>
                    <a:pt x="7" y="538"/>
                  </a:lnTo>
                  <a:lnTo>
                    <a:pt x="7" y="539"/>
                  </a:lnTo>
                  <a:lnTo>
                    <a:pt x="7" y="540"/>
                  </a:lnTo>
                  <a:lnTo>
                    <a:pt x="8" y="540"/>
                  </a:lnTo>
                  <a:lnTo>
                    <a:pt x="8" y="541"/>
                  </a:lnTo>
                  <a:lnTo>
                    <a:pt x="8" y="542"/>
                  </a:lnTo>
                  <a:lnTo>
                    <a:pt x="8" y="543"/>
                  </a:lnTo>
                  <a:lnTo>
                    <a:pt x="9" y="543"/>
                  </a:lnTo>
                  <a:lnTo>
                    <a:pt x="9" y="542"/>
                  </a:lnTo>
                  <a:lnTo>
                    <a:pt x="10" y="542"/>
                  </a:lnTo>
                  <a:lnTo>
                    <a:pt x="11" y="543"/>
                  </a:lnTo>
                  <a:lnTo>
                    <a:pt x="12" y="543"/>
                  </a:lnTo>
                  <a:lnTo>
                    <a:pt x="12" y="542"/>
                  </a:lnTo>
                  <a:lnTo>
                    <a:pt x="11" y="542"/>
                  </a:lnTo>
                  <a:lnTo>
                    <a:pt x="12" y="542"/>
                  </a:lnTo>
                  <a:lnTo>
                    <a:pt x="13" y="542"/>
                  </a:lnTo>
                  <a:lnTo>
                    <a:pt x="13" y="543"/>
                  </a:lnTo>
                  <a:lnTo>
                    <a:pt x="14" y="543"/>
                  </a:lnTo>
                  <a:lnTo>
                    <a:pt x="15" y="543"/>
                  </a:lnTo>
                  <a:lnTo>
                    <a:pt x="15" y="544"/>
                  </a:lnTo>
                  <a:lnTo>
                    <a:pt x="16" y="544"/>
                  </a:lnTo>
                  <a:lnTo>
                    <a:pt x="16" y="543"/>
                  </a:lnTo>
                  <a:lnTo>
                    <a:pt x="17" y="543"/>
                  </a:lnTo>
                  <a:lnTo>
                    <a:pt x="19" y="543"/>
                  </a:lnTo>
                  <a:lnTo>
                    <a:pt x="20" y="542"/>
                  </a:lnTo>
                  <a:lnTo>
                    <a:pt x="21" y="542"/>
                  </a:lnTo>
                  <a:lnTo>
                    <a:pt x="21" y="543"/>
                  </a:lnTo>
                  <a:lnTo>
                    <a:pt x="22" y="543"/>
                  </a:lnTo>
                  <a:lnTo>
                    <a:pt x="23" y="544"/>
                  </a:lnTo>
                  <a:lnTo>
                    <a:pt x="25" y="544"/>
                  </a:lnTo>
                  <a:lnTo>
                    <a:pt x="26" y="545"/>
                  </a:lnTo>
                  <a:lnTo>
                    <a:pt x="26" y="546"/>
                  </a:lnTo>
                  <a:lnTo>
                    <a:pt x="27" y="546"/>
                  </a:lnTo>
                  <a:lnTo>
                    <a:pt x="28" y="547"/>
                  </a:lnTo>
                  <a:lnTo>
                    <a:pt x="28" y="548"/>
                  </a:lnTo>
                  <a:lnTo>
                    <a:pt x="29" y="548"/>
                  </a:lnTo>
                  <a:lnTo>
                    <a:pt x="30" y="548"/>
                  </a:lnTo>
                  <a:lnTo>
                    <a:pt x="31" y="548"/>
                  </a:lnTo>
                  <a:lnTo>
                    <a:pt x="31" y="549"/>
                  </a:lnTo>
                  <a:lnTo>
                    <a:pt x="32" y="549"/>
                  </a:lnTo>
                  <a:lnTo>
                    <a:pt x="33" y="549"/>
                  </a:lnTo>
                  <a:lnTo>
                    <a:pt x="34" y="549"/>
                  </a:lnTo>
                  <a:lnTo>
                    <a:pt x="35" y="549"/>
                  </a:lnTo>
                  <a:lnTo>
                    <a:pt x="34" y="549"/>
                  </a:lnTo>
                  <a:lnTo>
                    <a:pt x="35" y="550"/>
                  </a:lnTo>
                  <a:lnTo>
                    <a:pt x="36" y="550"/>
                  </a:lnTo>
                  <a:lnTo>
                    <a:pt x="36" y="551"/>
                  </a:lnTo>
                  <a:lnTo>
                    <a:pt x="37" y="551"/>
                  </a:lnTo>
                  <a:lnTo>
                    <a:pt x="38" y="552"/>
                  </a:lnTo>
                  <a:lnTo>
                    <a:pt x="39" y="552"/>
                  </a:lnTo>
                  <a:lnTo>
                    <a:pt x="40" y="552"/>
                  </a:lnTo>
                  <a:lnTo>
                    <a:pt x="41" y="552"/>
                  </a:lnTo>
                  <a:lnTo>
                    <a:pt x="41" y="551"/>
                  </a:lnTo>
                  <a:lnTo>
                    <a:pt x="41" y="550"/>
                  </a:lnTo>
                  <a:lnTo>
                    <a:pt x="41" y="551"/>
                  </a:lnTo>
                  <a:lnTo>
                    <a:pt x="42" y="552"/>
                  </a:lnTo>
                  <a:lnTo>
                    <a:pt x="43" y="552"/>
                  </a:lnTo>
                  <a:lnTo>
                    <a:pt x="42" y="552"/>
                  </a:lnTo>
                  <a:lnTo>
                    <a:pt x="42" y="553"/>
                  </a:lnTo>
                  <a:lnTo>
                    <a:pt x="43" y="553"/>
                  </a:lnTo>
                  <a:lnTo>
                    <a:pt x="43" y="552"/>
                  </a:lnTo>
                  <a:lnTo>
                    <a:pt x="44" y="552"/>
                  </a:lnTo>
                  <a:lnTo>
                    <a:pt x="45" y="552"/>
                  </a:lnTo>
                  <a:lnTo>
                    <a:pt x="45" y="553"/>
                  </a:lnTo>
                  <a:lnTo>
                    <a:pt x="45" y="554"/>
                  </a:lnTo>
                  <a:lnTo>
                    <a:pt x="46" y="553"/>
                  </a:lnTo>
                  <a:lnTo>
                    <a:pt x="46" y="552"/>
                  </a:lnTo>
                  <a:lnTo>
                    <a:pt x="47" y="552"/>
                  </a:lnTo>
                  <a:lnTo>
                    <a:pt x="47" y="553"/>
                  </a:lnTo>
                  <a:lnTo>
                    <a:pt x="47" y="554"/>
                  </a:lnTo>
                  <a:lnTo>
                    <a:pt x="48" y="554"/>
                  </a:lnTo>
                  <a:lnTo>
                    <a:pt x="48" y="553"/>
                  </a:lnTo>
                  <a:lnTo>
                    <a:pt x="48" y="552"/>
                  </a:lnTo>
                  <a:lnTo>
                    <a:pt x="48" y="553"/>
                  </a:lnTo>
                  <a:lnTo>
                    <a:pt x="49" y="553"/>
                  </a:lnTo>
                  <a:lnTo>
                    <a:pt x="48" y="554"/>
                  </a:lnTo>
                  <a:lnTo>
                    <a:pt x="49" y="554"/>
                  </a:lnTo>
                  <a:lnTo>
                    <a:pt x="50" y="554"/>
                  </a:lnTo>
                  <a:lnTo>
                    <a:pt x="51" y="554"/>
                  </a:lnTo>
                  <a:lnTo>
                    <a:pt x="51" y="555"/>
                  </a:lnTo>
                  <a:lnTo>
                    <a:pt x="50" y="555"/>
                  </a:lnTo>
                  <a:lnTo>
                    <a:pt x="50" y="556"/>
                  </a:lnTo>
                  <a:lnTo>
                    <a:pt x="51" y="556"/>
                  </a:lnTo>
                  <a:lnTo>
                    <a:pt x="52" y="557"/>
                  </a:lnTo>
                  <a:lnTo>
                    <a:pt x="52" y="558"/>
                  </a:lnTo>
                  <a:lnTo>
                    <a:pt x="53" y="559"/>
                  </a:lnTo>
                  <a:lnTo>
                    <a:pt x="53" y="560"/>
                  </a:lnTo>
                  <a:lnTo>
                    <a:pt x="53" y="561"/>
                  </a:lnTo>
                  <a:lnTo>
                    <a:pt x="53" y="562"/>
                  </a:lnTo>
                  <a:lnTo>
                    <a:pt x="52" y="562"/>
                  </a:lnTo>
                  <a:lnTo>
                    <a:pt x="52" y="563"/>
                  </a:lnTo>
                  <a:lnTo>
                    <a:pt x="51" y="563"/>
                  </a:lnTo>
                  <a:lnTo>
                    <a:pt x="51" y="564"/>
                  </a:lnTo>
                  <a:lnTo>
                    <a:pt x="52" y="564"/>
                  </a:lnTo>
                  <a:lnTo>
                    <a:pt x="53" y="564"/>
                  </a:lnTo>
                  <a:lnTo>
                    <a:pt x="53" y="565"/>
                  </a:lnTo>
                  <a:lnTo>
                    <a:pt x="53" y="566"/>
                  </a:lnTo>
                  <a:lnTo>
                    <a:pt x="53" y="567"/>
                  </a:lnTo>
                  <a:lnTo>
                    <a:pt x="53" y="568"/>
                  </a:lnTo>
                  <a:lnTo>
                    <a:pt x="54" y="568"/>
                  </a:lnTo>
                  <a:lnTo>
                    <a:pt x="55" y="568"/>
                  </a:lnTo>
                  <a:lnTo>
                    <a:pt x="54" y="567"/>
                  </a:lnTo>
                  <a:lnTo>
                    <a:pt x="55" y="566"/>
                  </a:lnTo>
                  <a:lnTo>
                    <a:pt x="55" y="567"/>
                  </a:lnTo>
                  <a:lnTo>
                    <a:pt x="55" y="568"/>
                  </a:lnTo>
                  <a:lnTo>
                    <a:pt x="56" y="568"/>
                  </a:lnTo>
                  <a:lnTo>
                    <a:pt x="56" y="569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6" y="568"/>
                  </a:lnTo>
                  <a:lnTo>
                    <a:pt x="57" y="567"/>
                  </a:lnTo>
                  <a:lnTo>
                    <a:pt x="58" y="566"/>
                  </a:lnTo>
                  <a:lnTo>
                    <a:pt x="58" y="567"/>
                  </a:lnTo>
                  <a:lnTo>
                    <a:pt x="59" y="568"/>
                  </a:lnTo>
                  <a:lnTo>
                    <a:pt x="59" y="569"/>
                  </a:lnTo>
                  <a:lnTo>
                    <a:pt x="60" y="570"/>
                  </a:lnTo>
                  <a:lnTo>
                    <a:pt x="61" y="570"/>
                  </a:lnTo>
                  <a:lnTo>
                    <a:pt x="61" y="569"/>
                  </a:lnTo>
                  <a:lnTo>
                    <a:pt x="61" y="570"/>
                  </a:lnTo>
                  <a:lnTo>
                    <a:pt x="62" y="571"/>
                  </a:lnTo>
                  <a:lnTo>
                    <a:pt x="63" y="571"/>
                  </a:lnTo>
                  <a:lnTo>
                    <a:pt x="63" y="570"/>
                  </a:lnTo>
                  <a:lnTo>
                    <a:pt x="62" y="570"/>
                  </a:lnTo>
                  <a:lnTo>
                    <a:pt x="62" y="569"/>
                  </a:lnTo>
                  <a:lnTo>
                    <a:pt x="63" y="569"/>
                  </a:lnTo>
                  <a:lnTo>
                    <a:pt x="64" y="569"/>
                  </a:lnTo>
                  <a:lnTo>
                    <a:pt x="65" y="569"/>
                  </a:lnTo>
                  <a:lnTo>
                    <a:pt x="66" y="569"/>
                  </a:lnTo>
                  <a:lnTo>
                    <a:pt x="67" y="569"/>
                  </a:lnTo>
                  <a:lnTo>
                    <a:pt x="68" y="569"/>
                  </a:lnTo>
                  <a:lnTo>
                    <a:pt x="69" y="569"/>
                  </a:lnTo>
                  <a:lnTo>
                    <a:pt x="69" y="570"/>
                  </a:lnTo>
                  <a:lnTo>
                    <a:pt x="69" y="571"/>
                  </a:lnTo>
                  <a:lnTo>
                    <a:pt x="68" y="571"/>
                  </a:lnTo>
                  <a:lnTo>
                    <a:pt x="68" y="572"/>
                  </a:lnTo>
                  <a:lnTo>
                    <a:pt x="69" y="572"/>
                  </a:lnTo>
                  <a:lnTo>
                    <a:pt x="69" y="573"/>
                  </a:lnTo>
                  <a:lnTo>
                    <a:pt x="69" y="574"/>
                  </a:lnTo>
                  <a:lnTo>
                    <a:pt x="70" y="574"/>
                  </a:lnTo>
                  <a:lnTo>
                    <a:pt x="71" y="574"/>
                  </a:lnTo>
                  <a:lnTo>
                    <a:pt x="72" y="574"/>
                  </a:lnTo>
                  <a:lnTo>
                    <a:pt x="72" y="575"/>
                  </a:lnTo>
                  <a:lnTo>
                    <a:pt x="73" y="575"/>
                  </a:lnTo>
                  <a:lnTo>
                    <a:pt x="74" y="575"/>
                  </a:lnTo>
                  <a:lnTo>
                    <a:pt x="74" y="576"/>
                  </a:lnTo>
                  <a:lnTo>
                    <a:pt x="74" y="577"/>
                  </a:lnTo>
                  <a:lnTo>
                    <a:pt x="74" y="578"/>
                  </a:lnTo>
                  <a:lnTo>
                    <a:pt x="75" y="578"/>
                  </a:lnTo>
                  <a:lnTo>
                    <a:pt x="75" y="577"/>
                  </a:lnTo>
                  <a:lnTo>
                    <a:pt x="76" y="577"/>
                  </a:lnTo>
                  <a:lnTo>
                    <a:pt x="76" y="578"/>
                  </a:lnTo>
                  <a:lnTo>
                    <a:pt x="76" y="579"/>
                  </a:lnTo>
                  <a:lnTo>
                    <a:pt x="76" y="580"/>
                  </a:lnTo>
                  <a:lnTo>
                    <a:pt x="77" y="580"/>
                  </a:lnTo>
                  <a:lnTo>
                    <a:pt x="78" y="580"/>
                  </a:lnTo>
                  <a:lnTo>
                    <a:pt x="78" y="581"/>
                  </a:lnTo>
                  <a:lnTo>
                    <a:pt x="78" y="582"/>
                  </a:lnTo>
                  <a:lnTo>
                    <a:pt x="79" y="581"/>
                  </a:lnTo>
                  <a:lnTo>
                    <a:pt x="80" y="581"/>
                  </a:lnTo>
                  <a:lnTo>
                    <a:pt x="80" y="580"/>
                  </a:lnTo>
                  <a:lnTo>
                    <a:pt x="80" y="579"/>
                  </a:lnTo>
                  <a:lnTo>
                    <a:pt x="81" y="580"/>
                  </a:lnTo>
                  <a:lnTo>
                    <a:pt x="81" y="581"/>
                  </a:lnTo>
                  <a:lnTo>
                    <a:pt x="80" y="582"/>
                  </a:lnTo>
                  <a:lnTo>
                    <a:pt x="81" y="582"/>
                  </a:lnTo>
                  <a:lnTo>
                    <a:pt x="80" y="582"/>
                  </a:lnTo>
                  <a:lnTo>
                    <a:pt x="80" y="583"/>
                  </a:lnTo>
                  <a:lnTo>
                    <a:pt x="80" y="584"/>
                  </a:lnTo>
                  <a:lnTo>
                    <a:pt x="81" y="584"/>
                  </a:lnTo>
                  <a:lnTo>
                    <a:pt x="82" y="585"/>
                  </a:lnTo>
                  <a:lnTo>
                    <a:pt x="83" y="585"/>
                  </a:lnTo>
                  <a:lnTo>
                    <a:pt x="84" y="585"/>
                  </a:lnTo>
                  <a:lnTo>
                    <a:pt x="85" y="585"/>
                  </a:lnTo>
                  <a:lnTo>
                    <a:pt x="85" y="584"/>
                  </a:lnTo>
                  <a:lnTo>
                    <a:pt x="85" y="585"/>
                  </a:lnTo>
                  <a:lnTo>
                    <a:pt x="86" y="585"/>
                  </a:lnTo>
                  <a:lnTo>
                    <a:pt x="86" y="584"/>
                  </a:lnTo>
                  <a:lnTo>
                    <a:pt x="87" y="584"/>
                  </a:lnTo>
                  <a:lnTo>
                    <a:pt x="87" y="583"/>
                  </a:lnTo>
                  <a:lnTo>
                    <a:pt x="88" y="583"/>
                  </a:lnTo>
                  <a:lnTo>
                    <a:pt x="89" y="583"/>
                  </a:lnTo>
                  <a:lnTo>
                    <a:pt x="90" y="582"/>
                  </a:lnTo>
                  <a:lnTo>
                    <a:pt x="91" y="582"/>
                  </a:lnTo>
                  <a:lnTo>
                    <a:pt x="92" y="581"/>
                  </a:lnTo>
                  <a:lnTo>
                    <a:pt x="93" y="581"/>
                  </a:lnTo>
                  <a:lnTo>
                    <a:pt x="94" y="581"/>
                  </a:lnTo>
                  <a:lnTo>
                    <a:pt x="95" y="581"/>
                  </a:lnTo>
                  <a:lnTo>
                    <a:pt x="95" y="582"/>
                  </a:lnTo>
                  <a:lnTo>
                    <a:pt x="96" y="582"/>
                  </a:lnTo>
                  <a:lnTo>
                    <a:pt x="95" y="582"/>
                  </a:lnTo>
                  <a:lnTo>
                    <a:pt x="95" y="583"/>
                  </a:lnTo>
                  <a:lnTo>
                    <a:pt x="94" y="583"/>
                  </a:lnTo>
                  <a:lnTo>
                    <a:pt x="93" y="583"/>
                  </a:lnTo>
                  <a:lnTo>
                    <a:pt x="92" y="583"/>
                  </a:lnTo>
                  <a:lnTo>
                    <a:pt x="92" y="584"/>
                  </a:lnTo>
                  <a:lnTo>
                    <a:pt x="91" y="584"/>
                  </a:lnTo>
                  <a:lnTo>
                    <a:pt x="91" y="585"/>
                  </a:lnTo>
                  <a:lnTo>
                    <a:pt x="91" y="586"/>
                  </a:lnTo>
                  <a:lnTo>
                    <a:pt x="92" y="586"/>
                  </a:lnTo>
                  <a:lnTo>
                    <a:pt x="92" y="585"/>
                  </a:lnTo>
                  <a:lnTo>
                    <a:pt x="93" y="586"/>
                  </a:lnTo>
                  <a:lnTo>
                    <a:pt x="92" y="586"/>
                  </a:lnTo>
                  <a:lnTo>
                    <a:pt x="92" y="587"/>
                  </a:lnTo>
                  <a:lnTo>
                    <a:pt x="93" y="588"/>
                  </a:lnTo>
                  <a:lnTo>
                    <a:pt x="92" y="588"/>
                  </a:lnTo>
                  <a:lnTo>
                    <a:pt x="91" y="589"/>
                  </a:lnTo>
                  <a:lnTo>
                    <a:pt x="90" y="589"/>
                  </a:lnTo>
                  <a:lnTo>
                    <a:pt x="90" y="590"/>
                  </a:lnTo>
                  <a:lnTo>
                    <a:pt x="89" y="590"/>
                  </a:lnTo>
                  <a:lnTo>
                    <a:pt x="89" y="591"/>
                  </a:lnTo>
                  <a:lnTo>
                    <a:pt x="90" y="591"/>
                  </a:lnTo>
                  <a:lnTo>
                    <a:pt x="90" y="592"/>
                  </a:lnTo>
                  <a:lnTo>
                    <a:pt x="89" y="592"/>
                  </a:lnTo>
                  <a:lnTo>
                    <a:pt x="89" y="591"/>
                  </a:lnTo>
                  <a:lnTo>
                    <a:pt x="88" y="591"/>
                  </a:lnTo>
                  <a:lnTo>
                    <a:pt x="88" y="592"/>
                  </a:lnTo>
                  <a:lnTo>
                    <a:pt x="87" y="592"/>
                  </a:lnTo>
                  <a:lnTo>
                    <a:pt x="87" y="593"/>
                  </a:lnTo>
                  <a:lnTo>
                    <a:pt x="87" y="594"/>
                  </a:lnTo>
                  <a:lnTo>
                    <a:pt x="87" y="595"/>
                  </a:lnTo>
                  <a:lnTo>
                    <a:pt x="88" y="596"/>
                  </a:lnTo>
                  <a:lnTo>
                    <a:pt x="87" y="597"/>
                  </a:lnTo>
                  <a:lnTo>
                    <a:pt x="88" y="597"/>
                  </a:lnTo>
                  <a:lnTo>
                    <a:pt x="89" y="597"/>
                  </a:lnTo>
                  <a:lnTo>
                    <a:pt x="89" y="598"/>
                  </a:lnTo>
                  <a:lnTo>
                    <a:pt x="90" y="598"/>
                  </a:lnTo>
                  <a:lnTo>
                    <a:pt x="90" y="599"/>
                  </a:lnTo>
                  <a:lnTo>
                    <a:pt x="90" y="600"/>
                  </a:lnTo>
                  <a:lnTo>
                    <a:pt x="90" y="601"/>
                  </a:lnTo>
                  <a:lnTo>
                    <a:pt x="91" y="601"/>
                  </a:lnTo>
                  <a:lnTo>
                    <a:pt x="92" y="601"/>
                  </a:lnTo>
                  <a:lnTo>
                    <a:pt x="93" y="601"/>
                  </a:lnTo>
                  <a:lnTo>
                    <a:pt x="94" y="600"/>
                  </a:lnTo>
                  <a:lnTo>
                    <a:pt x="95" y="600"/>
                  </a:lnTo>
                  <a:lnTo>
                    <a:pt x="95" y="601"/>
                  </a:lnTo>
                  <a:lnTo>
                    <a:pt x="96" y="601"/>
                  </a:lnTo>
                  <a:lnTo>
                    <a:pt x="96" y="602"/>
                  </a:lnTo>
                  <a:lnTo>
                    <a:pt x="97" y="602"/>
                  </a:lnTo>
                  <a:lnTo>
                    <a:pt x="98" y="602"/>
                  </a:lnTo>
                  <a:lnTo>
                    <a:pt x="98" y="603"/>
                  </a:lnTo>
                  <a:lnTo>
                    <a:pt x="98" y="602"/>
                  </a:lnTo>
                  <a:lnTo>
                    <a:pt x="99" y="602"/>
                  </a:lnTo>
                  <a:lnTo>
                    <a:pt x="100" y="602"/>
                  </a:lnTo>
                  <a:lnTo>
                    <a:pt x="101" y="602"/>
                  </a:lnTo>
                  <a:lnTo>
                    <a:pt x="101" y="601"/>
                  </a:lnTo>
                  <a:lnTo>
                    <a:pt x="102" y="601"/>
                  </a:lnTo>
                  <a:lnTo>
                    <a:pt x="103" y="601"/>
                  </a:lnTo>
                  <a:lnTo>
                    <a:pt x="103" y="600"/>
                  </a:lnTo>
                  <a:lnTo>
                    <a:pt x="104" y="600"/>
                  </a:lnTo>
                  <a:lnTo>
                    <a:pt x="104" y="599"/>
                  </a:lnTo>
                  <a:lnTo>
                    <a:pt x="105" y="599"/>
                  </a:lnTo>
                  <a:lnTo>
                    <a:pt x="106" y="599"/>
                  </a:lnTo>
                  <a:lnTo>
                    <a:pt x="106" y="600"/>
                  </a:lnTo>
                  <a:lnTo>
                    <a:pt x="107" y="600"/>
                  </a:lnTo>
                  <a:lnTo>
                    <a:pt x="107" y="601"/>
                  </a:lnTo>
                  <a:lnTo>
                    <a:pt x="108" y="601"/>
                  </a:lnTo>
                  <a:lnTo>
                    <a:pt x="109" y="601"/>
                  </a:lnTo>
                  <a:lnTo>
                    <a:pt x="109" y="602"/>
                  </a:lnTo>
                  <a:lnTo>
                    <a:pt x="110" y="602"/>
                  </a:lnTo>
                  <a:lnTo>
                    <a:pt x="110" y="603"/>
                  </a:lnTo>
                  <a:lnTo>
                    <a:pt x="110" y="604"/>
                  </a:lnTo>
                  <a:lnTo>
                    <a:pt x="110" y="605"/>
                  </a:lnTo>
                  <a:lnTo>
                    <a:pt x="110" y="606"/>
                  </a:lnTo>
                  <a:lnTo>
                    <a:pt x="109" y="607"/>
                  </a:lnTo>
                  <a:lnTo>
                    <a:pt x="109" y="608"/>
                  </a:lnTo>
                  <a:lnTo>
                    <a:pt x="108" y="608"/>
                  </a:lnTo>
                  <a:lnTo>
                    <a:pt x="107" y="609"/>
                  </a:lnTo>
                  <a:lnTo>
                    <a:pt x="107" y="610"/>
                  </a:lnTo>
                  <a:lnTo>
                    <a:pt x="106" y="610"/>
                  </a:lnTo>
                  <a:lnTo>
                    <a:pt x="106" y="611"/>
                  </a:lnTo>
                  <a:lnTo>
                    <a:pt x="106" y="612"/>
                  </a:lnTo>
                  <a:lnTo>
                    <a:pt x="106" y="613"/>
                  </a:lnTo>
                  <a:lnTo>
                    <a:pt x="106" y="614"/>
                  </a:lnTo>
                  <a:lnTo>
                    <a:pt x="107" y="614"/>
                  </a:lnTo>
                  <a:lnTo>
                    <a:pt x="107" y="615"/>
                  </a:lnTo>
                  <a:lnTo>
                    <a:pt x="106" y="615"/>
                  </a:lnTo>
                  <a:lnTo>
                    <a:pt x="106" y="616"/>
                  </a:lnTo>
                  <a:lnTo>
                    <a:pt x="106" y="617"/>
                  </a:lnTo>
                  <a:lnTo>
                    <a:pt x="106" y="618"/>
                  </a:lnTo>
                  <a:lnTo>
                    <a:pt x="105" y="618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178425" y="2859088"/>
              <a:ext cx="1127125" cy="579437"/>
            </a:xfrm>
            <a:custGeom>
              <a:avLst/>
              <a:gdLst>
                <a:gd name="T0" fmla="*/ 2147483647 w 768"/>
                <a:gd name="T1" fmla="*/ 2147483647 h 407"/>
                <a:gd name="T2" fmla="*/ 2147483647 w 768"/>
                <a:gd name="T3" fmla="*/ 2147483647 h 407"/>
                <a:gd name="T4" fmla="*/ 2147483647 w 768"/>
                <a:gd name="T5" fmla="*/ 2147483647 h 407"/>
                <a:gd name="T6" fmla="*/ 2147483647 w 768"/>
                <a:gd name="T7" fmla="*/ 2147483647 h 407"/>
                <a:gd name="T8" fmla="*/ 2147483647 w 768"/>
                <a:gd name="T9" fmla="*/ 2147483647 h 407"/>
                <a:gd name="T10" fmla="*/ 2147483647 w 768"/>
                <a:gd name="T11" fmla="*/ 2147483647 h 407"/>
                <a:gd name="T12" fmla="*/ 2147483647 w 768"/>
                <a:gd name="T13" fmla="*/ 2147483647 h 407"/>
                <a:gd name="T14" fmla="*/ 2147483647 w 768"/>
                <a:gd name="T15" fmla="*/ 2147483647 h 407"/>
                <a:gd name="T16" fmla="*/ 2147483647 w 768"/>
                <a:gd name="T17" fmla="*/ 2147483647 h 407"/>
                <a:gd name="T18" fmla="*/ 2147483647 w 768"/>
                <a:gd name="T19" fmla="*/ 2147483647 h 407"/>
                <a:gd name="T20" fmla="*/ 2147483647 w 768"/>
                <a:gd name="T21" fmla="*/ 2147483647 h 407"/>
                <a:gd name="T22" fmla="*/ 2147483647 w 768"/>
                <a:gd name="T23" fmla="*/ 2147483647 h 407"/>
                <a:gd name="T24" fmla="*/ 2147483647 w 768"/>
                <a:gd name="T25" fmla="*/ 2147483647 h 407"/>
                <a:gd name="T26" fmla="*/ 2147483647 w 768"/>
                <a:gd name="T27" fmla="*/ 2147483647 h 407"/>
                <a:gd name="T28" fmla="*/ 2147483647 w 768"/>
                <a:gd name="T29" fmla="*/ 2147483647 h 407"/>
                <a:gd name="T30" fmla="*/ 2147483647 w 768"/>
                <a:gd name="T31" fmla="*/ 2147483647 h 407"/>
                <a:gd name="T32" fmla="*/ 2147483647 w 768"/>
                <a:gd name="T33" fmla="*/ 2147483647 h 407"/>
                <a:gd name="T34" fmla="*/ 2147483647 w 768"/>
                <a:gd name="T35" fmla="*/ 2147483647 h 407"/>
                <a:gd name="T36" fmla="*/ 2147483647 w 768"/>
                <a:gd name="T37" fmla="*/ 2147483647 h 407"/>
                <a:gd name="T38" fmla="*/ 2147483647 w 768"/>
                <a:gd name="T39" fmla="*/ 2147483647 h 407"/>
                <a:gd name="T40" fmla="*/ 2147483647 w 768"/>
                <a:gd name="T41" fmla="*/ 2147483647 h 407"/>
                <a:gd name="T42" fmla="*/ 2147483647 w 768"/>
                <a:gd name="T43" fmla="*/ 2147483647 h 407"/>
                <a:gd name="T44" fmla="*/ 2147483647 w 768"/>
                <a:gd name="T45" fmla="*/ 2147483647 h 407"/>
                <a:gd name="T46" fmla="*/ 2147483647 w 768"/>
                <a:gd name="T47" fmla="*/ 2147483647 h 407"/>
                <a:gd name="T48" fmla="*/ 2147483647 w 768"/>
                <a:gd name="T49" fmla="*/ 2147483647 h 407"/>
                <a:gd name="T50" fmla="*/ 2147483647 w 768"/>
                <a:gd name="T51" fmla="*/ 2147483647 h 407"/>
                <a:gd name="T52" fmla="*/ 2147483647 w 768"/>
                <a:gd name="T53" fmla="*/ 2147483647 h 407"/>
                <a:gd name="T54" fmla="*/ 2147483647 w 768"/>
                <a:gd name="T55" fmla="*/ 2147483647 h 407"/>
                <a:gd name="T56" fmla="*/ 2147483647 w 768"/>
                <a:gd name="T57" fmla="*/ 2147483647 h 407"/>
                <a:gd name="T58" fmla="*/ 2147483647 w 768"/>
                <a:gd name="T59" fmla="*/ 2147483647 h 407"/>
                <a:gd name="T60" fmla="*/ 2147483647 w 768"/>
                <a:gd name="T61" fmla="*/ 2147483647 h 407"/>
                <a:gd name="T62" fmla="*/ 2147483647 w 768"/>
                <a:gd name="T63" fmla="*/ 2147483647 h 407"/>
                <a:gd name="T64" fmla="*/ 2147483647 w 768"/>
                <a:gd name="T65" fmla="*/ 2147483647 h 407"/>
                <a:gd name="T66" fmla="*/ 2147483647 w 768"/>
                <a:gd name="T67" fmla="*/ 2147483647 h 407"/>
                <a:gd name="T68" fmla="*/ 2147483647 w 768"/>
                <a:gd name="T69" fmla="*/ 2147483647 h 407"/>
                <a:gd name="T70" fmla="*/ 2147483647 w 768"/>
                <a:gd name="T71" fmla="*/ 2147483647 h 407"/>
                <a:gd name="T72" fmla="*/ 2147483647 w 768"/>
                <a:gd name="T73" fmla="*/ 2147483647 h 407"/>
                <a:gd name="T74" fmla="*/ 2147483647 w 768"/>
                <a:gd name="T75" fmla="*/ 2147483647 h 407"/>
                <a:gd name="T76" fmla="*/ 2147483647 w 768"/>
                <a:gd name="T77" fmla="*/ 2147483647 h 407"/>
                <a:gd name="T78" fmla="*/ 2147483647 w 768"/>
                <a:gd name="T79" fmla="*/ 2147483647 h 407"/>
                <a:gd name="T80" fmla="*/ 2147483647 w 768"/>
                <a:gd name="T81" fmla="*/ 2147483647 h 407"/>
                <a:gd name="T82" fmla="*/ 2147483647 w 768"/>
                <a:gd name="T83" fmla="*/ 2147483647 h 407"/>
                <a:gd name="T84" fmla="*/ 2147483647 w 768"/>
                <a:gd name="T85" fmla="*/ 2147483647 h 407"/>
                <a:gd name="T86" fmla="*/ 2147483647 w 768"/>
                <a:gd name="T87" fmla="*/ 2147483647 h 407"/>
                <a:gd name="T88" fmla="*/ 2147483647 w 768"/>
                <a:gd name="T89" fmla="*/ 2147483647 h 407"/>
                <a:gd name="T90" fmla="*/ 2147483647 w 768"/>
                <a:gd name="T91" fmla="*/ 2147483647 h 407"/>
                <a:gd name="T92" fmla="*/ 2147483647 w 768"/>
                <a:gd name="T93" fmla="*/ 2147483647 h 407"/>
                <a:gd name="T94" fmla="*/ 2147483647 w 768"/>
                <a:gd name="T95" fmla="*/ 2147483647 h 407"/>
                <a:gd name="T96" fmla="*/ 2147483647 w 768"/>
                <a:gd name="T97" fmla="*/ 2147483647 h 407"/>
                <a:gd name="T98" fmla="*/ 2147483647 w 768"/>
                <a:gd name="T99" fmla="*/ 2147483647 h 407"/>
                <a:gd name="T100" fmla="*/ 2147483647 w 768"/>
                <a:gd name="T101" fmla="*/ 2147483647 h 407"/>
                <a:gd name="T102" fmla="*/ 2147483647 w 768"/>
                <a:gd name="T103" fmla="*/ 2147483647 h 407"/>
                <a:gd name="T104" fmla="*/ 0 w 768"/>
                <a:gd name="T105" fmla="*/ 2147483647 h 407"/>
                <a:gd name="T106" fmla="*/ 2147483647 w 768"/>
                <a:gd name="T107" fmla="*/ 2147483647 h 407"/>
                <a:gd name="T108" fmla="*/ 2147483647 w 768"/>
                <a:gd name="T109" fmla="*/ 2147483647 h 407"/>
                <a:gd name="T110" fmla="*/ 2147483647 w 768"/>
                <a:gd name="T111" fmla="*/ 0 h 407"/>
                <a:gd name="T112" fmla="*/ 2147483647 w 768"/>
                <a:gd name="T113" fmla="*/ 0 h 407"/>
                <a:gd name="T114" fmla="*/ 2147483647 w 768"/>
                <a:gd name="T115" fmla="*/ 0 h 407"/>
                <a:gd name="T116" fmla="*/ 2147483647 w 768"/>
                <a:gd name="T117" fmla="*/ 0 h 407"/>
                <a:gd name="T118" fmla="*/ 2147483647 w 768"/>
                <a:gd name="T119" fmla="*/ 0 h 40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8"/>
                <a:gd name="T181" fmla="*/ 0 h 407"/>
                <a:gd name="T182" fmla="*/ 768 w 768"/>
                <a:gd name="T183" fmla="*/ 407 h 40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8" h="407">
                  <a:moveTo>
                    <a:pt x="746" y="296"/>
                  </a:moveTo>
                  <a:lnTo>
                    <a:pt x="746" y="297"/>
                  </a:lnTo>
                  <a:lnTo>
                    <a:pt x="746" y="298"/>
                  </a:lnTo>
                  <a:lnTo>
                    <a:pt x="746" y="299"/>
                  </a:lnTo>
                  <a:lnTo>
                    <a:pt x="747" y="300"/>
                  </a:lnTo>
                  <a:lnTo>
                    <a:pt x="747" y="301"/>
                  </a:lnTo>
                  <a:lnTo>
                    <a:pt x="748" y="301"/>
                  </a:lnTo>
                  <a:lnTo>
                    <a:pt x="749" y="301"/>
                  </a:lnTo>
                  <a:lnTo>
                    <a:pt x="749" y="302"/>
                  </a:lnTo>
                  <a:lnTo>
                    <a:pt x="749" y="303"/>
                  </a:lnTo>
                  <a:lnTo>
                    <a:pt x="750" y="303"/>
                  </a:lnTo>
                  <a:lnTo>
                    <a:pt x="750" y="304"/>
                  </a:lnTo>
                  <a:lnTo>
                    <a:pt x="750" y="305"/>
                  </a:lnTo>
                  <a:lnTo>
                    <a:pt x="749" y="305"/>
                  </a:lnTo>
                  <a:lnTo>
                    <a:pt x="750" y="306"/>
                  </a:lnTo>
                  <a:lnTo>
                    <a:pt x="751" y="306"/>
                  </a:lnTo>
                  <a:lnTo>
                    <a:pt x="751" y="305"/>
                  </a:lnTo>
                  <a:lnTo>
                    <a:pt x="752" y="305"/>
                  </a:lnTo>
                  <a:lnTo>
                    <a:pt x="752" y="304"/>
                  </a:lnTo>
                  <a:lnTo>
                    <a:pt x="753" y="304"/>
                  </a:lnTo>
                  <a:lnTo>
                    <a:pt x="754" y="304"/>
                  </a:lnTo>
                  <a:lnTo>
                    <a:pt x="755" y="304"/>
                  </a:lnTo>
                  <a:lnTo>
                    <a:pt x="756" y="304"/>
                  </a:lnTo>
                  <a:lnTo>
                    <a:pt x="757" y="304"/>
                  </a:lnTo>
                  <a:lnTo>
                    <a:pt x="758" y="304"/>
                  </a:lnTo>
                  <a:lnTo>
                    <a:pt x="759" y="304"/>
                  </a:lnTo>
                  <a:lnTo>
                    <a:pt x="759" y="303"/>
                  </a:lnTo>
                  <a:lnTo>
                    <a:pt x="760" y="303"/>
                  </a:lnTo>
                  <a:lnTo>
                    <a:pt x="761" y="303"/>
                  </a:lnTo>
                  <a:lnTo>
                    <a:pt x="761" y="302"/>
                  </a:lnTo>
                  <a:lnTo>
                    <a:pt x="762" y="302"/>
                  </a:lnTo>
                  <a:lnTo>
                    <a:pt x="762" y="303"/>
                  </a:lnTo>
                  <a:lnTo>
                    <a:pt x="763" y="303"/>
                  </a:lnTo>
                  <a:lnTo>
                    <a:pt x="763" y="304"/>
                  </a:lnTo>
                  <a:lnTo>
                    <a:pt x="764" y="304"/>
                  </a:lnTo>
                  <a:lnTo>
                    <a:pt x="764" y="305"/>
                  </a:lnTo>
                  <a:lnTo>
                    <a:pt x="763" y="305"/>
                  </a:lnTo>
                  <a:lnTo>
                    <a:pt x="762" y="305"/>
                  </a:lnTo>
                  <a:lnTo>
                    <a:pt x="761" y="305"/>
                  </a:lnTo>
                  <a:lnTo>
                    <a:pt x="761" y="306"/>
                  </a:lnTo>
                  <a:lnTo>
                    <a:pt x="761" y="307"/>
                  </a:lnTo>
                  <a:lnTo>
                    <a:pt x="762" y="307"/>
                  </a:lnTo>
                  <a:lnTo>
                    <a:pt x="762" y="308"/>
                  </a:lnTo>
                  <a:lnTo>
                    <a:pt x="762" y="309"/>
                  </a:lnTo>
                  <a:lnTo>
                    <a:pt x="763" y="310"/>
                  </a:lnTo>
                  <a:lnTo>
                    <a:pt x="764" y="310"/>
                  </a:lnTo>
                  <a:lnTo>
                    <a:pt x="763" y="311"/>
                  </a:lnTo>
                  <a:lnTo>
                    <a:pt x="762" y="311"/>
                  </a:lnTo>
                  <a:lnTo>
                    <a:pt x="762" y="312"/>
                  </a:lnTo>
                  <a:lnTo>
                    <a:pt x="763" y="313"/>
                  </a:lnTo>
                  <a:lnTo>
                    <a:pt x="763" y="314"/>
                  </a:lnTo>
                  <a:lnTo>
                    <a:pt x="763" y="315"/>
                  </a:lnTo>
                  <a:lnTo>
                    <a:pt x="763" y="316"/>
                  </a:lnTo>
                  <a:lnTo>
                    <a:pt x="763" y="317"/>
                  </a:lnTo>
                  <a:lnTo>
                    <a:pt x="763" y="318"/>
                  </a:lnTo>
                  <a:lnTo>
                    <a:pt x="763" y="319"/>
                  </a:lnTo>
                  <a:lnTo>
                    <a:pt x="763" y="320"/>
                  </a:lnTo>
                  <a:lnTo>
                    <a:pt x="764" y="320"/>
                  </a:lnTo>
                  <a:lnTo>
                    <a:pt x="764" y="321"/>
                  </a:lnTo>
                  <a:lnTo>
                    <a:pt x="764" y="322"/>
                  </a:lnTo>
                  <a:lnTo>
                    <a:pt x="764" y="323"/>
                  </a:lnTo>
                  <a:lnTo>
                    <a:pt x="765" y="323"/>
                  </a:lnTo>
                  <a:lnTo>
                    <a:pt x="765" y="324"/>
                  </a:lnTo>
                  <a:lnTo>
                    <a:pt x="765" y="325"/>
                  </a:lnTo>
                  <a:lnTo>
                    <a:pt x="766" y="325"/>
                  </a:lnTo>
                  <a:lnTo>
                    <a:pt x="767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6" y="327"/>
                  </a:lnTo>
                  <a:lnTo>
                    <a:pt x="765" y="328"/>
                  </a:lnTo>
                  <a:lnTo>
                    <a:pt x="758" y="332"/>
                  </a:lnTo>
                  <a:lnTo>
                    <a:pt x="755" y="334"/>
                  </a:lnTo>
                  <a:lnTo>
                    <a:pt x="754" y="335"/>
                  </a:lnTo>
                  <a:lnTo>
                    <a:pt x="753" y="336"/>
                  </a:lnTo>
                  <a:lnTo>
                    <a:pt x="751" y="336"/>
                  </a:lnTo>
                  <a:lnTo>
                    <a:pt x="751" y="337"/>
                  </a:lnTo>
                  <a:lnTo>
                    <a:pt x="747" y="339"/>
                  </a:lnTo>
                  <a:lnTo>
                    <a:pt x="745" y="340"/>
                  </a:lnTo>
                  <a:lnTo>
                    <a:pt x="744" y="341"/>
                  </a:lnTo>
                  <a:lnTo>
                    <a:pt x="744" y="342"/>
                  </a:lnTo>
                  <a:lnTo>
                    <a:pt x="742" y="343"/>
                  </a:lnTo>
                  <a:lnTo>
                    <a:pt x="741" y="343"/>
                  </a:lnTo>
                  <a:lnTo>
                    <a:pt x="740" y="343"/>
                  </a:lnTo>
                  <a:lnTo>
                    <a:pt x="737" y="345"/>
                  </a:lnTo>
                  <a:lnTo>
                    <a:pt x="732" y="349"/>
                  </a:lnTo>
                  <a:lnTo>
                    <a:pt x="727" y="351"/>
                  </a:lnTo>
                  <a:lnTo>
                    <a:pt x="724" y="353"/>
                  </a:lnTo>
                  <a:lnTo>
                    <a:pt x="724" y="354"/>
                  </a:lnTo>
                  <a:lnTo>
                    <a:pt x="723" y="354"/>
                  </a:lnTo>
                  <a:lnTo>
                    <a:pt x="722" y="354"/>
                  </a:lnTo>
                  <a:lnTo>
                    <a:pt x="721" y="354"/>
                  </a:lnTo>
                  <a:lnTo>
                    <a:pt x="721" y="355"/>
                  </a:lnTo>
                  <a:lnTo>
                    <a:pt x="719" y="356"/>
                  </a:lnTo>
                  <a:lnTo>
                    <a:pt x="718" y="357"/>
                  </a:lnTo>
                  <a:lnTo>
                    <a:pt x="717" y="357"/>
                  </a:lnTo>
                  <a:lnTo>
                    <a:pt x="716" y="358"/>
                  </a:lnTo>
                  <a:lnTo>
                    <a:pt x="713" y="360"/>
                  </a:lnTo>
                  <a:lnTo>
                    <a:pt x="710" y="361"/>
                  </a:lnTo>
                  <a:lnTo>
                    <a:pt x="709" y="362"/>
                  </a:lnTo>
                  <a:lnTo>
                    <a:pt x="708" y="363"/>
                  </a:lnTo>
                  <a:lnTo>
                    <a:pt x="707" y="363"/>
                  </a:lnTo>
                  <a:lnTo>
                    <a:pt x="707" y="364"/>
                  </a:lnTo>
                  <a:lnTo>
                    <a:pt x="706" y="364"/>
                  </a:lnTo>
                  <a:lnTo>
                    <a:pt x="704" y="365"/>
                  </a:lnTo>
                  <a:lnTo>
                    <a:pt x="702" y="366"/>
                  </a:lnTo>
                  <a:lnTo>
                    <a:pt x="701" y="367"/>
                  </a:lnTo>
                  <a:lnTo>
                    <a:pt x="697" y="369"/>
                  </a:lnTo>
                  <a:lnTo>
                    <a:pt x="696" y="370"/>
                  </a:lnTo>
                  <a:lnTo>
                    <a:pt x="695" y="371"/>
                  </a:lnTo>
                  <a:lnTo>
                    <a:pt x="694" y="371"/>
                  </a:lnTo>
                  <a:lnTo>
                    <a:pt x="693" y="371"/>
                  </a:lnTo>
                  <a:lnTo>
                    <a:pt x="692" y="372"/>
                  </a:lnTo>
                  <a:lnTo>
                    <a:pt x="690" y="373"/>
                  </a:lnTo>
                  <a:lnTo>
                    <a:pt x="689" y="373"/>
                  </a:lnTo>
                  <a:lnTo>
                    <a:pt x="689" y="374"/>
                  </a:lnTo>
                  <a:lnTo>
                    <a:pt x="689" y="375"/>
                  </a:lnTo>
                  <a:lnTo>
                    <a:pt x="688" y="375"/>
                  </a:lnTo>
                  <a:lnTo>
                    <a:pt x="687" y="375"/>
                  </a:lnTo>
                  <a:lnTo>
                    <a:pt x="687" y="376"/>
                  </a:lnTo>
                  <a:lnTo>
                    <a:pt x="686" y="376"/>
                  </a:lnTo>
                  <a:lnTo>
                    <a:pt x="685" y="376"/>
                  </a:lnTo>
                  <a:lnTo>
                    <a:pt x="684" y="376"/>
                  </a:lnTo>
                  <a:lnTo>
                    <a:pt x="684" y="377"/>
                  </a:lnTo>
                  <a:lnTo>
                    <a:pt x="683" y="377"/>
                  </a:lnTo>
                  <a:lnTo>
                    <a:pt x="682" y="378"/>
                  </a:lnTo>
                  <a:lnTo>
                    <a:pt x="681" y="379"/>
                  </a:lnTo>
                  <a:lnTo>
                    <a:pt x="680" y="380"/>
                  </a:lnTo>
                  <a:lnTo>
                    <a:pt x="679" y="380"/>
                  </a:lnTo>
                  <a:lnTo>
                    <a:pt x="678" y="381"/>
                  </a:lnTo>
                  <a:lnTo>
                    <a:pt x="677" y="381"/>
                  </a:lnTo>
                  <a:lnTo>
                    <a:pt x="675" y="383"/>
                  </a:lnTo>
                  <a:lnTo>
                    <a:pt x="674" y="383"/>
                  </a:lnTo>
                  <a:lnTo>
                    <a:pt x="671" y="385"/>
                  </a:lnTo>
                  <a:lnTo>
                    <a:pt x="670" y="385"/>
                  </a:lnTo>
                  <a:lnTo>
                    <a:pt x="668" y="387"/>
                  </a:lnTo>
                  <a:lnTo>
                    <a:pt x="667" y="387"/>
                  </a:lnTo>
                  <a:lnTo>
                    <a:pt x="665" y="388"/>
                  </a:lnTo>
                  <a:lnTo>
                    <a:pt x="660" y="392"/>
                  </a:lnTo>
                  <a:lnTo>
                    <a:pt x="655" y="394"/>
                  </a:lnTo>
                  <a:lnTo>
                    <a:pt x="654" y="395"/>
                  </a:lnTo>
                  <a:lnTo>
                    <a:pt x="654" y="396"/>
                  </a:lnTo>
                  <a:lnTo>
                    <a:pt x="653" y="396"/>
                  </a:lnTo>
                  <a:lnTo>
                    <a:pt x="652" y="396"/>
                  </a:lnTo>
                  <a:lnTo>
                    <a:pt x="651" y="398"/>
                  </a:lnTo>
                  <a:lnTo>
                    <a:pt x="650" y="398"/>
                  </a:lnTo>
                  <a:lnTo>
                    <a:pt x="648" y="399"/>
                  </a:lnTo>
                  <a:lnTo>
                    <a:pt x="643" y="402"/>
                  </a:lnTo>
                  <a:lnTo>
                    <a:pt x="640" y="404"/>
                  </a:lnTo>
                  <a:lnTo>
                    <a:pt x="638" y="405"/>
                  </a:lnTo>
                  <a:lnTo>
                    <a:pt x="636" y="406"/>
                  </a:lnTo>
                  <a:lnTo>
                    <a:pt x="635" y="406"/>
                  </a:lnTo>
                  <a:lnTo>
                    <a:pt x="635" y="407"/>
                  </a:lnTo>
                  <a:lnTo>
                    <a:pt x="634" y="406"/>
                  </a:lnTo>
                  <a:lnTo>
                    <a:pt x="632" y="406"/>
                  </a:lnTo>
                  <a:lnTo>
                    <a:pt x="624" y="406"/>
                  </a:lnTo>
                  <a:lnTo>
                    <a:pt x="622" y="405"/>
                  </a:lnTo>
                  <a:lnTo>
                    <a:pt x="621" y="405"/>
                  </a:lnTo>
                  <a:lnTo>
                    <a:pt x="620" y="405"/>
                  </a:lnTo>
                  <a:lnTo>
                    <a:pt x="619" y="405"/>
                  </a:lnTo>
                  <a:lnTo>
                    <a:pt x="618" y="405"/>
                  </a:lnTo>
                  <a:lnTo>
                    <a:pt x="616" y="405"/>
                  </a:lnTo>
                  <a:lnTo>
                    <a:pt x="615" y="405"/>
                  </a:lnTo>
                  <a:lnTo>
                    <a:pt x="614" y="405"/>
                  </a:lnTo>
                  <a:lnTo>
                    <a:pt x="612" y="405"/>
                  </a:lnTo>
                  <a:lnTo>
                    <a:pt x="611" y="405"/>
                  </a:lnTo>
                  <a:lnTo>
                    <a:pt x="609" y="404"/>
                  </a:lnTo>
                  <a:lnTo>
                    <a:pt x="608" y="404"/>
                  </a:lnTo>
                  <a:lnTo>
                    <a:pt x="607" y="404"/>
                  </a:lnTo>
                  <a:lnTo>
                    <a:pt x="606" y="404"/>
                  </a:lnTo>
                  <a:lnTo>
                    <a:pt x="605" y="404"/>
                  </a:lnTo>
                  <a:lnTo>
                    <a:pt x="604" y="404"/>
                  </a:lnTo>
                  <a:lnTo>
                    <a:pt x="598" y="404"/>
                  </a:lnTo>
                  <a:lnTo>
                    <a:pt x="596" y="404"/>
                  </a:lnTo>
                  <a:lnTo>
                    <a:pt x="594" y="404"/>
                  </a:lnTo>
                  <a:lnTo>
                    <a:pt x="592" y="404"/>
                  </a:lnTo>
                  <a:lnTo>
                    <a:pt x="585" y="404"/>
                  </a:lnTo>
                  <a:lnTo>
                    <a:pt x="574" y="403"/>
                  </a:lnTo>
                  <a:lnTo>
                    <a:pt x="573" y="403"/>
                  </a:lnTo>
                  <a:lnTo>
                    <a:pt x="571" y="403"/>
                  </a:lnTo>
                  <a:lnTo>
                    <a:pt x="570" y="402"/>
                  </a:lnTo>
                  <a:lnTo>
                    <a:pt x="567" y="402"/>
                  </a:lnTo>
                  <a:lnTo>
                    <a:pt x="567" y="401"/>
                  </a:lnTo>
                  <a:lnTo>
                    <a:pt x="566" y="400"/>
                  </a:lnTo>
                  <a:lnTo>
                    <a:pt x="565" y="398"/>
                  </a:lnTo>
                  <a:lnTo>
                    <a:pt x="563" y="395"/>
                  </a:lnTo>
                  <a:lnTo>
                    <a:pt x="563" y="394"/>
                  </a:lnTo>
                  <a:lnTo>
                    <a:pt x="562" y="393"/>
                  </a:lnTo>
                  <a:lnTo>
                    <a:pt x="560" y="391"/>
                  </a:lnTo>
                  <a:lnTo>
                    <a:pt x="559" y="388"/>
                  </a:lnTo>
                  <a:lnTo>
                    <a:pt x="558" y="387"/>
                  </a:lnTo>
                  <a:lnTo>
                    <a:pt x="557" y="385"/>
                  </a:lnTo>
                  <a:lnTo>
                    <a:pt x="555" y="382"/>
                  </a:lnTo>
                  <a:lnTo>
                    <a:pt x="554" y="382"/>
                  </a:lnTo>
                  <a:lnTo>
                    <a:pt x="554" y="381"/>
                  </a:lnTo>
                  <a:lnTo>
                    <a:pt x="553" y="380"/>
                  </a:lnTo>
                  <a:lnTo>
                    <a:pt x="552" y="378"/>
                  </a:lnTo>
                  <a:lnTo>
                    <a:pt x="552" y="377"/>
                  </a:lnTo>
                  <a:lnTo>
                    <a:pt x="550" y="375"/>
                  </a:lnTo>
                  <a:lnTo>
                    <a:pt x="549" y="373"/>
                  </a:lnTo>
                  <a:lnTo>
                    <a:pt x="549" y="372"/>
                  </a:lnTo>
                  <a:lnTo>
                    <a:pt x="548" y="372"/>
                  </a:lnTo>
                  <a:lnTo>
                    <a:pt x="548" y="371"/>
                  </a:lnTo>
                  <a:lnTo>
                    <a:pt x="547" y="371"/>
                  </a:lnTo>
                  <a:lnTo>
                    <a:pt x="546" y="370"/>
                  </a:lnTo>
                  <a:lnTo>
                    <a:pt x="545" y="368"/>
                  </a:lnTo>
                  <a:lnTo>
                    <a:pt x="545" y="366"/>
                  </a:lnTo>
                  <a:lnTo>
                    <a:pt x="544" y="365"/>
                  </a:lnTo>
                  <a:lnTo>
                    <a:pt x="543" y="365"/>
                  </a:lnTo>
                  <a:lnTo>
                    <a:pt x="543" y="364"/>
                  </a:lnTo>
                  <a:lnTo>
                    <a:pt x="543" y="363"/>
                  </a:lnTo>
                  <a:lnTo>
                    <a:pt x="542" y="363"/>
                  </a:lnTo>
                  <a:lnTo>
                    <a:pt x="542" y="362"/>
                  </a:lnTo>
                  <a:lnTo>
                    <a:pt x="542" y="361"/>
                  </a:lnTo>
                  <a:lnTo>
                    <a:pt x="541" y="361"/>
                  </a:lnTo>
                  <a:lnTo>
                    <a:pt x="541" y="360"/>
                  </a:lnTo>
                  <a:lnTo>
                    <a:pt x="540" y="360"/>
                  </a:lnTo>
                  <a:lnTo>
                    <a:pt x="540" y="359"/>
                  </a:lnTo>
                  <a:lnTo>
                    <a:pt x="539" y="358"/>
                  </a:lnTo>
                  <a:lnTo>
                    <a:pt x="537" y="354"/>
                  </a:lnTo>
                  <a:lnTo>
                    <a:pt x="536" y="353"/>
                  </a:lnTo>
                  <a:lnTo>
                    <a:pt x="534" y="350"/>
                  </a:lnTo>
                  <a:lnTo>
                    <a:pt x="533" y="349"/>
                  </a:lnTo>
                  <a:lnTo>
                    <a:pt x="532" y="347"/>
                  </a:lnTo>
                  <a:lnTo>
                    <a:pt x="532" y="346"/>
                  </a:lnTo>
                  <a:lnTo>
                    <a:pt x="530" y="343"/>
                  </a:lnTo>
                  <a:lnTo>
                    <a:pt x="529" y="342"/>
                  </a:lnTo>
                  <a:lnTo>
                    <a:pt x="528" y="341"/>
                  </a:lnTo>
                  <a:lnTo>
                    <a:pt x="528" y="340"/>
                  </a:lnTo>
                  <a:lnTo>
                    <a:pt x="527" y="339"/>
                  </a:lnTo>
                  <a:lnTo>
                    <a:pt x="526" y="338"/>
                  </a:lnTo>
                  <a:lnTo>
                    <a:pt x="525" y="336"/>
                  </a:lnTo>
                  <a:lnTo>
                    <a:pt x="524" y="333"/>
                  </a:lnTo>
                  <a:lnTo>
                    <a:pt x="522" y="331"/>
                  </a:lnTo>
                  <a:lnTo>
                    <a:pt x="519" y="326"/>
                  </a:lnTo>
                  <a:lnTo>
                    <a:pt x="518" y="325"/>
                  </a:lnTo>
                  <a:lnTo>
                    <a:pt x="518" y="323"/>
                  </a:lnTo>
                  <a:lnTo>
                    <a:pt x="517" y="322"/>
                  </a:lnTo>
                  <a:lnTo>
                    <a:pt x="516" y="321"/>
                  </a:lnTo>
                  <a:lnTo>
                    <a:pt x="514" y="318"/>
                  </a:lnTo>
                  <a:lnTo>
                    <a:pt x="511" y="314"/>
                  </a:lnTo>
                  <a:lnTo>
                    <a:pt x="511" y="315"/>
                  </a:lnTo>
                  <a:lnTo>
                    <a:pt x="509" y="315"/>
                  </a:lnTo>
                  <a:lnTo>
                    <a:pt x="505" y="318"/>
                  </a:lnTo>
                  <a:lnTo>
                    <a:pt x="501" y="321"/>
                  </a:lnTo>
                  <a:lnTo>
                    <a:pt x="499" y="321"/>
                  </a:lnTo>
                  <a:lnTo>
                    <a:pt x="498" y="322"/>
                  </a:lnTo>
                  <a:lnTo>
                    <a:pt x="497" y="321"/>
                  </a:lnTo>
                  <a:lnTo>
                    <a:pt x="494" y="315"/>
                  </a:lnTo>
                  <a:lnTo>
                    <a:pt x="491" y="311"/>
                  </a:lnTo>
                  <a:lnTo>
                    <a:pt x="490" y="310"/>
                  </a:lnTo>
                  <a:lnTo>
                    <a:pt x="489" y="307"/>
                  </a:lnTo>
                  <a:lnTo>
                    <a:pt x="487" y="304"/>
                  </a:lnTo>
                  <a:lnTo>
                    <a:pt x="486" y="304"/>
                  </a:lnTo>
                  <a:lnTo>
                    <a:pt x="484" y="299"/>
                  </a:lnTo>
                  <a:lnTo>
                    <a:pt x="483" y="298"/>
                  </a:lnTo>
                  <a:lnTo>
                    <a:pt x="483" y="297"/>
                  </a:lnTo>
                  <a:lnTo>
                    <a:pt x="482" y="296"/>
                  </a:lnTo>
                  <a:lnTo>
                    <a:pt x="480" y="293"/>
                  </a:lnTo>
                  <a:lnTo>
                    <a:pt x="479" y="293"/>
                  </a:lnTo>
                  <a:lnTo>
                    <a:pt x="476" y="288"/>
                  </a:lnTo>
                  <a:lnTo>
                    <a:pt x="475" y="286"/>
                  </a:lnTo>
                  <a:lnTo>
                    <a:pt x="469" y="275"/>
                  </a:lnTo>
                  <a:lnTo>
                    <a:pt x="468" y="274"/>
                  </a:lnTo>
                  <a:lnTo>
                    <a:pt x="465" y="271"/>
                  </a:lnTo>
                  <a:lnTo>
                    <a:pt x="464" y="269"/>
                  </a:lnTo>
                  <a:lnTo>
                    <a:pt x="464" y="268"/>
                  </a:lnTo>
                  <a:lnTo>
                    <a:pt x="463" y="266"/>
                  </a:lnTo>
                  <a:lnTo>
                    <a:pt x="462" y="264"/>
                  </a:lnTo>
                  <a:lnTo>
                    <a:pt x="461" y="263"/>
                  </a:lnTo>
                  <a:lnTo>
                    <a:pt x="460" y="261"/>
                  </a:lnTo>
                  <a:lnTo>
                    <a:pt x="459" y="260"/>
                  </a:lnTo>
                  <a:lnTo>
                    <a:pt x="457" y="257"/>
                  </a:lnTo>
                  <a:lnTo>
                    <a:pt x="456" y="255"/>
                  </a:lnTo>
                  <a:lnTo>
                    <a:pt x="456" y="254"/>
                  </a:lnTo>
                  <a:lnTo>
                    <a:pt x="454" y="252"/>
                  </a:lnTo>
                  <a:lnTo>
                    <a:pt x="453" y="251"/>
                  </a:lnTo>
                  <a:lnTo>
                    <a:pt x="452" y="249"/>
                  </a:lnTo>
                  <a:lnTo>
                    <a:pt x="450" y="250"/>
                  </a:lnTo>
                  <a:lnTo>
                    <a:pt x="449" y="250"/>
                  </a:lnTo>
                  <a:lnTo>
                    <a:pt x="447" y="251"/>
                  </a:lnTo>
                  <a:lnTo>
                    <a:pt x="444" y="252"/>
                  </a:lnTo>
                  <a:lnTo>
                    <a:pt x="443" y="252"/>
                  </a:lnTo>
                  <a:lnTo>
                    <a:pt x="438" y="254"/>
                  </a:lnTo>
                  <a:lnTo>
                    <a:pt x="434" y="254"/>
                  </a:lnTo>
                  <a:lnTo>
                    <a:pt x="433" y="254"/>
                  </a:lnTo>
                  <a:lnTo>
                    <a:pt x="429" y="255"/>
                  </a:lnTo>
                  <a:lnTo>
                    <a:pt x="426" y="256"/>
                  </a:lnTo>
                  <a:lnTo>
                    <a:pt x="425" y="256"/>
                  </a:lnTo>
                  <a:lnTo>
                    <a:pt x="423" y="257"/>
                  </a:lnTo>
                  <a:lnTo>
                    <a:pt x="419" y="258"/>
                  </a:lnTo>
                  <a:lnTo>
                    <a:pt x="414" y="260"/>
                  </a:lnTo>
                  <a:lnTo>
                    <a:pt x="411" y="260"/>
                  </a:lnTo>
                  <a:lnTo>
                    <a:pt x="410" y="260"/>
                  </a:lnTo>
                  <a:lnTo>
                    <a:pt x="408" y="261"/>
                  </a:lnTo>
                  <a:lnTo>
                    <a:pt x="405" y="262"/>
                  </a:lnTo>
                  <a:lnTo>
                    <a:pt x="403" y="262"/>
                  </a:lnTo>
                  <a:lnTo>
                    <a:pt x="399" y="264"/>
                  </a:lnTo>
                  <a:lnTo>
                    <a:pt x="397" y="264"/>
                  </a:lnTo>
                  <a:lnTo>
                    <a:pt x="396" y="265"/>
                  </a:lnTo>
                  <a:lnTo>
                    <a:pt x="394" y="265"/>
                  </a:lnTo>
                  <a:lnTo>
                    <a:pt x="389" y="266"/>
                  </a:lnTo>
                  <a:lnTo>
                    <a:pt x="387" y="266"/>
                  </a:lnTo>
                  <a:lnTo>
                    <a:pt x="383" y="268"/>
                  </a:lnTo>
                  <a:lnTo>
                    <a:pt x="382" y="268"/>
                  </a:lnTo>
                  <a:lnTo>
                    <a:pt x="379" y="269"/>
                  </a:lnTo>
                  <a:lnTo>
                    <a:pt x="371" y="271"/>
                  </a:lnTo>
                  <a:lnTo>
                    <a:pt x="370" y="271"/>
                  </a:lnTo>
                  <a:lnTo>
                    <a:pt x="368" y="272"/>
                  </a:lnTo>
                  <a:lnTo>
                    <a:pt x="366" y="272"/>
                  </a:lnTo>
                  <a:lnTo>
                    <a:pt x="365" y="273"/>
                  </a:lnTo>
                  <a:lnTo>
                    <a:pt x="364" y="273"/>
                  </a:lnTo>
                  <a:lnTo>
                    <a:pt x="363" y="273"/>
                  </a:lnTo>
                  <a:lnTo>
                    <a:pt x="362" y="273"/>
                  </a:lnTo>
                  <a:lnTo>
                    <a:pt x="362" y="274"/>
                  </a:lnTo>
                  <a:lnTo>
                    <a:pt x="360" y="274"/>
                  </a:lnTo>
                  <a:lnTo>
                    <a:pt x="355" y="276"/>
                  </a:lnTo>
                  <a:lnTo>
                    <a:pt x="353" y="276"/>
                  </a:lnTo>
                  <a:lnTo>
                    <a:pt x="348" y="277"/>
                  </a:lnTo>
                  <a:lnTo>
                    <a:pt x="346" y="278"/>
                  </a:lnTo>
                  <a:lnTo>
                    <a:pt x="341" y="280"/>
                  </a:lnTo>
                  <a:lnTo>
                    <a:pt x="339" y="280"/>
                  </a:lnTo>
                  <a:lnTo>
                    <a:pt x="335" y="281"/>
                  </a:lnTo>
                  <a:lnTo>
                    <a:pt x="336" y="282"/>
                  </a:lnTo>
                  <a:lnTo>
                    <a:pt x="337" y="283"/>
                  </a:lnTo>
                  <a:lnTo>
                    <a:pt x="336" y="283"/>
                  </a:lnTo>
                  <a:lnTo>
                    <a:pt x="336" y="284"/>
                  </a:lnTo>
                  <a:lnTo>
                    <a:pt x="335" y="284"/>
                  </a:lnTo>
                  <a:lnTo>
                    <a:pt x="334" y="284"/>
                  </a:lnTo>
                  <a:lnTo>
                    <a:pt x="333" y="284"/>
                  </a:lnTo>
                  <a:lnTo>
                    <a:pt x="333" y="285"/>
                  </a:lnTo>
                  <a:lnTo>
                    <a:pt x="332" y="285"/>
                  </a:lnTo>
                  <a:lnTo>
                    <a:pt x="332" y="286"/>
                  </a:lnTo>
                  <a:lnTo>
                    <a:pt x="331" y="286"/>
                  </a:lnTo>
                  <a:lnTo>
                    <a:pt x="331" y="287"/>
                  </a:lnTo>
                  <a:lnTo>
                    <a:pt x="330" y="287"/>
                  </a:lnTo>
                  <a:lnTo>
                    <a:pt x="330" y="288"/>
                  </a:lnTo>
                  <a:lnTo>
                    <a:pt x="329" y="288"/>
                  </a:lnTo>
                  <a:lnTo>
                    <a:pt x="328" y="288"/>
                  </a:lnTo>
                  <a:lnTo>
                    <a:pt x="327" y="288"/>
                  </a:lnTo>
                  <a:lnTo>
                    <a:pt x="326" y="288"/>
                  </a:lnTo>
                  <a:lnTo>
                    <a:pt x="325" y="288"/>
                  </a:lnTo>
                  <a:lnTo>
                    <a:pt x="325" y="289"/>
                  </a:lnTo>
                  <a:lnTo>
                    <a:pt x="325" y="290"/>
                  </a:lnTo>
                  <a:lnTo>
                    <a:pt x="325" y="292"/>
                  </a:lnTo>
                  <a:lnTo>
                    <a:pt x="325" y="293"/>
                  </a:lnTo>
                  <a:lnTo>
                    <a:pt x="326" y="294"/>
                  </a:lnTo>
                  <a:lnTo>
                    <a:pt x="326" y="295"/>
                  </a:lnTo>
                  <a:lnTo>
                    <a:pt x="326" y="296"/>
                  </a:lnTo>
                  <a:lnTo>
                    <a:pt x="326" y="297"/>
                  </a:lnTo>
                  <a:lnTo>
                    <a:pt x="326" y="298"/>
                  </a:lnTo>
                  <a:lnTo>
                    <a:pt x="325" y="298"/>
                  </a:lnTo>
                  <a:lnTo>
                    <a:pt x="324" y="298"/>
                  </a:lnTo>
                  <a:lnTo>
                    <a:pt x="323" y="298"/>
                  </a:lnTo>
                  <a:lnTo>
                    <a:pt x="322" y="298"/>
                  </a:lnTo>
                  <a:lnTo>
                    <a:pt x="321" y="298"/>
                  </a:lnTo>
                  <a:lnTo>
                    <a:pt x="320" y="297"/>
                  </a:lnTo>
                  <a:lnTo>
                    <a:pt x="319" y="297"/>
                  </a:lnTo>
                  <a:lnTo>
                    <a:pt x="318" y="296"/>
                  </a:lnTo>
                  <a:lnTo>
                    <a:pt x="317" y="296"/>
                  </a:lnTo>
                  <a:lnTo>
                    <a:pt x="316" y="295"/>
                  </a:lnTo>
                  <a:lnTo>
                    <a:pt x="315" y="294"/>
                  </a:lnTo>
                  <a:lnTo>
                    <a:pt x="313" y="293"/>
                  </a:lnTo>
                  <a:lnTo>
                    <a:pt x="312" y="293"/>
                  </a:lnTo>
                  <a:lnTo>
                    <a:pt x="311" y="293"/>
                  </a:lnTo>
                  <a:lnTo>
                    <a:pt x="310" y="293"/>
                  </a:lnTo>
                  <a:lnTo>
                    <a:pt x="309" y="293"/>
                  </a:lnTo>
                  <a:lnTo>
                    <a:pt x="308" y="293"/>
                  </a:lnTo>
                  <a:lnTo>
                    <a:pt x="307" y="293"/>
                  </a:lnTo>
                  <a:lnTo>
                    <a:pt x="307" y="292"/>
                  </a:lnTo>
                  <a:lnTo>
                    <a:pt x="307" y="291"/>
                  </a:lnTo>
                  <a:lnTo>
                    <a:pt x="308" y="290"/>
                  </a:lnTo>
                  <a:lnTo>
                    <a:pt x="308" y="289"/>
                  </a:lnTo>
                  <a:lnTo>
                    <a:pt x="309" y="289"/>
                  </a:lnTo>
                  <a:lnTo>
                    <a:pt x="309" y="288"/>
                  </a:lnTo>
                  <a:lnTo>
                    <a:pt x="308" y="288"/>
                  </a:lnTo>
                  <a:lnTo>
                    <a:pt x="308" y="287"/>
                  </a:lnTo>
                  <a:lnTo>
                    <a:pt x="308" y="286"/>
                  </a:lnTo>
                  <a:lnTo>
                    <a:pt x="308" y="285"/>
                  </a:lnTo>
                  <a:lnTo>
                    <a:pt x="308" y="284"/>
                  </a:lnTo>
                  <a:lnTo>
                    <a:pt x="307" y="283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3"/>
                  </a:lnTo>
                  <a:lnTo>
                    <a:pt x="301" y="284"/>
                  </a:lnTo>
                  <a:lnTo>
                    <a:pt x="300" y="284"/>
                  </a:lnTo>
                  <a:lnTo>
                    <a:pt x="299" y="284"/>
                  </a:lnTo>
                  <a:lnTo>
                    <a:pt x="298" y="284"/>
                  </a:lnTo>
                  <a:lnTo>
                    <a:pt x="298" y="283"/>
                  </a:lnTo>
                  <a:lnTo>
                    <a:pt x="298" y="282"/>
                  </a:lnTo>
                  <a:lnTo>
                    <a:pt x="299" y="282"/>
                  </a:lnTo>
                  <a:lnTo>
                    <a:pt x="300" y="281"/>
                  </a:lnTo>
                  <a:lnTo>
                    <a:pt x="301" y="280"/>
                  </a:lnTo>
                  <a:lnTo>
                    <a:pt x="301" y="279"/>
                  </a:lnTo>
                  <a:lnTo>
                    <a:pt x="301" y="278"/>
                  </a:lnTo>
                  <a:lnTo>
                    <a:pt x="301" y="277"/>
                  </a:lnTo>
                  <a:lnTo>
                    <a:pt x="300" y="277"/>
                  </a:lnTo>
                  <a:lnTo>
                    <a:pt x="300" y="276"/>
                  </a:lnTo>
                  <a:lnTo>
                    <a:pt x="299" y="275"/>
                  </a:lnTo>
                  <a:lnTo>
                    <a:pt x="298" y="274"/>
                  </a:lnTo>
                  <a:lnTo>
                    <a:pt x="297" y="274"/>
                  </a:lnTo>
                  <a:lnTo>
                    <a:pt x="296" y="274"/>
                  </a:lnTo>
                  <a:lnTo>
                    <a:pt x="295" y="274"/>
                  </a:lnTo>
                  <a:lnTo>
                    <a:pt x="294" y="274"/>
                  </a:lnTo>
                  <a:lnTo>
                    <a:pt x="293" y="275"/>
                  </a:lnTo>
                  <a:lnTo>
                    <a:pt x="292" y="275"/>
                  </a:lnTo>
                  <a:lnTo>
                    <a:pt x="292" y="274"/>
                  </a:lnTo>
                  <a:lnTo>
                    <a:pt x="290" y="275"/>
                  </a:lnTo>
                  <a:lnTo>
                    <a:pt x="290" y="274"/>
                  </a:lnTo>
                  <a:lnTo>
                    <a:pt x="289" y="274"/>
                  </a:lnTo>
                  <a:lnTo>
                    <a:pt x="289" y="273"/>
                  </a:lnTo>
                  <a:lnTo>
                    <a:pt x="288" y="273"/>
                  </a:lnTo>
                  <a:lnTo>
                    <a:pt x="285" y="276"/>
                  </a:lnTo>
                  <a:lnTo>
                    <a:pt x="284" y="277"/>
                  </a:lnTo>
                  <a:lnTo>
                    <a:pt x="283" y="277"/>
                  </a:lnTo>
                  <a:lnTo>
                    <a:pt x="282" y="277"/>
                  </a:lnTo>
                  <a:lnTo>
                    <a:pt x="278" y="280"/>
                  </a:lnTo>
                  <a:lnTo>
                    <a:pt x="270" y="285"/>
                  </a:lnTo>
                  <a:lnTo>
                    <a:pt x="266" y="288"/>
                  </a:lnTo>
                  <a:lnTo>
                    <a:pt x="259" y="292"/>
                  </a:lnTo>
                  <a:lnTo>
                    <a:pt x="256" y="293"/>
                  </a:lnTo>
                  <a:lnTo>
                    <a:pt x="254" y="294"/>
                  </a:lnTo>
                  <a:lnTo>
                    <a:pt x="253" y="295"/>
                  </a:lnTo>
                  <a:lnTo>
                    <a:pt x="250" y="297"/>
                  </a:lnTo>
                  <a:lnTo>
                    <a:pt x="246" y="299"/>
                  </a:lnTo>
                  <a:lnTo>
                    <a:pt x="245" y="300"/>
                  </a:lnTo>
                  <a:lnTo>
                    <a:pt x="244" y="300"/>
                  </a:lnTo>
                  <a:lnTo>
                    <a:pt x="243" y="301"/>
                  </a:lnTo>
                  <a:lnTo>
                    <a:pt x="242" y="302"/>
                  </a:lnTo>
                  <a:lnTo>
                    <a:pt x="241" y="303"/>
                  </a:lnTo>
                  <a:lnTo>
                    <a:pt x="237" y="304"/>
                  </a:lnTo>
                  <a:lnTo>
                    <a:pt x="235" y="306"/>
                  </a:lnTo>
                  <a:lnTo>
                    <a:pt x="233" y="308"/>
                  </a:lnTo>
                  <a:lnTo>
                    <a:pt x="230" y="309"/>
                  </a:lnTo>
                  <a:lnTo>
                    <a:pt x="228" y="310"/>
                  </a:lnTo>
                  <a:lnTo>
                    <a:pt x="228" y="311"/>
                  </a:lnTo>
                  <a:lnTo>
                    <a:pt x="224" y="313"/>
                  </a:lnTo>
                  <a:lnTo>
                    <a:pt x="223" y="313"/>
                  </a:lnTo>
                  <a:lnTo>
                    <a:pt x="223" y="314"/>
                  </a:lnTo>
                  <a:lnTo>
                    <a:pt x="222" y="315"/>
                  </a:lnTo>
                  <a:lnTo>
                    <a:pt x="221" y="315"/>
                  </a:lnTo>
                  <a:lnTo>
                    <a:pt x="219" y="316"/>
                  </a:lnTo>
                  <a:lnTo>
                    <a:pt x="218" y="316"/>
                  </a:lnTo>
                  <a:lnTo>
                    <a:pt x="217" y="317"/>
                  </a:lnTo>
                  <a:lnTo>
                    <a:pt x="216" y="318"/>
                  </a:lnTo>
                  <a:lnTo>
                    <a:pt x="213" y="320"/>
                  </a:lnTo>
                  <a:lnTo>
                    <a:pt x="209" y="321"/>
                  </a:lnTo>
                  <a:lnTo>
                    <a:pt x="209" y="322"/>
                  </a:lnTo>
                  <a:lnTo>
                    <a:pt x="205" y="325"/>
                  </a:lnTo>
                  <a:lnTo>
                    <a:pt x="202" y="327"/>
                  </a:lnTo>
                  <a:lnTo>
                    <a:pt x="201" y="327"/>
                  </a:lnTo>
                  <a:lnTo>
                    <a:pt x="200" y="327"/>
                  </a:lnTo>
                  <a:lnTo>
                    <a:pt x="195" y="330"/>
                  </a:lnTo>
                  <a:lnTo>
                    <a:pt x="194" y="331"/>
                  </a:lnTo>
                  <a:lnTo>
                    <a:pt x="188" y="334"/>
                  </a:lnTo>
                  <a:lnTo>
                    <a:pt x="186" y="336"/>
                  </a:lnTo>
                  <a:lnTo>
                    <a:pt x="184" y="337"/>
                  </a:lnTo>
                  <a:lnTo>
                    <a:pt x="182" y="338"/>
                  </a:lnTo>
                  <a:lnTo>
                    <a:pt x="181" y="338"/>
                  </a:lnTo>
                  <a:lnTo>
                    <a:pt x="181" y="339"/>
                  </a:lnTo>
                  <a:lnTo>
                    <a:pt x="178" y="340"/>
                  </a:lnTo>
                  <a:lnTo>
                    <a:pt x="177" y="341"/>
                  </a:lnTo>
                  <a:lnTo>
                    <a:pt x="176" y="341"/>
                  </a:lnTo>
                  <a:lnTo>
                    <a:pt x="173" y="343"/>
                  </a:lnTo>
                  <a:lnTo>
                    <a:pt x="171" y="344"/>
                  </a:lnTo>
                  <a:lnTo>
                    <a:pt x="168" y="346"/>
                  </a:lnTo>
                  <a:lnTo>
                    <a:pt x="166" y="348"/>
                  </a:lnTo>
                  <a:lnTo>
                    <a:pt x="165" y="348"/>
                  </a:lnTo>
                  <a:lnTo>
                    <a:pt x="164" y="349"/>
                  </a:lnTo>
                  <a:lnTo>
                    <a:pt x="162" y="349"/>
                  </a:lnTo>
                  <a:lnTo>
                    <a:pt x="160" y="351"/>
                  </a:lnTo>
                  <a:lnTo>
                    <a:pt x="155" y="354"/>
                  </a:lnTo>
                  <a:lnTo>
                    <a:pt x="150" y="357"/>
                  </a:lnTo>
                  <a:lnTo>
                    <a:pt x="149" y="357"/>
                  </a:lnTo>
                  <a:lnTo>
                    <a:pt x="148" y="358"/>
                  </a:lnTo>
                  <a:lnTo>
                    <a:pt x="147" y="358"/>
                  </a:lnTo>
                  <a:lnTo>
                    <a:pt x="143" y="360"/>
                  </a:lnTo>
                  <a:lnTo>
                    <a:pt x="140" y="362"/>
                  </a:lnTo>
                  <a:lnTo>
                    <a:pt x="138" y="364"/>
                  </a:lnTo>
                  <a:lnTo>
                    <a:pt x="137" y="365"/>
                  </a:lnTo>
                  <a:lnTo>
                    <a:pt x="132" y="367"/>
                  </a:lnTo>
                  <a:lnTo>
                    <a:pt x="127" y="370"/>
                  </a:lnTo>
                  <a:lnTo>
                    <a:pt x="125" y="371"/>
                  </a:lnTo>
                  <a:lnTo>
                    <a:pt x="123" y="372"/>
                  </a:lnTo>
                  <a:lnTo>
                    <a:pt x="119" y="375"/>
                  </a:lnTo>
                  <a:lnTo>
                    <a:pt x="116" y="376"/>
                  </a:lnTo>
                  <a:lnTo>
                    <a:pt x="115" y="376"/>
                  </a:lnTo>
                  <a:lnTo>
                    <a:pt x="114" y="374"/>
                  </a:lnTo>
                  <a:lnTo>
                    <a:pt x="113" y="371"/>
                  </a:lnTo>
                  <a:lnTo>
                    <a:pt x="112" y="370"/>
                  </a:lnTo>
                  <a:lnTo>
                    <a:pt x="110" y="368"/>
                  </a:lnTo>
                  <a:lnTo>
                    <a:pt x="106" y="361"/>
                  </a:lnTo>
                  <a:lnTo>
                    <a:pt x="104" y="357"/>
                  </a:lnTo>
                  <a:lnTo>
                    <a:pt x="103" y="355"/>
                  </a:lnTo>
                  <a:lnTo>
                    <a:pt x="102" y="356"/>
                  </a:lnTo>
                  <a:lnTo>
                    <a:pt x="101" y="356"/>
                  </a:lnTo>
                  <a:lnTo>
                    <a:pt x="97" y="359"/>
                  </a:lnTo>
                  <a:lnTo>
                    <a:pt x="93" y="361"/>
                  </a:lnTo>
                  <a:lnTo>
                    <a:pt x="89" y="363"/>
                  </a:lnTo>
                  <a:lnTo>
                    <a:pt x="87" y="365"/>
                  </a:lnTo>
                  <a:lnTo>
                    <a:pt x="85" y="366"/>
                  </a:lnTo>
                  <a:lnTo>
                    <a:pt x="84" y="366"/>
                  </a:lnTo>
                  <a:lnTo>
                    <a:pt x="84" y="367"/>
                  </a:lnTo>
                  <a:lnTo>
                    <a:pt x="79" y="369"/>
                  </a:lnTo>
                  <a:lnTo>
                    <a:pt x="79" y="368"/>
                  </a:lnTo>
                  <a:lnTo>
                    <a:pt x="77" y="365"/>
                  </a:lnTo>
                  <a:lnTo>
                    <a:pt x="76" y="363"/>
                  </a:lnTo>
                  <a:lnTo>
                    <a:pt x="75" y="362"/>
                  </a:lnTo>
                  <a:lnTo>
                    <a:pt x="73" y="359"/>
                  </a:lnTo>
                  <a:lnTo>
                    <a:pt x="73" y="358"/>
                  </a:lnTo>
                  <a:lnTo>
                    <a:pt x="72" y="358"/>
                  </a:lnTo>
                  <a:lnTo>
                    <a:pt x="72" y="357"/>
                  </a:lnTo>
                  <a:lnTo>
                    <a:pt x="71" y="355"/>
                  </a:lnTo>
                  <a:lnTo>
                    <a:pt x="69" y="351"/>
                  </a:lnTo>
                  <a:lnTo>
                    <a:pt x="68" y="350"/>
                  </a:lnTo>
                  <a:lnTo>
                    <a:pt x="67" y="349"/>
                  </a:lnTo>
                  <a:lnTo>
                    <a:pt x="65" y="345"/>
                  </a:lnTo>
                  <a:lnTo>
                    <a:pt x="64" y="343"/>
                  </a:lnTo>
                  <a:lnTo>
                    <a:pt x="62" y="341"/>
                  </a:lnTo>
                  <a:lnTo>
                    <a:pt x="62" y="340"/>
                  </a:lnTo>
                  <a:lnTo>
                    <a:pt x="61" y="339"/>
                  </a:lnTo>
                  <a:lnTo>
                    <a:pt x="60" y="338"/>
                  </a:lnTo>
                  <a:lnTo>
                    <a:pt x="59" y="337"/>
                  </a:lnTo>
                  <a:lnTo>
                    <a:pt x="59" y="336"/>
                  </a:lnTo>
                  <a:lnTo>
                    <a:pt x="58" y="335"/>
                  </a:lnTo>
                  <a:lnTo>
                    <a:pt x="58" y="334"/>
                  </a:lnTo>
                  <a:lnTo>
                    <a:pt x="58" y="333"/>
                  </a:lnTo>
                  <a:lnTo>
                    <a:pt x="57" y="333"/>
                  </a:lnTo>
                  <a:lnTo>
                    <a:pt x="57" y="332"/>
                  </a:lnTo>
                  <a:lnTo>
                    <a:pt x="54" y="329"/>
                  </a:lnTo>
                  <a:lnTo>
                    <a:pt x="53" y="327"/>
                  </a:lnTo>
                  <a:lnTo>
                    <a:pt x="52" y="327"/>
                  </a:lnTo>
                  <a:lnTo>
                    <a:pt x="51" y="325"/>
                  </a:lnTo>
                  <a:lnTo>
                    <a:pt x="51" y="324"/>
                  </a:lnTo>
                  <a:lnTo>
                    <a:pt x="51" y="323"/>
                  </a:lnTo>
                  <a:lnTo>
                    <a:pt x="51" y="322"/>
                  </a:lnTo>
                  <a:lnTo>
                    <a:pt x="50" y="321"/>
                  </a:lnTo>
                  <a:lnTo>
                    <a:pt x="49" y="321"/>
                  </a:lnTo>
                  <a:lnTo>
                    <a:pt x="49" y="320"/>
                  </a:lnTo>
                  <a:lnTo>
                    <a:pt x="48" y="319"/>
                  </a:lnTo>
                  <a:lnTo>
                    <a:pt x="46" y="316"/>
                  </a:lnTo>
                  <a:lnTo>
                    <a:pt x="44" y="314"/>
                  </a:lnTo>
                  <a:lnTo>
                    <a:pt x="44" y="312"/>
                  </a:lnTo>
                  <a:lnTo>
                    <a:pt x="43" y="310"/>
                  </a:lnTo>
                  <a:lnTo>
                    <a:pt x="41" y="309"/>
                  </a:lnTo>
                  <a:lnTo>
                    <a:pt x="40" y="307"/>
                  </a:lnTo>
                  <a:lnTo>
                    <a:pt x="39" y="306"/>
                  </a:lnTo>
                  <a:lnTo>
                    <a:pt x="39" y="305"/>
                  </a:lnTo>
                  <a:lnTo>
                    <a:pt x="39" y="304"/>
                  </a:lnTo>
                  <a:lnTo>
                    <a:pt x="38" y="304"/>
                  </a:lnTo>
                  <a:lnTo>
                    <a:pt x="38" y="303"/>
                  </a:lnTo>
                  <a:lnTo>
                    <a:pt x="37" y="302"/>
                  </a:lnTo>
                  <a:lnTo>
                    <a:pt x="36" y="300"/>
                  </a:lnTo>
                  <a:lnTo>
                    <a:pt x="34" y="297"/>
                  </a:lnTo>
                  <a:lnTo>
                    <a:pt x="31" y="293"/>
                  </a:lnTo>
                  <a:lnTo>
                    <a:pt x="31" y="292"/>
                  </a:lnTo>
                  <a:lnTo>
                    <a:pt x="30" y="289"/>
                  </a:lnTo>
                  <a:lnTo>
                    <a:pt x="29" y="289"/>
                  </a:lnTo>
                  <a:lnTo>
                    <a:pt x="28" y="287"/>
                  </a:lnTo>
                  <a:lnTo>
                    <a:pt x="27" y="286"/>
                  </a:lnTo>
                  <a:lnTo>
                    <a:pt x="26" y="284"/>
                  </a:lnTo>
                  <a:lnTo>
                    <a:pt x="25" y="283"/>
                  </a:lnTo>
                  <a:lnTo>
                    <a:pt x="24" y="281"/>
                  </a:lnTo>
                  <a:lnTo>
                    <a:pt x="23" y="278"/>
                  </a:lnTo>
                  <a:lnTo>
                    <a:pt x="22" y="277"/>
                  </a:lnTo>
                  <a:lnTo>
                    <a:pt x="20" y="275"/>
                  </a:lnTo>
                  <a:lnTo>
                    <a:pt x="19" y="274"/>
                  </a:lnTo>
                  <a:lnTo>
                    <a:pt x="16" y="268"/>
                  </a:lnTo>
                  <a:lnTo>
                    <a:pt x="16" y="267"/>
                  </a:lnTo>
                  <a:lnTo>
                    <a:pt x="14" y="266"/>
                  </a:lnTo>
                  <a:lnTo>
                    <a:pt x="14" y="264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2" y="262"/>
                  </a:lnTo>
                  <a:lnTo>
                    <a:pt x="12" y="261"/>
                  </a:lnTo>
                  <a:lnTo>
                    <a:pt x="11" y="261"/>
                  </a:lnTo>
                  <a:lnTo>
                    <a:pt x="10" y="260"/>
                  </a:lnTo>
                  <a:lnTo>
                    <a:pt x="13" y="258"/>
                  </a:lnTo>
                  <a:lnTo>
                    <a:pt x="14" y="257"/>
                  </a:lnTo>
                  <a:lnTo>
                    <a:pt x="15" y="257"/>
                  </a:lnTo>
                  <a:lnTo>
                    <a:pt x="16" y="256"/>
                  </a:lnTo>
                  <a:lnTo>
                    <a:pt x="17" y="255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4" y="251"/>
                  </a:lnTo>
                  <a:lnTo>
                    <a:pt x="25" y="250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9" y="249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3" y="236"/>
                  </a:lnTo>
                  <a:lnTo>
                    <a:pt x="33" y="235"/>
                  </a:lnTo>
                  <a:lnTo>
                    <a:pt x="33" y="233"/>
                  </a:lnTo>
                  <a:lnTo>
                    <a:pt x="33" y="228"/>
                  </a:lnTo>
                  <a:lnTo>
                    <a:pt x="33" y="227"/>
                  </a:lnTo>
                  <a:lnTo>
                    <a:pt x="33" y="226"/>
                  </a:lnTo>
                  <a:lnTo>
                    <a:pt x="33" y="223"/>
                  </a:lnTo>
                  <a:lnTo>
                    <a:pt x="33" y="221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6"/>
                  </a:lnTo>
                  <a:lnTo>
                    <a:pt x="33" y="215"/>
                  </a:lnTo>
                  <a:lnTo>
                    <a:pt x="33" y="214"/>
                  </a:lnTo>
                  <a:lnTo>
                    <a:pt x="32" y="209"/>
                  </a:lnTo>
                  <a:lnTo>
                    <a:pt x="32" y="205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8"/>
                  </a:lnTo>
                  <a:lnTo>
                    <a:pt x="32" y="196"/>
                  </a:lnTo>
                  <a:lnTo>
                    <a:pt x="32" y="193"/>
                  </a:lnTo>
                  <a:lnTo>
                    <a:pt x="32" y="192"/>
                  </a:lnTo>
                  <a:lnTo>
                    <a:pt x="32" y="191"/>
                  </a:lnTo>
                  <a:lnTo>
                    <a:pt x="32" y="190"/>
                  </a:lnTo>
                  <a:lnTo>
                    <a:pt x="32" y="188"/>
                  </a:lnTo>
                  <a:lnTo>
                    <a:pt x="32" y="183"/>
                  </a:lnTo>
                  <a:lnTo>
                    <a:pt x="32" y="181"/>
                  </a:lnTo>
                  <a:lnTo>
                    <a:pt x="32" y="177"/>
                  </a:lnTo>
                  <a:lnTo>
                    <a:pt x="32" y="176"/>
                  </a:lnTo>
                  <a:lnTo>
                    <a:pt x="32" y="175"/>
                  </a:lnTo>
                  <a:lnTo>
                    <a:pt x="32" y="171"/>
                  </a:lnTo>
                  <a:lnTo>
                    <a:pt x="31" y="171"/>
                  </a:lnTo>
                  <a:lnTo>
                    <a:pt x="30" y="172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4" y="171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1" y="171"/>
                  </a:lnTo>
                  <a:lnTo>
                    <a:pt x="20" y="171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3" y="171"/>
                  </a:lnTo>
                  <a:lnTo>
                    <a:pt x="2" y="171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2" y="160"/>
                  </a:lnTo>
                  <a:lnTo>
                    <a:pt x="2" y="158"/>
                  </a:lnTo>
                  <a:lnTo>
                    <a:pt x="2" y="157"/>
                  </a:lnTo>
                  <a:lnTo>
                    <a:pt x="2" y="156"/>
                  </a:lnTo>
                  <a:lnTo>
                    <a:pt x="2" y="155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49"/>
                  </a:lnTo>
                  <a:lnTo>
                    <a:pt x="2" y="144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1" y="128"/>
                  </a:lnTo>
                  <a:lnTo>
                    <a:pt x="1" y="127"/>
                  </a:lnTo>
                  <a:lnTo>
                    <a:pt x="1" y="125"/>
                  </a:lnTo>
                  <a:lnTo>
                    <a:pt x="1" y="123"/>
                  </a:lnTo>
                  <a:lnTo>
                    <a:pt x="1" y="118"/>
                  </a:lnTo>
                  <a:lnTo>
                    <a:pt x="1" y="115"/>
                  </a:lnTo>
                  <a:lnTo>
                    <a:pt x="1" y="109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1" y="98"/>
                  </a:lnTo>
                  <a:lnTo>
                    <a:pt x="1" y="96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1" y="86"/>
                  </a:lnTo>
                  <a:lnTo>
                    <a:pt x="1" y="83"/>
                  </a:lnTo>
                  <a:lnTo>
                    <a:pt x="1" y="82"/>
                  </a:lnTo>
                  <a:lnTo>
                    <a:pt x="1" y="79"/>
                  </a:lnTo>
                  <a:lnTo>
                    <a:pt x="1" y="78"/>
                  </a:lnTo>
                  <a:lnTo>
                    <a:pt x="1" y="70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3" y="0"/>
                  </a:lnTo>
                  <a:lnTo>
                    <a:pt x="195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118225" y="2355850"/>
              <a:ext cx="1089025" cy="1238250"/>
            </a:xfrm>
            <a:custGeom>
              <a:avLst/>
              <a:gdLst>
                <a:gd name="T0" fmla="*/ 2147483647 w 742"/>
                <a:gd name="T1" fmla="*/ 2147483647 h 873"/>
                <a:gd name="T2" fmla="*/ 2147483647 w 742"/>
                <a:gd name="T3" fmla="*/ 2147483647 h 873"/>
                <a:gd name="T4" fmla="*/ 2147483647 w 742"/>
                <a:gd name="T5" fmla="*/ 2147483647 h 873"/>
                <a:gd name="T6" fmla="*/ 2147483647 w 742"/>
                <a:gd name="T7" fmla="*/ 2147483647 h 873"/>
                <a:gd name="T8" fmla="*/ 2147483647 w 742"/>
                <a:gd name="T9" fmla="*/ 2147483647 h 873"/>
                <a:gd name="T10" fmla="*/ 2147483647 w 742"/>
                <a:gd name="T11" fmla="*/ 2147483647 h 873"/>
                <a:gd name="T12" fmla="*/ 2147483647 w 742"/>
                <a:gd name="T13" fmla="*/ 2147483647 h 873"/>
                <a:gd name="T14" fmla="*/ 2147483647 w 742"/>
                <a:gd name="T15" fmla="*/ 2147483647 h 873"/>
                <a:gd name="T16" fmla="*/ 2147483647 w 742"/>
                <a:gd name="T17" fmla="*/ 2147483647 h 873"/>
                <a:gd name="T18" fmla="*/ 2147483647 w 742"/>
                <a:gd name="T19" fmla="*/ 2147483647 h 873"/>
                <a:gd name="T20" fmla="*/ 2147483647 w 742"/>
                <a:gd name="T21" fmla="*/ 2147483647 h 873"/>
                <a:gd name="T22" fmla="*/ 2147483647 w 742"/>
                <a:gd name="T23" fmla="*/ 2147483647 h 873"/>
                <a:gd name="T24" fmla="*/ 2147483647 w 742"/>
                <a:gd name="T25" fmla="*/ 2147483647 h 873"/>
                <a:gd name="T26" fmla="*/ 2147483647 w 742"/>
                <a:gd name="T27" fmla="*/ 2147483647 h 873"/>
                <a:gd name="T28" fmla="*/ 2147483647 w 742"/>
                <a:gd name="T29" fmla="*/ 2147483647 h 873"/>
                <a:gd name="T30" fmla="*/ 2147483647 w 742"/>
                <a:gd name="T31" fmla="*/ 2147483647 h 873"/>
                <a:gd name="T32" fmla="*/ 2147483647 w 742"/>
                <a:gd name="T33" fmla="*/ 2147483647 h 873"/>
                <a:gd name="T34" fmla="*/ 2147483647 w 742"/>
                <a:gd name="T35" fmla="*/ 2147483647 h 873"/>
                <a:gd name="T36" fmla="*/ 2147483647 w 742"/>
                <a:gd name="T37" fmla="*/ 2147483647 h 873"/>
                <a:gd name="T38" fmla="*/ 2147483647 w 742"/>
                <a:gd name="T39" fmla="*/ 2147483647 h 873"/>
                <a:gd name="T40" fmla="*/ 2147483647 w 742"/>
                <a:gd name="T41" fmla="*/ 2147483647 h 873"/>
                <a:gd name="T42" fmla="*/ 2147483647 w 742"/>
                <a:gd name="T43" fmla="*/ 2147483647 h 873"/>
                <a:gd name="T44" fmla="*/ 2147483647 w 742"/>
                <a:gd name="T45" fmla="*/ 2147483647 h 873"/>
                <a:gd name="T46" fmla="*/ 2147483647 w 742"/>
                <a:gd name="T47" fmla="*/ 2147483647 h 873"/>
                <a:gd name="T48" fmla="*/ 2147483647 w 742"/>
                <a:gd name="T49" fmla="*/ 2147483647 h 873"/>
                <a:gd name="T50" fmla="*/ 2147483647 w 742"/>
                <a:gd name="T51" fmla="*/ 2147483647 h 873"/>
                <a:gd name="T52" fmla="*/ 2147483647 w 742"/>
                <a:gd name="T53" fmla="*/ 2147483647 h 873"/>
                <a:gd name="T54" fmla="*/ 2147483647 w 742"/>
                <a:gd name="T55" fmla="*/ 2147483647 h 873"/>
                <a:gd name="T56" fmla="*/ 2147483647 w 742"/>
                <a:gd name="T57" fmla="*/ 2147483647 h 873"/>
                <a:gd name="T58" fmla="*/ 2147483647 w 742"/>
                <a:gd name="T59" fmla="*/ 2147483647 h 873"/>
                <a:gd name="T60" fmla="*/ 2147483647 w 742"/>
                <a:gd name="T61" fmla="*/ 2147483647 h 873"/>
                <a:gd name="T62" fmla="*/ 2147483647 w 742"/>
                <a:gd name="T63" fmla="*/ 2147483647 h 873"/>
                <a:gd name="T64" fmla="*/ 2147483647 w 742"/>
                <a:gd name="T65" fmla="*/ 2147483647 h 873"/>
                <a:gd name="T66" fmla="*/ 2147483647 w 742"/>
                <a:gd name="T67" fmla="*/ 2147483647 h 873"/>
                <a:gd name="T68" fmla="*/ 2147483647 w 742"/>
                <a:gd name="T69" fmla="*/ 2147483647 h 873"/>
                <a:gd name="T70" fmla="*/ 2147483647 w 742"/>
                <a:gd name="T71" fmla="*/ 2147483647 h 873"/>
                <a:gd name="T72" fmla="*/ 2147483647 w 742"/>
                <a:gd name="T73" fmla="*/ 2147483647 h 873"/>
                <a:gd name="T74" fmla="*/ 2147483647 w 742"/>
                <a:gd name="T75" fmla="*/ 2147483647 h 873"/>
                <a:gd name="T76" fmla="*/ 2147483647 w 742"/>
                <a:gd name="T77" fmla="*/ 2147483647 h 873"/>
                <a:gd name="T78" fmla="*/ 2147483647 w 742"/>
                <a:gd name="T79" fmla="*/ 2147483647 h 873"/>
                <a:gd name="T80" fmla="*/ 2147483647 w 742"/>
                <a:gd name="T81" fmla="*/ 2147483647 h 873"/>
                <a:gd name="T82" fmla="*/ 2147483647 w 742"/>
                <a:gd name="T83" fmla="*/ 2147483647 h 873"/>
                <a:gd name="T84" fmla="*/ 2147483647 w 742"/>
                <a:gd name="T85" fmla="*/ 2147483647 h 873"/>
                <a:gd name="T86" fmla="*/ 2147483647 w 742"/>
                <a:gd name="T87" fmla="*/ 2147483647 h 873"/>
                <a:gd name="T88" fmla="*/ 2147483647 w 742"/>
                <a:gd name="T89" fmla="*/ 2147483647 h 873"/>
                <a:gd name="T90" fmla="*/ 2147483647 w 742"/>
                <a:gd name="T91" fmla="*/ 2147483647 h 873"/>
                <a:gd name="T92" fmla="*/ 2147483647 w 742"/>
                <a:gd name="T93" fmla="*/ 2147483647 h 873"/>
                <a:gd name="T94" fmla="*/ 2147483647 w 742"/>
                <a:gd name="T95" fmla="*/ 2147483647 h 873"/>
                <a:gd name="T96" fmla="*/ 2147483647 w 742"/>
                <a:gd name="T97" fmla="*/ 2147483647 h 873"/>
                <a:gd name="T98" fmla="*/ 2147483647 w 742"/>
                <a:gd name="T99" fmla="*/ 2147483647 h 873"/>
                <a:gd name="T100" fmla="*/ 2147483647 w 742"/>
                <a:gd name="T101" fmla="*/ 2147483647 h 873"/>
                <a:gd name="T102" fmla="*/ 2147483647 w 742"/>
                <a:gd name="T103" fmla="*/ 2147483647 h 873"/>
                <a:gd name="T104" fmla="*/ 2147483647 w 742"/>
                <a:gd name="T105" fmla="*/ 2147483647 h 873"/>
                <a:gd name="T106" fmla="*/ 2147483647 w 742"/>
                <a:gd name="T107" fmla="*/ 2147483647 h 873"/>
                <a:gd name="T108" fmla="*/ 2147483647 w 742"/>
                <a:gd name="T109" fmla="*/ 2147483647 h 873"/>
                <a:gd name="T110" fmla="*/ 2147483647 w 742"/>
                <a:gd name="T111" fmla="*/ 2147483647 h 873"/>
                <a:gd name="T112" fmla="*/ 2147483647 w 742"/>
                <a:gd name="T113" fmla="*/ 2147483647 h 873"/>
                <a:gd name="T114" fmla="*/ 2147483647 w 742"/>
                <a:gd name="T115" fmla="*/ 2147483647 h 873"/>
                <a:gd name="T116" fmla="*/ 2147483647 w 742"/>
                <a:gd name="T117" fmla="*/ 2147483647 h 873"/>
                <a:gd name="T118" fmla="*/ 2147483647 w 742"/>
                <a:gd name="T119" fmla="*/ 2147483647 h 873"/>
                <a:gd name="T120" fmla="*/ 2147483647 w 742"/>
                <a:gd name="T121" fmla="*/ 2147483647 h 873"/>
                <a:gd name="T122" fmla="*/ 2147483647 w 742"/>
                <a:gd name="T123" fmla="*/ 2147483647 h 873"/>
                <a:gd name="T124" fmla="*/ 2147483647 w 742"/>
                <a:gd name="T125" fmla="*/ 2147483647 h 8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2"/>
                <a:gd name="T190" fmla="*/ 0 h 873"/>
                <a:gd name="T191" fmla="*/ 742 w 742"/>
                <a:gd name="T192" fmla="*/ 873 h 8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2" h="873">
                  <a:moveTo>
                    <a:pt x="709" y="222"/>
                  </a:moveTo>
                  <a:lnTo>
                    <a:pt x="709" y="225"/>
                  </a:lnTo>
                  <a:lnTo>
                    <a:pt x="709" y="227"/>
                  </a:lnTo>
                  <a:lnTo>
                    <a:pt x="709" y="228"/>
                  </a:lnTo>
                  <a:lnTo>
                    <a:pt x="710" y="232"/>
                  </a:lnTo>
                  <a:lnTo>
                    <a:pt x="710" y="236"/>
                  </a:lnTo>
                  <a:lnTo>
                    <a:pt x="710" y="241"/>
                  </a:lnTo>
                  <a:lnTo>
                    <a:pt x="710" y="242"/>
                  </a:lnTo>
                  <a:lnTo>
                    <a:pt x="710" y="244"/>
                  </a:lnTo>
                  <a:lnTo>
                    <a:pt x="710" y="245"/>
                  </a:lnTo>
                  <a:lnTo>
                    <a:pt x="711" y="246"/>
                  </a:lnTo>
                  <a:lnTo>
                    <a:pt x="711" y="248"/>
                  </a:lnTo>
                  <a:lnTo>
                    <a:pt x="711" y="249"/>
                  </a:lnTo>
                  <a:lnTo>
                    <a:pt x="711" y="250"/>
                  </a:lnTo>
                  <a:lnTo>
                    <a:pt x="711" y="255"/>
                  </a:lnTo>
                  <a:lnTo>
                    <a:pt x="711" y="256"/>
                  </a:lnTo>
                  <a:lnTo>
                    <a:pt x="711" y="257"/>
                  </a:lnTo>
                  <a:lnTo>
                    <a:pt x="711" y="258"/>
                  </a:lnTo>
                  <a:lnTo>
                    <a:pt x="711" y="259"/>
                  </a:lnTo>
                  <a:lnTo>
                    <a:pt x="711" y="260"/>
                  </a:lnTo>
                  <a:lnTo>
                    <a:pt x="712" y="262"/>
                  </a:lnTo>
                  <a:lnTo>
                    <a:pt x="712" y="264"/>
                  </a:lnTo>
                  <a:lnTo>
                    <a:pt x="712" y="266"/>
                  </a:lnTo>
                  <a:lnTo>
                    <a:pt x="712" y="267"/>
                  </a:lnTo>
                  <a:lnTo>
                    <a:pt x="712" y="269"/>
                  </a:lnTo>
                  <a:lnTo>
                    <a:pt x="712" y="271"/>
                  </a:lnTo>
                  <a:lnTo>
                    <a:pt x="712" y="275"/>
                  </a:lnTo>
                  <a:lnTo>
                    <a:pt x="712" y="277"/>
                  </a:lnTo>
                  <a:lnTo>
                    <a:pt x="713" y="278"/>
                  </a:lnTo>
                  <a:lnTo>
                    <a:pt x="713" y="282"/>
                  </a:lnTo>
                  <a:lnTo>
                    <a:pt x="713" y="283"/>
                  </a:lnTo>
                  <a:lnTo>
                    <a:pt x="713" y="285"/>
                  </a:lnTo>
                  <a:lnTo>
                    <a:pt x="713" y="287"/>
                  </a:lnTo>
                  <a:lnTo>
                    <a:pt x="713" y="288"/>
                  </a:lnTo>
                  <a:lnTo>
                    <a:pt x="713" y="289"/>
                  </a:lnTo>
                  <a:lnTo>
                    <a:pt x="713" y="290"/>
                  </a:lnTo>
                  <a:lnTo>
                    <a:pt x="713" y="292"/>
                  </a:lnTo>
                  <a:lnTo>
                    <a:pt x="713" y="293"/>
                  </a:lnTo>
                  <a:lnTo>
                    <a:pt x="714" y="296"/>
                  </a:lnTo>
                  <a:lnTo>
                    <a:pt x="714" y="308"/>
                  </a:lnTo>
                  <a:lnTo>
                    <a:pt x="714" y="309"/>
                  </a:lnTo>
                  <a:lnTo>
                    <a:pt x="714" y="312"/>
                  </a:lnTo>
                  <a:lnTo>
                    <a:pt x="714" y="315"/>
                  </a:lnTo>
                  <a:lnTo>
                    <a:pt x="714" y="318"/>
                  </a:lnTo>
                  <a:lnTo>
                    <a:pt x="714" y="325"/>
                  </a:lnTo>
                  <a:lnTo>
                    <a:pt x="715" y="327"/>
                  </a:lnTo>
                  <a:lnTo>
                    <a:pt x="715" y="330"/>
                  </a:lnTo>
                  <a:lnTo>
                    <a:pt x="715" y="333"/>
                  </a:lnTo>
                  <a:lnTo>
                    <a:pt x="715" y="337"/>
                  </a:lnTo>
                  <a:lnTo>
                    <a:pt x="715" y="338"/>
                  </a:lnTo>
                  <a:lnTo>
                    <a:pt x="716" y="346"/>
                  </a:lnTo>
                  <a:lnTo>
                    <a:pt x="716" y="348"/>
                  </a:lnTo>
                  <a:lnTo>
                    <a:pt x="716" y="349"/>
                  </a:lnTo>
                  <a:lnTo>
                    <a:pt x="716" y="350"/>
                  </a:lnTo>
                  <a:lnTo>
                    <a:pt x="716" y="351"/>
                  </a:lnTo>
                  <a:lnTo>
                    <a:pt x="716" y="352"/>
                  </a:lnTo>
                  <a:lnTo>
                    <a:pt x="716" y="355"/>
                  </a:lnTo>
                  <a:lnTo>
                    <a:pt x="717" y="356"/>
                  </a:lnTo>
                  <a:lnTo>
                    <a:pt x="716" y="356"/>
                  </a:lnTo>
                  <a:lnTo>
                    <a:pt x="717" y="356"/>
                  </a:lnTo>
                  <a:lnTo>
                    <a:pt x="717" y="357"/>
                  </a:lnTo>
                  <a:lnTo>
                    <a:pt x="717" y="358"/>
                  </a:lnTo>
                  <a:lnTo>
                    <a:pt x="717" y="359"/>
                  </a:lnTo>
                  <a:lnTo>
                    <a:pt x="717" y="360"/>
                  </a:lnTo>
                  <a:lnTo>
                    <a:pt x="717" y="361"/>
                  </a:lnTo>
                  <a:lnTo>
                    <a:pt x="717" y="362"/>
                  </a:lnTo>
                  <a:lnTo>
                    <a:pt x="717" y="366"/>
                  </a:lnTo>
                  <a:lnTo>
                    <a:pt x="717" y="367"/>
                  </a:lnTo>
                  <a:lnTo>
                    <a:pt x="717" y="369"/>
                  </a:lnTo>
                  <a:lnTo>
                    <a:pt x="717" y="371"/>
                  </a:lnTo>
                  <a:lnTo>
                    <a:pt x="718" y="373"/>
                  </a:lnTo>
                  <a:lnTo>
                    <a:pt x="718" y="374"/>
                  </a:lnTo>
                  <a:lnTo>
                    <a:pt x="718" y="375"/>
                  </a:lnTo>
                  <a:lnTo>
                    <a:pt x="718" y="377"/>
                  </a:lnTo>
                  <a:lnTo>
                    <a:pt x="718" y="380"/>
                  </a:lnTo>
                  <a:lnTo>
                    <a:pt x="718" y="382"/>
                  </a:lnTo>
                  <a:lnTo>
                    <a:pt x="718" y="383"/>
                  </a:lnTo>
                  <a:lnTo>
                    <a:pt x="718" y="385"/>
                  </a:lnTo>
                  <a:lnTo>
                    <a:pt x="718" y="386"/>
                  </a:lnTo>
                  <a:lnTo>
                    <a:pt x="719" y="387"/>
                  </a:lnTo>
                  <a:lnTo>
                    <a:pt x="718" y="387"/>
                  </a:lnTo>
                  <a:lnTo>
                    <a:pt x="718" y="388"/>
                  </a:lnTo>
                  <a:lnTo>
                    <a:pt x="719" y="388"/>
                  </a:lnTo>
                  <a:lnTo>
                    <a:pt x="719" y="389"/>
                  </a:lnTo>
                  <a:lnTo>
                    <a:pt x="719" y="391"/>
                  </a:lnTo>
                  <a:lnTo>
                    <a:pt x="719" y="392"/>
                  </a:lnTo>
                  <a:lnTo>
                    <a:pt x="719" y="393"/>
                  </a:lnTo>
                  <a:lnTo>
                    <a:pt x="719" y="394"/>
                  </a:lnTo>
                  <a:lnTo>
                    <a:pt x="719" y="395"/>
                  </a:lnTo>
                  <a:lnTo>
                    <a:pt x="719" y="398"/>
                  </a:lnTo>
                  <a:lnTo>
                    <a:pt x="719" y="399"/>
                  </a:lnTo>
                  <a:lnTo>
                    <a:pt x="719" y="400"/>
                  </a:lnTo>
                  <a:lnTo>
                    <a:pt x="719" y="401"/>
                  </a:lnTo>
                  <a:lnTo>
                    <a:pt x="720" y="404"/>
                  </a:lnTo>
                  <a:lnTo>
                    <a:pt x="720" y="405"/>
                  </a:lnTo>
                  <a:lnTo>
                    <a:pt x="720" y="406"/>
                  </a:lnTo>
                  <a:lnTo>
                    <a:pt x="720" y="410"/>
                  </a:lnTo>
                  <a:lnTo>
                    <a:pt x="720" y="413"/>
                  </a:lnTo>
                  <a:lnTo>
                    <a:pt x="720" y="414"/>
                  </a:lnTo>
                  <a:lnTo>
                    <a:pt x="720" y="416"/>
                  </a:lnTo>
                  <a:lnTo>
                    <a:pt x="721" y="421"/>
                  </a:lnTo>
                  <a:lnTo>
                    <a:pt x="721" y="422"/>
                  </a:lnTo>
                  <a:lnTo>
                    <a:pt x="721" y="428"/>
                  </a:lnTo>
                  <a:lnTo>
                    <a:pt x="721" y="429"/>
                  </a:lnTo>
                  <a:lnTo>
                    <a:pt x="721" y="432"/>
                  </a:lnTo>
                  <a:lnTo>
                    <a:pt x="721" y="434"/>
                  </a:lnTo>
                  <a:lnTo>
                    <a:pt x="721" y="435"/>
                  </a:lnTo>
                  <a:lnTo>
                    <a:pt x="721" y="437"/>
                  </a:lnTo>
                  <a:lnTo>
                    <a:pt x="721" y="438"/>
                  </a:lnTo>
                  <a:lnTo>
                    <a:pt x="721" y="439"/>
                  </a:lnTo>
                  <a:lnTo>
                    <a:pt x="721" y="440"/>
                  </a:lnTo>
                  <a:lnTo>
                    <a:pt x="721" y="441"/>
                  </a:lnTo>
                  <a:lnTo>
                    <a:pt x="721" y="443"/>
                  </a:lnTo>
                  <a:lnTo>
                    <a:pt x="721" y="444"/>
                  </a:lnTo>
                  <a:lnTo>
                    <a:pt x="721" y="445"/>
                  </a:lnTo>
                  <a:lnTo>
                    <a:pt x="721" y="446"/>
                  </a:lnTo>
                  <a:lnTo>
                    <a:pt x="721" y="447"/>
                  </a:lnTo>
                  <a:lnTo>
                    <a:pt x="721" y="448"/>
                  </a:lnTo>
                  <a:lnTo>
                    <a:pt x="721" y="449"/>
                  </a:lnTo>
                  <a:lnTo>
                    <a:pt x="722" y="452"/>
                  </a:lnTo>
                  <a:lnTo>
                    <a:pt x="722" y="453"/>
                  </a:lnTo>
                  <a:lnTo>
                    <a:pt x="722" y="454"/>
                  </a:lnTo>
                  <a:lnTo>
                    <a:pt x="722" y="455"/>
                  </a:lnTo>
                  <a:lnTo>
                    <a:pt x="722" y="456"/>
                  </a:lnTo>
                  <a:lnTo>
                    <a:pt x="722" y="457"/>
                  </a:lnTo>
                  <a:lnTo>
                    <a:pt x="722" y="460"/>
                  </a:lnTo>
                  <a:lnTo>
                    <a:pt x="722" y="461"/>
                  </a:lnTo>
                  <a:lnTo>
                    <a:pt x="722" y="462"/>
                  </a:lnTo>
                  <a:lnTo>
                    <a:pt x="722" y="463"/>
                  </a:lnTo>
                  <a:lnTo>
                    <a:pt x="722" y="464"/>
                  </a:lnTo>
                  <a:lnTo>
                    <a:pt x="722" y="465"/>
                  </a:lnTo>
                  <a:lnTo>
                    <a:pt x="722" y="466"/>
                  </a:lnTo>
                  <a:lnTo>
                    <a:pt x="723" y="467"/>
                  </a:lnTo>
                  <a:lnTo>
                    <a:pt x="723" y="468"/>
                  </a:lnTo>
                  <a:lnTo>
                    <a:pt x="723" y="469"/>
                  </a:lnTo>
                  <a:lnTo>
                    <a:pt x="723" y="470"/>
                  </a:lnTo>
                  <a:lnTo>
                    <a:pt x="723" y="471"/>
                  </a:lnTo>
                  <a:lnTo>
                    <a:pt x="723" y="472"/>
                  </a:lnTo>
                  <a:lnTo>
                    <a:pt x="723" y="473"/>
                  </a:lnTo>
                  <a:lnTo>
                    <a:pt x="723" y="474"/>
                  </a:lnTo>
                  <a:lnTo>
                    <a:pt x="723" y="475"/>
                  </a:lnTo>
                  <a:lnTo>
                    <a:pt x="723" y="477"/>
                  </a:lnTo>
                  <a:lnTo>
                    <a:pt x="723" y="479"/>
                  </a:lnTo>
                  <a:lnTo>
                    <a:pt x="723" y="480"/>
                  </a:lnTo>
                  <a:lnTo>
                    <a:pt x="723" y="482"/>
                  </a:lnTo>
                  <a:lnTo>
                    <a:pt x="724" y="482"/>
                  </a:lnTo>
                  <a:lnTo>
                    <a:pt x="724" y="483"/>
                  </a:lnTo>
                  <a:lnTo>
                    <a:pt x="724" y="485"/>
                  </a:lnTo>
                  <a:lnTo>
                    <a:pt x="724" y="486"/>
                  </a:lnTo>
                  <a:lnTo>
                    <a:pt x="724" y="487"/>
                  </a:lnTo>
                  <a:lnTo>
                    <a:pt x="724" y="488"/>
                  </a:lnTo>
                  <a:lnTo>
                    <a:pt x="724" y="489"/>
                  </a:lnTo>
                  <a:lnTo>
                    <a:pt x="724" y="490"/>
                  </a:lnTo>
                  <a:lnTo>
                    <a:pt x="724" y="491"/>
                  </a:lnTo>
                  <a:lnTo>
                    <a:pt x="724" y="493"/>
                  </a:lnTo>
                  <a:lnTo>
                    <a:pt x="724" y="494"/>
                  </a:lnTo>
                  <a:lnTo>
                    <a:pt x="724" y="495"/>
                  </a:lnTo>
                  <a:lnTo>
                    <a:pt x="724" y="497"/>
                  </a:lnTo>
                  <a:lnTo>
                    <a:pt x="725" y="498"/>
                  </a:lnTo>
                  <a:lnTo>
                    <a:pt x="725" y="500"/>
                  </a:lnTo>
                  <a:lnTo>
                    <a:pt x="725" y="501"/>
                  </a:lnTo>
                  <a:lnTo>
                    <a:pt x="725" y="503"/>
                  </a:lnTo>
                  <a:lnTo>
                    <a:pt x="725" y="504"/>
                  </a:lnTo>
                  <a:lnTo>
                    <a:pt x="725" y="505"/>
                  </a:lnTo>
                  <a:lnTo>
                    <a:pt x="725" y="506"/>
                  </a:lnTo>
                  <a:lnTo>
                    <a:pt x="725" y="508"/>
                  </a:lnTo>
                  <a:lnTo>
                    <a:pt x="725" y="509"/>
                  </a:lnTo>
                  <a:lnTo>
                    <a:pt x="725" y="510"/>
                  </a:lnTo>
                  <a:lnTo>
                    <a:pt x="725" y="512"/>
                  </a:lnTo>
                  <a:lnTo>
                    <a:pt x="726" y="514"/>
                  </a:lnTo>
                  <a:lnTo>
                    <a:pt x="726" y="515"/>
                  </a:lnTo>
                  <a:lnTo>
                    <a:pt x="726" y="520"/>
                  </a:lnTo>
                  <a:lnTo>
                    <a:pt x="726" y="522"/>
                  </a:lnTo>
                  <a:lnTo>
                    <a:pt x="726" y="525"/>
                  </a:lnTo>
                  <a:lnTo>
                    <a:pt x="726" y="526"/>
                  </a:lnTo>
                  <a:lnTo>
                    <a:pt x="727" y="531"/>
                  </a:lnTo>
                  <a:lnTo>
                    <a:pt x="727" y="532"/>
                  </a:lnTo>
                  <a:lnTo>
                    <a:pt x="727" y="533"/>
                  </a:lnTo>
                  <a:lnTo>
                    <a:pt x="727" y="535"/>
                  </a:lnTo>
                  <a:lnTo>
                    <a:pt x="727" y="537"/>
                  </a:lnTo>
                  <a:lnTo>
                    <a:pt x="727" y="538"/>
                  </a:lnTo>
                  <a:lnTo>
                    <a:pt x="727" y="539"/>
                  </a:lnTo>
                  <a:lnTo>
                    <a:pt x="727" y="540"/>
                  </a:lnTo>
                  <a:lnTo>
                    <a:pt x="727" y="542"/>
                  </a:lnTo>
                  <a:lnTo>
                    <a:pt x="727" y="543"/>
                  </a:lnTo>
                  <a:lnTo>
                    <a:pt x="728" y="545"/>
                  </a:lnTo>
                  <a:lnTo>
                    <a:pt x="728" y="548"/>
                  </a:lnTo>
                  <a:lnTo>
                    <a:pt x="728" y="549"/>
                  </a:lnTo>
                  <a:lnTo>
                    <a:pt x="728" y="550"/>
                  </a:lnTo>
                  <a:lnTo>
                    <a:pt x="728" y="552"/>
                  </a:lnTo>
                  <a:lnTo>
                    <a:pt x="728" y="553"/>
                  </a:lnTo>
                  <a:lnTo>
                    <a:pt x="728" y="555"/>
                  </a:lnTo>
                  <a:lnTo>
                    <a:pt x="728" y="558"/>
                  </a:lnTo>
                  <a:lnTo>
                    <a:pt x="728" y="559"/>
                  </a:lnTo>
                  <a:lnTo>
                    <a:pt x="728" y="563"/>
                  </a:lnTo>
                  <a:lnTo>
                    <a:pt x="728" y="564"/>
                  </a:lnTo>
                  <a:lnTo>
                    <a:pt x="728" y="565"/>
                  </a:lnTo>
                  <a:lnTo>
                    <a:pt x="728" y="567"/>
                  </a:lnTo>
                  <a:lnTo>
                    <a:pt x="728" y="570"/>
                  </a:lnTo>
                  <a:lnTo>
                    <a:pt x="728" y="574"/>
                  </a:lnTo>
                  <a:lnTo>
                    <a:pt x="729" y="582"/>
                  </a:lnTo>
                  <a:lnTo>
                    <a:pt x="729" y="584"/>
                  </a:lnTo>
                  <a:lnTo>
                    <a:pt x="729" y="585"/>
                  </a:lnTo>
                  <a:lnTo>
                    <a:pt x="729" y="589"/>
                  </a:lnTo>
                  <a:lnTo>
                    <a:pt x="730" y="593"/>
                  </a:lnTo>
                  <a:lnTo>
                    <a:pt x="730" y="597"/>
                  </a:lnTo>
                  <a:lnTo>
                    <a:pt x="730" y="598"/>
                  </a:lnTo>
                  <a:lnTo>
                    <a:pt x="730" y="603"/>
                  </a:lnTo>
                  <a:lnTo>
                    <a:pt x="731" y="606"/>
                  </a:lnTo>
                  <a:lnTo>
                    <a:pt x="731" y="607"/>
                  </a:lnTo>
                  <a:lnTo>
                    <a:pt x="731" y="608"/>
                  </a:lnTo>
                  <a:lnTo>
                    <a:pt x="731" y="609"/>
                  </a:lnTo>
                  <a:lnTo>
                    <a:pt x="731" y="613"/>
                  </a:lnTo>
                  <a:lnTo>
                    <a:pt x="731" y="617"/>
                  </a:lnTo>
                  <a:lnTo>
                    <a:pt x="731" y="619"/>
                  </a:lnTo>
                  <a:lnTo>
                    <a:pt x="732" y="622"/>
                  </a:lnTo>
                  <a:lnTo>
                    <a:pt x="732" y="627"/>
                  </a:lnTo>
                  <a:lnTo>
                    <a:pt x="732" y="628"/>
                  </a:lnTo>
                  <a:lnTo>
                    <a:pt x="732" y="631"/>
                  </a:lnTo>
                  <a:lnTo>
                    <a:pt x="732" y="632"/>
                  </a:lnTo>
                  <a:lnTo>
                    <a:pt x="732" y="636"/>
                  </a:lnTo>
                  <a:lnTo>
                    <a:pt x="733" y="638"/>
                  </a:lnTo>
                  <a:lnTo>
                    <a:pt x="733" y="641"/>
                  </a:lnTo>
                  <a:lnTo>
                    <a:pt x="733" y="643"/>
                  </a:lnTo>
                  <a:lnTo>
                    <a:pt x="733" y="645"/>
                  </a:lnTo>
                  <a:lnTo>
                    <a:pt x="733" y="648"/>
                  </a:lnTo>
                  <a:lnTo>
                    <a:pt x="733" y="651"/>
                  </a:lnTo>
                  <a:lnTo>
                    <a:pt x="733" y="652"/>
                  </a:lnTo>
                  <a:lnTo>
                    <a:pt x="733" y="653"/>
                  </a:lnTo>
                  <a:lnTo>
                    <a:pt x="734" y="654"/>
                  </a:lnTo>
                  <a:lnTo>
                    <a:pt x="734" y="655"/>
                  </a:lnTo>
                  <a:lnTo>
                    <a:pt x="734" y="656"/>
                  </a:lnTo>
                  <a:lnTo>
                    <a:pt x="734" y="658"/>
                  </a:lnTo>
                  <a:lnTo>
                    <a:pt x="734" y="659"/>
                  </a:lnTo>
                  <a:lnTo>
                    <a:pt x="734" y="660"/>
                  </a:lnTo>
                  <a:lnTo>
                    <a:pt x="734" y="661"/>
                  </a:lnTo>
                  <a:lnTo>
                    <a:pt x="734" y="662"/>
                  </a:lnTo>
                  <a:lnTo>
                    <a:pt x="734" y="663"/>
                  </a:lnTo>
                  <a:lnTo>
                    <a:pt x="735" y="663"/>
                  </a:lnTo>
                  <a:lnTo>
                    <a:pt x="736" y="662"/>
                  </a:lnTo>
                  <a:lnTo>
                    <a:pt x="737" y="662"/>
                  </a:lnTo>
                  <a:lnTo>
                    <a:pt x="738" y="662"/>
                  </a:lnTo>
                  <a:lnTo>
                    <a:pt x="739" y="663"/>
                  </a:lnTo>
                  <a:lnTo>
                    <a:pt x="740" y="663"/>
                  </a:lnTo>
                  <a:lnTo>
                    <a:pt x="740" y="664"/>
                  </a:lnTo>
                  <a:lnTo>
                    <a:pt x="741" y="663"/>
                  </a:lnTo>
                  <a:lnTo>
                    <a:pt x="741" y="664"/>
                  </a:lnTo>
                  <a:lnTo>
                    <a:pt x="741" y="665"/>
                  </a:lnTo>
                  <a:lnTo>
                    <a:pt x="741" y="666"/>
                  </a:lnTo>
                  <a:lnTo>
                    <a:pt x="742" y="667"/>
                  </a:lnTo>
                  <a:lnTo>
                    <a:pt x="741" y="667"/>
                  </a:lnTo>
                  <a:lnTo>
                    <a:pt x="740" y="667"/>
                  </a:lnTo>
                  <a:lnTo>
                    <a:pt x="738" y="667"/>
                  </a:lnTo>
                  <a:lnTo>
                    <a:pt x="737" y="667"/>
                  </a:lnTo>
                  <a:lnTo>
                    <a:pt x="735" y="667"/>
                  </a:lnTo>
                  <a:lnTo>
                    <a:pt x="734" y="667"/>
                  </a:lnTo>
                  <a:lnTo>
                    <a:pt x="729" y="668"/>
                  </a:lnTo>
                  <a:lnTo>
                    <a:pt x="728" y="668"/>
                  </a:lnTo>
                  <a:lnTo>
                    <a:pt x="726" y="668"/>
                  </a:lnTo>
                  <a:lnTo>
                    <a:pt x="719" y="668"/>
                  </a:lnTo>
                  <a:lnTo>
                    <a:pt x="717" y="669"/>
                  </a:lnTo>
                  <a:lnTo>
                    <a:pt x="716" y="669"/>
                  </a:lnTo>
                  <a:lnTo>
                    <a:pt x="714" y="669"/>
                  </a:lnTo>
                  <a:lnTo>
                    <a:pt x="713" y="669"/>
                  </a:lnTo>
                  <a:lnTo>
                    <a:pt x="711" y="669"/>
                  </a:lnTo>
                  <a:lnTo>
                    <a:pt x="709" y="669"/>
                  </a:lnTo>
                  <a:lnTo>
                    <a:pt x="708" y="669"/>
                  </a:lnTo>
                  <a:lnTo>
                    <a:pt x="707" y="669"/>
                  </a:lnTo>
                  <a:lnTo>
                    <a:pt x="706" y="670"/>
                  </a:lnTo>
                  <a:lnTo>
                    <a:pt x="703" y="670"/>
                  </a:lnTo>
                  <a:lnTo>
                    <a:pt x="702" y="670"/>
                  </a:lnTo>
                  <a:lnTo>
                    <a:pt x="700" y="670"/>
                  </a:lnTo>
                  <a:lnTo>
                    <a:pt x="695" y="670"/>
                  </a:lnTo>
                  <a:lnTo>
                    <a:pt x="693" y="670"/>
                  </a:lnTo>
                  <a:lnTo>
                    <a:pt x="691" y="670"/>
                  </a:lnTo>
                  <a:lnTo>
                    <a:pt x="688" y="670"/>
                  </a:lnTo>
                  <a:lnTo>
                    <a:pt x="679" y="671"/>
                  </a:lnTo>
                  <a:lnTo>
                    <a:pt x="678" y="671"/>
                  </a:lnTo>
                  <a:lnTo>
                    <a:pt x="676" y="671"/>
                  </a:lnTo>
                  <a:lnTo>
                    <a:pt x="675" y="671"/>
                  </a:lnTo>
                  <a:lnTo>
                    <a:pt x="672" y="671"/>
                  </a:lnTo>
                  <a:lnTo>
                    <a:pt x="670" y="671"/>
                  </a:lnTo>
                  <a:lnTo>
                    <a:pt x="659" y="672"/>
                  </a:lnTo>
                  <a:lnTo>
                    <a:pt x="658" y="672"/>
                  </a:lnTo>
                  <a:lnTo>
                    <a:pt x="651" y="673"/>
                  </a:lnTo>
                  <a:lnTo>
                    <a:pt x="650" y="673"/>
                  </a:lnTo>
                  <a:lnTo>
                    <a:pt x="648" y="673"/>
                  </a:lnTo>
                  <a:lnTo>
                    <a:pt x="646" y="673"/>
                  </a:lnTo>
                  <a:lnTo>
                    <a:pt x="644" y="673"/>
                  </a:lnTo>
                  <a:lnTo>
                    <a:pt x="643" y="673"/>
                  </a:lnTo>
                  <a:lnTo>
                    <a:pt x="642" y="673"/>
                  </a:lnTo>
                  <a:lnTo>
                    <a:pt x="640" y="674"/>
                  </a:lnTo>
                  <a:lnTo>
                    <a:pt x="635" y="674"/>
                  </a:lnTo>
                  <a:lnTo>
                    <a:pt x="633" y="674"/>
                  </a:lnTo>
                  <a:lnTo>
                    <a:pt x="632" y="674"/>
                  </a:lnTo>
                  <a:lnTo>
                    <a:pt x="630" y="674"/>
                  </a:lnTo>
                  <a:lnTo>
                    <a:pt x="627" y="675"/>
                  </a:lnTo>
                  <a:lnTo>
                    <a:pt x="625" y="675"/>
                  </a:lnTo>
                  <a:lnTo>
                    <a:pt x="622" y="675"/>
                  </a:lnTo>
                  <a:lnTo>
                    <a:pt x="619" y="675"/>
                  </a:lnTo>
                  <a:lnTo>
                    <a:pt x="617" y="675"/>
                  </a:lnTo>
                  <a:lnTo>
                    <a:pt x="615" y="675"/>
                  </a:lnTo>
                  <a:lnTo>
                    <a:pt x="613" y="676"/>
                  </a:lnTo>
                  <a:lnTo>
                    <a:pt x="608" y="676"/>
                  </a:lnTo>
                  <a:lnTo>
                    <a:pt x="607" y="676"/>
                  </a:lnTo>
                  <a:lnTo>
                    <a:pt x="601" y="676"/>
                  </a:lnTo>
                  <a:lnTo>
                    <a:pt x="598" y="676"/>
                  </a:lnTo>
                  <a:lnTo>
                    <a:pt x="596" y="676"/>
                  </a:lnTo>
                  <a:lnTo>
                    <a:pt x="593" y="676"/>
                  </a:lnTo>
                  <a:lnTo>
                    <a:pt x="592" y="676"/>
                  </a:lnTo>
                  <a:lnTo>
                    <a:pt x="593" y="681"/>
                  </a:lnTo>
                  <a:lnTo>
                    <a:pt x="593" y="682"/>
                  </a:lnTo>
                  <a:lnTo>
                    <a:pt x="593" y="684"/>
                  </a:lnTo>
                  <a:lnTo>
                    <a:pt x="593" y="685"/>
                  </a:lnTo>
                  <a:lnTo>
                    <a:pt x="593" y="687"/>
                  </a:lnTo>
                  <a:lnTo>
                    <a:pt x="593" y="693"/>
                  </a:lnTo>
                  <a:lnTo>
                    <a:pt x="593" y="694"/>
                  </a:lnTo>
                  <a:lnTo>
                    <a:pt x="594" y="694"/>
                  </a:lnTo>
                  <a:lnTo>
                    <a:pt x="595" y="694"/>
                  </a:lnTo>
                  <a:lnTo>
                    <a:pt x="595" y="695"/>
                  </a:lnTo>
                  <a:lnTo>
                    <a:pt x="595" y="694"/>
                  </a:lnTo>
                  <a:lnTo>
                    <a:pt x="595" y="695"/>
                  </a:lnTo>
                  <a:lnTo>
                    <a:pt x="596" y="695"/>
                  </a:lnTo>
                  <a:lnTo>
                    <a:pt x="596" y="696"/>
                  </a:lnTo>
                  <a:lnTo>
                    <a:pt x="596" y="697"/>
                  </a:lnTo>
                  <a:lnTo>
                    <a:pt x="597" y="697"/>
                  </a:lnTo>
                  <a:lnTo>
                    <a:pt x="597" y="698"/>
                  </a:lnTo>
                  <a:lnTo>
                    <a:pt x="598" y="698"/>
                  </a:lnTo>
                  <a:lnTo>
                    <a:pt x="599" y="698"/>
                  </a:lnTo>
                  <a:lnTo>
                    <a:pt x="600" y="698"/>
                  </a:lnTo>
                  <a:lnTo>
                    <a:pt x="599" y="698"/>
                  </a:lnTo>
                  <a:lnTo>
                    <a:pt x="600" y="698"/>
                  </a:lnTo>
                  <a:lnTo>
                    <a:pt x="599" y="698"/>
                  </a:lnTo>
                  <a:lnTo>
                    <a:pt x="599" y="699"/>
                  </a:lnTo>
                  <a:lnTo>
                    <a:pt x="600" y="699"/>
                  </a:lnTo>
                  <a:lnTo>
                    <a:pt x="600" y="700"/>
                  </a:lnTo>
                  <a:lnTo>
                    <a:pt x="600" y="699"/>
                  </a:lnTo>
                  <a:lnTo>
                    <a:pt x="601" y="699"/>
                  </a:lnTo>
                  <a:lnTo>
                    <a:pt x="601" y="700"/>
                  </a:lnTo>
                  <a:lnTo>
                    <a:pt x="602" y="700"/>
                  </a:lnTo>
                  <a:lnTo>
                    <a:pt x="602" y="701"/>
                  </a:lnTo>
                  <a:lnTo>
                    <a:pt x="603" y="701"/>
                  </a:lnTo>
                  <a:lnTo>
                    <a:pt x="603" y="702"/>
                  </a:lnTo>
                  <a:lnTo>
                    <a:pt x="603" y="703"/>
                  </a:lnTo>
                  <a:lnTo>
                    <a:pt x="604" y="703"/>
                  </a:lnTo>
                  <a:lnTo>
                    <a:pt x="604" y="702"/>
                  </a:lnTo>
                  <a:lnTo>
                    <a:pt x="604" y="703"/>
                  </a:lnTo>
                  <a:lnTo>
                    <a:pt x="604" y="704"/>
                  </a:lnTo>
                  <a:lnTo>
                    <a:pt x="604" y="703"/>
                  </a:lnTo>
                  <a:lnTo>
                    <a:pt x="604" y="704"/>
                  </a:lnTo>
                  <a:lnTo>
                    <a:pt x="604" y="705"/>
                  </a:lnTo>
                  <a:lnTo>
                    <a:pt x="604" y="706"/>
                  </a:lnTo>
                  <a:lnTo>
                    <a:pt x="604" y="707"/>
                  </a:lnTo>
                  <a:lnTo>
                    <a:pt x="605" y="707"/>
                  </a:lnTo>
                  <a:lnTo>
                    <a:pt x="605" y="708"/>
                  </a:lnTo>
                  <a:lnTo>
                    <a:pt x="606" y="708"/>
                  </a:lnTo>
                  <a:lnTo>
                    <a:pt x="607" y="708"/>
                  </a:lnTo>
                  <a:lnTo>
                    <a:pt x="607" y="709"/>
                  </a:lnTo>
                  <a:lnTo>
                    <a:pt x="606" y="709"/>
                  </a:lnTo>
                  <a:lnTo>
                    <a:pt x="607" y="709"/>
                  </a:lnTo>
                  <a:lnTo>
                    <a:pt x="608" y="709"/>
                  </a:lnTo>
                  <a:lnTo>
                    <a:pt x="609" y="710"/>
                  </a:lnTo>
                  <a:lnTo>
                    <a:pt x="609" y="711"/>
                  </a:lnTo>
                  <a:lnTo>
                    <a:pt x="610" y="711"/>
                  </a:lnTo>
                  <a:lnTo>
                    <a:pt x="609" y="711"/>
                  </a:lnTo>
                  <a:lnTo>
                    <a:pt x="609" y="712"/>
                  </a:lnTo>
                  <a:lnTo>
                    <a:pt x="610" y="712"/>
                  </a:lnTo>
                  <a:lnTo>
                    <a:pt x="610" y="713"/>
                  </a:lnTo>
                  <a:lnTo>
                    <a:pt x="610" y="714"/>
                  </a:lnTo>
                  <a:lnTo>
                    <a:pt x="611" y="714"/>
                  </a:lnTo>
                  <a:lnTo>
                    <a:pt x="610" y="714"/>
                  </a:lnTo>
                  <a:lnTo>
                    <a:pt x="610" y="715"/>
                  </a:lnTo>
                  <a:lnTo>
                    <a:pt x="609" y="715"/>
                  </a:lnTo>
                  <a:lnTo>
                    <a:pt x="610" y="715"/>
                  </a:lnTo>
                  <a:lnTo>
                    <a:pt x="609" y="715"/>
                  </a:lnTo>
                  <a:lnTo>
                    <a:pt x="609" y="716"/>
                  </a:lnTo>
                  <a:lnTo>
                    <a:pt x="610" y="716"/>
                  </a:lnTo>
                  <a:lnTo>
                    <a:pt x="610" y="717"/>
                  </a:lnTo>
                  <a:lnTo>
                    <a:pt x="610" y="718"/>
                  </a:lnTo>
                  <a:lnTo>
                    <a:pt x="611" y="718"/>
                  </a:lnTo>
                  <a:lnTo>
                    <a:pt x="611" y="717"/>
                  </a:lnTo>
                  <a:lnTo>
                    <a:pt x="611" y="718"/>
                  </a:lnTo>
                  <a:lnTo>
                    <a:pt x="611" y="719"/>
                  </a:lnTo>
                  <a:lnTo>
                    <a:pt x="611" y="718"/>
                  </a:lnTo>
                  <a:lnTo>
                    <a:pt x="611" y="719"/>
                  </a:lnTo>
                  <a:lnTo>
                    <a:pt x="612" y="719"/>
                  </a:lnTo>
                  <a:lnTo>
                    <a:pt x="612" y="720"/>
                  </a:lnTo>
                  <a:lnTo>
                    <a:pt x="612" y="719"/>
                  </a:lnTo>
                  <a:lnTo>
                    <a:pt x="612" y="720"/>
                  </a:lnTo>
                  <a:lnTo>
                    <a:pt x="607" y="720"/>
                  </a:lnTo>
                  <a:lnTo>
                    <a:pt x="605" y="720"/>
                  </a:lnTo>
                  <a:lnTo>
                    <a:pt x="603" y="721"/>
                  </a:lnTo>
                  <a:lnTo>
                    <a:pt x="601" y="721"/>
                  </a:lnTo>
                  <a:lnTo>
                    <a:pt x="599" y="721"/>
                  </a:lnTo>
                  <a:lnTo>
                    <a:pt x="598" y="721"/>
                  </a:lnTo>
                  <a:lnTo>
                    <a:pt x="595" y="721"/>
                  </a:lnTo>
                  <a:lnTo>
                    <a:pt x="594" y="721"/>
                  </a:lnTo>
                  <a:lnTo>
                    <a:pt x="592" y="721"/>
                  </a:lnTo>
                  <a:lnTo>
                    <a:pt x="590" y="721"/>
                  </a:lnTo>
                  <a:lnTo>
                    <a:pt x="587" y="721"/>
                  </a:lnTo>
                  <a:lnTo>
                    <a:pt x="582" y="722"/>
                  </a:lnTo>
                  <a:lnTo>
                    <a:pt x="580" y="722"/>
                  </a:lnTo>
                  <a:lnTo>
                    <a:pt x="578" y="722"/>
                  </a:lnTo>
                  <a:lnTo>
                    <a:pt x="574" y="722"/>
                  </a:lnTo>
                  <a:lnTo>
                    <a:pt x="573" y="722"/>
                  </a:lnTo>
                  <a:lnTo>
                    <a:pt x="567" y="723"/>
                  </a:lnTo>
                  <a:lnTo>
                    <a:pt x="565" y="723"/>
                  </a:lnTo>
                  <a:lnTo>
                    <a:pt x="562" y="723"/>
                  </a:lnTo>
                  <a:lnTo>
                    <a:pt x="560" y="723"/>
                  </a:lnTo>
                  <a:lnTo>
                    <a:pt x="559" y="723"/>
                  </a:lnTo>
                  <a:lnTo>
                    <a:pt x="557" y="723"/>
                  </a:lnTo>
                  <a:lnTo>
                    <a:pt x="555" y="723"/>
                  </a:lnTo>
                  <a:lnTo>
                    <a:pt x="554" y="723"/>
                  </a:lnTo>
                  <a:lnTo>
                    <a:pt x="550" y="724"/>
                  </a:lnTo>
                  <a:lnTo>
                    <a:pt x="549" y="724"/>
                  </a:lnTo>
                  <a:lnTo>
                    <a:pt x="544" y="724"/>
                  </a:lnTo>
                  <a:lnTo>
                    <a:pt x="543" y="724"/>
                  </a:lnTo>
                  <a:lnTo>
                    <a:pt x="542" y="724"/>
                  </a:lnTo>
                  <a:lnTo>
                    <a:pt x="536" y="724"/>
                  </a:lnTo>
                  <a:lnTo>
                    <a:pt x="535" y="724"/>
                  </a:lnTo>
                  <a:lnTo>
                    <a:pt x="529" y="725"/>
                  </a:lnTo>
                  <a:lnTo>
                    <a:pt x="528" y="725"/>
                  </a:lnTo>
                  <a:lnTo>
                    <a:pt x="522" y="725"/>
                  </a:lnTo>
                  <a:lnTo>
                    <a:pt x="521" y="725"/>
                  </a:lnTo>
                  <a:lnTo>
                    <a:pt x="518" y="725"/>
                  </a:lnTo>
                  <a:lnTo>
                    <a:pt x="517" y="725"/>
                  </a:lnTo>
                  <a:lnTo>
                    <a:pt x="516" y="725"/>
                  </a:lnTo>
                  <a:lnTo>
                    <a:pt x="515" y="726"/>
                  </a:lnTo>
                  <a:lnTo>
                    <a:pt x="512" y="726"/>
                  </a:lnTo>
                  <a:lnTo>
                    <a:pt x="511" y="726"/>
                  </a:lnTo>
                  <a:lnTo>
                    <a:pt x="509" y="726"/>
                  </a:lnTo>
                  <a:lnTo>
                    <a:pt x="508" y="726"/>
                  </a:lnTo>
                  <a:lnTo>
                    <a:pt x="507" y="726"/>
                  </a:lnTo>
                  <a:lnTo>
                    <a:pt x="501" y="726"/>
                  </a:lnTo>
                  <a:lnTo>
                    <a:pt x="500" y="726"/>
                  </a:lnTo>
                  <a:lnTo>
                    <a:pt x="494" y="726"/>
                  </a:lnTo>
                  <a:lnTo>
                    <a:pt x="492" y="726"/>
                  </a:lnTo>
                  <a:lnTo>
                    <a:pt x="490" y="726"/>
                  </a:lnTo>
                  <a:lnTo>
                    <a:pt x="487" y="726"/>
                  </a:lnTo>
                  <a:lnTo>
                    <a:pt x="485" y="726"/>
                  </a:lnTo>
                  <a:lnTo>
                    <a:pt x="481" y="726"/>
                  </a:lnTo>
                  <a:lnTo>
                    <a:pt x="478" y="726"/>
                  </a:lnTo>
                  <a:lnTo>
                    <a:pt x="474" y="726"/>
                  </a:lnTo>
                  <a:lnTo>
                    <a:pt x="473" y="726"/>
                  </a:lnTo>
                  <a:lnTo>
                    <a:pt x="472" y="726"/>
                  </a:lnTo>
                  <a:lnTo>
                    <a:pt x="471" y="726"/>
                  </a:lnTo>
                  <a:lnTo>
                    <a:pt x="470" y="726"/>
                  </a:lnTo>
                  <a:lnTo>
                    <a:pt x="468" y="726"/>
                  </a:lnTo>
                  <a:lnTo>
                    <a:pt x="466" y="726"/>
                  </a:lnTo>
                  <a:lnTo>
                    <a:pt x="466" y="727"/>
                  </a:lnTo>
                  <a:lnTo>
                    <a:pt x="466" y="728"/>
                  </a:lnTo>
                  <a:lnTo>
                    <a:pt x="467" y="728"/>
                  </a:lnTo>
                  <a:lnTo>
                    <a:pt x="467" y="729"/>
                  </a:lnTo>
                  <a:lnTo>
                    <a:pt x="467" y="730"/>
                  </a:lnTo>
                  <a:lnTo>
                    <a:pt x="466" y="729"/>
                  </a:lnTo>
                  <a:lnTo>
                    <a:pt x="466" y="730"/>
                  </a:lnTo>
                  <a:lnTo>
                    <a:pt x="467" y="730"/>
                  </a:lnTo>
                  <a:lnTo>
                    <a:pt x="466" y="731"/>
                  </a:lnTo>
                  <a:lnTo>
                    <a:pt x="467" y="731"/>
                  </a:lnTo>
                  <a:lnTo>
                    <a:pt x="467" y="732"/>
                  </a:lnTo>
                  <a:lnTo>
                    <a:pt x="466" y="732"/>
                  </a:lnTo>
                  <a:lnTo>
                    <a:pt x="465" y="733"/>
                  </a:lnTo>
                  <a:lnTo>
                    <a:pt x="465" y="732"/>
                  </a:lnTo>
                  <a:lnTo>
                    <a:pt x="465" y="733"/>
                  </a:lnTo>
                  <a:lnTo>
                    <a:pt x="464" y="733"/>
                  </a:lnTo>
                  <a:lnTo>
                    <a:pt x="464" y="734"/>
                  </a:lnTo>
                  <a:lnTo>
                    <a:pt x="463" y="734"/>
                  </a:lnTo>
                  <a:lnTo>
                    <a:pt x="463" y="733"/>
                  </a:lnTo>
                  <a:lnTo>
                    <a:pt x="463" y="734"/>
                  </a:lnTo>
                  <a:lnTo>
                    <a:pt x="464" y="734"/>
                  </a:lnTo>
                  <a:lnTo>
                    <a:pt x="463" y="735"/>
                  </a:lnTo>
                  <a:lnTo>
                    <a:pt x="464" y="735"/>
                  </a:lnTo>
                  <a:lnTo>
                    <a:pt x="464" y="736"/>
                  </a:lnTo>
                  <a:lnTo>
                    <a:pt x="465" y="736"/>
                  </a:lnTo>
                  <a:lnTo>
                    <a:pt x="465" y="737"/>
                  </a:lnTo>
                  <a:lnTo>
                    <a:pt x="464" y="737"/>
                  </a:lnTo>
                  <a:lnTo>
                    <a:pt x="464" y="738"/>
                  </a:lnTo>
                  <a:lnTo>
                    <a:pt x="463" y="739"/>
                  </a:lnTo>
                  <a:lnTo>
                    <a:pt x="464" y="739"/>
                  </a:lnTo>
                  <a:lnTo>
                    <a:pt x="464" y="740"/>
                  </a:lnTo>
                  <a:lnTo>
                    <a:pt x="463" y="740"/>
                  </a:lnTo>
                  <a:lnTo>
                    <a:pt x="462" y="740"/>
                  </a:lnTo>
                  <a:lnTo>
                    <a:pt x="462" y="741"/>
                  </a:lnTo>
                  <a:lnTo>
                    <a:pt x="461" y="741"/>
                  </a:lnTo>
                  <a:lnTo>
                    <a:pt x="461" y="742"/>
                  </a:lnTo>
                  <a:lnTo>
                    <a:pt x="462" y="742"/>
                  </a:lnTo>
                  <a:lnTo>
                    <a:pt x="461" y="742"/>
                  </a:lnTo>
                  <a:lnTo>
                    <a:pt x="462" y="742"/>
                  </a:lnTo>
                  <a:lnTo>
                    <a:pt x="461" y="742"/>
                  </a:lnTo>
                  <a:lnTo>
                    <a:pt x="462" y="742"/>
                  </a:lnTo>
                  <a:lnTo>
                    <a:pt x="462" y="743"/>
                  </a:lnTo>
                  <a:lnTo>
                    <a:pt x="461" y="743"/>
                  </a:lnTo>
                  <a:lnTo>
                    <a:pt x="461" y="744"/>
                  </a:lnTo>
                  <a:lnTo>
                    <a:pt x="460" y="744"/>
                  </a:lnTo>
                  <a:lnTo>
                    <a:pt x="459" y="744"/>
                  </a:lnTo>
                  <a:lnTo>
                    <a:pt x="458" y="744"/>
                  </a:lnTo>
                  <a:lnTo>
                    <a:pt x="457" y="744"/>
                  </a:lnTo>
                  <a:lnTo>
                    <a:pt x="456" y="744"/>
                  </a:lnTo>
                  <a:lnTo>
                    <a:pt x="456" y="745"/>
                  </a:lnTo>
                  <a:lnTo>
                    <a:pt x="456" y="744"/>
                  </a:lnTo>
                  <a:lnTo>
                    <a:pt x="456" y="745"/>
                  </a:lnTo>
                  <a:lnTo>
                    <a:pt x="455" y="745"/>
                  </a:lnTo>
                  <a:lnTo>
                    <a:pt x="454" y="745"/>
                  </a:lnTo>
                  <a:lnTo>
                    <a:pt x="454" y="746"/>
                  </a:lnTo>
                  <a:lnTo>
                    <a:pt x="454" y="747"/>
                  </a:lnTo>
                  <a:lnTo>
                    <a:pt x="455" y="747"/>
                  </a:lnTo>
                  <a:lnTo>
                    <a:pt x="455" y="748"/>
                  </a:lnTo>
                  <a:lnTo>
                    <a:pt x="456" y="748"/>
                  </a:lnTo>
                  <a:lnTo>
                    <a:pt x="456" y="749"/>
                  </a:lnTo>
                  <a:lnTo>
                    <a:pt x="455" y="749"/>
                  </a:lnTo>
                  <a:lnTo>
                    <a:pt x="456" y="749"/>
                  </a:lnTo>
                  <a:lnTo>
                    <a:pt x="457" y="749"/>
                  </a:lnTo>
                  <a:lnTo>
                    <a:pt x="458" y="749"/>
                  </a:lnTo>
                  <a:lnTo>
                    <a:pt x="459" y="750"/>
                  </a:lnTo>
                  <a:lnTo>
                    <a:pt x="459" y="749"/>
                  </a:lnTo>
                  <a:lnTo>
                    <a:pt x="460" y="749"/>
                  </a:lnTo>
                  <a:lnTo>
                    <a:pt x="460" y="750"/>
                  </a:lnTo>
                  <a:lnTo>
                    <a:pt x="460" y="751"/>
                  </a:lnTo>
                  <a:lnTo>
                    <a:pt x="461" y="751"/>
                  </a:lnTo>
                  <a:lnTo>
                    <a:pt x="461" y="752"/>
                  </a:lnTo>
                  <a:lnTo>
                    <a:pt x="462" y="753"/>
                  </a:lnTo>
                  <a:lnTo>
                    <a:pt x="463" y="754"/>
                  </a:lnTo>
                  <a:lnTo>
                    <a:pt x="463" y="753"/>
                  </a:lnTo>
                  <a:lnTo>
                    <a:pt x="463" y="752"/>
                  </a:lnTo>
                  <a:lnTo>
                    <a:pt x="464" y="752"/>
                  </a:lnTo>
                  <a:lnTo>
                    <a:pt x="464" y="753"/>
                  </a:lnTo>
                  <a:lnTo>
                    <a:pt x="465" y="752"/>
                  </a:lnTo>
                  <a:lnTo>
                    <a:pt x="466" y="752"/>
                  </a:lnTo>
                  <a:lnTo>
                    <a:pt x="467" y="752"/>
                  </a:lnTo>
                  <a:lnTo>
                    <a:pt x="467" y="753"/>
                  </a:lnTo>
                  <a:lnTo>
                    <a:pt x="467" y="754"/>
                  </a:lnTo>
                  <a:lnTo>
                    <a:pt x="468" y="754"/>
                  </a:lnTo>
                  <a:lnTo>
                    <a:pt x="469" y="754"/>
                  </a:lnTo>
                  <a:lnTo>
                    <a:pt x="470" y="754"/>
                  </a:lnTo>
                  <a:lnTo>
                    <a:pt x="470" y="755"/>
                  </a:lnTo>
                  <a:lnTo>
                    <a:pt x="471" y="755"/>
                  </a:lnTo>
                  <a:lnTo>
                    <a:pt x="471" y="756"/>
                  </a:lnTo>
                  <a:lnTo>
                    <a:pt x="470" y="756"/>
                  </a:lnTo>
                  <a:lnTo>
                    <a:pt x="471" y="756"/>
                  </a:lnTo>
                  <a:lnTo>
                    <a:pt x="470" y="757"/>
                  </a:lnTo>
                  <a:lnTo>
                    <a:pt x="470" y="758"/>
                  </a:lnTo>
                  <a:lnTo>
                    <a:pt x="469" y="758"/>
                  </a:lnTo>
                  <a:lnTo>
                    <a:pt x="469" y="759"/>
                  </a:lnTo>
                  <a:lnTo>
                    <a:pt x="468" y="758"/>
                  </a:lnTo>
                  <a:lnTo>
                    <a:pt x="467" y="758"/>
                  </a:lnTo>
                  <a:lnTo>
                    <a:pt x="467" y="759"/>
                  </a:lnTo>
                  <a:lnTo>
                    <a:pt x="466" y="759"/>
                  </a:lnTo>
                  <a:lnTo>
                    <a:pt x="465" y="759"/>
                  </a:lnTo>
                  <a:lnTo>
                    <a:pt x="464" y="759"/>
                  </a:lnTo>
                  <a:lnTo>
                    <a:pt x="463" y="759"/>
                  </a:lnTo>
                  <a:lnTo>
                    <a:pt x="462" y="759"/>
                  </a:lnTo>
                  <a:lnTo>
                    <a:pt x="461" y="759"/>
                  </a:lnTo>
                  <a:lnTo>
                    <a:pt x="460" y="759"/>
                  </a:lnTo>
                  <a:lnTo>
                    <a:pt x="459" y="759"/>
                  </a:lnTo>
                  <a:lnTo>
                    <a:pt x="459" y="758"/>
                  </a:lnTo>
                  <a:lnTo>
                    <a:pt x="459" y="759"/>
                  </a:lnTo>
                  <a:lnTo>
                    <a:pt x="459" y="760"/>
                  </a:lnTo>
                  <a:lnTo>
                    <a:pt x="458" y="761"/>
                  </a:lnTo>
                  <a:lnTo>
                    <a:pt x="458" y="762"/>
                  </a:lnTo>
                  <a:lnTo>
                    <a:pt x="458" y="763"/>
                  </a:lnTo>
                  <a:lnTo>
                    <a:pt x="458" y="764"/>
                  </a:lnTo>
                  <a:lnTo>
                    <a:pt x="457" y="764"/>
                  </a:lnTo>
                  <a:lnTo>
                    <a:pt x="457" y="765"/>
                  </a:lnTo>
                  <a:lnTo>
                    <a:pt x="458" y="765"/>
                  </a:lnTo>
                  <a:lnTo>
                    <a:pt x="459" y="765"/>
                  </a:lnTo>
                  <a:lnTo>
                    <a:pt x="460" y="765"/>
                  </a:lnTo>
                  <a:lnTo>
                    <a:pt x="460" y="766"/>
                  </a:lnTo>
                  <a:lnTo>
                    <a:pt x="460" y="767"/>
                  </a:lnTo>
                  <a:lnTo>
                    <a:pt x="461" y="768"/>
                  </a:lnTo>
                  <a:lnTo>
                    <a:pt x="461" y="769"/>
                  </a:lnTo>
                  <a:lnTo>
                    <a:pt x="462" y="769"/>
                  </a:lnTo>
                  <a:lnTo>
                    <a:pt x="462" y="770"/>
                  </a:lnTo>
                  <a:lnTo>
                    <a:pt x="461" y="770"/>
                  </a:lnTo>
                  <a:lnTo>
                    <a:pt x="461" y="771"/>
                  </a:lnTo>
                  <a:lnTo>
                    <a:pt x="461" y="772"/>
                  </a:lnTo>
                  <a:lnTo>
                    <a:pt x="460" y="772"/>
                  </a:lnTo>
                  <a:lnTo>
                    <a:pt x="460" y="773"/>
                  </a:lnTo>
                  <a:lnTo>
                    <a:pt x="461" y="773"/>
                  </a:lnTo>
                  <a:lnTo>
                    <a:pt x="461" y="774"/>
                  </a:lnTo>
                  <a:lnTo>
                    <a:pt x="461" y="775"/>
                  </a:lnTo>
                  <a:lnTo>
                    <a:pt x="460" y="776"/>
                  </a:lnTo>
                  <a:lnTo>
                    <a:pt x="460" y="777"/>
                  </a:lnTo>
                  <a:lnTo>
                    <a:pt x="461" y="777"/>
                  </a:lnTo>
                  <a:lnTo>
                    <a:pt x="461" y="778"/>
                  </a:lnTo>
                  <a:lnTo>
                    <a:pt x="460" y="778"/>
                  </a:lnTo>
                  <a:lnTo>
                    <a:pt x="460" y="779"/>
                  </a:lnTo>
                  <a:lnTo>
                    <a:pt x="460" y="780"/>
                  </a:lnTo>
                  <a:lnTo>
                    <a:pt x="460" y="781"/>
                  </a:lnTo>
                  <a:lnTo>
                    <a:pt x="461" y="781"/>
                  </a:lnTo>
                  <a:lnTo>
                    <a:pt x="461" y="782"/>
                  </a:lnTo>
                  <a:lnTo>
                    <a:pt x="462" y="782"/>
                  </a:lnTo>
                  <a:lnTo>
                    <a:pt x="463" y="783"/>
                  </a:lnTo>
                  <a:lnTo>
                    <a:pt x="463" y="784"/>
                  </a:lnTo>
                  <a:lnTo>
                    <a:pt x="464" y="784"/>
                  </a:lnTo>
                  <a:lnTo>
                    <a:pt x="465" y="784"/>
                  </a:lnTo>
                  <a:lnTo>
                    <a:pt x="465" y="785"/>
                  </a:lnTo>
                  <a:lnTo>
                    <a:pt x="464" y="785"/>
                  </a:lnTo>
                  <a:lnTo>
                    <a:pt x="464" y="786"/>
                  </a:lnTo>
                  <a:lnTo>
                    <a:pt x="463" y="786"/>
                  </a:lnTo>
                  <a:lnTo>
                    <a:pt x="464" y="786"/>
                  </a:lnTo>
                  <a:lnTo>
                    <a:pt x="464" y="787"/>
                  </a:lnTo>
                  <a:lnTo>
                    <a:pt x="463" y="787"/>
                  </a:lnTo>
                  <a:lnTo>
                    <a:pt x="463" y="788"/>
                  </a:lnTo>
                  <a:lnTo>
                    <a:pt x="464" y="788"/>
                  </a:lnTo>
                  <a:lnTo>
                    <a:pt x="463" y="787"/>
                  </a:lnTo>
                  <a:lnTo>
                    <a:pt x="464" y="787"/>
                  </a:lnTo>
                  <a:lnTo>
                    <a:pt x="464" y="788"/>
                  </a:lnTo>
                  <a:lnTo>
                    <a:pt x="465" y="788"/>
                  </a:lnTo>
                  <a:lnTo>
                    <a:pt x="465" y="789"/>
                  </a:lnTo>
                  <a:lnTo>
                    <a:pt x="465" y="790"/>
                  </a:lnTo>
                  <a:lnTo>
                    <a:pt x="465" y="791"/>
                  </a:lnTo>
                  <a:lnTo>
                    <a:pt x="464" y="791"/>
                  </a:lnTo>
                  <a:lnTo>
                    <a:pt x="465" y="792"/>
                  </a:lnTo>
                  <a:lnTo>
                    <a:pt x="466" y="792"/>
                  </a:lnTo>
                  <a:lnTo>
                    <a:pt x="465" y="792"/>
                  </a:lnTo>
                  <a:lnTo>
                    <a:pt x="465" y="793"/>
                  </a:lnTo>
                  <a:lnTo>
                    <a:pt x="466" y="793"/>
                  </a:lnTo>
                  <a:lnTo>
                    <a:pt x="466" y="792"/>
                  </a:lnTo>
                  <a:lnTo>
                    <a:pt x="466" y="793"/>
                  </a:lnTo>
                  <a:lnTo>
                    <a:pt x="465" y="793"/>
                  </a:lnTo>
                  <a:lnTo>
                    <a:pt x="465" y="794"/>
                  </a:lnTo>
                  <a:lnTo>
                    <a:pt x="465" y="793"/>
                  </a:lnTo>
                  <a:lnTo>
                    <a:pt x="464" y="794"/>
                  </a:lnTo>
                  <a:lnTo>
                    <a:pt x="465" y="794"/>
                  </a:lnTo>
                  <a:lnTo>
                    <a:pt x="466" y="794"/>
                  </a:lnTo>
                  <a:lnTo>
                    <a:pt x="466" y="795"/>
                  </a:lnTo>
                  <a:lnTo>
                    <a:pt x="465" y="795"/>
                  </a:lnTo>
                  <a:lnTo>
                    <a:pt x="465" y="796"/>
                  </a:lnTo>
                  <a:lnTo>
                    <a:pt x="465" y="797"/>
                  </a:lnTo>
                  <a:lnTo>
                    <a:pt x="465" y="798"/>
                  </a:lnTo>
                  <a:lnTo>
                    <a:pt x="465" y="797"/>
                  </a:lnTo>
                  <a:lnTo>
                    <a:pt x="465" y="798"/>
                  </a:lnTo>
                  <a:lnTo>
                    <a:pt x="464" y="798"/>
                  </a:lnTo>
                  <a:lnTo>
                    <a:pt x="465" y="798"/>
                  </a:lnTo>
                  <a:lnTo>
                    <a:pt x="466" y="798"/>
                  </a:lnTo>
                  <a:lnTo>
                    <a:pt x="466" y="799"/>
                  </a:lnTo>
                  <a:lnTo>
                    <a:pt x="466" y="798"/>
                  </a:lnTo>
                  <a:lnTo>
                    <a:pt x="467" y="798"/>
                  </a:lnTo>
                  <a:lnTo>
                    <a:pt x="468" y="798"/>
                  </a:lnTo>
                  <a:lnTo>
                    <a:pt x="468" y="799"/>
                  </a:lnTo>
                  <a:lnTo>
                    <a:pt x="468" y="800"/>
                  </a:lnTo>
                  <a:lnTo>
                    <a:pt x="468" y="801"/>
                  </a:lnTo>
                  <a:lnTo>
                    <a:pt x="469" y="801"/>
                  </a:lnTo>
                  <a:lnTo>
                    <a:pt x="468" y="801"/>
                  </a:lnTo>
                  <a:lnTo>
                    <a:pt x="468" y="802"/>
                  </a:lnTo>
                  <a:lnTo>
                    <a:pt x="468" y="803"/>
                  </a:lnTo>
                  <a:lnTo>
                    <a:pt x="469" y="803"/>
                  </a:lnTo>
                  <a:lnTo>
                    <a:pt x="470" y="803"/>
                  </a:lnTo>
                  <a:lnTo>
                    <a:pt x="470" y="804"/>
                  </a:lnTo>
                  <a:lnTo>
                    <a:pt x="471" y="804"/>
                  </a:lnTo>
                  <a:lnTo>
                    <a:pt x="471" y="805"/>
                  </a:lnTo>
                  <a:lnTo>
                    <a:pt x="470" y="805"/>
                  </a:lnTo>
                  <a:lnTo>
                    <a:pt x="471" y="805"/>
                  </a:lnTo>
                  <a:lnTo>
                    <a:pt x="472" y="805"/>
                  </a:lnTo>
                  <a:lnTo>
                    <a:pt x="472" y="806"/>
                  </a:lnTo>
                  <a:lnTo>
                    <a:pt x="471" y="806"/>
                  </a:lnTo>
                  <a:lnTo>
                    <a:pt x="472" y="806"/>
                  </a:lnTo>
                  <a:lnTo>
                    <a:pt x="471" y="806"/>
                  </a:lnTo>
                  <a:lnTo>
                    <a:pt x="472" y="807"/>
                  </a:lnTo>
                  <a:lnTo>
                    <a:pt x="472" y="808"/>
                  </a:lnTo>
                  <a:lnTo>
                    <a:pt x="473" y="808"/>
                  </a:lnTo>
                  <a:lnTo>
                    <a:pt x="473" y="809"/>
                  </a:lnTo>
                  <a:lnTo>
                    <a:pt x="474" y="809"/>
                  </a:lnTo>
                  <a:lnTo>
                    <a:pt x="474" y="810"/>
                  </a:lnTo>
                  <a:lnTo>
                    <a:pt x="473" y="810"/>
                  </a:lnTo>
                  <a:lnTo>
                    <a:pt x="474" y="810"/>
                  </a:lnTo>
                  <a:lnTo>
                    <a:pt x="474" y="811"/>
                  </a:lnTo>
                  <a:lnTo>
                    <a:pt x="473" y="811"/>
                  </a:lnTo>
                  <a:lnTo>
                    <a:pt x="473" y="810"/>
                  </a:lnTo>
                  <a:lnTo>
                    <a:pt x="473" y="811"/>
                  </a:lnTo>
                  <a:lnTo>
                    <a:pt x="473" y="812"/>
                  </a:lnTo>
                  <a:lnTo>
                    <a:pt x="474" y="812"/>
                  </a:lnTo>
                  <a:lnTo>
                    <a:pt x="474" y="813"/>
                  </a:lnTo>
                  <a:lnTo>
                    <a:pt x="474" y="814"/>
                  </a:lnTo>
                  <a:lnTo>
                    <a:pt x="474" y="815"/>
                  </a:lnTo>
                  <a:lnTo>
                    <a:pt x="475" y="815"/>
                  </a:lnTo>
                  <a:lnTo>
                    <a:pt x="475" y="816"/>
                  </a:lnTo>
                  <a:lnTo>
                    <a:pt x="474" y="817"/>
                  </a:lnTo>
                  <a:lnTo>
                    <a:pt x="474" y="818"/>
                  </a:lnTo>
                  <a:lnTo>
                    <a:pt x="474" y="819"/>
                  </a:lnTo>
                  <a:lnTo>
                    <a:pt x="475" y="820"/>
                  </a:lnTo>
                  <a:lnTo>
                    <a:pt x="476" y="820"/>
                  </a:lnTo>
                  <a:lnTo>
                    <a:pt x="476" y="821"/>
                  </a:lnTo>
                  <a:lnTo>
                    <a:pt x="477" y="821"/>
                  </a:lnTo>
                  <a:lnTo>
                    <a:pt x="477" y="822"/>
                  </a:lnTo>
                  <a:lnTo>
                    <a:pt x="478" y="822"/>
                  </a:lnTo>
                  <a:lnTo>
                    <a:pt x="479" y="821"/>
                  </a:lnTo>
                  <a:lnTo>
                    <a:pt x="480" y="821"/>
                  </a:lnTo>
                  <a:lnTo>
                    <a:pt x="481" y="820"/>
                  </a:lnTo>
                  <a:lnTo>
                    <a:pt x="482" y="820"/>
                  </a:lnTo>
                  <a:lnTo>
                    <a:pt x="483" y="820"/>
                  </a:lnTo>
                  <a:lnTo>
                    <a:pt x="483" y="819"/>
                  </a:lnTo>
                  <a:lnTo>
                    <a:pt x="484" y="819"/>
                  </a:lnTo>
                  <a:lnTo>
                    <a:pt x="484" y="820"/>
                  </a:lnTo>
                  <a:lnTo>
                    <a:pt x="485" y="820"/>
                  </a:lnTo>
                  <a:lnTo>
                    <a:pt x="485" y="821"/>
                  </a:lnTo>
                  <a:lnTo>
                    <a:pt x="485" y="822"/>
                  </a:lnTo>
                  <a:lnTo>
                    <a:pt x="485" y="823"/>
                  </a:lnTo>
                  <a:lnTo>
                    <a:pt x="484" y="824"/>
                  </a:lnTo>
                  <a:lnTo>
                    <a:pt x="484" y="825"/>
                  </a:lnTo>
                  <a:lnTo>
                    <a:pt x="483" y="825"/>
                  </a:lnTo>
                  <a:lnTo>
                    <a:pt x="483" y="826"/>
                  </a:lnTo>
                  <a:lnTo>
                    <a:pt x="482" y="826"/>
                  </a:lnTo>
                  <a:lnTo>
                    <a:pt x="482" y="827"/>
                  </a:lnTo>
                  <a:lnTo>
                    <a:pt x="482" y="828"/>
                  </a:lnTo>
                  <a:lnTo>
                    <a:pt x="482" y="827"/>
                  </a:lnTo>
                  <a:lnTo>
                    <a:pt x="483" y="827"/>
                  </a:lnTo>
                  <a:lnTo>
                    <a:pt x="483" y="828"/>
                  </a:lnTo>
                  <a:lnTo>
                    <a:pt x="483" y="829"/>
                  </a:lnTo>
                  <a:lnTo>
                    <a:pt x="483" y="828"/>
                  </a:lnTo>
                  <a:lnTo>
                    <a:pt x="484" y="828"/>
                  </a:lnTo>
                  <a:lnTo>
                    <a:pt x="484" y="829"/>
                  </a:lnTo>
                  <a:lnTo>
                    <a:pt x="483" y="830"/>
                  </a:lnTo>
                  <a:lnTo>
                    <a:pt x="483" y="831"/>
                  </a:lnTo>
                  <a:lnTo>
                    <a:pt x="484" y="831"/>
                  </a:lnTo>
                  <a:lnTo>
                    <a:pt x="485" y="831"/>
                  </a:lnTo>
                  <a:lnTo>
                    <a:pt x="486" y="831"/>
                  </a:lnTo>
                  <a:lnTo>
                    <a:pt x="487" y="831"/>
                  </a:lnTo>
                  <a:lnTo>
                    <a:pt x="487" y="832"/>
                  </a:lnTo>
                  <a:lnTo>
                    <a:pt x="487" y="833"/>
                  </a:lnTo>
                  <a:lnTo>
                    <a:pt x="487" y="832"/>
                  </a:lnTo>
                  <a:lnTo>
                    <a:pt x="487" y="833"/>
                  </a:lnTo>
                  <a:lnTo>
                    <a:pt x="487" y="834"/>
                  </a:lnTo>
                  <a:lnTo>
                    <a:pt x="487" y="835"/>
                  </a:lnTo>
                  <a:lnTo>
                    <a:pt x="487" y="834"/>
                  </a:lnTo>
                  <a:lnTo>
                    <a:pt x="487" y="835"/>
                  </a:lnTo>
                  <a:lnTo>
                    <a:pt x="487" y="836"/>
                  </a:lnTo>
                  <a:lnTo>
                    <a:pt x="487" y="835"/>
                  </a:lnTo>
                  <a:lnTo>
                    <a:pt x="488" y="835"/>
                  </a:lnTo>
                  <a:lnTo>
                    <a:pt x="488" y="836"/>
                  </a:lnTo>
                  <a:lnTo>
                    <a:pt x="489" y="836"/>
                  </a:lnTo>
                  <a:lnTo>
                    <a:pt x="490" y="836"/>
                  </a:lnTo>
                  <a:lnTo>
                    <a:pt x="490" y="837"/>
                  </a:lnTo>
                  <a:lnTo>
                    <a:pt x="491" y="836"/>
                  </a:lnTo>
                  <a:lnTo>
                    <a:pt x="492" y="836"/>
                  </a:lnTo>
                  <a:lnTo>
                    <a:pt x="491" y="836"/>
                  </a:lnTo>
                  <a:lnTo>
                    <a:pt x="492" y="836"/>
                  </a:lnTo>
                  <a:lnTo>
                    <a:pt x="493" y="836"/>
                  </a:lnTo>
                  <a:lnTo>
                    <a:pt x="490" y="838"/>
                  </a:lnTo>
                  <a:lnTo>
                    <a:pt x="489" y="839"/>
                  </a:lnTo>
                  <a:lnTo>
                    <a:pt x="487" y="842"/>
                  </a:lnTo>
                  <a:lnTo>
                    <a:pt x="486" y="842"/>
                  </a:lnTo>
                  <a:lnTo>
                    <a:pt x="484" y="843"/>
                  </a:lnTo>
                  <a:lnTo>
                    <a:pt x="482" y="846"/>
                  </a:lnTo>
                  <a:lnTo>
                    <a:pt x="478" y="849"/>
                  </a:lnTo>
                  <a:lnTo>
                    <a:pt x="476" y="851"/>
                  </a:lnTo>
                  <a:lnTo>
                    <a:pt x="475" y="853"/>
                  </a:lnTo>
                  <a:lnTo>
                    <a:pt x="474" y="853"/>
                  </a:lnTo>
                  <a:lnTo>
                    <a:pt x="471" y="856"/>
                  </a:lnTo>
                  <a:lnTo>
                    <a:pt x="467" y="859"/>
                  </a:lnTo>
                  <a:lnTo>
                    <a:pt x="466" y="861"/>
                  </a:lnTo>
                  <a:lnTo>
                    <a:pt x="464" y="862"/>
                  </a:lnTo>
                  <a:lnTo>
                    <a:pt x="463" y="863"/>
                  </a:lnTo>
                  <a:lnTo>
                    <a:pt x="463" y="864"/>
                  </a:lnTo>
                  <a:lnTo>
                    <a:pt x="462" y="864"/>
                  </a:lnTo>
                  <a:lnTo>
                    <a:pt x="461" y="864"/>
                  </a:lnTo>
                  <a:lnTo>
                    <a:pt x="460" y="865"/>
                  </a:lnTo>
                  <a:lnTo>
                    <a:pt x="460" y="866"/>
                  </a:lnTo>
                  <a:lnTo>
                    <a:pt x="460" y="867"/>
                  </a:lnTo>
                  <a:lnTo>
                    <a:pt x="458" y="868"/>
                  </a:lnTo>
                  <a:lnTo>
                    <a:pt x="453" y="872"/>
                  </a:lnTo>
                  <a:lnTo>
                    <a:pt x="453" y="873"/>
                  </a:lnTo>
                  <a:lnTo>
                    <a:pt x="453" y="872"/>
                  </a:lnTo>
                  <a:lnTo>
                    <a:pt x="452" y="871"/>
                  </a:lnTo>
                  <a:lnTo>
                    <a:pt x="451" y="870"/>
                  </a:lnTo>
                  <a:lnTo>
                    <a:pt x="452" y="870"/>
                  </a:lnTo>
                  <a:lnTo>
                    <a:pt x="451" y="870"/>
                  </a:lnTo>
                  <a:lnTo>
                    <a:pt x="450" y="870"/>
                  </a:lnTo>
                  <a:lnTo>
                    <a:pt x="450" y="869"/>
                  </a:lnTo>
                  <a:lnTo>
                    <a:pt x="451" y="869"/>
                  </a:lnTo>
                  <a:lnTo>
                    <a:pt x="451" y="868"/>
                  </a:lnTo>
                  <a:lnTo>
                    <a:pt x="452" y="868"/>
                  </a:lnTo>
                  <a:lnTo>
                    <a:pt x="452" y="867"/>
                  </a:lnTo>
                  <a:lnTo>
                    <a:pt x="451" y="866"/>
                  </a:lnTo>
                  <a:lnTo>
                    <a:pt x="452" y="866"/>
                  </a:lnTo>
                  <a:lnTo>
                    <a:pt x="451" y="866"/>
                  </a:lnTo>
                  <a:lnTo>
                    <a:pt x="450" y="866"/>
                  </a:lnTo>
                  <a:lnTo>
                    <a:pt x="449" y="866"/>
                  </a:lnTo>
                  <a:lnTo>
                    <a:pt x="448" y="865"/>
                  </a:lnTo>
                  <a:lnTo>
                    <a:pt x="448" y="866"/>
                  </a:lnTo>
                  <a:lnTo>
                    <a:pt x="447" y="867"/>
                  </a:lnTo>
                  <a:lnTo>
                    <a:pt x="446" y="867"/>
                  </a:lnTo>
                  <a:lnTo>
                    <a:pt x="445" y="867"/>
                  </a:lnTo>
                  <a:lnTo>
                    <a:pt x="444" y="866"/>
                  </a:lnTo>
                  <a:lnTo>
                    <a:pt x="443" y="866"/>
                  </a:lnTo>
                  <a:lnTo>
                    <a:pt x="444" y="867"/>
                  </a:lnTo>
                  <a:lnTo>
                    <a:pt x="443" y="867"/>
                  </a:lnTo>
                  <a:lnTo>
                    <a:pt x="442" y="867"/>
                  </a:lnTo>
                  <a:lnTo>
                    <a:pt x="443" y="867"/>
                  </a:lnTo>
                  <a:lnTo>
                    <a:pt x="443" y="866"/>
                  </a:lnTo>
                  <a:lnTo>
                    <a:pt x="442" y="866"/>
                  </a:lnTo>
                  <a:lnTo>
                    <a:pt x="441" y="866"/>
                  </a:lnTo>
                  <a:lnTo>
                    <a:pt x="440" y="866"/>
                  </a:lnTo>
                  <a:lnTo>
                    <a:pt x="440" y="867"/>
                  </a:lnTo>
                  <a:lnTo>
                    <a:pt x="439" y="867"/>
                  </a:lnTo>
                  <a:lnTo>
                    <a:pt x="439" y="866"/>
                  </a:lnTo>
                  <a:lnTo>
                    <a:pt x="439" y="865"/>
                  </a:lnTo>
                  <a:lnTo>
                    <a:pt x="439" y="864"/>
                  </a:lnTo>
                  <a:lnTo>
                    <a:pt x="438" y="864"/>
                  </a:lnTo>
                  <a:lnTo>
                    <a:pt x="438" y="863"/>
                  </a:lnTo>
                  <a:lnTo>
                    <a:pt x="437" y="862"/>
                  </a:lnTo>
                  <a:lnTo>
                    <a:pt x="436" y="862"/>
                  </a:lnTo>
                  <a:lnTo>
                    <a:pt x="436" y="861"/>
                  </a:lnTo>
                  <a:lnTo>
                    <a:pt x="435" y="860"/>
                  </a:lnTo>
                  <a:lnTo>
                    <a:pt x="436" y="860"/>
                  </a:lnTo>
                  <a:lnTo>
                    <a:pt x="435" y="860"/>
                  </a:lnTo>
                  <a:lnTo>
                    <a:pt x="435" y="859"/>
                  </a:lnTo>
                  <a:lnTo>
                    <a:pt x="434" y="859"/>
                  </a:lnTo>
                  <a:lnTo>
                    <a:pt x="433" y="858"/>
                  </a:lnTo>
                  <a:lnTo>
                    <a:pt x="433" y="859"/>
                  </a:lnTo>
                  <a:lnTo>
                    <a:pt x="432" y="859"/>
                  </a:lnTo>
                  <a:lnTo>
                    <a:pt x="433" y="859"/>
                  </a:lnTo>
                  <a:lnTo>
                    <a:pt x="432" y="860"/>
                  </a:lnTo>
                  <a:lnTo>
                    <a:pt x="431" y="860"/>
                  </a:lnTo>
                  <a:lnTo>
                    <a:pt x="431" y="859"/>
                  </a:lnTo>
                  <a:lnTo>
                    <a:pt x="430" y="859"/>
                  </a:lnTo>
                  <a:lnTo>
                    <a:pt x="429" y="859"/>
                  </a:lnTo>
                  <a:lnTo>
                    <a:pt x="428" y="859"/>
                  </a:lnTo>
                  <a:lnTo>
                    <a:pt x="427" y="859"/>
                  </a:lnTo>
                  <a:lnTo>
                    <a:pt x="426" y="860"/>
                  </a:lnTo>
                  <a:lnTo>
                    <a:pt x="426" y="859"/>
                  </a:lnTo>
                  <a:lnTo>
                    <a:pt x="425" y="859"/>
                  </a:lnTo>
                  <a:lnTo>
                    <a:pt x="424" y="859"/>
                  </a:lnTo>
                  <a:lnTo>
                    <a:pt x="423" y="859"/>
                  </a:lnTo>
                  <a:lnTo>
                    <a:pt x="422" y="859"/>
                  </a:lnTo>
                  <a:lnTo>
                    <a:pt x="423" y="858"/>
                  </a:lnTo>
                  <a:lnTo>
                    <a:pt x="423" y="857"/>
                  </a:lnTo>
                  <a:lnTo>
                    <a:pt x="423" y="856"/>
                  </a:lnTo>
                  <a:lnTo>
                    <a:pt x="423" y="857"/>
                  </a:lnTo>
                  <a:lnTo>
                    <a:pt x="422" y="858"/>
                  </a:lnTo>
                  <a:lnTo>
                    <a:pt x="421" y="857"/>
                  </a:lnTo>
                  <a:lnTo>
                    <a:pt x="422" y="857"/>
                  </a:lnTo>
                  <a:lnTo>
                    <a:pt x="421" y="857"/>
                  </a:lnTo>
                  <a:lnTo>
                    <a:pt x="421" y="856"/>
                  </a:lnTo>
                  <a:lnTo>
                    <a:pt x="421" y="855"/>
                  </a:lnTo>
                  <a:lnTo>
                    <a:pt x="420" y="855"/>
                  </a:lnTo>
                  <a:lnTo>
                    <a:pt x="420" y="854"/>
                  </a:lnTo>
                  <a:lnTo>
                    <a:pt x="419" y="854"/>
                  </a:lnTo>
                  <a:lnTo>
                    <a:pt x="419" y="853"/>
                  </a:lnTo>
                  <a:lnTo>
                    <a:pt x="419" y="852"/>
                  </a:lnTo>
                  <a:lnTo>
                    <a:pt x="420" y="852"/>
                  </a:lnTo>
                  <a:lnTo>
                    <a:pt x="420" y="851"/>
                  </a:lnTo>
                  <a:lnTo>
                    <a:pt x="421" y="851"/>
                  </a:lnTo>
                  <a:lnTo>
                    <a:pt x="420" y="851"/>
                  </a:lnTo>
                  <a:lnTo>
                    <a:pt x="420" y="850"/>
                  </a:lnTo>
                  <a:lnTo>
                    <a:pt x="421" y="850"/>
                  </a:lnTo>
                  <a:lnTo>
                    <a:pt x="421" y="851"/>
                  </a:lnTo>
                  <a:lnTo>
                    <a:pt x="421" y="850"/>
                  </a:lnTo>
                  <a:lnTo>
                    <a:pt x="422" y="850"/>
                  </a:lnTo>
                  <a:lnTo>
                    <a:pt x="423" y="851"/>
                  </a:lnTo>
                  <a:lnTo>
                    <a:pt x="423" y="850"/>
                  </a:lnTo>
                  <a:lnTo>
                    <a:pt x="423" y="849"/>
                  </a:lnTo>
                  <a:lnTo>
                    <a:pt x="424" y="849"/>
                  </a:lnTo>
                  <a:lnTo>
                    <a:pt x="424" y="848"/>
                  </a:lnTo>
                  <a:lnTo>
                    <a:pt x="423" y="848"/>
                  </a:lnTo>
                  <a:lnTo>
                    <a:pt x="424" y="848"/>
                  </a:lnTo>
                  <a:lnTo>
                    <a:pt x="423" y="848"/>
                  </a:lnTo>
                  <a:lnTo>
                    <a:pt x="424" y="848"/>
                  </a:lnTo>
                  <a:lnTo>
                    <a:pt x="424" y="847"/>
                  </a:lnTo>
                  <a:lnTo>
                    <a:pt x="423" y="847"/>
                  </a:lnTo>
                  <a:lnTo>
                    <a:pt x="422" y="847"/>
                  </a:lnTo>
                  <a:lnTo>
                    <a:pt x="423" y="847"/>
                  </a:lnTo>
                  <a:lnTo>
                    <a:pt x="422" y="846"/>
                  </a:lnTo>
                  <a:lnTo>
                    <a:pt x="422" y="845"/>
                  </a:lnTo>
                  <a:lnTo>
                    <a:pt x="423" y="845"/>
                  </a:lnTo>
                  <a:lnTo>
                    <a:pt x="423" y="844"/>
                  </a:lnTo>
                  <a:lnTo>
                    <a:pt x="422" y="844"/>
                  </a:lnTo>
                  <a:lnTo>
                    <a:pt x="422" y="843"/>
                  </a:lnTo>
                  <a:lnTo>
                    <a:pt x="422" y="842"/>
                  </a:lnTo>
                  <a:lnTo>
                    <a:pt x="421" y="842"/>
                  </a:lnTo>
                  <a:lnTo>
                    <a:pt x="421" y="841"/>
                  </a:lnTo>
                  <a:lnTo>
                    <a:pt x="420" y="841"/>
                  </a:lnTo>
                  <a:lnTo>
                    <a:pt x="420" y="840"/>
                  </a:lnTo>
                  <a:lnTo>
                    <a:pt x="420" y="841"/>
                  </a:lnTo>
                  <a:lnTo>
                    <a:pt x="420" y="840"/>
                  </a:lnTo>
                  <a:lnTo>
                    <a:pt x="419" y="840"/>
                  </a:lnTo>
                  <a:lnTo>
                    <a:pt x="419" y="841"/>
                  </a:lnTo>
                  <a:lnTo>
                    <a:pt x="419" y="840"/>
                  </a:lnTo>
                  <a:lnTo>
                    <a:pt x="419" y="839"/>
                  </a:lnTo>
                  <a:lnTo>
                    <a:pt x="418" y="839"/>
                  </a:lnTo>
                  <a:lnTo>
                    <a:pt x="418" y="838"/>
                  </a:lnTo>
                  <a:lnTo>
                    <a:pt x="417" y="838"/>
                  </a:lnTo>
                  <a:lnTo>
                    <a:pt x="416" y="837"/>
                  </a:lnTo>
                  <a:lnTo>
                    <a:pt x="415" y="837"/>
                  </a:lnTo>
                  <a:lnTo>
                    <a:pt x="414" y="837"/>
                  </a:lnTo>
                  <a:lnTo>
                    <a:pt x="414" y="838"/>
                  </a:lnTo>
                  <a:lnTo>
                    <a:pt x="414" y="837"/>
                  </a:lnTo>
                  <a:lnTo>
                    <a:pt x="413" y="837"/>
                  </a:lnTo>
                  <a:lnTo>
                    <a:pt x="413" y="836"/>
                  </a:lnTo>
                  <a:lnTo>
                    <a:pt x="412" y="836"/>
                  </a:lnTo>
                  <a:lnTo>
                    <a:pt x="412" y="835"/>
                  </a:lnTo>
                  <a:lnTo>
                    <a:pt x="411" y="835"/>
                  </a:lnTo>
                  <a:lnTo>
                    <a:pt x="410" y="835"/>
                  </a:lnTo>
                  <a:lnTo>
                    <a:pt x="409" y="835"/>
                  </a:lnTo>
                  <a:lnTo>
                    <a:pt x="408" y="835"/>
                  </a:lnTo>
                  <a:lnTo>
                    <a:pt x="407" y="834"/>
                  </a:lnTo>
                  <a:lnTo>
                    <a:pt x="408" y="834"/>
                  </a:lnTo>
                  <a:lnTo>
                    <a:pt x="408" y="833"/>
                  </a:lnTo>
                  <a:lnTo>
                    <a:pt x="407" y="832"/>
                  </a:lnTo>
                  <a:lnTo>
                    <a:pt x="407" y="831"/>
                  </a:lnTo>
                  <a:lnTo>
                    <a:pt x="406" y="831"/>
                  </a:lnTo>
                  <a:lnTo>
                    <a:pt x="407" y="831"/>
                  </a:lnTo>
                  <a:lnTo>
                    <a:pt x="407" y="830"/>
                  </a:lnTo>
                  <a:lnTo>
                    <a:pt x="408" y="829"/>
                  </a:lnTo>
                  <a:lnTo>
                    <a:pt x="409" y="828"/>
                  </a:lnTo>
                  <a:lnTo>
                    <a:pt x="409" y="827"/>
                  </a:lnTo>
                  <a:lnTo>
                    <a:pt x="408" y="827"/>
                  </a:lnTo>
                  <a:lnTo>
                    <a:pt x="408" y="826"/>
                  </a:lnTo>
                  <a:lnTo>
                    <a:pt x="408" y="827"/>
                  </a:lnTo>
                  <a:lnTo>
                    <a:pt x="407" y="827"/>
                  </a:lnTo>
                  <a:lnTo>
                    <a:pt x="406" y="827"/>
                  </a:lnTo>
                  <a:lnTo>
                    <a:pt x="406" y="826"/>
                  </a:lnTo>
                  <a:lnTo>
                    <a:pt x="405" y="826"/>
                  </a:lnTo>
                  <a:lnTo>
                    <a:pt x="406" y="826"/>
                  </a:lnTo>
                  <a:lnTo>
                    <a:pt x="405" y="825"/>
                  </a:lnTo>
                  <a:lnTo>
                    <a:pt x="404" y="825"/>
                  </a:lnTo>
                  <a:lnTo>
                    <a:pt x="404" y="824"/>
                  </a:lnTo>
                  <a:lnTo>
                    <a:pt x="403" y="825"/>
                  </a:lnTo>
                  <a:lnTo>
                    <a:pt x="403" y="824"/>
                  </a:lnTo>
                  <a:lnTo>
                    <a:pt x="402" y="824"/>
                  </a:lnTo>
                  <a:lnTo>
                    <a:pt x="402" y="823"/>
                  </a:lnTo>
                  <a:lnTo>
                    <a:pt x="402" y="822"/>
                  </a:lnTo>
                  <a:lnTo>
                    <a:pt x="401" y="822"/>
                  </a:lnTo>
                  <a:lnTo>
                    <a:pt x="400" y="821"/>
                  </a:lnTo>
                  <a:lnTo>
                    <a:pt x="399" y="821"/>
                  </a:lnTo>
                  <a:lnTo>
                    <a:pt x="399" y="820"/>
                  </a:lnTo>
                  <a:lnTo>
                    <a:pt x="400" y="820"/>
                  </a:lnTo>
                  <a:lnTo>
                    <a:pt x="399" y="820"/>
                  </a:lnTo>
                  <a:lnTo>
                    <a:pt x="398" y="820"/>
                  </a:lnTo>
                  <a:lnTo>
                    <a:pt x="397" y="821"/>
                  </a:lnTo>
                  <a:lnTo>
                    <a:pt x="396" y="821"/>
                  </a:lnTo>
                  <a:lnTo>
                    <a:pt x="396" y="822"/>
                  </a:lnTo>
                  <a:lnTo>
                    <a:pt x="395" y="822"/>
                  </a:lnTo>
                  <a:lnTo>
                    <a:pt x="394" y="822"/>
                  </a:lnTo>
                  <a:lnTo>
                    <a:pt x="393" y="822"/>
                  </a:lnTo>
                  <a:lnTo>
                    <a:pt x="393" y="823"/>
                  </a:lnTo>
                  <a:lnTo>
                    <a:pt x="392" y="823"/>
                  </a:lnTo>
                  <a:lnTo>
                    <a:pt x="392" y="824"/>
                  </a:lnTo>
                  <a:lnTo>
                    <a:pt x="392" y="825"/>
                  </a:lnTo>
                  <a:lnTo>
                    <a:pt x="392" y="824"/>
                  </a:lnTo>
                  <a:lnTo>
                    <a:pt x="391" y="824"/>
                  </a:lnTo>
                  <a:lnTo>
                    <a:pt x="391" y="825"/>
                  </a:lnTo>
                  <a:lnTo>
                    <a:pt x="390" y="825"/>
                  </a:lnTo>
                  <a:lnTo>
                    <a:pt x="389" y="825"/>
                  </a:lnTo>
                  <a:lnTo>
                    <a:pt x="388" y="826"/>
                  </a:lnTo>
                  <a:lnTo>
                    <a:pt x="388" y="825"/>
                  </a:lnTo>
                  <a:lnTo>
                    <a:pt x="387" y="825"/>
                  </a:lnTo>
                  <a:lnTo>
                    <a:pt x="386" y="825"/>
                  </a:lnTo>
                  <a:lnTo>
                    <a:pt x="385" y="825"/>
                  </a:lnTo>
                  <a:lnTo>
                    <a:pt x="385" y="824"/>
                  </a:lnTo>
                  <a:lnTo>
                    <a:pt x="385" y="825"/>
                  </a:lnTo>
                  <a:lnTo>
                    <a:pt x="385" y="824"/>
                  </a:lnTo>
                  <a:lnTo>
                    <a:pt x="384" y="824"/>
                  </a:lnTo>
                  <a:lnTo>
                    <a:pt x="383" y="824"/>
                  </a:lnTo>
                  <a:lnTo>
                    <a:pt x="383" y="823"/>
                  </a:lnTo>
                  <a:lnTo>
                    <a:pt x="382" y="824"/>
                  </a:lnTo>
                  <a:lnTo>
                    <a:pt x="381" y="824"/>
                  </a:lnTo>
                  <a:lnTo>
                    <a:pt x="381" y="823"/>
                  </a:lnTo>
                  <a:lnTo>
                    <a:pt x="381" y="824"/>
                  </a:lnTo>
                  <a:lnTo>
                    <a:pt x="382" y="824"/>
                  </a:lnTo>
                  <a:lnTo>
                    <a:pt x="382" y="825"/>
                  </a:lnTo>
                  <a:lnTo>
                    <a:pt x="381" y="825"/>
                  </a:lnTo>
                  <a:lnTo>
                    <a:pt x="380" y="825"/>
                  </a:lnTo>
                  <a:lnTo>
                    <a:pt x="380" y="824"/>
                  </a:lnTo>
                  <a:lnTo>
                    <a:pt x="379" y="824"/>
                  </a:lnTo>
                  <a:lnTo>
                    <a:pt x="378" y="824"/>
                  </a:lnTo>
                  <a:lnTo>
                    <a:pt x="378" y="825"/>
                  </a:lnTo>
                  <a:lnTo>
                    <a:pt x="377" y="825"/>
                  </a:lnTo>
                  <a:lnTo>
                    <a:pt x="376" y="824"/>
                  </a:lnTo>
                  <a:lnTo>
                    <a:pt x="375" y="824"/>
                  </a:lnTo>
                  <a:lnTo>
                    <a:pt x="374" y="824"/>
                  </a:lnTo>
                  <a:lnTo>
                    <a:pt x="374" y="825"/>
                  </a:lnTo>
                  <a:lnTo>
                    <a:pt x="373" y="825"/>
                  </a:lnTo>
                  <a:lnTo>
                    <a:pt x="373" y="824"/>
                  </a:lnTo>
                  <a:lnTo>
                    <a:pt x="372" y="824"/>
                  </a:lnTo>
                  <a:lnTo>
                    <a:pt x="372" y="823"/>
                  </a:lnTo>
                  <a:lnTo>
                    <a:pt x="371" y="822"/>
                  </a:lnTo>
                  <a:lnTo>
                    <a:pt x="371" y="821"/>
                  </a:lnTo>
                  <a:lnTo>
                    <a:pt x="370" y="821"/>
                  </a:lnTo>
                  <a:lnTo>
                    <a:pt x="370" y="820"/>
                  </a:lnTo>
                  <a:lnTo>
                    <a:pt x="369" y="820"/>
                  </a:lnTo>
                  <a:lnTo>
                    <a:pt x="369" y="819"/>
                  </a:lnTo>
                  <a:lnTo>
                    <a:pt x="369" y="820"/>
                  </a:lnTo>
                  <a:lnTo>
                    <a:pt x="368" y="820"/>
                  </a:lnTo>
                  <a:lnTo>
                    <a:pt x="368" y="819"/>
                  </a:lnTo>
                  <a:lnTo>
                    <a:pt x="364" y="820"/>
                  </a:lnTo>
                  <a:lnTo>
                    <a:pt x="361" y="820"/>
                  </a:lnTo>
                  <a:lnTo>
                    <a:pt x="351" y="821"/>
                  </a:lnTo>
                  <a:lnTo>
                    <a:pt x="350" y="822"/>
                  </a:lnTo>
                  <a:lnTo>
                    <a:pt x="349" y="822"/>
                  </a:lnTo>
                  <a:lnTo>
                    <a:pt x="346" y="823"/>
                  </a:lnTo>
                  <a:lnTo>
                    <a:pt x="343" y="823"/>
                  </a:lnTo>
                  <a:lnTo>
                    <a:pt x="340" y="824"/>
                  </a:lnTo>
                  <a:lnTo>
                    <a:pt x="337" y="825"/>
                  </a:lnTo>
                  <a:lnTo>
                    <a:pt x="336" y="825"/>
                  </a:lnTo>
                  <a:lnTo>
                    <a:pt x="334" y="825"/>
                  </a:lnTo>
                  <a:lnTo>
                    <a:pt x="328" y="826"/>
                  </a:lnTo>
                  <a:lnTo>
                    <a:pt x="326" y="826"/>
                  </a:lnTo>
                  <a:lnTo>
                    <a:pt x="325" y="826"/>
                  </a:lnTo>
                  <a:lnTo>
                    <a:pt x="320" y="827"/>
                  </a:lnTo>
                  <a:lnTo>
                    <a:pt x="314" y="829"/>
                  </a:lnTo>
                  <a:lnTo>
                    <a:pt x="312" y="829"/>
                  </a:lnTo>
                  <a:lnTo>
                    <a:pt x="311" y="829"/>
                  </a:lnTo>
                  <a:lnTo>
                    <a:pt x="309" y="830"/>
                  </a:lnTo>
                  <a:lnTo>
                    <a:pt x="305" y="831"/>
                  </a:lnTo>
                  <a:lnTo>
                    <a:pt x="302" y="831"/>
                  </a:lnTo>
                  <a:lnTo>
                    <a:pt x="300" y="831"/>
                  </a:lnTo>
                  <a:lnTo>
                    <a:pt x="298" y="831"/>
                  </a:lnTo>
                  <a:lnTo>
                    <a:pt x="294" y="832"/>
                  </a:lnTo>
                  <a:lnTo>
                    <a:pt x="294" y="833"/>
                  </a:lnTo>
                  <a:lnTo>
                    <a:pt x="293" y="833"/>
                  </a:lnTo>
                  <a:lnTo>
                    <a:pt x="289" y="833"/>
                  </a:lnTo>
                  <a:lnTo>
                    <a:pt x="285" y="835"/>
                  </a:lnTo>
                  <a:lnTo>
                    <a:pt x="282" y="835"/>
                  </a:lnTo>
                  <a:lnTo>
                    <a:pt x="281" y="836"/>
                  </a:lnTo>
                  <a:lnTo>
                    <a:pt x="280" y="836"/>
                  </a:lnTo>
                  <a:lnTo>
                    <a:pt x="275" y="837"/>
                  </a:lnTo>
                  <a:lnTo>
                    <a:pt x="270" y="837"/>
                  </a:lnTo>
                  <a:lnTo>
                    <a:pt x="266" y="838"/>
                  </a:lnTo>
                  <a:lnTo>
                    <a:pt x="265" y="838"/>
                  </a:lnTo>
                  <a:lnTo>
                    <a:pt x="262" y="839"/>
                  </a:lnTo>
                  <a:lnTo>
                    <a:pt x="261" y="839"/>
                  </a:lnTo>
                  <a:lnTo>
                    <a:pt x="260" y="840"/>
                  </a:lnTo>
                  <a:lnTo>
                    <a:pt x="254" y="841"/>
                  </a:lnTo>
                  <a:lnTo>
                    <a:pt x="254" y="843"/>
                  </a:lnTo>
                  <a:lnTo>
                    <a:pt x="255" y="845"/>
                  </a:lnTo>
                  <a:lnTo>
                    <a:pt x="255" y="846"/>
                  </a:lnTo>
                  <a:lnTo>
                    <a:pt x="254" y="846"/>
                  </a:lnTo>
                  <a:lnTo>
                    <a:pt x="252" y="847"/>
                  </a:lnTo>
                  <a:lnTo>
                    <a:pt x="248" y="848"/>
                  </a:lnTo>
                  <a:lnTo>
                    <a:pt x="246" y="849"/>
                  </a:lnTo>
                  <a:lnTo>
                    <a:pt x="244" y="849"/>
                  </a:lnTo>
                  <a:lnTo>
                    <a:pt x="239" y="851"/>
                  </a:lnTo>
                  <a:lnTo>
                    <a:pt x="239" y="852"/>
                  </a:lnTo>
                  <a:lnTo>
                    <a:pt x="238" y="852"/>
                  </a:lnTo>
                  <a:lnTo>
                    <a:pt x="237" y="852"/>
                  </a:lnTo>
                  <a:lnTo>
                    <a:pt x="233" y="853"/>
                  </a:lnTo>
                  <a:lnTo>
                    <a:pt x="227" y="855"/>
                  </a:lnTo>
                  <a:lnTo>
                    <a:pt x="228" y="854"/>
                  </a:lnTo>
                  <a:lnTo>
                    <a:pt x="229" y="853"/>
                  </a:lnTo>
                  <a:lnTo>
                    <a:pt x="229" y="852"/>
                  </a:lnTo>
                  <a:lnTo>
                    <a:pt x="228" y="851"/>
                  </a:lnTo>
                  <a:lnTo>
                    <a:pt x="228" y="850"/>
                  </a:lnTo>
                  <a:lnTo>
                    <a:pt x="228" y="849"/>
                  </a:lnTo>
                  <a:lnTo>
                    <a:pt x="227" y="849"/>
                  </a:lnTo>
                  <a:lnTo>
                    <a:pt x="227" y="848"/>
                  </a:lnTo>
                  <a:lnTo>
                    <a:pt x="226" y="848"/>
                  </a:lnTo>
                  <a:lnTo>
                    <a:pt x="225" y="848"/>
                  </a:lnTo>
                  <a:lnTo>
                    <a:pt x="225" y="847"/>
                  </a:lnTo>
                  <a:lnTo>
                    <a:pt x="225" y="846"/>
                  </a:lnTo>
                  <a:lnTo>
                    <a:pt x="224" y="846"/>
                  </a:lnTo>
                  <a:lnTo>
                    <a:pt x="222" y="846"/>
                  </a:lnTo>
                  <a:lnTo>
                    <a:pt x="221" y="845"/>
                  </a:lnTo>
                  <a:lnTo>
                    <a:pt x="221" y="844"/>
                  </a:lnTo>
                  <a:lnTo>
                    <a:pt x="222" y="844"/>
                  </a:lnTo>
                  <a:lnTo>
                    <a:pt x="222" y="843"/>
                  </a:lnTo>
                  <a:lnTo>
                    <a:pt x="223" y="843"/>
                  </a:lnTo>
                  <a:lnTo>
                    <a:pt x="223" y="842"/>
                  </a:lnTo>
                  <a:lnTo>
                    <a:pt x="224" y="842"/>
                  </a:lnTo>
                  <a:lnTo>
                    <a:pt x="223" y="842"/>
                  </a:lnTo>
                  <a:lnTo>
                    <a:pt x="223" y="841"/>
                  </a:lnTo>
                  <a:lnTo>
                    <a:pt x="222" y="841"/>
                  </a:lnTo>
                  <a:lnTo>
                    <a:pt x="222" y="840"/>
                  </a:lnTo>
                  <a:lnTo>
                    <a:pt x="223" y="839"/>
                  </a:lnTo>
                  <a:lnTo>
                    <a:pt x="223" y="838"/>
                  </a:lnTo>
                  <a:lnTo>
                    <a:pt x="224" y="838"/>
                  </a:lnTo>
                  <a:lnTo>
                    <a:pt x="225" y="838"/>
                  </a:lnTo>
                  <a:lnTo>
                    <a:pt x="226" y="837"/>
                  </a:lnTo>
                  <a:lnTo>
                    <a:pt x="227" y="837"/>
                  </a:lnTo>
                  <a:lnTo>
                    <a:pt x="227" y="838"/>
                  </a:lnTo>
                  <a:lnTo>
                    <a:pt x="228" y="838"/>
                  </a:lnTo>
                  <a:lnTo>
                    <a:pt x="229" y="838"/>
                  </a:lnTo>
                  <a:lnTo>
                    <a:pt x="230" y="838"/>
                  </a:lnTo>
                  <a:lnTo>
                    <a:pt x="231" y="837"/>
                  </a:lnTo>
                  <a:lnTo>
                    <a:pt x="232" y="837"/>
                  </a:lnTo>
                  <a:lnTo>
                    <a:pt x="233" y="837"/>
                  </a:lnTo>
                  <a:lnTo>
                    <a:pt x="234" y="837"/>
                  </a:lnTo>
                  <a:lnTo>
                    <a:pt x="234" y="836"/>
                  </a:lnTo>
                  <a:lnTo>
                    <a:pt x="234" y="835"/>
                  </a:lnTo>
                  <a:lnTo>
                    <a:pt x="234" y="833"/>
                  </a:lnTo>
                  <a:lnTo>
                    <a:pt x="234" y="832"/>
                  </a:lnTo>
                  <a:lnTo>
                    <a:pt x="233" y="832"/>
                  </a:lnTo>
                  <a:lnTo>
                    <a:pt x="232" y="831"/>
                  </a:lnTo>
                  <a:lnTo>
                    <a:pt x="233" y="831"/>
                  </a:lnTo>
                  <a:lnTo>
                    <a:pt x="234" y="831"/>
                  </a:lnTo>
                  <a:lnTo>
                    <a:pt x="233" y="830"/>
                  </a:lnTo>
                  <a:lnTo>
                    <a:pt x="233" y="829"/>
                  </a:lnTo>
                  <a:lnTo>
                    <a:pt x="232" y="829"/>
                  </a:lnTo>
                  <a:lnTo>
                    <a:pt x="231" y="828"/>
                  </a:lnTo>
                  <a:lnTo>
                    <a:pt x="230" y="828"/>
                  </a:lnTo>
                  <a:lnTo>
                    <a:pt x="230" y="827"/>
                  </a:lnTo>
                  <a:lnTo>
                    <a:pt x="230" y="826"/>
                  </a:lnTo>
                  <a:lnTo>
                    <a:pt x="231" y="826"/>
                  </a:lnTo>
                  <a:lnTo>
                    <a:pt x="232" y="826"/>
                  </a:lnTo>
                  <a:lnTo>
                    <a:pt x="233" y="825"/>
                  </a:lnTo>
                  <a:lnTo>
                    <a:pt x="233" y="824"/>
                  </a:lnTo>
                  <a:lnTo>
                    <a:pt x="234" y="824"/>
                  </a:lnTo>
                  <a:lnTo>
                    <a:pt x="234" y="823"/>
                  </a:lnTo>
                  <a:lnTo>
                    <a:pt x="234" y="822"/>
                  </a:lnTo>
                  <a:lnTo>
                    <a:pt x="234" y="821"/>
                  </a:lnTo>
                  <a:lnTo>
                    <a:pt x="234" y="820"/>
                  </a:lnTo>
                  <a:lnTo>
                    <a:pt x="235" y="820"/>
                  </a:lnTo>
                  <a:lnTo>
                    <a:pt x="234" y="820"/>
                  </a:lnTo>
                  <a:lnTo>
                    <a:pt x="234" y="819"/>
                  </a:lnTo>
                  <a:lnTo>
                    <a:pt x="234" y="818"/>
                  </a:lnTo>
                  <a:lnTo>
                    <a:pt x="235" y="816"/>
                  </a:lnTo>
                  <a:lnTo>
                    <a:pt x="235" y="815"/>
                  </a:lnTo>
                  <a:lnTo>
                    <a:pt x="234" y="815"/>
                  </a:lnTo>
                  <a:lnTo>
                    <a:pt x="234" y="814"/>
                  </a:lnTo>
                  <a:lnTo>
                    <a:pt x="234" y="813"/>
                  </a:lnTo>
                  <a:lnTo>
                    <a:pt x="233" y="812"/>
                  </a:lnTo>
                  <a:lnTo>
                    <a:pt x="233" y="811"/>
                  </a:lnTo>
                  <a:lnTo>
                    <a:pt x="233" y="810"/>
                  </a:lnTo>
                  <a:lnTo>
                    <a:pt x="232" y="810"/>
                  </a:lnTo>
                  <a:lnTo>
                    <a:pt x="232" y="809"/>
                  </a:lnTo>
                  <a:lnTo>
                    <a:pt x="231" y="809"/>
                  </a:lnTo>
                  <a:lnTo>
                    <a:pt x="231" y="808"/>
                  </a:lnTo>
                  <a:lnTo>
                    <a:pt x="230" y="808"/>
                  </a:lnTo>
                  <a:lnTo>
                    <a:pt x="230" y="807"/>
                  </a:lnTo>
                  <a:lnTo>
                    <a:pt x="229" y="806"/>
                  </a:lnTo>
                  <a:lnTo>
                    <a:pt x="228" y="805"/>
                  </a:lnTo>
                  <a:lnTo>
                    <a:pt x="227" y="804"/>
                  </a:lnTo>
                  <a:lnTo>
                    <a:pt x="227" y="803"/>
                  </a:lnTo>
                  <a:lnTo>
                    <a:pt x="226" y="803"/>
                  </a:lnTo>
                  <a:lnTo>
                    <a:pt x="225" y="803"/>
                  </a:lnTo>
                  <a:lnTo>
                    <a:pt x="224" y="803"/>
                  </a:lnTo>
                  <a:lnTo>
                    <a:pt x="224" y="804"/>
                  </a:lnTo>
                  <a:lnTo>
                    <a:pt x="223" y="804"/>
                  </a:lnTo>
                  <a:lnTo>
                    <a:pt x="222" y="804"/>
                  </a:lnTo>
                  <a:lnTo>
                    <a:pt x="221" y="804"/>
                  </a:lnTo>
                  <a:lnTo>
                    <a:pt x="221" y="805"/>
                  </a:lnTo>
                  <a:lnTo>
                    <a:pt x="220" y="806"/>
                  </a:lnTo>
                  <a:lnTo>
                    <a:pt x="220" y="807"/>
                  </a:lnTo>
                  <a:lnTo>
                    <a:pt x="221" y="808"/>
                  </a:lnTo>
                  <a:lnTo>
                    <a:pt x="221" y="809"/>
                  </a:lnTo>
                  <a:lnTo>
                    <a:pt x="222" y="810"/>
                  </a:lnTo>
                  <a:lnTo>
                    <a:pt x="221" y="811"/>
                  </a:lnTo>
                  <a:lnTo>
                    <a:pt x="222" y="812"/>
                  </a:lnTo>
                  <a:lnTo>
                    <a:pt x="222" y="813"/>
                  </a:lnTo>
                  <a:lnTo>
                    <a:pt x="223" y="814"/>
                  </a:lnTo>
                  <a:lnTo>
                    <a:pt x="223" y="815"/>
                  </a:lnTo>
                  <a:lnTo>
                    <a:pt x="223" y="816"/>
                  </a:lnTo>
                  <a:lnTo>
                    <a:pt x="222" y="816"/>
                  </a:lnTo>
                  <a:lnTo>
                    <a:pt x="222" y="817"/>
                  </a:lnTo>
                  <a:lnTo>
                    <a:pt x="222" y="818"/>
                  </a:lnTo>
                  <a:lnTo>
                    <a:pt x="222" y="819"/>
                  </a:lnTo>
                  <a:lnTo>
                    <a:pt x="222" y="820"/>
                  </a:lnTo>
                  <a:lnTo>
                    <a:pt x="221" y="820"/>
                  </a:lnTo>
                  <a:lnTo>
                    <a:pt x="220" y="820"/>
                  </a:lnTo>
                  <a:lnTo>
                    <a:pt x="220" y="821"/>
                  </a:lnTo>
                  <a:lnTo>
                    <a:pt x="220" y="822"/>
                  </a:lnTo>
                  <a:lnTo>
                    <a:pt x="219" y="822"/>
                  </a:lnTo>
                  <a:lnTo>
                    <a:pt x="218" y="823"/>
                  </a:lnTo>
                  <a:lnTo>
                    <a:pt x="217" y="823"/>
                  </a:lnTo>
                  <a:lnTo>
                    <a:pt x="217" y="822"/>
                  </a:lnTo>
                  <a:lnTo>
                    <a:pt x="216" y="822"/>
                  </a:lnTo>
                  <a:lnTo>
                    <a:pt x="215" y="821"/>
                  </a:lnTo>
                  <a:lnTo>
                    <a:pt x="214" y="821"/>
                  </a:lnTo>
                  <a:lnTo>
                    <a:pt x="213" y="820"/>
                  </a:lnTo>
                  <a:lnTo>
                    <a:pt x="213" y="819"/>
                  </a:lnTo>
                  <a:lnTo>
                    <a:pt x="213" y="818"/>
                  </a:lnTo>
                  <a:lnTo>
                    <a:pt x="212" y="818"/>
                  </a:lnTo>
                  <a:lnTo>
                    <a:pt x="212" y="817"/>
                  </a:lnTo>
                  <a:lnTo>
                    <a:pt x="212" y="816"/>
                  </a:lnTo>
                  <a:lnTo>
                    <a:pt x="212" y="815"/>
                  </a:lnTo>
                  <a:lnTo>
                    <a:pt x="211" y="815"/>
                  </a:lnTo>
                  <a:lnTo>
                    <a:pt x="211" y="814"/>
                  </a:lnTo>
                  <a:lnTo>
                    <a:pt x="211" y="813"/>
                  </a:lnTo>
                  <a:lnTo>
                    <a:pt x="209" y="812"/>
                  </a:lnTo>
                  <a:lnTo>
                    <a:pt x="208" y="811"/>
                  </a:lnTo>
                  <a:lnTo>
                    <a:pt x="208" y="810"/>
                  </a:lnTo>
                  <a:lnTo>
                    <a:pt x="209" y="810"/>
                  </a:lnTo>
                  <a:lnTo>
                    <a:pt x="209" y="809"/>
                  </a:lnTo>
                  <a:lnTo>
                    <a:pt x="209" y="808"/>
                  </a:lnTo>
                  <a:lnTo>
                    <a:pt x="210" y="807"/>
                  </a:lnTo>
                  <a:lnTo>
                    <a:pt x="211" y="806"/>
                  </a:lnTo>
                  <a:lnTo>
                    <a:pt x="211" y="805"/>
                  </a:lnTo>
                  <a:lnTo>
                    <a:pt x="210" y="805"/>
                  </a:lnTo>
                  <a:lnTo>
                    <a:pt x="210" y="804"/>
                  </a:lnTo>
                  <a:lnTo>
                    <a:pt x="210" y="803"/>
                  </a:lnTo>
                  <a:lnTo>
                    <a:pt x="209" y="803"/>
                  </a:lnTo>
                  <a:lnTo>
                    <a:pt x="209" y="802"/>
                  </a:lnTo>
                  <a:lnTo>
                    <a:pt x="209" y="801"/>
                  </a:lnTo>
                  <a:lnTo>
                    <a:pt x="210" y="800"/>
                  </a:lnTo>
                  <a:lnTo>
                    <a:pt x="210" y="799"/>
                  </a:lnTo>
                  <a:lnTo>
                    <a:pt x="210" y="798"/>
                  </a:lnTo>
                  <a:lnTo>
                    <a:pt x="211" y="797"/>
                  </a:lnTo>
                  <a:lnTo>
                    <a:pt x="212" y="796"/>
                  </a:lnTo>
                  <a:lnTo>
                    <a:pt x="212" y="795"/>
                  </a:lnTo>
                  <a:lnTo>
                    <a:pt x="213" y="793"/>
                  </a:lnTo>
                  <a:lnTo>
                    <a:pt x="213" y="792"/>
                  </a:lnTo>
                  <a:lnTo>
                    <a:pt x="211" y="792"/>
                  </a:lnTo>
                  <a:lnTo>
                    <a:pt x="210" y="792"/>
                  </a:lnTo>
                  <a:lnTo>
                    <a:pt x="211" y="791"/>
                  </a:lnTo>
                  <a:lnTo>
                    <a:pt x="211" y="790"/>
                  </a:lnTo>
                  <a:lnTo>
                    <a:pt x="210" y="790"/>
                  </a:lnTo>
                  <a:lnTo>
                    <a:pt x="210" y="791"/>
                  </a:lnTo>
                  <a:lnTo>
                    <a:pt x="209" y="792"/>
                  </a:lnTo>
                  <a:lnTo>
                    <a:pt x="209" y="793"/>
                  </a:lnTo>
                  <a:lnTo>
                    <a:pt x="209" y="794"/>
                  </a:lnTo>
                  <a:lnTo>
                    <a:pt x="208" y="795"/>
                  </a:lnTo>
                  <a:lnTo>
                    <a:pt x="208" y="796"/>
                  </a:lnTo>
                  <a:lnTo>
                    <a:pt x="208" y="797"/>
                  </a:lnTo>
                  <a:lnTo>
                    <a:pt x="207" y="797"/>
                  </a:lnTo>
                  <a:lnTo>
                    <a:pt x="206" y="797"/>
                  </a:lnTo>
                  <a:lnTo>
                    <a:pt x="206" y="798"/>
                  </a:lnTo>
                  <a:lnTo>
                    <a:pt x="205" y="798"/>
                  </a:lnTo>
                  <a:lnTo>
                    <a:pt x="204" y="798"/>
                  </a:lnTo>
                  <a:lnTo>
                    <a:pt x="203" y="797"/>
                  </a:lnTo>
                  <a:lnTo>
                    <a:pt x="203" y="796"/>
                  </a:lnTo>
                  <a:lnTo>
                    <a:pt x="203" y="795"/>
                  </a:lnTo>
                  <a:lnTo>
                    <a:pt x="202" y="795"/>
                  </a:lnTo>
                  <a:lnTo>
                    <a:pt x="202" y="794"/>
                  </a:lnTo>
                  <a:lnTo>
                    <a:pt x="201" y="793"/>
                  </a:lnTo>
                  <a:lnTo>
                    <a:pt x="201" y="792"/>
                  </a:lnTo>
                  <a:lnTo>
                    <a:pt x="200" y="792"/>
                  </a:lnTo>
                  <a:lnTo>
                    <a:pt x="199" y="792"/>
                  </a:lnTo>
                  <a:lnTo>
                    <a:pt x="198" y="791"/>
                  </a:lnTo>
                  <a:lnTo>
                    <a:pt x="197" y="790"/>
                  </a:lnTo>
                  <a:lnTo>
                    <a:pt x="196" y="790"/>
                  </a:lnTo>
                  <a:lnTo>
                    <a:pt x="196" y="789"/>
                  </a:lnTo>
                  <a:lnTo>
                    <a:pt x="195" y="790"/>
                  </a:lnTo>
                  <a:lnTo>
                    <a:pt x="194" y="790"/>
                  </a:lnTo>
                  <a:lnTo>
                    <a:pt x="193" y="790"/>
                  </a:lnTo>
                  <a:lnTo>
                    <a:pt x="192" y="790"/>
                  </a:lnTo>
                  <a:lnTo>
                    <a:pt x="192" y="789"/>
                  </a:lnTo>
                  <a:lnTo>
                    <a:pt x="191" y="789"/>
                  </a:lnTo>
                  <a:lnTo>
                    <a:pt x="190" y="789"/>
                  </a:lnTo>
                  <a:lnTo>
                    <a:pt x="190" y="790"/>
                  </a:lnTo>
                  <a:lnTo>
                    <a:pt x="189" y="791"/>
                  </a:lnTo>
                  <a:lnTo>
                    <a:pt x="189" y="792"/>
                  </a:lnTo>
                  <a:lnTo>
                    <a:pt x="188" y="792"/>
                  </a:lnTo>
                  <a:lnTo>
                    <a:pt x="187" y="792"/>
                  </a:lnTo>
                  <a:lnTo>
                    <a:pt x="187" y="791"/>
                  </a:lnTo>
                  <a:lnTo>
                    <a:pt x="186" y="791"/>
                  </a:lnTo>
                  <a:lnTo>
                    <a:pt x="185" y="791"/>
                  </a:lnTo>
                  <a:lnTo>
                    <a:pt x="184" y="791"/>
                  </a:lnTo>
                  <a:lnTo>
                    <a:pt x="184" y="790"/>
                  </a:lnTo>
                  <a:lnTo>
                    <a:pt x="184" y="789"/>
                  </a:lnTo>
                  <a:lnTo>
                    <a:pt x="183" y="789"/>
                  </a:lnTo>
                  <a:lnTo>
                    <a:pt x="182" y="789"/>
                  </a:lnTo>
                  <a:lnTo>
                    <a:pt x="182" y="788"/>
                  </a:lnTo>
                  <a:lnTo>
                    <a:pt x="182" y="787"/>
                  </a:lnTo>
                  <a:lnTo>
                    <a:pt x="183" y="787"/>
                  </a:lnTo>
                  <a:lnTo>
                    <a:pt x="184" y="787"/>
                  </a:lnTo>
                  <a:lnTo>
                    <a:pt x="183" y="786"/>
                  </a:lnTo>
                  <a:lnTo>
                    <a:pt x="184" y="785"/>
                  </a:lnTo>
                  <a:lnTo>
                    <a:pt x="184" y="784"/>
                  </a:lnTo>
                  <a:lnTo>
                    <a:pt x="184" y="783"/>
                  </a:lnTo>
                  <a:lnTo>
                    <a:pt x="184" y="782"/>
                  </a:lnTo>
                  <a:lnTo>
                    <a:pt x="184" y="781"/>
                  </a:lnTo>
                  <a:lnTo>
                    <a:pt x="185" y="781"/>
                  </a:lnTo>
                  <a:lnTo>
                    <a:pt x="186" y="781"/>
                  </a:lnTo>
                  <a:lnTo>
                    <a:pt x="186" y="782"/>
                  </a:lnTo>
                  <a:lnTo>
                    <a:pt x="186" y="781"/>
                  </a:lnTo>
                  <a:lnTo>
                    <a:pt x="186" y="780"/>
                  </a:lnTo>
                  <a:lnTo>
                    <a:pt x="186" y="779"/>
                  </a:lnTo>
                  <a:lnTo>
                    <a:pt x="186" y="778"/>
                  </a:lnTo>
                  <a:lnTo>
                    <a:pt x="186" y="777"/>
                  </a:lnTo>
                  <a:lnTo>
                    <a:pt x="186" y="776"/>
                  </a:lnTo>
                  <a:lnTo>
                    <a:pt x="185" y="776"/>
                  </a:lnTo>
                  <a:lnTo>
                    <a:pt x="185" y="775"/>
                  </a:lnTo>
                  <a:lnTo>
                    <a:pt x="184" y="775"/>
                  </a:lnTo>
                  <a:lnTo>
                    <a:pt x="184" y="776"/>
                  </a:lnTo>
                  <a:lnTo>
                    <a:pt x="183" y="776"/>
                  </a:lnTo>
                  <a:lnTo>
                    <a:pt x="183" y="777"/>
                  </a:lnTo>
                  <a:lnTo>
                    <a:pt x="182" y="777"/>
                  </a:lnTo>
                  <a:lnTo>
                    <a:pt x="182" y="776"/>
                  </a:lnTo>
                  <a:lnTo>
                    <a:pt x="181" y="776"/>
                  </a:lnTo>
                  <a:lnTo>
                    <a:pt x="182" y="776"/>
                  </a:lnTo>
                  <a:lnTo>
                    <a:pt x="182" y="775"/>
                  </a:lnTo>
                  <a:lnTo>
                    <a:pt x="182" y="774"/>
                  </a:lnTo>
                  <a:lnTo>
                    <a:pt x="183" y="774"/>
                  </a:lnTo>
                  <a:lnTo>
                    <a:pt x="184" y="773"/>
                  </a:lnTo>
                  <a:lnTo>
                    <a:pt x="185" y="774"/>
                  </a:lnTo>
                  <a:lnTo>
                    <a:pt x="186" y="774"/>
                  </a:lnTo>
                  <a:lnTo>
                    <a:pt x="186" y="773"/>
                  </a:lnTo>
                  <a:lnTo>
                    <a:pt x="185" y="772"/>
                  </a:lnTo>
                  <a:lnTo>
                    <a:pt x="185" y="773"/>
                  </a:lnTo>
                  <a:lnTo>
                    <a:pt x="184" y="773"/>
                  </a:lnTo>
                  <a:lnTo>
                    <a:pt x="184" y="772"/>
                  </a:lnTo>
                  <a:lnTo>
                    <a:pt x="184" y="771"/>
                  </a:lnTo>
                  <a:lnTo>
                    <a:pt x="184" y="770"/>
                  </a:lnTo>
                  <a:lnTo>
                    <a:pt x="183" y="770"/>
                  </a:lnTo>
                  <a:lnTo>
                    <a:pt x="182" y="769"/>
                  </a:lnTo>
                  <a:lnTo>
                    <a:pt x="181" y="769"/>
                  </a:lnTo>
                  <a:lnTo>
                    <a:pt x="180" y="769"/>
                  </a:lnTo>
                  <a:lnTo>
                    <a:pt x="179" y="769"/>
                  </a:lnTo>
                  <a:lnTo>
                    <a:pt x="178" y="769"/>
                  </a:lnTo>
                  <a:lnTo>
                    <a:pt x="177" y="769"/>
                  </a:lnTo>
                  <a:lnTo>
                    <a:pt x="176" y="770"/>
                  </a:lnTo>
                  <a:lnTo>
                    <a:pt x="175" y="770"/>
                  </a:lnTo>
                  <a:lnTo>
                    <a:pt x="175" y="769"/>
                  </a:lnTo>
                  <a:lnTo>
                    <a:pt x="175" y="768"/>
                  </a:lnTo>
                  <a:lnTo>
                    <a:pt x="174" y="767"/>
                  </a:lnTo>
                  <a:lnTo>
                    <a:pt x="175" y="767"/>
                  </a:lnTo>
                  <a:lnTo>
                    <a:pt x="176" y="768"/>
                  </a:lnTo>
                  <a:lnTo>
                    <a:pt x="176" y="767"/>
                  </a:lnTo>
                  <a:lnTo>
                    <a:pt x="177" y="766"/>
                  </a:lnTo>
                  <a:lnTo>
                    <a:pt x="176" y="765"/>
                  </a:lnTo>
                  <a:lnTo>
                    <a:pt x="175" y="765"/>
                  </a:lnTo>
                  <a:lnTo>
                    <a:pt x="174" y="765"/>
                  </a:lnTo>
                  <a:lnTo>
                    <a:pt x="173" y="766"/>
                  </a:lnTo>
                  <a:lnTo>
                    <a:pt x="172" y="766"/>
                  </a:lnTo>
                  <a:lnTo>
                    <a:pt x="171" y="766"/>
                  </a:lnTo>
                  <a:lnTo>
                    <a:pt x="170" y="766"/>
                  </a:lnTo>
                  <a:lnTo>
                    <a:pt x="170" y="765"/>
                  </a:lnTo>
                  <a:lnTo>
                    <a:pt x="169" y="765"/>
                  </a:lnTo>
                  <a:lnTo>
                    <a:pt x="169" y="766"/>
                  </a:lnTo>
                  <a:lnTo>
                    <a:pt x="168" y="766"/>
                  </a:lnTo>
                  <a:lnTo>
                    <a:pt x="167" y="766"/>
                  </a:lnTo>
                  <a:lnTo>
                    <a:pt x="167" y="765"/>
                  </a:lnTo>
                  <a:lnTo>
                    <a:pt x="166" y="765"/>
                  </a:lnTo>
                  <a:lnTo>
                    <a:pt x="166" y="764"/>
                  </a:lnTo>
                  <a:lnTo>
                    <a:pt x="165" y="764"/>
                  </a:lnTo>
                  <a:lnTo>
                    <a:pt x="165" y="765"/>
                  </a:lnTo>
                  <a:lnTo>
                    <a:pt x="164" y="764"/>
                  </a:lnTo>
                  <a:lnTo>
                    <a:pt x="163" y="764"/>
                  </a:lnTo>
                  <a:lnTo>
                    <a:pt x="162" y="763"/>
                  </a:lnTo>
                  <a:lnTo>
                    <a:pt x="161" y="764"/>
                  </a:lnTo>
                  <a:lnTo>
                    <a:pt x="160" y="764"/>
                  </a:lnTo>
                  <a:lnTo>
                    <a:pt x="159" y="763"/>
                  </a:lnTo>
                  <a:lnTo>
                    <a:pt x="159" y="762"/>
                  </a:lnTo>
                  <a:lnTo>
                    <a:pt x="159" y="761"/>
                  </a:lnTo>
                  <a:lnTo>
                    <a:pt x="158" y="761"/>
                  </a:lnTo>
                  <a:lnTo>
                    <a:pt x="157" y="761"/>
                  </a:lnTo>
                  <a:lnTo>
                    <a:pt x="157" y="760"/>
                  </a:lnTo>
                  <a:lnTo>
                    <a:pt x="157" y="759"/>
                  </a:lnTo>
                  <a:lnTo>
                    <a:pt x="156" y="759"/>
                  </a:lnTo>
                  <a:lnTo>
                    <a:pt x="155" y="759"/>
                  </a:lnTo>
                  <a:lnTo>
                    <a:pt x="154" y="759"/>
                  </a:lnTo>
                  <a:lnTo>
                    <a:pt x="153" y="759"/>
                  </a:lnTo>
                  <a:lnTo>
                    <a:pt x="152" y="759"/>
                  </a:lnTo>
                  <a:lnTo>
                    <a:pt x="151" y="760"/>
                  </a:lnTo>
                  <a:lnTo>
                    <a:pt x="151" y="759"/>
                  </a:lnTo>
                  <a:lnTo>
                    <a:pt x="150" y="759"/>
                  </a:lnTo>
                  <a:lnTo>
                    <a:pt x="150" y="758"/>
                  </a:lnTo>
                  <a:lnTo>
                    <a:pt x="151" y="758"/>
                  </a:lnTo>
                  <a:lnTo>
                    <a:pt x="151" y="757"/>
                  </a:lnTo>
                  <a:lnTo>
                    <a:pt x="151" y="756"/>
                  </a:lnTo>
                  <a:lnTo>
                    <a:pt x="151" y="755"/>
                  </a:lnTo>
                  <a:lnTo>
                    <a:pt x="151" y="754"/>
                  </a:lnTo>
                  <a:lnTo>
                    <a:pt x="152" y="754"/>
                  </a:lnTo>
                  <a:lnTo>
                    <a:pt x="151" y="754"/>
                  </a:lnTo>
                  <a:lnTo>
                    <a:pt x="152" y="753"/>
                  </a:lnTo>
                  <a:lnTo>
                    <a:pt x="152" y="751"/>
                  </a:lnTo>
                  <a:lnTo>
                    <a:pt x="151" y="750"/>
                  </a:lnTo>
                  <a:lnTo>
                    <a:pt x="151" y="749"/>
                  </a:lnTo>
                  <a:lnTo>
                    <a:pt x="152" y="749"/>
                  </a:lnTo>
                  <a:lnTo>
                    <a:pt x="152" y="748"/>
                  </a:lnTo>
                  <a:lnTo>
                    <a:pt x="151" y="748"/>
                  </a:lnTo>
                  <a:lnTo>
                    <a:pt x="151" y="747"/>
                  </a:lnTo>
                  <a:lnTo>
                    <a:pt x="151" y="746"/>
                  </a:lnTo>
                  <a:lnTo>
                    <a:pt x="151" y="745"/>
                  </a:lnTo>
                  <a:lnTo>
                    <a:pt x="151" y="744"/>
                  </a:lnTo>
                  <a:lnTo>
                    <a:pt x="151" y="743"/>
                  </a:lnTo>
                  <a:lnTo>
                    <a:pt x="150" y="742"/>
                  </a:lnTo>
                  <a:lnTo>
                    <a:pt x="149" y="742"/>
                  </a:lnTo>
                  <a:lnTo>
                    <a:pt x="148" y="742"/>
                  </a:lnTo>
                  <a:lnTo>
                    <a:pt x="147" y="742"/>
                  </a:lnTo>
                  <a:lnTo>
                    <a:pt x="146" y="742"/>
                  </a:lnTo>
                  <a:lnTo>
                    <a:pt x="146" y="741"/>
                  </a:lnTo>
                  <a:lnTo>
                    <a:pt x="146" y="740"/>
                  </a:lnTo>
                  <a:lnTo>
                    <a:pt x="146" y="739"/>
                  </a:lnTo>
                  <a:lnTo>
                    <a:pt x="147" y="738"/>
                  </a:lnTo>
                  <a:lnTo>
                    <a:pt x="148" y="736"/>
                  </a:lnTo>
                  <a:lnTo>
                    <a:pt x="148" y="735"/>
                  </a:lnTo>
                  <a:lnTo>
                    <a:pt x="148" y="734"/>
                  </a:lnTo>
                  <a:lnTo>
                    <a:pt x="149" y="734"/>
                  </a:lnTo>
                  <a:lnTo>
                    <a:pt x="150" y="734"/>
                  </a:lnTo>
                  <a:lnTo>
                    <a:pt x="150" y="733"/>
                  </a:lnTo>
                  <a:lnTo>
                    <a:pt x="151" y="731"/>
                  </a:lnTo>
                  <a:lnTo>
                    <a:pt x="151" y="730"/>
                  </a:lnTo>
                  <a:lnTo>
                    <a:pt x="152" y="730"/>
                  </a:lnTo>
                  <a:lnTo>
                    <a:pt x="152" y="731"/>
                  </a:lnTo>
                  <a:lnTo>
                    <a:pt x="153" y="731"/>
                  </a:lnTo>
                  <a:lnTo>
                    <a:pt x="153" y="730"/>
                  </a:lnTo>
                  <a:lnTo>
                    <a:pt x="153" y="729"/>
                  </a:lnTo>
                  <a:lnTo>
                    <a:pt x="152" y="728"/>
                  </a:lnTo>
                  <a:lnTo>
                    <a:pt x="151" y="728"/>
                  </a:lnTo>
                  <a:lnTo>
                    <a:pt x="150" y="728"/>
                  </a:lnTo>
                  <a:lnTo>
                    <a:pt x="150" y="729"/>
                  </a:lnTo>
                  <a:lnTo>
                    <a:pt x="149" y="729"/>
                  </a:lnTo>
                  <a:lnTo>
                    <a:pt x="149" y="730"/>
                  </a:lnTo>
                  <a:lnTo>
                    <a:pt x="148" y="730"/>
                  </a:lnTo>
                  <a:lnTo>
                    <a:pt x="147" y="730"/>
                  </a:lnTo>
                  <a:lnTo>
                    <a:pt x="147" y="729"/>
                  </a:lnTo>
                  <a:lnTo>
                    <a:pt x="146" y="729"/>
                  </a:lnTo>
                  <a:lnTo>
                    <a:pt x="146" y="730"/>
                  </a:lnTo>
                  <a:lnTo>
                    <a:pt x="147" y="730"/>
                  </a:lnTo>
                  <a:lnTo>
                    <a:pt x="147" y="731"/>
                  </a:lnTo>
                  <a:lnTo>
                    <a:pt x="146" y="731"/>
                  </a:lnTo>
                  <a:lnTo>
                    <a:pt x="146" y="732"/>
                  </a:lnTo>
                  <a:lnTo>
                    <a:pt x="145" y="732"/>
                  </a:lnTo>
                  <a:lnTo>
                    <a:pt x="144" y="731"/>
                  </a:lnTo>
                  <a:lnTo>
                    <a:pt x="143" y="731"/>
                  </a:lnTo>
                  <a:lnTo>
                    <a:pt x="142" y="730"/>
                  </a:lnTo>
                  <a:lnTo>
                    <a:pt x="142" y="729"/>
                  </a:lnTo>
                  <a:lnTo>
                    <a:pt x="143" y="729"/>
                  </a:lnTo>
                  <a:lnTo>
                    <a:pt x="142" y="728"/>
                  </a:lnTo>
                  <a:lnTo>
                    <a:pt x="142" y="727"/>
                  </a:lnTo>
                  <a:lnTo>
                    <a:pt x="141" y="727"/>
                  </a:lnTo>
                  <a:lnTo>
                    <a:pt x="141" y="728"/>
                  </a:lnTo>
                  <a:lnTo>
                    <a:pt x="140" y="729"/>
                  </a:lnTo>
                  <a:lnTo>
                    <a:pt x="139" y="730"/>
                  </a:lnTo>
                  <a:lnTo>
                    <a:pt x="138" y="731"/>
                  </a:lnTo>
                  <a:lnTo>
                    <a:pt x="137" y="731"/>
                  </a:lnTo>
                  <a:lnTo>
                    <a:pt x="137" y="730"/>
                  </a:lnTo>
                  <a:lnTo>
                    <a:pt x="136" y="730"/>
                  </a:lnTo>
                  <a:lnTo>
                    <a:pt x="136" y="729"/>
                  </a:lnTo>
                  <a:lnTo>
                    <a:pt x="135" y="728"/>
                  </a:lnTo>
                  <a:lnTo>
                    <a:pt x="136" y="727"/>
                  </a:lnTo>
                  <a:lnTo>
                    <a:pt x="136" y="726"/>
                  </a:lnTo>
                  <a:lnTo>
                    <a:pt x="136" y="725"/>
                  </a:lnTo>
                  <a:lnTo>
                    <a:pt x="136" y="724"/>
                  </a:lnTo>
                  <a:lnTo>
                    <a:pt x="137" y="722"/>
                  </a:lnTo>
                  <a:lnTo>
                    <a:pt x="137" y="721"/>
                  </a:lnTo>
                  <a:lnTo>
                    <a:pt x="138" y="720"/>
                  </a:lnTo>
                  <a:lnTo>
                    <a:pt x="138" y="719"/>
                  </a:lnTo>
                  <a:lnTo>
                    <a:pt x="139" y="719"/>
                  </a:lnTo>
                  <a:lnTo>
                    <a:pt x="139" y="718"/>
                  </a:lnTo>
                  <a:lnTo>
                    <a:pt x="139" y="717"/>
                  </a:lnTo>
                  <a:lnTo>
                    <a:pt x="140" y="717"/>
                  </a:lnTo>
                  <a:lnTo>
                    <a:pt x="140" y="718"/>
                  </a:lnTo>
                  <a:lnTo>
                    <a:pt x="140" y="719"/>
                  </a:lnTo>
                  <a:lnTo>
                    <a:pt x="141" y="719"/>
                  </a:lnTo>
                  <a:lnTo>
                    <a:pt x="141" y="718"/>
                  </a:lnTo>
                  <a:lnTo>
                    <a:pt x="142" y="718"/>
                  </a:lnTo>
                  <a:lnTo>
                    <a:pt x="142" y="719"/>
                  </a:lnTo>
                  <a:lnTo>
                    <a:pt x="143" y="719"/>
                  </a:lnTo>
                  <a:lnTo>
                    <a:pt x="143" y="718"/>
                  </a:lnTo>
                  <a:lnTo>
                    <a:pt x="143" y="717"/>
                  </a:lnTo>
                  <a:lnTo>
                    <a:pt x="143" y="716"/>
                  </a:lnTo>
                  <a:lnTo>
                    <a:pt x="142" y="716"/>
                  </a:lnTo>
                  <a:lnTo>
                    <a:pt x="142" y="715"/>
                  </a:lnTo>
                  <a:lnTo>
                    <a:pt x="141" y="715"/>
                  </a:lnTo>
                  <a:lnTo>
                    <a:pt x="141" y="714"/>
                  </a:lnTo>
                  <a:lnTo>
                    <a:pt x="141" y="713"/>
                  </a:lnTo>
                  <a:lnTo>
                    <a:pt x="141" y="712"/>
                  </a:lnTo>
                  <a:lnTo>
                    <a:pt x="140" y="711"/>
                  </a:lnTo>
                  <a:lnTo>
                    <a:pt x="139" y="711"/>
                  </a:lnTo>
                  <a:lnTo>
                    <a:pt x="139" y="710"/>
                  </a:lnTo>
                  <a:lnTo>
                    <a:pt x="139" y="709"/>
                  </a:lnTo>
                  <a:lnTo>
                    <a:pt x="140" y="709"/>
                  </a:lnTo>
                  <a:lnTo>
                    <a:pt x="139" y="709"/>
                  </a:lnTo>
                  <a:lnTo>
                    <a:pt x="138" y="709"/>
                  </a:lnTo>
                  <a:lnTo>
                    <a:pt x="137" y="708"/>
                  </a:lnTo>
                  <a:lnTo>
                    <a:pt x="137" y="707"/>
                  </a:lnTo>
                  <a:lnTo>
                    <a:pt x="138" y="707"/>
                  </a:lnTo>
                  <a:lnTo>
                    <a:pt x="138" y="706"/>
                  </a:lnTo>
                  <a:lnTo>
                    <a:pt x="138" y="705"/>
                  </a:lnTo>
                  <a:lnTo>
                    <a:pt x="138" y="704"/>
                  </a:lnTo>
                  <a:lnTo>
                    <a:pt x="137" y="704"/>
                  </a:lnTo>
                  <a:lnTo>
                    <a:pt x="137" y="703"/>
                  </a:lnTo>
                  <a:lnTo>
                    <a:pt x="137" y="702"/>
                  </a:lnTo>
                  <a:lnTo>
                    <a:pt x="136" y="702"/>
                  </a:lnTo>
                  <a:lnTo>
                    <a:pt x="136" y="701"/>
                  </a:lnTo>
                  <a:lnTo>
                    <a:pt x="135" y="701"/>
                  </a:lnTo>
                  <a:lnTo>
                    <a:pt x="134" y="701"/>
                  </a:lnTo>
                  <a:lnTo>
                    <a:pt x="133" y="701"/>
                  </a:lnTo>
                  <a:lnTo>
                    <a:pt x="132" y="701"/>
                  </a:lnTo>
                  <a:lnTo>
                    <a:pt x="132" y="702"/>
                  </a:lnTo>
                  <a:lnTo>
                    <a:pt x="133" y="702"/>
                  </a:lnTo>
                  <a:lnTo>
                    <a:pt x="134" y="702"/>
                  </a:lnTo>
                  <a:lnTo>
                    <a:pt x="133" y="703"/>
                  </a:lnTo>
                  <a:lnTo>
                    <a:pt x="132" y="703"/>
                  </a:lnTo>
                  <a:lnTo>
                    <a:pt x="131" y="703"/>
                  </a:lnTo>
                  <a:lnTo>
                    <a:pt x="131" y="704"/>
                  </a:lnTo>
                  <a:lnTo>
                    <a:pt x="131" y="705"/>
                  </a:lnTo>
                  <a:lnTo>
                    <a:pt x="131" y="706"/>
                  </a:lnTo>
                  <a:lnTo>
                    <a:pt x="130" y="706"/>
                  </a:lnTo>
                  <a:lnTo>
                    <a:pt x="130" y="705"/>
                  </a:lnTo>
                  <a:lnTo>
                    <a:pt x="130" y="704"/>
                  </a:lnTo>
                  <a:lnTo>
                    <a:pt x="129" y="704"/>
                  </a:lnTo>
                  <a:lnTo>
                    <a:pt x="128" y="704"/>
                  </a:lnTo>
                  <a:lnTo>
                    <a:pt x="127" y="704"/>
                  </a:lnTo>
                  <a:lnTo>
                    <a:pt x="127" y="705"/>
                  </a:lnTo>
                  <a:lnTo>
                    <a:pt x="126" y="704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4" y="703"/>
                  </a:lnTo>
                  <a:lnTo>
                    <a:pt x="124" y="702"/>
                  </a:lnTo>
                  <a:lnTo>
                    <a:pt x="124" y="701"/>
                  </a:lnTo>
                  <a:lnTo>
                    <a:pt x="124" y="700"/>
                  </a:lnTo>
                  <a:lnTo>
                    <a:pt x="124" y="701"/>
                  </a:lnTo>
                  <a:lnTo>
                    <a:pt x="125" y="701"/>
                  </a:lnTo>
                  <a:lnTo>
                    <a:pt x="125" y="700"/>
                  </a:lnTo>
                  <a:lnTo>
                    <a:pt x="125" y="699"/>
                  </a:lnTo>
                  <a:lnTo>
                    <a:pt x="126" y="699"/>
                  </a:lnTo>
                  <a:lnTo>
                    <a:pt x="127" y="699"/>
                  </a:lnTo>
                  <a:lnTo>
                    <a:pt x="127" y="700"/>
                  </a:lnTo>
                  <a:lnTo>
                    <a:pt x="128" y="700"/>
                  </a:lnTo>
                  <a:lnTo>
                    <a:pt x="129" y="701"/>
                  </a:lnTo>
                  <a:lnTo>
                    <a:pt x="130" y="701"/>
                  </a:lnTo>
                  <a:lnTo>
                    <a:pt x="130" y="700"/>
                  </a:lnTo>
                  <a:lnTo>
                    <a:pt x="130" y="699"/>
                  </a:lnTo>
                  <a:lnTo>
                    <a:pt x="129" y="698"/>
                  </a:lnTo>
                  <a:lnTo>
                    <a:pt x="128" y="698"/>
                  </a:lnTo>
                  <a:lnTo>
                    <a:pt x="129" y="698"/>
                  </a:lnTo>
                  <a:lnTo>
                    <a:pt x="129" y="697"/>
                  </a:lnTo>
                  <a:lnTo>
                    <a:pt x="128" y="697"/>
                  </a:lnTo>
                  <a:lnTo>
                    <a:pt x="128" y="698"/>
                  </a:lnTo>
                  <a:lnTo>
                    <a:pt x="127" y="698"/>
                  </a:lnTo>
                  <a:lnTo>
                    <a:pt x="126" y="697"/>
                  </a:lnTo>
                  <a:lnTo>
                    <a:pt x="125" y="697"/>
                  </a:lnTo>
                  <a:lnTo>
                    <a:pt x="125" y="696"/>
                  </a:lnTo>
                  <a:lnTo>
                    <a:pt x="126" y="696"/>
                  </a:lnTo>
                  <a:lnTo>
                    <a:pt x="126" y="695"/>
                  </a:lnTo>
                  <a:lnTo>
                    <a:pt x="125" y="696"/>
                  </a:lnTo>
                  <a:lnTo>
                    <a:pt x="124" y="696"/>
                  </a:lnTo>
                  <a:lnTo>
                    <a:pt x="124" y="695"/>
                  </a:lnTo>
                  <a:lnTo>
                    <a:pt x="124" y="694"/>
                  </a:lnTo>
                  <a:lnTo>
                    <a:pt x="123" y="694"/>
                  </a:lnTo>
                  <a:lnTo>
                    <a:pt x="123" y="693"/>
                  </a:lnTo>
                  <a:lnTo>
                    <a:pt x="124" y="693"/>
                  </a:lnTo>
                  <a:lnTo>
                    <a:pt x="124" y="692"/>
                  </a:lnTo>
                  <a:lnTo>
                    <a:pt x="125" y="692"/>
                  </a:lnTo>
                  <a:lnTo>
                    <a:pt x="125" y="691"/>
                  </a:lnTo>
                  <a:lnTo>
                    <a:pt x="125" y="690"/>
                  </a:lnTo>
                  <a:lnTo>
                    <a:pt x="125" y="689"/>
                  </a:lnTo>
                  <a:lnTo>
                    <a:pt x="126" y="689"/>
                  </a:lnTo>
                  <a:lnTo>
                    <a:pt x="126" y="688"/>
                  </a:lnTo>
                  <a:lnTo>
                    <a:pt x="127" y="688"/>
                  </a:lnTo>
                  <a:lnTo>
                    <a:pt x="127" y="687"/>
                  </a:lnTo>
                  <a:lnTo>
                    <a:pt x="126" y="687"/>
                  </a:lnTo>
                  <a:lnTo>
                    <a:pt x="126" y="686"/>
                  </a:lnTo>
                  <a:lnTo>
                    <a:pt x="126" y="685"/>
                  </a:lnTo>
                  <a:lnTo>
                    <a:pt x="126" y="684"/>
                  </a:lnTo>
                  <a:lnTo>
                    <a:pt x="126" y="683"/>
                  </a:lnTo>
                  <a:lnTo>
                    <a:pt x="125" y="683"/>
                  </a:lnTo>
                  <a:lnTo>
                    <a:pt x="125" y="682"/>
                  </a:lnTo>
                  <a:lnTo>
                    <a:pt x="126" y="682"/>
                  </a:lnTo>
                  <a:lnTo>
                    <a:pt x="126" y="681"/>
                  </a:lnTo>
                  <a:lnTo>
                    <a:pt x="127" y="681"/>
                  </a:lnTo>
                  <a:lnTo>
                    <a:pt x="126" y="681"/>
                  </a:lnTo>
                  <a:lnTo>
                    <a:pt x="125" y="680"/>
                  </a:lnTo>
                  <a:lnTo>
                    <a:pt x="124" y="680"/>
                  </a:lnTo>
                  <a:lnTo>
                    <a:pt x="124" y="679"/>
                  </a:lnTo>
                  <a:lnTo>
                    <a:pt x="124" y="678"/>
                  </a:lnTo>
                  <a:lnTo>
                    <a:pt x="123" y="678"/>
                  </a:lnTo>
                  <a:lnTo>
                    <a:pt x="123" y="677"/>
                  </a:lnTo>
                  <a:lnTo>
                    <a:pt x="123" y="676"/>
                  </a:lnTo>
                  <a:lnTo>
                    <a:pt x="123" y="675"/>
                  </a:lnTo>
                  <a:lnTo>
                    <a:pt x="122" y="675"/>
                  </a:lnTo>
                  <a:lnTo>
                    <a:pt x="122" y="674"/>
                  </a:lnTo>
                  <a:lnTo>
                    <a:pt x="122" y="673"/>
                  </a:lnTo>
                  <a:lnTo>
                    <a:pt x="122" y="672"/>
                  </a:lnTo>
                  <a:lnTo>
                    <a:pt x="122" y="671"/>
                  </a:lnTo>
                  <a:lnTo>
                    <a:pt x="122" y="670"/>
                  </a:lnTo>
                  <a:lnTo>
                    <a:pt x="122" y="669"/>
                  </a:lnTo>
                  <a:lnTo>
                    <a:pt x="122" y="668"/>
                  </a:lnTo>
                  <a:lnTo>
                    <a:pt x="121" y="667"/>
                  </a:lnTo>
                  <a:lnTo>
                    <a:pt x="121" y="666"/>
                  </a:lnTo>
                  <a:lnTo>
                    <a:pt x="122" y="666"/>
                  </a:lnTo>
                  <a:lnTo>
                    <a:pt x="123" y="665"/>
                  </a:lnTo>
                  <a:lnTo>
                    <a:pt x="122" y="665"/>
                  </a:lnTo>
                  <a:lnTo>
                    <a:pt x="121" y="664"/>
                  </a:lnTo>
                  <a:lnTo>
                    <a:pt x="121" y="663"/>
                  </a:lnTo>
                  <a:lnTo>
                    <a:pt x="121" y="662"/>
                  </a:lnTo>
                  <a:lnTo>
                    <a:pt x="120" y="662"/>
                  </a:lnTo>
                  <a:lnTo>
                    <a:pt x="120" y="661"/>
                  </a:lnTo>
                  <a:lnTo>
                    <a:pt x="120" y="660"/>
                  </a:lnTo>
                  <a:lnTo>
                    <a:pt x="121" y="660"/>
                  </a:lnTo>
                  <a:lnTo>
                    <a:pt x="122" y="660"/>
                  </a:lnTo>
                  <a:lnTo>
                    <a:pt x="123" y="660"/>
                  </a:lnTo>
                  <a:lnTo>
                    <a:pt x="123" y="659"/>
                  </a:lnTo>
                  <a:lnTo>
                    <a:pt x="122" y="659"/>
                  </a:lnTo>
                  <a:lnTo>
                    <a:pt x="122" y="658"/>
                  </a:lnTo>
                  <a:lnTo>
                    <a:pt x="121" y="658"/>
                  </a:lnTo>
                  <a:lnTo>
                    <a:pt x="121" y="657"/>
                  </a:lnTo>
                  <a:lnTo>
                    <a:pt x="120" y="657"/>
                  </a:lnTo>
                  <a:lnTo>
                    <a:pt x="120" y="658"/>
                  </a:lnTo>
                  <a:lnTo>
                    <a:pt x="119" y="658"/>
                  </a:lnTo>
                  <a:lnTo>
                    <a:pt x="118" y="658"/>
                  </a:lnTo>
                  <a:lnTo>
                    <a:pt x="118" y="659"/>
                  </a:lnTo>
                  <a:lnTo>
                    <a:pt x="117" y="659"/>
                  </a:lnTo>
                  <a:lnTo>
                    <a:pt x="116" y="659"/>
                  </a:lnTo>
                  <a:lnTo>
                    <a:pt x="115" y="659"/>
                  </a:lnTo>
                  <a:lnTo>
                    <a:pt x="114" y="659"/>
                  </a:lnTo>
                  <a:lnTo>
                    <a:pt x="113" y="659"/>
                  </a:lnTo>
                  <a:lnTo>
                    <a:pt x="112" y="659"/>
                  </a:lnTo>
                  <a:lnTo>
                    <a:pt x="111" y="659"/>
                  </a:lnTo>
                  <a:lnTo>
                    <a:pt x="111" y="660"/>
                  </a:lnTo>
                  <a:lnTo>
                    <a:pt x="110" y="660"/>
                  </a:lnTo>
                  <a:lnTo>
                    <a:pt x="110" y="661"/>
                  </a:lnTo>
                  <a:lnTo>
                    <a:pt x="109" y="661"/>
                  </a:lnTo>
                  <a:lnTo>
                    <a:pt x="108" y="660"/>
                  </a:lnTo>
                  <a:lnTo>
                    <a:pt x="109" y="660"/>
                  </a:lnTo>
                  <a:lnTo>
                    <a:pt x="109" y="659"/>
                  </a:lnTo>
                  <a:lnTo>
                    <a:pt x="109" y="658"/>
                  </a:lnTo>
                  <a:lnTo>
                    <a:pt x="108" y="658"/>
                  </a:lnTo>
                  <a:lnTo>
                    <a:pt x="108" y="657"/>
                  </a:lnTo>
                  <a:lnTo>
                    <a:pt x="108" y="656"/>
                  </a:lnTo>
                  <a:lnTo>
                    <a:pt x="107" y="656"/>
                  </a:lnTo>
                  <a:lnTo>
                    <a:pt x="106" y="656"/>
                  </a:lnTo>
                  <a:lnTo>
                    <a:pt x="106" y="655"/>
                  </a:lnTo>
                  <a:lnTo>
                    <a:pt x="105" y="654"/>
                  </a:lnTo>
                  <a:lnTo>
                    <a:pt x="105" y="653"/>
                  </a:lnTo>
                  <a:lnTo>
                    <a:pt x="105" y="652"/>
                  </a:lnTo>
                  <a:lnTo>
                    <a:pt x="105" y="651"/>
                  </a:lnTo>
                  <a:lnTo>
                    <a:pt x="106" y="651"/>
                  </a:lnTo>
                  <a:lnTo>
                    <a:pt x="106" y="650"/>
                  </a:lnTo>
                  <a:lnTo>
                    <a:pt x="106" y="649"/>
                  </a:lnTo>
                  <a:lnTo>
                    <a:pt x="106" y="648"/>
                  </a:lnTo>
                  <a:lnTo>
                    <a:pt x="107" y="648"/>
                  </a:lnTo>
                  <a:lnTo>
                    <a:pt x="107" y="647"/>
                  </a:lnTo>
                  <a:lnTo>
                    <a:pt x="106" y="647"/>
                  </a:lnTo>
                  <a:lnTo>
                    <a:pt x="106" y="646"/>
                  </a:lnTo>
                  <a:lnTo>
                    <a:pt x="106" y="645"/>
                  </a:lnTo>
                  <a:lnTo>
                    <a:pt x="106" y="644"/>
                  </a:lnTo>
                  <a:lnTo>
                    <a:pt x="106" y="643"/>
                  </a:lnTo>
                  <a:lnTo>
                    <a:pt x="107" y="643"/>
                  </a:lnTo>
                  <a:lnTo>
                    <a:pt x="107" y="642"/>
                  </a:lnTo>
                  <a:lnTo>
                    <a:pt x="108" y="641"/>
                  </a:lnTo>
                  <a:lnTo>
                    <a:pt x="109" y="641"/>
                  </a:lnTo>
                  <a:lnTo>
                    <a:pt x="109" y="640"/>
                  </a:lnTo>
                  <a:lnTo>
                    <a:pt x="110" y="639"/>
                  </a:lnTo>
                  <a:lnTo>
                    <a:pt x="110" y="638"/>
                  </a:lnTo>
                  <a:lnTo>
                    <a:pt x="110" y="637"/>
                  </a:lnTo>
                  <a:lnTo>
                    <a:pt x="110" y="636"/>
                  </a:lnTo>
                  <a:lnTo>
                    <a:pt x="110" y="635"/>
                  </a:lnTo>
                  <a:lnTo>
                    <a:pt x="109" y="635"/>
                  </a:lnTo>
                  <a:lnTo>
                    <a:pt x="109" y="634"/>
                  </a:lnTo>
                  <a:lnTo>
                    <a:pt x="108" y="634"/>
                  </a:lnTo>
                  <a:lnTo>
                    <a:pt x="107" y="634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2"/>
                  </a:lnTo>
                  <a:lnTo>
                    <a:pt x="105" y="632"/>
                  </a:lnTo>
                  <a:lnTo>
                    <a:pt x="104" y="632"/>
                  </a:lnTo>
                  <a:lnTo>
                    <a:pt x="104" y="633"/>
                  </a:lnTo>
                  <a:lnTo>
                    <a:pt x="103" y="633"/>
                  </a:lnTo>
                  <a:lnTo>
                    <a:pt x="103" y="634"/>
                  </a:lnTo>
                  <a:lnTo>
                    <a:pt x="102" y="634"/>
                  </a:lnTo>
                  <a:lnTo>
                    <a:pt x="101" y="634"/>
                  </a:lnTo>
                  <a:lnTo>
                    <a:pt x="101" y="635"/>
                  </a:lnTo>
                  <a:lnTo>
                    <a:pt x="100" y="635"/>
                  </a:lnTo>
                  <a:lnTo>
                    <a:pt x="99" y="635"/>
                  </a:lnTo>
                  <a:lnTo>
                    <a:pt x="98" y="635"/>
                  </a:lnTo>
                  <a:lnTo>
                    <a:pt x="98" y="636"/>
                  </a:lnTo>
                  <a:lnTo>
                    <a:pt x="98" y="635"/>
                  </a:lnTo>
                  <a:lnTo>
                    <a:pt x="97" y="635"/>
                  </a:lnTo>
                  <a:lnTo>
                    <a:pt x="96" y="635"/>
                  </a:lnTo>
                  <a:lnTo>
                    <a:pt x="96" y="634"/>
                  </a:lnTo>
                  <a:lnTo>
                    <a:pt x="95" y="634"/>
                  </a:lnTo>
                  <a:lnTo>
                    <a:pt x="95" y="633"/>
                  </a:lnTo>
                  <a:lnTo>
                    <a:pt x="94" y="633"/>
                  </a:lnTo>
                  <a:lnTo>
                    <a:pt x="93" y="634"/>
                  </a:lnTo>
                  <a:lnTo>
                    <a:pt x="92" y="634"/>
                  </a:lnTo>
                  <a:lnTo>
                    <a:pt x="91" y="634"/>
                  </a:lnTo>
                  <a:lnTo>
                    <a:pt x="90" y="634"/>
                  </a:lnTo>
                  <a:lnTo>
                    <a:pt x="90" y="633"/>
                  </a:lnTo>
                  <a:lnTo>
                    <a:pt x="90" y="632"/>
                  </a:lnTo>
                  <a:lnTo>
                    <a:pt x="90" y="631"/>
                  </a:lnTo>
                  <a:lnTo>
                    <a:pt x="89" y="631"/>
                  </a:lnTo>
                  <a:lnTo>
                    <a:pt x="89" y="630"/>
                  </a:lnTo>
                  <a:lnTo>
                    <a:pt x="88" y="630"/>
                  </a:lnTo>
                  <a:lnTo>
                    <a:pt x="87" y="630"/>
                  </a:lnTo>
                  <a:lnTo>
                    <a:pt x="88" y="629"/>
                  </a:lnTo>
                  <a:lnTo>
                    <a:pt x="87" y="628"/>
                  </a:lnTo>
                  <a:lnTo>
                    <a:pt x="87" y="627"/>
                  </a:lnTo>
                  <a:lnTo>
                    <a:pt x="87" y="626"/>
                  </a:lnTo>
                  <a:lnTo>
                    <a:pt x="87" y="625"/>
                  </a:lnTo>
                  <a:lnTo>
                    <a:pt x="88" y="625"/>
                  </a:lnTo>
                  <a:lnTo>
                    <a:pt x="88" y="624"/>
                  </a:lnTo>
                  <a:lnTo>
                    <a:pt x="89" y="624"/>
                  </a:lnTo>
                  <a:lnTo>
                    <a:pt x="89" y="625"/>
                  </a:lnTo>
                  <a:lnTo>
                    <a:pt x="90" y="625"/>
                  </a:lnTo>
                  <a:lnTo>
                    <a:pt x="90" y="624"/>
                  </a:lnTo>
                  <a:lnTo>
                    <a:pt x="89" y="624"/>
                  </a:lnTo>
                  <a:lnTo>
                    <a:pt x="89" y="623"/>
                  </a:lnTo>
                  <a:lnTo>
                    <a:pt x="90" y="623"/>
                  </a:lnTo>
                  <a:lnTo>
                    <a:pt x="90" y="622"/>
                  </a:lnTo>
                  <a:lnTo>
                    <a:pt x="91" y="622"/>
                  </a:lnTo>
                  <a:lnTo>
                    <a:pt x="92" y="621"/>
                  </a:lnTo>
                  <a:lnTo>
                    <a:pt x="93" y="621"/>
                  </a:lnTo>
                  <a:lnTo>
                    <a:pt x="92" y="620"/>
                  </a:lnTo>
                  <a:lnTo>
                    <a:pt x="92" y="619"/>
                  </a:lnTo>
                  <a:lnTo>
                    <a:pt x="93" y="619"/>
                  </a:lnTo>
                  <a:lnTo>
                    <a:pt x="92" y="618"/>
                  </a:lnTo>
                  <a:lnTo>
                    <a:pt x="92" y="619"/>
                  </a:lnTo>
                  <a:lnTo>
                    <a:pt x="91" y="619"/>
                  </a:lnTo>
                  <a:lnTo>
                    <a:pt x="91" y="618"/>
                  </a:lnTo>
                  <a:lnTo>
                    <a:pt x="91" y="617"/>
                  </a:lnTo>
                  <a:lnTo>
                    <a:pt x="92" y="617"/>
                  </a:lnTo>
                  <a:lnTo>
                    <a:pt x="92" y="616"/>
                  </a:lnTo>
                  <a:lnTo>
                    <a:pt x="93" y="616"/>
                  </a:lnTo>
                  <a:lnTo>
                    <a:pt x="94" y="616"/>
                  </a:lnTo>
                  <a:lnTo>
                    <a:pt x="95" y="616"/>
                  </a:lnTo>
                  <a:lnTo>
                    <a:pt x="95" y="615"/>
                  </a:lnTo>
                  <a:lnTo>
                    <a:pt x="96" y="615"/>
                  </a:lnTo>
                  <a:lnTo>
                    <a:pt x="95" y="615"/>
                  </a:lnTo>
                  <a:lnTo>
                    <a:pt x="95" y="614"/>
                  </a:lnTo>
                  <a:lnTo>
                    <a:pt x="94" y="614"/>
                  </a:lnTo>
                  <a:lnTo>
                    <a:pt x="93" y="614"/>
                  </a:lnTo>
                  <a:lnTo>
                    <a:pt x="92" y="614"/>
                  </a:lnTo>
                  <a:lnTo>
                    <a:pt x="91" y="615"/>
                  </a:lnTo>
                  <a:lnTo>
                    <a:pt x="90" y="615"/>
                  </a:lnTo>
                  <a:lnTo>
                    <a:pt x="89" y="616"/>
                  </a:lnTo>
                  <a:lnTo>
                    <a:pt x="88" y="616"/>
                  </a:lnTo>
                  <a:lnTo>
                    <a:pt x="87" y="616"/>
                  </a:lnTo>
                  <a:lnTo>
                    <a:pt x="87" y="617"/>
                  </a:lnTo>
                  <a:lnTo>
                    <a:pt x="86" y="617"/>
                  </a:lnTo>
                  <a:lnTo>
                    <a:pt x="86" y="618"/>
                  </a:lnTo>
                  <a:lnTo>
                    <a:pt x="85" y="618"/>
                  </a:lnTo>
                  <a:lnTo>
                    <a:pt x="85" y="617"/>
                  </a:lnTo>
                  <a:lnTo>
                    <a:pt x="85" y="618"/>
                  </a:lnTo>
                  <a:lnTo>
                    <a:pt x="84" y="618"/>
                  </a:lnTo>
                  <a:lnTo>
                    <a:pt x="83" y="618"/>
                  </a:lnTo>
                  <a:lnTo>
                    <a:pt x="82" y="618"/>
                  </a:lnTo>
                  <a:lnTo>
                    <a:pt x="81" y="617"/>
                  </a:lnTo>
                  <a:lnTo>
                    <a:pt x="80" y="617"/>
                  </a:lnTo>
                  <a:lnTo>
                    <a:pt x="80" y="616"/>
                  </a:lnTo>
                  <a:lnTo>
                    <a:pt x="80" y="615"/>
                  </a:lnTo>
                  <a:lnTo>
                    <a:pt x="81" y="615"/>
                  </a:lnTo>
                  <a:lnTo>
                    <a:pt x="80" y="615"/>
                  </a:lnTo>
                  <a:lnTo>
                    <a:pt x="81" y="614"/>
                  </a:lnTo>
                  <a:lnTo>
                    <a:pt x="81" y="613"/>
                  </a:lnTo>
                  <a:lnTo>
                    <a:pt x="80" y="612"/>
                  </a:lnTo>
                  <a:lnTo>
                    <a:pt x="80" y="613"/>
                  </a:lnTo>
                  <a:lnTo>
                    <a:pt x="80" y="614"/>
                  </a:lnTo>
                  <a:lnTo>
                    <a:pt x="79" y="614"/>
                  </a:lnTo>
                  <a:lnTo>
                    <a:pt x="78" y="615"/>
                  </a:lnTo>
                  <a:lnTo>
                    <a:pt x="78" y="614"/>
                  </a:lnTo>
                  <a:lnTo>
                    <a:pt x="78" y="613"/>
                  </a:lnTo>
                  <a:lnTo>
                    <a:pt x="77" y="613"/>
                  </a:lnTo>
                  <a:lnTo>
                    <a:pt x="76" y="613"/>
                  </a:lnTo>
                  <a:lnTo>
                    <a:pt x="76" y="612"/>
                  </a:lnTo>
                  <a:lnTo>
                    <a:pt x="76" y="611"/>
                  </a:lnTo>
                  <a:lnTo>
                    <a:pt x="76" y="610"/>
                  </a:lnTo>
                  <a:lnTo>
                    <a:pt x="75" y="610"/>
                  </a:lnTo>
                  <a:lnTo>
                    <a:pt x="75" y="611"/>
                  </a:lnTo>
                  <a:lnTo>
                    <a:pt x="74" y="611"/>
                  </a:lnTo>
                  <a:lnTo>
                    <a:pt x="74" y="610"/>
                  </a:lnTo>
                  <a:lnTo>
                    <a:pt x="74" y="609"/>
                  </a:lnTo>
                  <a:lnTo>
                    <a:pt x="74" y="608"/>
                  </a:lnTo>
                  <a:lnTo>
                    <a:pt x="73" y="608"/>
                  </a:lnTo>
                  <a:lnTo>
                    <a:pt x="72" y="608"/>
                  </a:lnTo>
                  <a:lnTo>
                    <a:pt x="72" y="607"/>
                  </a:lnTo>
                  <a:lnTo>
                    <a:pt x="71" y="607"/>
                  </a:lnTo>
                  <a:lnTo>
                    <a:pt x="70" y="607"/>
                  </a:lnTo>
                  <a:lnTo>
                    <a:pt x="69" y="607"/>
                  </a:lnTo>
                  <a:lnTo>
                    <a:pt x="69" y="606"/>
                  </a:lnTo>
                  <a:lnTo>
                    <a:pt x="69" y="605"/>
                  </a:lnTo>
                  <a:lnTo>
                    <a:pt x="68" y="605"/>
                  </a:lnTo>
                  <a:lnTo>
                    <a:pt x="68" y="604"/>
                  </a:lnTo>
                  <a:lnTo>
                    <a:pt x="69" y="604"/>
                  </a:lnTo>
                  <a:lnTo>
                    <a:pt x="69" y="603"/>
                  </a:lnTo>
                  <a:lnTo>
                    <a:pt x="69" y="602"/>
                  </a:lnTo>
                  <a:lnTo>
                    <a:pt x="68" y="602"/>
                  </a:lnTo>
                  <a:lnTo>
                    <a:pt x="67" y="602"/>
                  </a:lnTo>
                  <a:lnTo>
                    <a:pt x="66" y="602"/>
                  </a:lnTo>
                  <a:lnTo>
                    <a:pt x="65" y="602"/>
                  </a:lnTo>
                  <a:lnTo>
                    <a:pt x="64" y="602"/>
                  </a:lnTo>
                  <a:lnTo>
                    <a:pt x="63" y="602"/>
                  </a:lnTo>
                  <a:lnTo>
                    <a:pt x="62" y="602"/>
                  </a:lnTo>
                  <a:lnTo>
                    <a:pt x="62" y="603"/>
                  </a:lnTo>
                  <a:lnTo>
                    <a:pt x="63" y="603"/>
                  </a:lnTo>
                  <a:lnTo>
                    <a:pt x="63" y="604"/>
                  </a:lnTo>
                  <a:lnTo>
                    <a:pt x="62" y="604"/>
                  </a:lnTo>
                  <a:lnTo>
                    <a:pt x="61" y="603"/>
                  </a:lnTo>
                  <a:lnTo>
                    <a:pt x="61" y="602"/>
                  </a:lnTo>
                  <a:lnTo>
                    <a:pt x="61" y="603"/>
                  </a:lnTo>
                  <a:lnTo>
                    <a:pt x="60" y="603"/>
                  </a:lnTo>
                  <a:lnTo>
                    <a:pt x="59" y="602"/>
                  </a:lnTo>
                  <a:lnTo>
                    <a:pt x="59" y="601"/>
                  </a:lnTo>
                  <a:lnTo>
                    <a:pt x="58" y="600"/>
                  </a:lnTo>
                  <a:lnTo>
                    <a:pt x="58" y="599"/>
                  </a:lnTo>
                  <a:lnTo>
                    <a:pt x="57" y="600"/>
                  </a:lnTo>
                  <a:lnTo>
                    <a:pt x="56" y="601"/>
                  </a:lnTo>
                  <a:lnTo>
                    <a:pt x="57" y="601"/>
                  </a:lnTo>
                  <a:lnTo>
                    <a:pt x="57" y="602"/>
                  </a:lnTo>
                  <a:lnTo>
                    <a:pt x="56" y="602"/>
                  </a:lnTo>
                  <a:lnTo>
                    <a:pt x="56" y="601"/>
                  </a:lnTo>
                  <a:lnTo>
                    <a:pt x="55" y="601"/>
                  </a:lnTo>
                  <a:lnTo>
                    <a:pt x="55" y="600"/>
                  </a:lnTo>
                  <a:lnTo>
                    <a:pt x="55" y="599"/>
                  </a:lnTo>
                  <a:lnTo>
                    <a:pt x="54" y="600"/>
                  </a:lnTo>
                  <a:lnTo>
                    <a:pt x="55" y="601"/>
                  </a:lnTo>
                  <a:lnTo>
                    <a:pt x="54" y="601"/>
                  </a:lnTo>
                  <a:lnTo>
                    <a:pt x="53" y="601"/>
                  </a:lnTo>
                  <a:lnTo>
                    <a:pt x="53" y="600"/>
                  </a:lnTo>
                  <a:lnTo>
                    <a:pt x="53" y="599"/>
                  </a:lnTo>
                  <a:lnTo>
                    <a:pt x="53" y="598"/>
                  </a:lnTo>
                  <a:lnTo>
                    <a:pt x="53" y="597"/>
                  </a:lnTo>
                  <a:lnTo>
                    <a:pt x="52" y="597"/>
                  </a:lnTo>
                  <a:lnTo>
                    <a:pt x="51" y="597"/>
                  </a:lnTo>
                  <a:lnTo>
                    <a:pt x="51" y="596"/>
                  </a:lnTo>
                  <a:lnTo>
                    <a:pt x="52" y="596"/>
                  </a:lnTo>
                  <a:lnTo>
                    <a:pt x="52" y="595"/>
                  </a:lnTo>
                  <a:lnTo>
                    <a:pt x="53" y="595"/>
                  </a:lnTo>
                  <a:lnTo>
                    <a:pt x="53" y="594"/>
                  </a:lnTo>
                  <a:lnTo>
                    <a:pt x="53" y="593"/>
                  </a:lnTo>
                  <a:lnTo>
                    <a:pt x="53" y="592"/>
                  </a:lnTo>
                  <a:lnTo>
                    <a:pt x="52" y="591"/>
                  </a:lnTo>
                  <a:lnTo>
                    <a:pt x="52" y="590"/>
                  </a:lnTo>
                  <a:lnTo>
                    <a:pt x="51" y="589"/>
                  </a:lnTo>
                  <a:lnTo>
                    <a:pt x="50" y="589"/>
                  </a:lnTo>
                  <a:lnTo>
                    <a:pt x="50" y="588"/>
                  </a:lnTo>
                  <a:lnTo>
                    <a:pt x="51" y="588"/>
                  </a:lnTo>
                  <a:lnTo>
                    <a:pt x="51" y="587"/>
                  </a:lnTo>
                  <a:lnTo>
                    <a:pt x="50" y="587"/>
                  </a:lnTo>
                  <a:lnTo>
                    <a:pt x="49" y="587"/>
                  </a:lnTo>
                  <a:lnTo>
                    <a:pt x="48" y="587"/>
                  </a:lnTo>
                  <a:lnTo>
                    <a:pt x="49" y="586"/>
                  </a:lnTo>
                  <a:lnTo>
                    <a:pt x="48" y="586"/>
                  </a:lnTo>
                  <a:lnTo>
                    <a:pt x="48" y="585"/>
                  </a:lnTo>
                  <a:lnTo>
                    <a:pt x="48" y="586"/>
                  </a:lnTo>
                  <a:lnTo>
                    <a:pt x="48" y="587"/>
                  </a:lnTo>
                  <a:lnTo>
                    <a:pt x="47" y="587"/>
                  </a:lnTo>
                  <a:lnTo>
                    <a:pt x="47" y="586"/>
                  </a:lnTo>
                  <a:lnTo>
                    <a:pt x="47" y="585"/>
                  </a:lnTo>
                  <a:lnTo>
                    <a:pt x="46" y="585"/>
                  </a:lnTo>
                  <a:lnTo>
                    <a:pt x="46" y="586"/>
                  </a:lnTo>
                  <a:lnTo>
                    <a:pt x="45" y="587"/>
                  </a:lnTo>
                  <a:lnTo>
                    <a:pt x="45" y="586"/>
                  </a:lnTo>
                  <a:lnTo>
                    <a:pt x="45" y="585"/>
                  </a:lnTo>
                  <a:lnTo>
                    <a:pt x="44" y="585"/>
                  </a:lnTo>
                  <a:lnTo>
                    <a:pt x="43" y="585"/>
                  </a:lnTo>
                  <a:lnTo>
                    <a:pt x="43" y="586"/>
                  </a:lnTo>
                  <a:lnTo>
                    <a:pt x="42" y="586"/>
                  </a:lnTo>
                  <a:lnTo>
                    <a:pt x="42" y="585"/>
                  </a:lnTo>
                  <a:lnTo>
                    <a:pt x="43" y="585"/>
                  </a:lnTo>
                  <a:lnTo>
                    <a:pt x="42" y="585"/>
                  </a:lnTo>
                  <a:lnTo>
                    <a:pt x="41" y="584"/>
                  </a:lnTo>
                  <a:lnTo>
                    <a:pt x="41" y="583"/>
                  </a:lnTo>
                  <a:lnTo>
                    <a:pt x="41" y="584"/>
                  </a:lnTo>
                  <a:lnTo>
                    <a:pt x="41" y="585"/>
                  </a:lnTo>
                  <a:lnTo>
                    <a:pt x="40" y="585"/>
                  </a:lnTo>
                  <a:lnTo>
                    <a:pt x="39" y="585"/>
                  </a:lnTo>
                  <a:lnTo>
                    <a:pt x="38" y="585"/>
                  </a:lnTo>
                  <a:lnTo>
                    <a:pt x="37" y="584"/>
                  </a:lnTo>
                  <a:lnTo>
                    <a:pt x="36" y="584"/>
                  </a:lnTo>
                  <a:lnTo>
                    <a:pt x="36" y="583"/>
                  </a:lnTo>
                  <a:lnTo>
                    <a:pt x="35" y="583"/>
                  </a:lnTo>
                  <a:lnTo>
                    <a:pt x="34" y="582"/>
                  </a:lnTo>
                  <a:lnTo>
                    <a:pt x="35" y="582"/>
                  </a:lnTo>
                  <a:lnTo>
                    <a:pt x="34" y="582"/>
                  </a:lnTo>
                  <a:lnTo>
                    <a:pt x="33" y="582"/>
                  </a:lnTo>
                  <a:lnTo>
                    <a:pt x="32" y="582"/>
                  </a:lnTo>
                  <a:lnTo>
                    <a:pt x="31" y="582"/>
                  </a:lnTo>
                  <a:lnTo>
                    <a:pt x="31" y="581"/>
                  </a:lnTo>
                  <a:lnTo>
                    <a:pt x="30" y="581"/>
                  </a:lnTo>
                  <a:lnTo>
                    <a:pt x="29" y="581"/>
                  </a:lnTo>
                  <a:lnTo>
                    <a:pt x="28" y="581"/>
                  </a:lnTo>
                  <a:lnTo>
                    <a:pt x="28" y="580"/>
                  </a:lnTo>
                  <a:lnTo>
                    <a:pt x="27" y="579"/>
                  </a:lnTo>
                  <a:lnTo>
                    <a:pt x="26" y="579"/>
                  </a:lnTo>
                  <a:lnTo>
                    <a:pt x="26" y="578"/>
                  </a:lnTo>
                  <a:lnTo>
                    <a:pt x="25" y="577"/>
                  </a:lnTo>
                  <a:lnTo>
                    <a:pt x="23" y="577"/>
                  </a:lnTo>
                  <a:lnTo>
                    <a:pt x="22" y="576"/>
                  </a:lnTo>
                  <a:lnTo>
                    <a:pt x="21" y="576"/>
                  </a:lnTo>
                  <a:lnTo>
                    <a:pt x="21" y="575"/>
                  </a:lnTo>
                  <a:lnTo>
                    <a:pt x="20" y="575"/>
                  </a:lnTo>
                  <a:lnTo>
                    <a:pt x="19" y="576"/>
                  </a:lnTo>
                  <a:lnTo>
                    <a:pt x="17" y="576"/>
                  </a:lnTo>
                  <a:lnTo>
                    <a:pt x="16" y="576"/>
                  </a:lnTo>
                  <a:lnTo>
                    <a:pt x="16" y="577"/>
                  </a:lnTo>
                  <a:lnTo>
                    <a:pt x="15" y="577"/>
                  </a:lnTo>
                  <a:lnTo>
                    <a:pt x="15" y="576"/>
                  </a:lnTo>
                  <a:lnTo>
                    <a:pt x="14" y="576"/>
                  </a:lnTo>
                  <a:lnTo>
                    <a:pt x="13" y="576"/>
                  </a:lnTo>
                  <a:lnTo>
                    <a:pt x="13" y="575"/>
                  </a:lnTo>
                  <a:lnTo>
                    <a:pt x="12" y="575"/>
                  </a:lnTo>
                  <a:lnTo>
                    <a:pt x="11" y="575"/>
                  </a:lnTo>
                  <a:lnTo>
                    <a:pt x="12" y="575"/>
                  </a:lnTo>
                  <a:lnTo>
                    <a:pt x="12" y="576"/>
                  </a:lnTo>
                  <a:lnTo>
                    <a:pt x="11" y="576"/>
                  </a:lnTo>
                  <a:lnTo>
                    <a:pt x="10" y="575"/>
                  </a:lnTo>
                  <a:lnTo>
                    <a:pt x="9" y="575"/>
                  </a:lnTo>
                  <a:lnTo>
                    <a:pt x="9" y="576"/>
                  </a:lnTo>
                  <a:lnTo>
                    <a:pt x="8" y="576"/>
                  </a:lnTo>
                  <a:lnTo>
                    <a:pt x="8" y="575"/>
                  </a:lnTo>
                  <a:lnTo>
                    <a:pt x="8" y="574"/>
                  </a:lnTo>
                  <a:lnTo>
                    <a:pt x="8" y="573"/>
                  </a:lnTo>
                  <a:lnTo>
                    <a:pt x="7" y="573"/>
                  </a:lnTo>
                  <a:lnTo>
                    <a:pt x="7" y="572"/>
                  </a:lnTo>
                  <a:lnTo>
                    <a:pt x="7" y="571"/>
                  </a:lnTo>
                  <a:lnTo>
                    <a:pt x="6" y="571"/>
                  </a:lnTo>
                  <a:lnTo>
                    <a:pt x="5" y="571"/>
                  </a:lnTo>
                  <a:lnTo>
                    <a:pt x="4" y="571"/>
                  </a:lnTo>
                  <a:lnTo>
                    <a:pt x="3" y="571"/>
                  </a:lnTo>
                  <a:lnTo>
                    <a:pt x="2" y="571"/>
                  </a:lnTo>
                  <a:lnTo>
                    <a:pt x="1" y="571"/>
                  </a:lnTo>
                  <a:lnTo>
                    <a:pt x="1" y="570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2" y="570"/>
                  </a:lnTo>
                  <a:lnTo>
                    <a:pt x="2" y="569"/>
                  </a:lnTo>
                  <a:lnTo>
                    <a:pt x="3" y="568"/>
                  </a:lnTo>
                  <a:lnTo>
                    <a:pt x="2" y="568"/>
                  </a:lnTo>
                  <a:lnTo>
                    <a:pt x="1" y="567"/>
                  </a:lnTo>
                  <a:lnTo>
                    <a:pt x="7" y="566"/>
                  </a:lnTo>
                  <a:lnTo>
                    <a:pt x="14" y="566"/>
                  </a:lnTo>
                  <a:lnTo>
                    <a:pt x="18" y="566"/>
                  </a:lnTo>
                  <a:lnTo>
                    <a:pt x="22" y="566"/>
                  </a:lnTo>
                  <a:lnTo>
                    <a:pt x="24" y="566"/>
                  </a:lnTo>
                  <a:lnTo>
                    <a:pt x="25" y="566"/>
                  </a:lnTo>
                  <a:lnTo>
                    <a:pt x="30" y="565"/>
                  </a:lnTo>
                  <a:lnTo>
                    <a:pt x="31" y="565"/>
                  </a:lnTo>
                  <a:lnTo>
                    <a:pt x="35" y="565"/>
                  </a:lnTo>
                  <a:lnTo>
                    <a:pt x="38" y="565"/>
                  </a:lnTo>
                  <a:lnTo>
                    <a:pt x="41" y="565"/>
                  </a:lnTo>
                  <a:lnTo>
                    <a:pt x="42" y="565"/>
                  </a:lnTo>
                  <a:lnTo>
                    <a:pt x="45" y="565"/>
                  </a:lnTo>
                  <a:lnTo>
                    <a:pt x="46" y="565"/>
                  </a:lnTo>
                  <a:lnTo>
                    <a:pt x="47" y="565"/>
                  </a:lnTo>
                  <a:lnTo>
                    <a:pt x="49" y="565"/>
                  </a:lnTo>
                  <a:lnTo>
                    <a:pt x="55" y="565"/>
                  </a:lnTo>
                  <a:lnTo>
                    <a:pt x="56" y="565"/>
                  </a:lnTo>
                  <a:lnTo>
                    <a:pt x="57" y="565"/>
                  </a:lnTo>
                  <a:lnTo>
                    <a:pt x="59" y="565"/>
                  </a:lnTo>
                  <a:lnTo>
                    <a:pt x="61" y="565"/>
                  </a:lnTo>
                  <a:lnTo>
                    <a:pt x="62" y="565"/>
                  </a:lnTo>
                  <a:lnTo>
                    <a:pt x="65" y="565"/>
                  </a:lnTo>
                  <a:lnTo>
                    <a:pt x="66" y="565"/>
                  </a:lnTo>
                  <a:lnTo>
                    <a:pt x="68" y="565"/>
                  </a:lnTo>
                  <a:lnTo>
                    <a:pt x="70" y="565"/>
                  </a:lnTo>
                  <a:lnTo>
                    <a:pt x="72" y="565"/>
                  </a:lnTo>
                  <a:lnTo>
                    <a:pt x="73" y="565"/>
                  </a:lnTo>
                  <a:lnTo>
                    <a:pt x="74" y="565"/>
                  </a:lnTo>
                  <a:lnTo>
                    <a:pt x="76" y="565"/>
                  </a:lnTo>
                  <a:lnTo>
                    <a:pt x="78" y="565"/>
                  </a:lnTo>
                  <a:lnTo>
                    <a:pt x="87" y="565"/>
                  </a:lnTo>
                  <a:lnTo>
                    <a:pt x="90" y="564"/>
                  </a:lnTo>
                  <a:lnTo>
                    <a:pt x="92" y="564"/>
                  </a:lnTo>
                  <a:lnTo>
                    <a:pt x="93" y="564"/>
                  </a:lnTo>
                  <a:lnTo>
                    <a:pt x="94" y="564"/>
                  </a:lnTo>
                  <a:lnTo>
                    <a:pt x="96" y="564"/>
                  </a:lnTo>
                  <a:lnTo>
                    <a:pt x="99" y="564"/>
                  </a:lnTo>
                  <a:lnTo>
                    <a:pt x="100" y="564"/>
                  </a:lnTo>
                  <a:lnTo>
                    <a:pt x="102" y="564"/>
                  </a:lnTo>
                  <a:lnTo>
                    <a:pt x="103" y="564"/>
                  </a:lnTo>
                  <a:lnTo>
                    <a:pt x="104" y="564"/>
                  </a:lnTo>
                  <a:lnTo>
                    <a:pt x="105" y="564"/>
                  </a:lnTo>
                  <a:lnTo>
                    <a:pt x="106" y="564"/>
                  </a:lnTo>
                  <a:lnTo>
                    <a:pt x="107" y="564"/>
                  </a:lnTo>
                  <a:lnTo>
                    <a:pt x="108" y="564"/>
                  </a:lnTo>
                  <a:lnTo>
                    <a:pt x="110" y="564"/>
                  </a:lnTo>
                  <a:lnTo>
                    <a:pt x="111" y="564"/>
                  </a:lnTo>
                  <a:lnTo>
                    <a:pt x="112" y="564"/>
                  </a:lnTo>
                  <a:lnTo>
                    <a:pt x="113" y="564"/>
                  </a:lnTo>
                  <a:lnTo>
                    <a:pt x="114" y="564"/>
                  </a:lnTo>
                  <a:lnTo>
                    <a:pt x="115" y="564"/>
                  </a:lnTo>
                  <a:lnTo>
                    <a:pt x="115" y="560"/>
                  </a:lnTo>
                  <a:lnTo>
                    <a:pt x="115" y="557"/>
                  </a:lnTo>
                  <a:lnTo>
                    <a:pt x="115" y="555"/>
                  </a:lnTo>
                  <a:lnTo>
                    <a:pt x="114" y="552"/>
                  </a:lnTo>
                  <a:lnTo>
                    <a:pt x="114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4" y="542"/>
                  </a:lnTo>
                  <a:lnTo>
                    <a:pt x="114" y="537"/>
                  </a:lnTo>
                  <a:lnTo>
                    <a:pt x="114" y="535"/>
                  </a:lnTo>
                  <a:lnTo>
                    <a:pt x="114" y="534"/>
                  </a:lnTo>
                  <a:lnTo>
                    <a:pt x="114" y="532"/>
                  </a:lnTo>
                  <a:lnTo>
                    <a:pt x="113" y="528"/>
                  </a:lnTo>
                  <a:lnTo>
                    <a:pt x="113" y="526"/>
                  </a:lnTo>
                  <a:lnTo>
                    <a:pt x="113" y="522"/>
                  </a:lnTo>
                  <a:lnTo>
                    <a:pt x="113" y="521"/>
                  </a:lnTo>
                  <a:lnTo>
                    <a:pt x="113" y="519"/>
                  </a:lnTo>
                  <a:lnTo>
                    <a:pt x="113" y="514"/>
                  </a:lnTo>
                  <a:lnTo>
                    <a:pt x="113" y="513"/>
                  </a:lnTo>
                  <a:lnTo>
                    <a:pt x="113" y="512"/>
                  </a:lnTo>
                  <a:lnTo>
                    <a:pt x="113" y="510"/>
                  </a:lnTo>
                  <a:lnTo>
                    <a:pt x="113" y="506"/>
                  </a:lnTo>
                  <a:lnTo>
                    <a:pt x="112" y="504"/>
                  </a:lnTo>
                  <a:lnTo>
                    <a:pt x="112" y="499"/>
                  </a:lnTo>
                  <a:lnTo>
                    <a:pt x="112" y="498"/>
                  </a:lnTo>
                  <a:lnTo>
                    <a:pt x="112" y="495"/>
                  </a:lnTo>
                  <a:lnTo>
                    <a:pt x="112" y="494"/>
                  </a:lnTo>
                  <a:lnTo>
                    <a:pt x="112" y="493"/>
                  </a:lnTo>
                  <a:lnTo>
                    <a:pt x="112" y="486"/>
                  </a:lnTo>
                  <a:lnTo>
                    <a:pt x="111" y="483"/>
                  </a:lnTo>
                  <a:lnTo>
                    <a:pt x="111" y="482"/>
                  </a:lnTo>
                  <a:lnTo>
                    <a:pt x="111" y="477"/>
                  </a:lnTo>
                  <a:lnTo>
                    <a:pt x="111" y="474"/>
                  </a:lnTo>
                  <a:lnTo>
                    <a:pt x="111" y="471"/>
                  </a:lnTo>
                  <a:lnTo>
                    <a:pt x="111" y="468"/>
                  </a:lnTo>
                  <a:lnTo>
                    <a:pt x="111" y="465"/>
                  </a:lnTo>
                  <a:lnTo>
                    <a:pt x="111" y="464"/>
                  </a:lnTo>
                  <a:lnTo>
                    <a:pt x="111" y="462"/>
                  </a:lnTo>
                  <a:lnTo>
                    <a:pt x="110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10" y="449"/>
                  </a:lnTo>
                  <a:lnTo>
                    <a:pt x="110" y="447"/>
                  </a:lnTo>
                  <a:lnTo>
                    <a:pt x="110" y="445"/>
                  </a:lnTo>
                  <a:lnTo>
                    <a:pt x="110" y="444"/>
                  </a:lnTo>
                  <a:lnTo>
                    <a:pt x="110" y="443"/>
                  </a:lnTo>
                  <a:lnTo>
                    <a:pt x="110" y="441"/>
                  </a:lnTo>
                  <a:lnTo>
                    <a:pt x="110" y="440"/>
                  </a:lnTo>
                  <a:lnTo>
                    <a:pt x="110" y="439"/>
                  </a:lnTo>
                  <a:lnTo>
                    <a:pt x="110" y="438"/>
                  </a:lnTo>
                  <a:lnTo>
                    <a:pt x="110" y="437"/>
                  </a:lnTo>
                  <a:lnTo>
                    <a:pt x="110" y="435"/>
                  </a:lnTo>
                  <a:lnTo>
                    <a:pt x="110" y="433"/>
                  </a:lnTo>
                  <a:lnTo>
                    <a:pt x="110" y="432"/>
                  </a:lnTo>
                  <a:lnTo>
                    <a:pt x="110" y="428"/>
                  </a:lnTo>
                  <a:lnTo>
                    <a:pt x="110" y="427"/>
                  </a:lnTo>
                  <a:lnTo>
                    <a:pt x="110" y="426"/>
                  </a:lnTo>
                  <a:lnTo>
                    <a:pt x="110" y="421"/>
                  </a:lnTo>
                  <a:lnTo>
                    <a:pt x="110" y="418"/>
                  </a:lnTo>
                  <a:lnTo>
                    <a:pt x="110" y="417"/>
                  </a:lnTo>
                  <a:lnTo>
                    <a:pt x="109" y="413"/>
                  </a:lnTo>
                  <a:lnTo>
                    <a:pt x="109" y="412"/>
                  </a:lnTo>
                  <a:lnTo>
                    <a:pt x="109" y="410"/>
                  </a:lnTo>
                  <a:lnTo>
                    <a:pt x="109" y="409"/>
                  </a:lnTo>
                  <a:lnTo>
                    <a:pt x="109" y="408"/>
                  </a:lnTo>
                  <a:lnTo>
                    <a:pt x="109" y="407"/>
                  </a:lnTo>
                  <a:lnTo>
                    <a:pt x="109" y="406"/>
                  </a:lnTo>
                  <a:lnTo>
                    <a:pt x="109" y="404"/>
                  </a:lnTo>
                  <a:lnTo>
                    <a:pt x="109" y="402"/>
                  </a:lnTo>
                  <a:lnTo>
                    <a:pt x="109" y="399"/>
                  </a:lnTo>
                  <a:lnTo>
                    <a:pt x="109" y="397"/>
                  </a:lnTo>
                  <a:lnTo>
                    <a:pt x="110" y="397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7"/>
                  </a:lnTo>
                  <a:lnTo>
                    <a:pt x="114" y="397"/>
                  </a:lnTo>
                  <a:lnTo>
                    <a:pt x="116" y="397"/>
                  </a:lnTo>
                  <a:lnTo>
                    <a:pt x="121" y="397"/>
                  </a:lnTo>
                  <a:lnTo>
                    <a:pt x="122" y="397"/>
                  </a:lnTo>
                  <a:lnTo>
                    <a:pt x="123" y="397"/>
                  </a:lnTo>
                  <a:lnTo>
                    <a:pt x="124" y="397"/>
                  </a:lnTo>
                  <a:lnTo>
                    <a:pt x="125" y="397"/>
                  </a:lnTo>
                  <a:lnTo>
                    <a:pt x="127" y="397"/>
                  </a:lnTo>
                  <a:lnTo>
                    <a:pt x="129" y="397"/>
                  </a:lnTo>
                  <a:lnTo>
                    <a:pt x="130" y="397"/>
                  </a:lnTo>
                  <a:lnTo>
                    <a:pt x="131" y="397"/>
                  </a:lnTo>
                  <a:lnTo>
                    <a:pt x="133" y="397"/>
                  </a:lnTo>
                  <a:lnTo>
                    <a:pt x="134" y="397"/>
                  </a:lnTo>
                  <a:lnTo>
                    <a:pt x="135" y="397"/>
                  </a:lnTo>
                  <a:lnTo>
                    <a:pt x="136" y="397"/>
                  </a:lnTo>
                  <a:lnTo>
                    <a:pt x="137" y="396"/>
                  </a:lnTo>
                  <a:lnTo>
                    <a:pt x="138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0" y="395"/>
                  </a:lnTo>
                  <a:lnTo>
                    <a:pt x="150" y="394"/>
                  </a:lnTo>
                  <a:lnTo>
                    <a:pt x="149" y="395"/>
                  </a:lnTo>
                  <a:lnTo>
                    <a:pt x="149" y="394"/>
                  </a:lnTo>
                  <a:lnTo>
                    <a:pt x="149" y="395"/>
                  </a:lnTo>
                  <a:lnTo>
                    <a:pt x="148" y="395"/>
                  </a:lnTo>
                  <a:lnTo>
                    <a:pt x="148" y="394"/>
                  </a:lnTo>
                  <a:lnTo>
                    <a:pt x="148" y="393"/>
                  </a:lnTo>
                  <a:lnTo>
                    <a:pt x="147" y="393"/>
                  </a:lnTo>
                  <a:lnTo>
                    <a:pt x="147" y="394"/>
                  </a:lnTo>
                  <a:lnTo>
                    <a:pt x="146" y="394"/>
                  </a:lnTo>
                  <a:lnTo>
                    <a:pt x="146" y="393"/>
                  </a:lnTo>
                  <a:lnTo>
                    <a:pt x="145" y="393"/>
                  </a:lnTo>
                  <a:lnTo>
                    <a:pt x="144" y="393"/>
                  </a:lnTo>
                  <a:lnTo>
                    <a:pt x="144" y="392"/>
                  </a:lnTo>
                  <a:lnTo>
                    <a:pt x="143" y="392"/>
                  </a:lnTo>
                  <a:lnTo>
                    <a:pt x="143" y="391"/>
                  </a:lnTo>
                  <a:lnTo>
                    <a:pt x="142" y="391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0" y="390"/>
                  </a:lnTo>
                  <a:lnTo>
                    <a:pt x="141" y="390"/>
                  </a:lnTo>
                  <a:lnTo>
                    <a:pt x="141" y="389"/>
                  </a:lnTo>
                  <a:lnTo>
                    <a:pt x="140" y="389"/>
                  </a:lnTo>
                  <a:lnTo>
                    <a:pt x="140" y="388"/>
                  </a:lnTo>
                  <a:lnTo>
                    <a:pt x="139" y="388"/>
                  </a:lnTo>
                  <a:lnTo>
                    <a:pt x="138" y="388"/>
                  </a:lnTo>
                  <a:lnTo>
                    <a:pt x="138" y="387"/>
                  </a:lnTo>
                  <a:lnTo>
                    <a:pt x="137" y="387"/>
                  </a:lnTo>
                  <a:lnTo>
                    <a:pt x="137" y="386"/>
                  </a:lnTo>
                  <a:lnTo>
                    <a:pt x="137" y="385"/>
                  </a:lnTo>
                  <a:lnTo>
                    <a:pt x="137" y="386"/>
                  </a:lnTo>
                  <a:lnTo>
                    <a:pt x="137" y="385"/>
                  </a:lnTo>
                  <a:lnTo>
                    <a:pt x="136" y="385"/>
                  </a:lnTo>
                  <a:lnTo>
                    <a:pt x="136" y="384"/>
                  </a:lnTo>
                  <a:lnTo>
                    <a:pt x="135" y="384"/>
                  </a:lnTo>
                  <a:lnTo>
                    <a:pt x="135" y="383"/>
                  </a:lnTo>
                  <a:lnTo>
                    <a:pt x="135" y="382"/>
                  </a:lnTo>
                  <a:lnTo>
                    <a:pt x="136" y="382"/>
                  </a:lnTo>
                  <a:lnTo>
                    <a:pt x="136" y="381"/>
                  </a:lnTo>
                  <a:lnTo>
                    <a:pt x="136" y="380"/>
                  </a:lnTo>
                  <a:lnTo>
                    <a:pt x="137" y="380"/>
                  </a:lnTo>
                  <a:lnTo>
                    <a:pt x="138" y="380"/>
                  </a:lnTo>
                  <a:lnTo>
                    <a:pt x="138" y="379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8" y="376"/>
                  </a:lnTo>
                  <a:lnTo>
                    <a:pt x="138" y="375"/>
                  </a:lnTo>
                  <a:lnTo>
                    <a:pt x="139" y="375"/>
                  </a:lnTo>
                  <a:lnTo>
                    <a:pt x="138" y="374"/>
                  </a:lnTo>
                  <a:lnTo>
                    <a:pt x="139" y="372"/>
                  </a:lnTo>
                  <a:lnTo>
                    <a:pt x="140" y="370"/>
                  </a:lnTo>
                  <a:lnTo>
                    <a:pt x="140" y="369"/>
                  </a:lnTo>
                  <a:lnTo>
                    <a:pt x="140" y="368"/>
                  </a:lnTo>
                  <a:lnTo>
                    <a:pt x="140" y="367"/>
                  </a:lnTo>
                  <a:lnTo>
                    <a:pt x="141" y="367"/>
                  </a:lnTo>
                  <a:lnTo>
                    <a:pt x="141" y="365"/>
                  </a:lnTo>
                  <a:lnTo>
                    <a:pt x="142" y="363"/>
                  </a:lnTo>
                  <a:lnTo>
                    <a:pt x="143" y="359"/>
                  </a:lnTo>
                  <a:lnTo>
                    <a:pt x="143" y="358"/>
                  </a:lnTo>
                  <a:lnTo>
                    <a:pt x="144" y="355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8"/>
                  </a:lnTo>
                  <a:lnTo>
                    <a:pt x="146" y="347"/>
                  </a:lnTo>
                  <a:lnTo>
                    <a:pt x="147" y="347"/>
                  </a:lnTo>
                  <a:lnTo>
                    <a:pt x="149" y="347"/>
                  </a:lnTo>
                  <a:lnTo>
                    <a:pt x="150" y="347"/>
                  </a:lnTo>
                  <a:lnTo>
                    <a:pt x="151" y="347"/>
                  </a:lnTo>
                  <a:lnTo>
                    <a:pt x="152" y="347"/>
                  </a:lnTo>
                  <a:lnTo>
                    <a:pt x="153" y="347"/>
                  </a:lnTo>
                  <a:lnTo>
                    <a:pt x="158" y="347"/>
                  </a:lnTo>
                  <a:lnTo>
                    <a:pt x="160" y="346"/>
                  </a:lnTo>
                  <a:lnTo>
                    <a:pt x="160" y="347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8" y="346"/>
                  </a:lnTo>
                  <a:lnTo>
                    <a:pt x="169" y="346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1"/>
                  </a:lnTo>
                  <a:lnTo>
                    <a:pt x="170" y="339"/>
                  </a:lnTo>
                  <a:lnTo>
                    <a:pt x="170" y="336"/>
                  </a:lnTo>
                  <a:lnTo>
                    <a:pt x="170" y="332"/>
                  </a:lnTo>
                  <a:lnTo>
                    <a:pt x="170" y="330"/>
                  </a:lnTo>
                  <a:lnTo>
                    <a:pt x="170" y="327"/>
                  </a:lnTo>
                  <a:lnTo>
                    <a:pt x="170" y="326"/>
                  </a:lnTo>
                  <a:lnTo>
                    <a:pt x="170" y="323"/>
                  </a:lnTo>
                  <a:lnTo>
                    <a:pt x="170" y="322"/>
                  </a:lnTo>
                  <a:lnTo>
                    <a:pt x="170" y="321"/>
                  </a:lnTo>
                  <a:lnTo>
                    <a:pt x="170" y="320"/>
                  </a:lnTo>
                  <a:lnTo>
                    <a:pt x="170" y="317"/>
                  </a:lnTo>
                  <a:lnTo>
                    <a:pt x="169" y="316"/>
                  </a:lnTo>
                  <a:lnTo>
                    <a:pt x="169" y="309"/>
                  </a:lnTo>
                  <a:lnTo>
                    <a:pt x="169" y="305"/>
                  </a:lnTo>
                  <a:lnTo>
                    <a:pt x="169" y="300"/>
                  </a:lnTo>
                  <a:lnTo>
                    <a:pt x="169" y="296"/>
                  </a:lnTo>
                  <a:lnTo>
                    <a:pt x="169" y="294"/>
                  </a:lnTo>
                  <a:lnTo>
                    <a:pt x="169" y="293"/>
                  </a:lnTo>
                  <a:lnTo>
                    <a:pt x="168" y="289"/>
                  </a:lnTo>
                  <a:lnTo>
                    <a:pt x="168" y="286"/>
                  </a:lnTo>
                  <a:lnTo>
                    <a:pt x="168" y="282"/>
                  </a:lnTo>
                  <a:lnTo>
                    <a:pt x="168" y="279"/>
                  </a:lnTo>
                  <a:lnTo>
                    <a:pt x="168" y="276"/>
                  </a:lnTo>
                  <a:lnTo>
                    <a:pt x="168" y="271"/>
                  </a:lnTo>
                  <a:lnTo>
                    <a:pt x="168" y="269"/>
                  </a:lnTo>
                  <a:lnTo>
                    <a:pt x="168" y="267"/>
                  </a:lnTo>
                  <a:lnTo>
                    <a:pt x="168" y="266"/>
                  </a:lnTo>
                  <a:lnTo>
                    <a:pt x="168" y="265"/>
                  </a:lnTo>
                  <a:lnTo>
                    <a:pt x="168" y="263"/>
                  </a:lnTo>
                  <a:lnTo>
                    <a:pt x="167" y="260"/>
                  </a:lnTo>
                  <a:lnTo>
                    <a:pt x="167" y="257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7" y="252"/>
                  </a:lnTo>
                  <a:lnTo>
                    <a:pt x="167" y="250"/>
                  </a:lnTo>
                  <a:lnTo>
                    <a:pt x="167" y="248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7" y="240"/>
                  </a:lnTo>
                  <a:lnTo>
                    <a:pt x="167" y="238"/>
                  </a:lnTo>
                  <a:lnTo>
                    <a:pt x="167" y="237"/>
                  </a:lnTo>
                  <a:lnTo>
                    <a:pt x="167" y="236"/>
                  </a:lnTo>
                  <a:lnTo>
                    <a:pt x="167" y="235"/>
                  </a:lnTo>
                  <a:lnTo>
                    <a:pt x="167" y="234"/>
                  </a:lnTo>
                  <a:lnTo>
                    <a:pt x="167" y="233"/>
                  </a:lnTo>
                  <a:lnTo>
                    <a:pt x="167" y="232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6" y="221"/>
                  </a:lnTo>
                  <a:lnTo>
                    <a:pt x="166" y="218"/>
                  </a:lnTo>
                  <a:lnTo>
                    <a:pt x="166" y="217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3"/>
                  </a:lnTo>
                  <a:lnTo>
                    <a:pt x="166" y="211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7"/>
                  </a:lnTo>
                  <a:lnTo>
                    <a:pt x="166" y="206"/>
                  </a:lnTo>
                  <a:lnTo>
                    <a:pt x="166" y="205"/>
                  </a:lnTo>
                  <a:lnTo>
                    <a:pt x="166" y="202"/>
                  </a:lnTo>
                  <a:lnTo>
                    <a:pt x="166" y="201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5" y="189"/>
                  </a:lnTo>
                  <a:lnTo>
                    <a:pt x="165" y="188"/>
                  </a:lnTo>
                  <a:lnTo>
                    <a:pt x="165" y="186"/>
                  </a:lnTo>
                  <a:lnTo>
                    <a:pt x="165" y="185"/>
                  </a:lnTo>
                  <a:lnTo>
                    <a:pt x="165" y="184"/>
                  </a:lnTo>
                  <a:lnTo>
                    <a:pt x="165" y="183"/>
                  </a:lnTo>
                  <a:lnTo>
                    <a:pt x="165" y="179"/>
                  </a:lnTo>
                  <a:lnTo>
                    <a:pt x="165" y="177"/>
                  </a:lnTo>
                  <a:lnTo>
                    <a:pt x="165" y="174"/>
                  </a:lnTo>
                  <a:lnTo>
                    <a:pt x="165" y="172"/>
                  </a:lnTo>
                  <a:lnTo>
                    <a:pt x="165" y="170"/>
                  </a:lnTo>
                  <a:lnTo>
                    <a:pt x="165" y="167"/>
                  </a:lnTo>
                  <a:lnTo>
                    <a:pt x="165" y="166"/>
                  </a:lnTo>
                  <a:lnTo>
                    <a:pt x="165" y="165"/>
                  </a:lnTo>
                  <a:lnTo>
                    <a:pt x="165" y="161"/>
                  </a:lnTo>
                  <a:lnTo>
                    <a:pt x="165" y="159"/>
                  </a:lnTo>
                  <a:lnTo>
                    <a:pt x="165" y="158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1"/>
                  </a:lnTo>
                  <a:lnTo>
                    <a:pt x="165" y="150"/>
                  </a:lnTo>
                  <a:lnTo>
                    <a:pt x="165" y="148"/>
                  </a:lnTo>
                  <a:lnTo>
                    <a:pt x="165" y="145"/>
                  </a:lnTo>
                  <a:lnTo>
                    <a:pt x="165" y="139"/>
                  </a:lnTo>
                  <a:lnTo>
                    <a:pt x="165" y="138"/>
                  </a:lnTo>
                  <a:lnTo>
                    <a:pt x="165" y="135"/>
                  </a:lnTo>
                  <a:lnTo>
                    <a:pt x="165" y="133"/>
                  </a:lnTo>
                  <a:lnTo>
                    <a:pt x="164" y="131"/>
                  </a:lnTo>
                  <a:lnTo>
                    <a:pt x="164" y="126"/>
                  </a:lnTo>
                  <a:lnTo>
                    <a:pt x="164" y="123"/>
                  </a:lnTo>
                  <a:lnTo>
                    <a:pt x="164" y="121"/>
                  </a:lnTo>
                  <a:lnTo>
                    <a:pt x="164" y="116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7"/>
                  </a:lnTo>
                  <a:lnTo>
                    <a:pt x="164" y="103"/>
                  </a:lnTo>
                  <a:lnTo>
                    <a:pt x="164" y="101"/>
                  </a:lnTo>
                  <a:lnTo>
                    <a:pt x="164" y="100"/>
                  </a:lnTo>
                  <a:lnTo>
                    <a:pt x="163" y="98"/>
                  </a:lnTo>
                  <a:lnTo>
                    <a:pt x="163" y="94"/>
                  </a:lnTo>
                  <a:lnTo>
                    <a:pt x="163" y="92"/>
                  </a:lnTo>
                  <a:lnTo>
                    <a:pt x="163" y="89"/>
                  </a:lnTo>
                  <a:lnTo>
                    <a:pt x="163" y="88"/>
                  </a:lnTo>
                  <a:lnTo>
                    <a:pt x="163" y="85"/>
                  </a:lnTo>
                  <a:lnTo>
                    <a:pt x="163" y="83"/>
                  </a:lnTo>
                  <a:lnTo>
                    <a:pt x="163" y="82"/>
                  </a:lnTo>
                  <a:lnTo>
                    <a:pt x="163" y="81"/>
                  </a:lnTo>
                  <a:lnTo>
                    <a:pt x="163" y="80"/>
                  </a:lnTo>
                  <a:lnTo>
                    <a:pt x="163" y="77"/>
                  </a:lnTo>
                  <a:lnTo>
                    <a:pt x="163" y="76"/>
                  </a:lnTo>
                  <a:lnTo>
                    <a:pt x="163" y="75"/>
                  </a:lnTo>
                  <a:lnTo>
                    <a:pt x="162" y="61"/>
                  </a:lnTo>
                  <a:lnTo>
                    <a:pt x="162" y="59"/>
                  </a:lnTo>
                  <a:lnTo>
                    <a:pt x="162" y="56"/>
                  </a:lnTo>
                  <a:lnTo>
                    <a:pt x="162" y="55"/>
                  </a:lnTo>
                  <a:lnTo>
                    <a:pt x="162" y="54"/>
                  </a:lnTo>
                  <a:lnTo>
                    <a:pt x="161" y="53"/>
                  </a:lnTo>
                  <a:lnTo>
                    <a:pt x="162" y="53"/>
                  </a:lnTo>
                  <a:lnTo>
                    <a:pt x="162" y="52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3" y="50"/>
                  </a:lnTo>
                  <a:lnTo>
                    <a:pt x="164" y="50"/>
                  </a:lnTo>
                  <a:lnTo>
                    <a:pt x="165" y="49"/>
                  </a:lnTo>
                  <a:lnTo>
                    <a:pt x="165" y="50"/>
                  </a:lnTo>
                  <a:lnTo>
                    <a:pt x="166" y="50"/>
                  </a:lnTo>
                  <a:lnTo>
                    <a:pt x="167" y="50"/>
                  </a:lnTo>
                  <a:lnTo>
                    <a:pt x="168" y="50"/>
                  </a:lnTo>
                  <a:lnTo>
                    <a:pt x="169" y="50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1" y="49"/>
                  </a:lnTo>
                  <a:lnTo>
                    <a:pt x="172" y="49"/>
                  </a:lnTo>
                  <a:lnTo>
                    <a:pt x="172" y="48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2" y="45"/>
                  </a:lnTo>
                  <a:lnTo>
                    <a:pt x="172" y="44"/>
                  </a:lnTo>
                  <a:lnTo>
                    <a:pt x="171" y="43"/>
                  </a:lnTo>
                  <a:lnTo>
                    <a:pt x="172" y="43"/>
                  </a:lnTo>
                  <a:lnTo>
                    <a:pt x="172" y="42"/>
                  </a:lnTo>
                  <a:lnTo>
                    <a:pt x="173" y="42"/>
                  </a:lnTo>
                  <a:lnTo>
                    <a:pt x="175" y="41"/>
                  </a:lnTo>
                  <a:lnTo>
                    <a:pt x="176" y="41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42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1" y="43"/>
                  </a:lnTo>
                  <a:lnTo>
                    <a:pt x="182" y="43"/>
                  </a:lnTo>
                  <a:lnTo>
                    <a:pt x="182" y="44"/>
                  </a:lnTo>
                  <a:lnTo>
                    <a:pt x="184" y="44"/>
                  </a:lnTo>
                  <a:lnTo>
                    <a:pt x="185" y="45"/>
                  </a:lnTo>
                  <a:lnTo>
                    <a:pt x="185" y="46"/>
                  </a:lnTo>
                  <a:lnTo>
                    <a:pt x="186" y="46"/>
                  </a:lnTo>
                  <a:lnTo>
                    <a:pt x="188" y="45"/>
                  </a:lnTo>
                  <a:lnTo>
                    <a:pt x="189" y="44"/>
                  </a:lnTo>
                  <a:lnTo>
                    <a:pt x="190" y="44"/>
                  </a:lnTo>
                  <a:lnTo>
                    <a:pt x="191" y="44"/>
                  </a:lnTo>
                  <a:lnTo>
                    <a:pt x="191" y="43"/>
                  </a:lnTo>
                  <a:lnTo>
                    <a:pt x="192" y="42"/>
                  </a:lnTo>
                  <a:lnTo>
                    <a:pt x="191" y="41"/>
                  </a:lnTo>
                  <a:lnTo>
                    <a:pt x="191" y="40"/>
                  </a:lnTo>
                  <a:lnTo>
                    <a:pt x="191" y="39"/>
                  </a:lnTo>
                  <a:lnTo>
                    <a:pt x="190" y="39"/>
                  </a:lnTo>
                  <a:lnTo>
                    <a:pt x="190" y="38"/>
                  </a:lnTo>
                  <a:lnTo>
                    <a:pt x="189" y="37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9" y="32"/>
                  </a:lnTo>
                  <a:lnTo>
                    <a:pt x="189" y="31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1" y="29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199" y="28"/>
                  </a:lnTo>
                  <a:lnTo>
                    <a:pt x="199" y="29"/>
                  </a:lnTo>
                  <a:lnTo>
                    <a:pt x="201" y="30"/>
                  </a:lnTo>
                  <a:lnTo>
                    <a:pt x="201" y="31"/>
                  </a:lnTo>
                  <a:lnTo>
                    <a:pt x="202" y="31"/>
                  </a:lnTo>
                  <a:lnTo>
                    <a:pt x="202" y="32"/>
                  </a:lnTo>
                  <a:lnTo>
                    <a:pt x="203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7" y="32"/>
                  </a:lnTo>
                  <a:lnTo>
                    <a:pt x="208" y="31"/>
                  </a:lnTo>
                  <a:lnTo>
                    <a:pt x="209" y="31"/>
                  </a:lnTo>
                  <a:lnTo>
                    <a:pt x="210" y="30"/>
                  </a:lnTo>
                  <a:lnTo>
                    <a:pt x="211" y="30"/>
                  </a:lnTo>
                  <a:lnTo>
                    <a:pt x="211" y="29"/>
                  </a:lnTo>
                  <a:lnTo>
                    <a:pt x="212" y="29"/>
                  </a:lnTo>
                  <a:lnTo>
                    <a:pt x="212" y="28"/>
                  </a:lnTo>
                  <a:lnTo>
                    <a:pt x="213" y="28"/>
                  </a:lnTo>
                  <a:lnTo>
                    <a:pt x="213" y="27"/>
                  </a:lnTo>
                  <a:lnTo>
                    <a:pt x="214" y="26"/>
                  </a:lnTo>
                  <a:lnTo>
                    <a:pt x="215" y="25"/>
                  </a:lnTo>
                  <a:lnTo>
                    <a:pt x="215" y="24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9" y="22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2" y="23"/>
                  </a:lnTo>
                  <a:lnTo>
                    <a:pt x="224" y="23"/>
                  </a:lnTo>
                  <a:lnTo>
                    <a:pt x="225" y="23"/>
                  </a:lnTo>
                  <a:lnTo>
                    <a:pt x="226" y="22"/>
                  </a:lnTo>
                  <a:lnTo>
                    <a:pt x="227" y="22"/>
                  </a:lnTo>
                  <a:lnTo>
                    <a:pt x="227" y="21"/>
                  </a:lnTo>
                  <a:lnTo>
                    <a:pt x="228" y="20"/>
                  </a:lnTo>
                  <a:lnTo>
                    <a:pt x="228" y="19"/>
                  </a:lnTo>
                  <a:lnTo>
                    <a:pt x="229" y="19"/>
                  </a:lnTo>
                  <a:lnTo>
                    <a:pt x="229" y="18"/>
                  </a:lnTo>
                  <a:lnTo>
                    <a:pt x="230" y="18"/>
                  </a:lnTo>
                  <a:lnTo>
                    <a:pt x="231" y="18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6"/>
                  </a:lnTo>
                  <a:lnTo>
                    <a:pt x="235" y="15"/>
                  </a:lnTo>
                  <a:lnTo>
                    <a:pt x="235" y="14"/>
                  </a:lnTo>
                  <a:lnTo>
                    <a:pt x="235" y="13"/>
                  </a:lnTo>
                  <a:lnTo>
                    <a:pt x="236" y="13"/>
                  </a:lnTo>
                  <a:lnTo>
                    <a:pt x="236" y="12"/>
                  </a:lnTo>
                  <a:lnTo>
                    <a:pt x="236" y="11"/>
                  </a:lnTo>
                  <a:lnTo>
                    <a:pt x="237" y="11"/>
                  </a:lnTo>
                  <a:lnTo>
                    <a:pt x="238" y="11"/>
                  </a:lnTo>
                  <a:lnTo>
                    <a:pt x="239" y="12"/>
                  </a:lnTo>
                  <a:lnTo>
                    <a:pt x="240" y="13"/>
                  </a:lnTo>
                  <a:lnTo>
                    <a:pt x="241" y="13"/>
                  </a:lnTo>
                  <a:lnTo>
                    <a:pt x="242" y="13"/>
                  </a:lnTo>
                  <a:lnTo>
                    <a:pt x="245" y="13"/>
                  </a:lnTo>
                  <a:lnTo>
                    <a:pt x="246" y="13"/>
                  </a:lnTo>
                  <a:lnTo>
                    <a:pt x="247" y="14"/>
                  </a:lnTo>
                  <a:lnTo>
                    <a:pt x="248" y="15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49" y="17"/>
                  </a:lnTo>
                  <a:lnTo>
                    <a:pt x="249" y="18"/>
                  </a:lnTo>
                  <a:lnTo>
                    <a:pt x="250" y="18"/>
                  </a:lnTo>
                  <a:lnTo>
                    <a:pt x="250" y="19"/>
                  </a:lnTo>
                  <a:lnTo>
                    <a:pt x="250" y="20"/>
                  </a:lnTo>
                  <a:lnTo>
                    <a:pt x="251" y="21"/>
                  </a:lnTo>
                  <a:lnTo>
                    <a:pt x="251" y="22"/>
                  </a:lnTo>
                  <a:lnTo>
                    <a:pt x="251" y="24"/>
                  </a:lnTo>
                  <a:lnTo>
                    <a:pt x="251" y="25"/>
                  </a:lnTo>
                  <a:lnTo>
                    <a:pt x="250" y="27"/>
                  </a:lnTo>
                  <a:lnTo>
                    <a:pt x="250" y="28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2" y="31"/>
                  </a:lnTo>
                  <a:lnTo>
                    <a:pt x="253" y="31"/>
                  </a:lnTo>
                  <a:lnTo>
                    <a:pt x="253" y="32"/>
                  </a:lnTo>
                  <a:lnTo>
                    <a:pt x="254" y="32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6" y="31"/>
                  </a:lnTo>
                  <a:lnTo>
                    <a:pt x="257" y="31"/>
                  </a:lnTo>
                  <a:lnTo>
                    <a:pt x="257" y="30"/>
                  </a:lnTo>
                  <a:lnTo>
                    <a:pt x="259" y="29"/>
                  </a:lnTo>
                  <a:lnTo>
                    <a:pt x="260" y="28"/>
                  </a:lnTo>
                  <a:lnTo>
                    <a:pt x="261" y="28"/>
                  </a:lnTo>
                  <a:lnTo>
                    <a:pt x="261" y="27"/>
                  </a:lnTo>
                  <a:lnTo>
                    <a:pt x="262" y="27"/>
                  </a:lnTo>
                  <a:lnTo>
                    <a:pt x="263" y="27"/>
                  </a:lnTo>
                  <a:lnTo>
                    <a:pt x="264" y="28"/>
                  </a:lnTo>
                  <a:lnTo>
                    <a:pt x="264" y="29"/>
                  </a:lnTo>
                  <a:lnTo>
                    <a:pt x="264" y="30"/>
                  </a:lnTo>
                  <a:lnTo>
                    <a:pt x="264" y="31"/>
                  </a:lnTo>
                  <a:lnTo>
                    <a:pt x="264" y="32"/>
                  </a:lnTo>
                  <a:lnTo>
                    <a:pt x="264" y="33"/>
                  </a:lnTo>
                  <a:lnTo>
                    <a:pt x="265" y="33"/>
                  </a:lnTo>
                  <a:lnTo>
                    <a:pt x="266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2"/>
                  </a:lnTo>
                  <a:lnTo>
                    <a:pt x="271" y="32"/>
                  </a:lnTo>
                  <a:lnTo>
                    <a:pt x="272" y="32"/>
                  </a:lnTo>
                  <a:lnTo>
                    <a:pt x="273" y="31"/>
                  </a:lnTo>
                  <a:lnTo>
                    <a:pt x="273" y="30"/>
                  </a:lnTo>
                  <a:lnTo>
                    <a:pt x="274" y="30"/>
                  </a:lnTo>
                  <a:lnTo>
                    <a:pt x="275" y="29"/>
                  </a:lnTo>
                  <a:lnTo>
                    <a:pt x="275" y="28"/>
                  </a:lnTo>
                  <a:lnTo>
                    <a:pt x="276" y="28"/>
                  </a:lnTo>
                  <a:lnTo>
                    <a:pt x="277" y="28"/>
                  </a:lnTo>
                  <a:lnTo>
                    <a:pt x="278" y="28"/>
                  </a:lnTo>
                  <a:lnTo>
                    <a:pt x="278" y="29"/>
                  </a:lnTo>
                  <a:lnTo>
                    <a:pt x="277" y="30"/>
                  </a:lnTo>
                  <a:lnTo>
                    <a:pt x="277" y="31"/>
                  </a:lnTo>
                  <a:lnTo>
                    <a:pt x="277" y="32"/>
                  </a:lnTo>
                  <a:lnTo>
                    <a:pt x="276" y="33"/>
                  </a:lnTo>
                  <a:lnTo>
                    <a:pt x="277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80" y="33"/>
                  </a:lnTo>
                  <a:lnTo>
                    <a:pt x="281" y="33"/>
                  </a:lnTo>
                  <a:lnTo>
                    <a:pt x="282" y="34"/>
                  </a:lnTo>
                  <a:lnTo>
                    <a:pt x="284" y="33"/>
                  </a:lnTo>
                  <a:lnTo>
                    <a:pt x="285" y="33"/>
                  </a:lnTo>
                  <a:lnTo>
                    <a:pt x="286" y="33"/>
                  </a:lnTo>
                  <a:lnTo>
                    <a:pt x="287" y="34"/>
                  </a:lnTo>
                  <a:lnTo>
                    <a:pt x="288" y="34"/>
                  </a:lnTo>
                  <a:lnTo>
                    <a:pt x="289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5" y="34"/>
                  </a:lnTo>
                  <a:lnTo>
                    <a:pt x="296" y="34"/>
                  </a:lnTo>
                  <a:lnTo>
                    <a:pt x="297" y="34"/>
                  </a:lnTo>
                  <a:lnTo>
                    <a:pt x="298" y="34"/>
                  </a:lnTo>
                  <a:lnTo>
                    <a:pt x="299" y="33"/>
                  </a:lnTo>
                  <a:lnTo>
                    <a:pt x="300" y="33"/>
                  </a:lnTo>
                  <a:lnTo>
                    <a:pt x="301" y="33"/>
                  </a:lnTo>
                  <a:lnTo>
                    <a:pt x="302" y="33"/>
                  </a:lnTo>
                  <a:lnTo>
                    <a:pt x="303" y="33"/>
                  </a:lnTo>
                  <a:lnTo>
                    <a:pt x="304" y="33"/>
                  </a:lnTo>
                  <a:lnTo>
                    <a:pt x="305" y="33"/>
                  </a:lnTo>
                  <a:lnTo>
                    <a:pt x="306" y="33"/>
                  </a:lnTo>
                  <a:lnTo>
                    <a:pt x="307" y="33"/>
                  </a:lnTo>
                  <a:lnTo>
                    <a:pt x="308" y="33"/>
                  </a:lnTo>
                  <a:lnTo>
                    <a:pt x="309" y="33"/>
                  </a:lnTo>
                  <a:lnTo>
                    <a:pt x="310" y="33"/>
                  </a:lnTo>
                  <a:lnTo>
                    <a:pt x="311" y="33"/>
                  </a:lnTo>
                  <a:lnTo>
                    <a:pt x="312" y="33"/>
                  </a:lnTo>
                  <a:lnTo>
                    <a:pt x="313" y="33"/>
                  </a:lnTo>
                  <a:lnTo>
                    <a:pt x="314" y="33"/>
                  </a:lnTo>
                  <a:lnTo>
                    <a:pt x="314" y="32"/>
                  </a:lnTo>
                  <a:lnTo>
                    <a:pt x="314" y="31"/>
                  </a:lnTo>
                  <a:lnTo>
                    <a:pt x="315" y="31"/>
                  </a:lnTo>
                  <a:lnTo>
                    <a:pt x="315" y="30"/>
                  </a:lnTo>
                  <a:lnTo>
                    <a:pt x="315" y="29"/>
                  </a:lnTo>
                  <a:lnTo>
                    <a:pt x="315" y="28"/>
                  </a:lnTo>
                  <a:lnTo>
                    <a:pt x="315" y="27"/>
                  </a:lnTo>
                  <a:lnTo>
                    <a:pt x="316" y="27"/>
                  </a:lnTo>
                  <a:lnTo>
                    <a:pt x="317" y="27"/>
                  </a:lnTo>
                  <a:lnTo>
                    <a:pt x="318" y="27"/>
                  </a:lnTo>
                  <a:lnTo>
                    <a:pt x="319" y="28"/>
                  </a:lnTo>
                  <a:lnTo>
                    <a:pt x="320" y="28"/>
                  </a:lnTo>
                  <a:lnTo>
                    <a:pt x="321" y="28"/>
                  </a:lnTo>
                  <a:lnTo>
                    <a:pt x="322" y="28"/>
                  </a:lnTo>
                  <a:lnTo>
                    <a:pt x="323" y="28"/>
                  </a:lnTo>
                  <a:lnTo>
                    <a:pt x="323" y="29"/>
                  </a:lnTo>
                  <a:lnTo>
                    <a:pt x="324" y="30"/>
                  </a:lnTo>
                  <a:lnTo>
                    <a:pt x="325" y="30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8" y="31"/>
                  </a:lnTo>
                  <a:lnTo>
                    <a:pt x="329" y="31"/>
                  </a:lnTo>
                  <a:lnTo>
                    <a:pt x="330" y="30"/>
                  </a:lnTo>
                  <a:lnTo>
                    <a:pt x="331" y="29"/>
                  </a:lnTo>
                  <a:lnTo>
                    <a:pt x="331" y="28"/>
                  </a:lnTo>
                  <a:lnTo>
                    <a:pt x="331" y="27"/>
                  </a:lnTo>
                  <a:lnTo>
                    <a:pt x="331" y="26"/>
                  </a:lnTo>
                  <a:lnTo>
                    <a:pt x="330" y="25"/>
                  </a:lnTo>
                  <a:lnTo>
                    <a:pt x="330" y="24"/>
                  </a:lnTo>
                  <a:lnTo>
                    <a:pt x="330" y="23"/>
                  </a:lnTo>
                  <a:lnTo>
                    <a:pt x="330" y="22"/>
                  </a:lnTo>
                  <a:lnTo>
                    <a:pt x="330" y="21"/>
                  </a:lnTo>
                  <a:lnTo>
                    <a:pt x="330" y="20"/>
                  </a:lnTo>
                  <a:lnTo>
                    <a:pt x="330" y="19"/>
                  </a:lnTo>
                  <a:lnTo>
                    <a:pt x="330" y="18"/>
                  </a:lnTo>
                  <a:lnTo>
                    <a:pt x="331" y="17"/>
                  </a:lnTo>
                  <a:lnTo>
                    <a:pt x="332" y="17"/>
                  </a:lnTo>
                  <a:lnTo>
                    <a:pt x="333" y="17"/>
                  </a:lnTo>
                  <a:lnTo>
                    <a:pt x="334" y="17"/>
                  </a:lnTo>
                  <a:lnTo>
                    <a:pt x="335" y="18"/>
                  </a:lnTo>
                  <a:lnTo>
                    <a:pt x="335" y="19"/>
                  </a:lnTo>
                  <a:lnTo>
                    <a:pt x="335" y="21"/>
                  </a:lnTo>
                  <a:lnTo>
                    <a:pt x="335" y="22"/>
                  </a:lnTo>
                  <a:lnTo>
                    <a:pt x="335" y="23"/>
                  </a:lnTo>
                  <a:lnTo>
                    <a:pt x="335" y="24"/>
                  </a:lnTo>
                  <a:lnTo>
                    <a:pt x="334" y="24"/>
                  </a:lnTo>
                  <a:lnTo>
                    <a:pt x="334" y="25"/>
                  </a:lnTo>
                  <a:lnTo>
                    <a:pt x="335" y="25"/>
                  </a:lnTo>
                  <a:lnTo>
                    <a:pt x="335" y="26"/>
                  </a:lnTo>
                  <a:lnTo>
                    <a:pt x="336" y="26"/>
                  </a:lnTo>
                  <a:lnTo>
                    <a:pt x="337" y="26"/>
                  </a:lnTo>
                  <a:lnTo>
                    <a:pt x="337" y="25"/>
                  </a:lnTo>
                  <a:lnTo>
                    <a:pt x="338" y="24"/>
                  </a:lnTo>
                  <a:lnTo>
                    <a:pt x="339" y="23"/>
                  </a:lnTo>
                  <a:lnTo>
                    <a:pt x="339" y="22"/>
                  </a:lnTo>
                  <a:lnTo>
                    <a:pt x="339" y="21"/>
                  </a:lnTo>
                  <a:lnTo>
                    <a:pt x="340" y="21"/>
                  </a:lnTo>
                  <a:lnTo>
                    <a:pt x="340" y="20"/>
                  </a:lnTo>
                  <a:lnTo>
                    <a:pt x="340" y="19"/>
                  </a:lnTo>
                  <a:lnTo>
                    <a:pt x="340" y="18"/>
                  </a:lnTo>
                  <a:lnTo>
                    <a:pt x="340" y="17"/>
                  </a:lnTo>
                  <a:lnTo>
                    <a:pt x="340" y="16"/>
                  </a:lnTo>
                  <a:lnTo>
                    <a:pt x="340" y="14"/>
                  </a:lnTo>
                  <a:lnTo>
                    <a:pt x="339" y="13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0"/>
                  </a:lnTo>
                  <a:lnTo>
                    <a:pt x="338" y="9"/>
                  </a:lnTo>
                  <a:lnTo>
                    <a:pt x="339" y="9"/>
                  </a:lnTo>
                  <a:lnTo>
                    <a:pt x="339" y="8"/>
                  </a:lnTo>
                  <a:lnTo>
                    <a:pt x="340" y="7"/>
                  </a:lnTo>
                  <a:lnTo>
                    <a:pt x="341" y="6"/>
                  </a:lnTo>
                  <a:lnTo>
                    <a:pt x="342" y="5"/>
                  </a:lnTo>
                  <a:lnTo>
                    <a:pt x="343" y="5"/>
                  </a:lnTo>
                  <a:lnTo>
                    <a:pt x="344" y="4"/>
                  </a:lnTo>
                  <a:lnTo>
                    <a:pt x="344" y="3"/>
                  </a:lnTo>
                  <a:lnTo>
                    <a:pt x="344" y="2"/>
                  </a:lnTo>
                  <a:lnTo>
                    <a:pt x="344" y="1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1"/>
                  </a:lnTo>
                  <a:lnTo>
                    <a:pt x="352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8" y="3"/>
                  </a:lnTo>
                  <a:lnTo>
                    <a:pt x="359" y="3"/>
                  </a:lnTo>
                  <a:lnTo>
                    <a:pt x="360" y="3"/>
                  </a:lnTo>
                  <a:lnTo>
                    <a:pt x="361" y="4"/>
                  </a:lnTo>
                  <a:lnTo>
                    <a:pt x="361" y="5"/>
                  </a:lnTo>
                  <a:lnTo>
                    <a:pt x="362" y="5"/>
                  </a:lnTo>
                  <a:lnTo>
                    <a:pt x="364" y="5"/>
                  </a:lnTo>
                  <a:lnTo>
                    <a:pt x="364" y="6"/>
                  </a:lnTo>
                  <a:lnTo>
                    <a:pt x="365" y="7"/>
                  </a:lnTo>
                  <a:lnTo>
                    <a:pt x="366" y="7"/>
                  </a:lnTo>
                  <a:lnTo>
                    <a:pt x="367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2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5" y="7"/>
                  </a:lnTo>
                  <a:lnTo>
                    <a:pt x="376" y="7"/>
                  </a:lnTo>
                  <a:lnTo>
                    <a:pt x="377" y="7"/>
                  </a:lnTo>
                  <a:lnTo>
                    <a:pt x="377" y="8"/>
                  </a:lnTo>
                  <a:lnTo>
                    <a:pt x="378" y="9"/>
                  </a:lnTo>
                  <a:lnTo>
                    <a:pt x="378" y="10"/>
                  </a:lnTo>
                  <a:lnTo>
                    <a:pt x="378" y="11"/>
                  </a:lnTo>
                  <a:lnTo>
                    <a:pt x="377" y="11"/>
                  </a:lnTo>
                  <a:lnTo>
                    <a:pt x="376" y="12"/>
                  </a:lnTo>
                  <a:lnTo>
                    <a:pt x="375" y="13"/>
                  </a:lnTo>
                  <a:lnTo>
                    <a:pt x="375" y="14"/>
                  </a:lnTo>
                  <a:lnTo>
                    <a:pt x="375" y="15"/>
                  </a:lnTo>
                  <a:lnTo>
                    <a:pt x="376" y="16"/>
                  </a:lnTo>
                  <a:lnTo>
                    <a:pt x="376" y="17"/>
                  </a:lnTo>
                  <a:lnTo>
                    <a:pt x="377" y="17"/>
                  </a:lnTo>
                  <a:lnTo>
                    <a:pt x="378" y="17"/>
                  </a:lnTo>
                  <a:lnTo>
                    <a:pt x="378" y="18"/>
                  </a:lnTo>
                  <a:lnTo>
                    <a:pt x="379" y="17"/>
                  </a:lnTo>
                  <a:lnTo>
                    <a:pt x="380" y="17"/>
                  </a:lnTo>
                  <a:lnTo>
                    <a:pt x="381" y="17"/>
                  </a:lnTo>
                  <a:lnTo>
                    <a:pt x="382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5"/>
                  </a:lnTo>
                  <a:lnTo>
                    <a:pt x="385" y="12"/>
                  </a:lnTo>
                  <a:lnTo>
                    <a:pt x="386" y="12"/>
                  </a:lnTo>
                  <a:lnTo>
                    <a:pt x="387" y="11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0" y="12"/>
                  </a:lnTo>
                  <a:lnTo>
                    <a:pt x="391" y="12"/>
                  </a:lnTo>
                  <a:lnTo>
                    <a:pt x="391" y="13"/>
                  </a:lnTo>
                  <a:lnTo>
                    <a:pt x="391" y="14"/>
                  </a:lnTo>
                  <a:lnTo>
                    <a:pt x="391" y="15"/>
                  </a:lnTo>
                  <a:lnTo>
                    <a:pt x="390" y="17"/>
                  </a:lnTo>
                  <a:lnTo>
                    <a:pt x="389" y="17"/>
                  </a:lnTo>
                  <a:lnTo>
                    <a:pt x="388" y="18"/>
                  </a:lnTo>
                  <a:lnTo>
                    <a:pt x="387" y="18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20"/>
                  </a:lnTo>
                  <a:lnTo>
                    <a:pt x="385" y="21"/>
                  </a:lnTo>
                  <a:lnTo>
                    <a:pt x="384" y="21"/>
                  </a:lnTo>
                  <a:lnTo>
                    <a:pt x="385" y="22"/>
                  </a:lnTo>
                  <a:lnTo>
                    <a:pt x="385" y="23"/>
                  </a:lnTo>
                  <a:lnTo>
                    <a:pt x="386" y="23"/>
                  </a:lnTo>
                  <a:lnTo>
                    <a:pt x="386" y="24"/>
                  </a:lnTo>
                  <a:lnTo>
                    <a:pt x="387" y="25"/>
                  </a:lnTo>
                  <a:lnTo>
                    <a:pt x="387" y="26"/>
                  </a:lnTo>
                  <a:lnTo>
                    <a:pt x="388" y="26"/>
                  </a:lnTo>
                  <a:lnTo>
                    <a:pt x="389" y="26"/>
                  </a:lnTo>
                  <a:lnTo>
                    <a:pt x="390" y="26"/>
                  </a:lnTo>
                  <a:lnTo>
                    <a:pt x="390" y="25"/>
                  </a:lnTo>
                  <a:lnTo>
                    <a:pt x="390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2"/>
                  </a:lnTo>
                  <a:lnTo>
                    <a:pt x="391" y="21"/>
                  </a:lnTo>
                  <a:lnTo>
                    <a:pt x="391" y="20"/>
                  </a:lnTo>
                  <a:lnTo>
                    <a:pt x="391" y="19"/>
                  </a:lnTo>
                  <a:lnTo>
                    <a:pt x="391" y="17"/>
                  </a:lnTo>
                  <a:lnTo>
                    <a:pt x="391" y="16"/>
                  </a:lnTo>
                  <a:lnTo>
                    <a:pt x="391" y="15"/>
                  </a:lnTo>
                  <a:lnTo>
                    <a:pt x="391" y="14"/>
                  </a:lnTo>
                  <a:lnTo>
                    <a:pt x="391" y="13"/>
                  </a:lnTo>
                  <a:lnTo>
                    <a:pt x="392" y="13"/>
                  </a:lnTo>
                  <a:lnTo>
                    <a:pt x="393" y="12"/>
                  </a:lnTo>
                  <a:lnTo>
                    <a:pt x="394" y="13"/>
                  </a:lnTo>
                  <a:lnTo>
                    <a:pt x="395" y="14"/>
                  </a:lnTo>
                  <a:lnTo>
                    <a:pt x="395" y="15"/>
                  </a:lnTo>
                  <a:lnTo>
                    <a:pt x="394" y="16"/>
                  </a:lnTo>
                  <a:lnTo>
                    <a:pt x="393" y="16"/>
                  </a:lnTo>
                  <a:lnTo>
                    <a:pt x="392" y="16"/>
                  </a:lnTo>
                  <a:lnTo>
                    <a:pt x="392" y="17"/>
                  </a:lnTo>
                  <a:lnTo>
                    <a:pt x="391" y="17"/>
                  </a:lnTo>
                  <a:lnTo>
                    <a:pt x="391" y="18"/>
                  </a:lnTo>
                  <a:lnTo>
                    <a:pt x="391" y="19"/>
                  </a:lnTo>
                  <a:lnTo>
                    <a:pt x="392" y="20"/>
                  </a:lnTo>
                  <a:lnTo>
                    <a:pt x="393" y="20"/>
                  </a:lnTo>
                  <a:lnTo>
                    <a:pt x="392" y="20"/>
                  </a:lnTo>
                  <a:lnTo>
                    <a:pt x="392" y="19"/>
                  </a:lnTo>
                  <a:lnTo>
                    <a:pt x="392" y="18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7"/>
                  </a:lnTo>
                  <a:lnTo>
                    <a:pt x="393" y="17"/>
                  </a:lnTo>
                  <a:lnTo>
                    <a:pt x="394" y="17"/>
                  </a:lnTo>
                  <a:lnTo>
                    <a:pt x="395" y="17"/>
                  </a:lnTo>
                  <a:lnTo>
                    <a:pt x="396" y="17"/>
                  </a:lnTo>
                  <a:lnTo>
                    <a:pt x="396" y="18"/>
                  </a:lnTo>
                  <a:lnTo>
                    <a:pt x="396" y="19"/>
                  </a:lnTo>
                  <a:lnTo>
                    <a:pt x="397" y="21"/>
                  </a:lnTo>
                  <a:lnTo>
                    <a:pt x="397" y="22"/>
                  </a:lnTo>
                  <a:lnTo>
                    <a:pt x="397" y="23"/>
                  </a:lnTo>
                  <a:lnTo>
                    <a:pt x="398" y="24"/>
                  </a:lnTo>
                  <a:lnTo>
                    <a:pt x="398" y="25"/>
                  </a:lnTo>
                  <a:lnTo>
                    <a:pt x="398" y="26"/>
                  </a:lnTo>
                  <a:lnTo>
                    <a:pt x="399" y="26"/>
                  </a:lnTo>
                  <a:lnTo>
                    <a:pt x="399" y="27"/>
                  </a:lnTo>
                  <a:lnTo>
                    <a:pt x="399" y="28"/>
                  </a:lnTo>
                  <a:lnTo>
                    <a:pt x="399" y="29"/>
                  </a:lnTo>
                  <a:lnTo>
                    <a:pt x="399" y="30"/>
                  </a:lnTo>
                  <a:lnTo>
                    <a:pt x="399" y="31"/>
                  </a:lnTo>
                  <a:lnTo>
                    <a:pt x="400" y="31"/>
                  </a:lnTo>
                  <a:lnTo>
                    <a:pt x="400" y="32"/>
                  </a:lnTo>
                  <a:lnTo>
                    <a:pt x="401" y="32"/>
                  </a:lnTo>
                  <a:lnTo>
                    <a:pt x="403" y="32"/>
                  </a:lnTo>
                  <a:lnTo>
                    <a:pt x="404" y="32"/>
                  </a:lnTo>
                  <a:lnTo>
                    <a:pt x="405" y="32"/>
                  </a:lnTo>
                  <a:lnTo>
                    <a:pt x="406" y="32"/>
                  </a:lnTo>
                  <a:lnTo>
                    <a:pt x="408" y="32"/>
                  </a:lnTo>
                  <a:lnTo>
                    <a:pt x="409" y="32"/>
                  </a:lnTo>
                  <a:lnTo>
                    <a:pt x="410" y="32"/>
                  </a:lnTo>
                  <a:lnTo>
                    <a:pt x="411" y="30"/>
                  </a:lnTo>
                  <a:lnTo>
                    <a:pt x="412" y="30"/>
                  </a:lnTo>
                  <a:lnTo>
                    <a:pt x="412" y="29"/>
                  </a:lnTo>
                  <a:lnTo>
                    <a:pt x="412" y="30"/>
                  </a:lnTo>
                  <a:lnTo>
                    <a:pt x="413" y="30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5" y="32"/>
                  </a:lnTo>
                  <a:lnTo>
                    <a:pt x="416" y="33"/>
                  </a:lnTo>
                  <a:lnTo>
                    <a:pt x="417" y="33"/>
                  </a:lnTo>
                  <a:lnTo>
                    <a:pt x="417" y="34"/>
                  </a:lnTo>
                  <a:lnTo>
                    <a:pt x="418" y="34"/>
                  </a:lnTo>
                  <a:lnTo>
                    <a:pt x="419" y="34"/>
                  </a:lnTo>
                  <a:lnTo>
                    <a:pt x="420" y="34"/>
                  </a:lnTo>
                  <a:lnTo>
                    <a:pt x="420" y="33"/>
                  </a:lnTo>
                  <a:lnTo>
                    <a:pt x="421" y="33"/>
                  </a:lnTo>
                  <a:lnTo>
                    <a:pt x="421" y="32"/>
                  </a:lnTo>
                  <a:lnTo>
                    <a:pt x="421" y="31"/>
                  </a:lnTo>
                  <a:lnTo>
                    <a:pt x="422" y="31"/>
                  </a:lnTo>
                  <a:lnTo>
                    <a:pt x="423" y="31"/>
                  </a:lnTo>
                  <a:lnTo>
                    <a:pt x="424" y="31"/>
                  </a:lnTo>
                  <a:lnTo>
                    <a:pt x="424" y="32"/>
                  </a:lnTo>
                  <a:lnTo>
                    <a:pt x="424" y="33"/>
                  </a:lnTo>
                  <a:lnTo>
                    <a:pt x="425" y="33"/>
                  </a:lnTo>
                  <a:lnTo>
                    <a:pt x="425" y="34"/>
                  </a:lnTo>
                  <a:lnTo>
                    <a:pt x="425" y="35"/>
                  </a:lnTo>
                  <a:lnTo>
                    <a:pt x="425" y="36"/>
                  </a:lnTo>
                  <a:lnTo>
                    <a:pt x="425" y="37"/>
                  </a:lnTo>
                  <a:lnTo>
                    <a:pt x="425" y="38"/>
                  </a:lnTo>
                  <a:lnTo>
                    <a:pt x="426" y="39"/>
                  </a:lnTo>
                  <a:lnTo>
                    <a:pt x="427" y="39"/>
                  </a:lnTo>
                  <a:lnTo>
                    <a:pt x="428" y="39"/>
                  </a:lnTo>
                  <a:lnTo>
                    <a:pt x="429" y="39"/>
                  </a:lnTo>
                  <a:lnTo>
                    <a:pt x="429" y="40"/>
                  </a:lnTo>
                  <a:lnTo>
                    <a:pt x="430" y="40"/>
                  </a:lnTo>
                  <a:lnTo>
                    <a:pt x="431" y="40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2" y="43"/>
                  </a:lnTo>
                  <a:lnTo>
                    <a:pt x="431" y="43"/>
                  </a:lnTo>
                  <a:lnTo>
                    <a:pt x="431" y="44"/>
                  </a:lnTo>
                  <a:lnTo>
                    <a:pt x="430" y="44"/>
                  </a:lnTo>
                  <a:lnTo>
                    <a:pt x="430" y="45"/>
                  </a:lnTo>
                  <a:lnTo>
                    <a:pt x="429" y="45"/>
                  </a:lnTo>
                  <a:lnTo>
                    <a:pt x="429" y="46"/>
                  </a:lnTo>
                  <a:lnTo>
                    <a:pt x="430" y="47"/>
                  </a:lnTo>
                  <a:lnTo>
                    <a:pt x="430" y="48"/>
                  </a:lnTo>
                  <a:lnTo>
                    <a:pt x="431" y="49"/>
                  </a:lnTo>
                  <a:lnTo>
                    <a:pt x="432" y="49"/>
                  </a:lnTo>
                  <a:lnTo>
                    <a:pt x="432" y="50"/>
                  </a:lnTo>
                  <a:lnTo>
                    <a:pt x="433" y="50"/>
                  </a:lnTo>
                  <a:lnTo>
                    <a:pt x="434" y="50"/>
                  </a:lnTo>
                  <a:lnTo>
                    <a:pt x="435" y="49"/>
                  </a:lnTo>
                  <a:lnTo>
                    <a:pt x="436" y="49"/>
                  </a:lnTo>
                  <a:lnTo>
                    <a:pt x="437" y="49"/>
                  </a:lnTo>
                  <a:lnTo>
                    <a:pt x="438" y="49"/>
                  </a:lnTo>
                  <a:lnTo>
                    <a:pt x="438" y="47"/>
                  </a:lnTo>
                  <a:lnTo>
                    <a:pt x="438" y="46"/>
                  </a:lnTo>
                  <a:lnTo>
                    <a:pt x="438" y="45"/>
                  </a:lnTo>
                  <a:lnTo>
                    <a:pt x="438" y="44"/>
                  </a:lnTo>
                  <a:lnTo>
                    <a:pt x="437" y="43"/>
                  </a:lnTo>
                  <a:lnTo>
                    <a:pt x="437" y="42"/>
                  </a:lnTo>
                  <a:lnTo>
                    <a:pt x="437" y="41"/>
                  </a:lnTo>
                  <a:lnTo>
                    <a:pt x="438" y="41"/>
                  </a:lnTo>
                  <a:lnTo>
                    <a:pt x="439" y="41"/>
                  </a:lnTo>
                  <a:lnTo>
                    <a:pt x="439" y="42"/>
                  </a:lnTo>
                  <a:lnTo>
                    <a:pt x="439" y="43"/>
                  </a:lnTo>
                  <a:lnTo>
                    <a:pt x="440" y="43"/>
                  </a:lnTo>
                  <a:lnTo>
                    <a:pt x="440" y="44"/>
                  </a:lnTo>
                  <a:lnTo>
                    <a:pt x="441" y="44"/>
                  </a:lnTo>
                  <a:lnTo>
                    <a:pt x="441" y="45"/>
                  </a:lnTo>
                  <a:lnTo>
                    <a:pt x="441" y="46"/>
                  </a:lnTo>
                  <a:lnTo>
                    <a:pt x="441" y="47"/>
                  </a:lnTo>
                  <a:lnTo>
                    <a:pt x="441" y="48"/>
                  </a:lnTo>
                  <a:lnTo>
                    <a:pt x="440" y="48"/>
                  </a:lnTo>
                  <a:lnTo>
                    <a:pt x="440" y="49"/>
                  </a:lnTo>
                  <a:lnTo>
                    <a:pt x="440" y="48"/>
                  </a:lnTo>
                  <a:lnTo>
                    <a:pt x="439" y="49"/>
                  </a:lnTo>
                  <a:lnTo>
                    <a:pt x="439" y="50"/>
                  </a:lnTo>
                  <a:lnTo>
                    <a:pt x="439" y="51"/>
                  </a:lnTo>
                  <a:lnTo>
                    <a:pt x="439" y="52"/>
                  </a:lnTo>
                  <a:lnTo>
                    <a:pt x="439" y="53"/>
                  </a:lnTo>
                  <a:lnTo>
                    <a:pt x="439" y="54"/>
                  </a:lnTo>
                  <a:lnTo>
                    <a:pt x="439" y="55"/>
                  </a:lnTo>
                  <a:lnTo>
                    <a:pt x="440" y="55"/>
                  </a:lnTo>
                  <a:lnTo>
                    <a:pt x="440" y="56"/>
                  </a:lnTo>
                  <a:lnTo>
                    <a:pt x="440" y="57"/>
                  </a:lnTo>
                  <a:lnTo>
                    <a:pt x="441" y="58"/>
                  </a:lnTo>
                  <a:lnTo>
                    <a:pt x="442" y="59"/>
                  </a:lnTo>
                  <a:lnTo>
                    <a:pt x="443" y="59"/>
                  </a:lnTo>
                  <a:lnTo>
                    <a:pt x="444" y="59"/>
                  </a:lnTo>
                  <a:lnTo>
                    <a:pt x="445" y="59"/>
                  </a:lnTo>
                  <a:lnTo>
                    <a:pt x="446" y="60"/>
                  </a:lnTo>
                  <a:lnTo>
                    <a:pt x="446" y="61"/>
                  </a:lnTo>
                  <a:lnTo>
                    <a:pt x="447" y="61"/>
                  </a:lnTo>
                  <a:lnTo>
                    <a:pt x="448" y="61"/>
                  </a:lnTo>
                  <a:lnTo>
                    <a:pt x="449" y="62"/>
                  </a:lnTo>
                  <a:lnTo>
                    <a:pt x="450" y="63"/>
                  </a:lnTo>
                  <a:lnTo>
                    <a:pt x="451" y="64"/>
                  </a:lnTo>
                  <a:lnTo>
                    <a:pt x="452" y="65"/>
                  </a:lnTo>
                  <a:lnTo>
                    <a:pt x="453" y="65"/>
                  </a:lnTo>
                  <a:lnTo>
                    <a:pt x="453" y="66"/>
                  </a:lnTo>
                  <a:lnTo>
                    <a:pt x="453" y="65"/>
                  </a:lnTo>
                  <a:lnTo>
                    <a:pt x="453" y="64"/>
                  </a:lnTo>
                  <a:lnTo>
                    <a:pt x="453" y="62"/>
                  </a:lnTo>
                  <a:lnTo>
                    <a:pt x="453" y="61"/>
                  </a:lnTo>
                  <a:lnTo>
                    <a:pt x="454" y="61"/>
                  </a:lnTo>
                  <a:lnTo>
                    <a:pt x="455" y="61"/>
                  </a:lnTo>
                  <a:lnTo>
                    <a:pt x="455" y="62"/>
                  </a:lnTo>
                  <a:lnTo>
                    <a:pt x="456" y="63"/>
                  </a:lnTo>
                  <a:lnTo>
                    <a:pt x="455" y="63"/>
                  </a:lnTo>
                  <a:lnTo>
                    <a:pt x="455" y="64"/>
                  </a:lnTo>
                  <a:lnTo>
                    <a:pt x="455" y="65"/>
                  </a:lnTo>
                  <a:lnTo>
                    <a:pt x="454" y="65"/>
                  </a:lnTo>
                  <a:lnTo>
                    <a:pt x="454" y="66"/>
                  </a:lnTo>
                  <a:lnTo>
                    <a:pt x="453" y="66"/>
                  </a:lnTo>
                  <a:lnTo>
                    <a:pt x="453" y="67"/>
                  </a:lnTo>
                  <a:lnTo>
                    <a:pt x="453" y="68"/>
                  </a:lnTo>
                  <a:lnTo>
                    <a:pt x="454" y="68"/>
                  </a:lnTo>
                  <a:lnTo>
                    <a:pt x="454" y="69"/>
                  </a:lnTo>
                  <a:lnTo>
                    <a:pt x="455" y="69"/>
                  </a:lnTo>
                  <a:lnTo>
                    <a:pt x="455" y="70"/>
                  </a:lnTo>
                  <a:lnTo>
                    <a:pt x="456" y="70"/>
                  </a:lnTo>
                  <a:lnTo>
                    <a:pt x="457" y="70"/>
                  </a:lnTo>
                  <a:lnTo>
                    <a:pt x="458" y="70"/>
                  </a:lnTo>
                  <a:lnTo>
                    <a:pt x="459" y="71"/>
                  </a:lnTo>
                  <a:lnTo>
                    <a:pt x="460" y="71"/>
                  </a:lnTo>
                  <a:lnTo>
                    <a:pt x="460" y="72"/>
                  </a:lnTo>
                  <a:lnTo>
                    <a:pt x="461" y="72"/>
                  </a:lnTo>
                  <a:lnTo>
                    <a:pt x="461" y="71"/>
                  </a:lnTo>
                  <a:lnTo>
                    <a:pt x="462" y="71"/>
                  </a:lnTo>
                  <a:lnTo>
                    <a:pt x="464" y="71"/>
                  </a:lnTo>
                  <a:lnTo>
                    <a:pt x="465" y="71"/>
                  </a:lnTo>
                  <a:lnTo>
                    <a:pt x="467" y="71"/>
                  </a:lnTo>
                  <a:lnTo>
                    <a:pt x="467" y="72"/>
                  </a:lnTo>
                  <a:lnTo>
                    <a:pt x="469" y="73"/>
                  </a:lnTo>
                  <a:lnTo>
                    <a:pt x="470" y="72"/>
                  </a:lnTo>
                  <a:lnTo>
                    <a:pt x="469" y="69"/>
                  </a:lnTo>
                  <a:lnTo>
                    <a:pt x="469" y="68"/>
                  </a:lnTo>
                  <a:lnTo>
                    <a:pt x="468" y="68"/>
                  </a:lnTo>
                  <a:lnTo>
                    <a:pt x="468" y="67"/>
                  </a:lnTo>
                  <a:lnTo>
                    <a:pt x="467" y="65"/>
                  </a:lnTo>
                  <a:lnTo>
                    <a:pt x="467" y="64"/>
                  </a:lnTo>
                  <a:lnTo>
                    <a:pt x="467" y="63"/>
                  </a:lnTo>
                  <a:lnTo>
                    <a:pt x="467" y="62"/>
                  </a:lnTo>
                  <a:lnTo>
                    <a:pt x="467" y="61"/>
                  </a:lnTo>
                  <a:lnTo>
                    <a:pt x="468" y="61"/>
                  </a:lnTo>
                  <a:lnTo>
                    <a:pt x="469" y="61"/>
                  </a:lnTo>
                  <a:lnTo>
                    <a:pt x="470" y="61"/>
                  </a:lnTo>
                  <a:lnTo>
                    <a:pt x="470" y="62"/>
                  </a:lnTo>
                  <a:lnTo>
                    <a:pt x="471" y="63"/>
                  </a:lnTo>
                  <a:lnTo>
                    <a:pt x="471" y="64"/>
                  </a:lnTo>
                  <a:lnTo>
                    <a:pt x="470" y="66"/>
                  </a:lnTo>
                  <a:lnTo>
                    <a:pt x="471" y="66"/>
                  </a:lnTo>
                  <a:lnTo>
                    <a:pt x="472" y="66"/>
                  </a:lnTo>
                  <a:lnTo>
                    <a:pt x="472" y="67"/>
                  </a:lnTo>
                  <a:lnTo>
                    <a:pt x="472" y="68"/>
                  </a:lnTo>
                  <a:lnTo>
                    <a:pt x="472" y="69"/>
                  </a:lnTo>
                  <a:lnTo>
                    <a:pt x="471" y="70"/>
                  </a:lnTo>
                  <a:lnTo>
                    <a:pt x="471" y="71"/>
                  </a:lnTo>
                  <a:lnTo>
                    <a:pt x="472" y="72"/>
                  </a:lnTo>
                  <a:lnTo>
                    <a:pt x="473" y="72"/>
                  </a:lnTo>
                  <a:lnTo>
                    <a:pt x="474" y="72"/>
                  </a:lnTo>
                  <a:lnTo>
                    <a:pt x="474" y="73"/>
                  </a:lnTo>
                  <a:lnTo>
                    <a:pt x="475" y="73"/>
                  </a:lnTo>
                  <a:lnTo>
                    <a:pt x="475" y="72"/>
                  </a:lnTo>
                  <a:lnTo>
                    <a:pt x="476" y="72"/>
                  </a:lnTo>
                  <a:lnTo>
                    <a:pt x="477" y="72"/>
                  </a:lnTo>
                  <a:lnTo>
                    <a:pt x="477" y="71"/>
                  </a:lnTo>
                  <a:lnTo>
                    <a:pt x="478" y="71"/>
                  </a:lnTo>
                  <a:lnTo>
                    <a:pt x="479" y="71"/>
                  </a:lnTo>
                  <a:lnTo>
                    <a:pt x="481" y="69"/>
                  </a:lnTo>
                  <a:lnTo>
                    <a:pt x="481" y="68"/>
                  </a:lnTo>
                  <a:lnTo>
                    <a:pt x="482" y="67"/>
                  </a:lnTo>
                  <a:lnTo>
                    <a:pt x="482" y="66"/>
                  </a:lnTo>
                  <a:lnTo>
                    <a:pt x="482" y="65"/>
                  </a:lnTo>
                  <a:lnTo>
                    <a:pt x="482" y="64"/>
                  </a:lnTo>
                  <a:lnTo>
                    <a:pt x="483" y="63"/>
                  </a:lnTo>
                  <a:lnTo>
                    <a:pt x="484" y="63"/>
                  </a:lnTo>
                  <a:lnTo>
                    <a:pt x="485" y="63"/>
                  </a:lnTo>
                  <a:lnTo>
                    <a:pt x="486" y="63"/>
                  </a:lnTo>
                  <a:lnTo>
                    <a:pt x="487" y="63"/>
                  </a:lnTo>
                  <a:lnTo>
                    <a:pt x="487" y="64"/>
                  </a:lnTo>
                  <a:lnTo>
                    <a:pt x="488" y="65"/>
                  </a:lnTo>
                  <a:lnTo>
                    <a:pt x="488" y="66"/>
                  </a:lnTo>
                  <a:lnTo>
                    <a:pt x="487" y="66"/>
                  </a:lnTo>
                  <a:lnTo>
                    <a:pt x="487" y="67"/>
                  </a:lnTo>
                  <a:lnTo>
                    <a:pt x="486" y="67"/>
                  </a:lnTo>
                  <a:lnTo>
                    <a:pt x="486" y="68"/>
                  </a:lnTo>
                  <a:lnTo>
                    <a:pt x="485" y="68"/>
                  </a:lnTo>
                  <a:lnTo>
                    <a:pt x="484" y="67"/>
                  </a:lnTo>
                  <a:lnTo>
                    <a:pt x="483" y="67"/>
                  </a:lnTo>
                  <a:lnTo>
                    <a:pt x="483" y="68"/>
                  </a:lnTo>
                  <a:lnTo>
                    <a:pt x="482" y="68"/>
                  </a:lnTo>
                  <a:lnTo>
                    <a:pt x="481" y="69"/>
                  </a:lnTo>
                  <a:lnTo>
                    <a:pt x="481" y="70"/>
                  </a:lnTo>
                  <a:lnTo>
                    <a:pt x="480" y="71"/>
                  </a:lnTo>
                  <a:lnTo>
                    <a:pt x="480" y="72"/>
                  </a:lnTo>
                  <a:lnTo>
                    <a:pt x="479" y="72"/>
                  </a:lnTo>
                  <a:lnTo>
                    <a:pt x="481" y="73"/>
                  </a:lnTo>
                  <a:lnTo>
                    <a:pt x="482" y="74"/>
                  </a:lnTo>
                  <a:lnTo>
                    <a:pt x="484" y="74"/>
                  </a:lnTo>
                  <a:lnTo>
                    <a:pt x="485" y="74"/>
                  </a:lnTo>
                  <a:lnTo>
                    <a:pt x="486" y="74"/>
                  </a:lnTo>
                  <a:lnTo>
                    <a:pt x="487" y="74"/>
                  </a:lnTo>
                  <a:lnTo>
                    <a:pt x="488" y="73"/>
                  </a:lnTo>
                  <a:lnTo>
                    <a:pt x="489" y="72"/>
                  </a:lnTo>
                  <a:lnTo>
                    <a:pt x="490" y="72"/>
                  </a:lnTo>
                  <a:lnTo>
                    <a:pt x="490" y="73"/>
                  </a:lnTo>
                  <a:lnTo>
                    <a:pt x="490" y="74"/>
                  </a:lnTo>
                  <a:lnTo>
                    <a:pt x="491" y="74"/>
                  </a:lnTo>
                  <a:lnTo>
                    <a:pt x="491" y="75"/>
                  </a:lnTo>
                  <a:lnTo>
                    <a:pt x="491" y="76"/>
                  </a:lnTo>
                  <a:lnTo>
                    <a:pt x="490" y="77"/>
                  </a:lnTo>
                  <a:lnTo>
                    <a:pt x="489" y="77"/>
                  </a:lnTo>
                  <a:lnTo>
                    <a:pt x="488" y="77"/>
                  </a:lnTo>
                  <a:lnTo>
                    <a:pt x="488" y="78"/>
                  </a:lnTo>
                  <a:lnTo>
                    <a:pt x="489" y="78"/>
                  </a:lnTo>
                  <a:lnTo>
                    <a:pt x="490" y="78"/>
                  </a:lnTo>
                  <a:lnTo>
                    <a:pt x="490" y="79"/>
                  </a:lnTo>
                  <a:lnTo>
                    <a:pt x="491" y="79"/>
                  </a:lnTo>
                  <a:lnTo>
                    <a:pt x="491" y="78"/>
                  </a:lnTo>
                  <a:lnTo>
                    <a:pt x="492" y="78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2" y="76"/>
                  </a:lnTo>
                  <a:lnTo>
                    <a:pt x="493" y="75"/>
                  </a:lnTo>
                  <a:lnTo>
                    <a:pt x="493" y="74"/>
                  </a:lnTo>
                  <a:lnTo>
                    <a:pt x="494" y="74"/>
                  </a:lnTo>
                  <a:lnTo>
                    <a:pt x="495" y="74"/>
                  </a:lnTo>
                  <a:lnTo>
                    <a:pt x="495" y="75"/>
                  </a:lnTo>
                  <a:lnTo>
                    <a:pt x="496" y="75"/>
                  </a:lnTo>
                  <a:lnTo>
                    <a:pt x="496" y="76"/>
                  </a:lnTo>
                  <a:lnTo>
                    <a:pt x="496" y="77"/>
                  </a:lnTo>
                  <a:lnTo>
                    <a:pt x="495" y="77"/>
                  </a:lnTo>
                  <a:lnTo>
                    <a:pt x="494" y="78"/>
                  </a:lnTo>
                  <a:lnTo>
                    <a:pt x="494" y="79"/>
                  </a:lnTo>
                  <a:lnTo>
                    <a:pt x="493" y="79"/>
                  </a:lnTo>
                  <a:lnTo>
                    <a:pt x="492" y="79"/>
                  </a:lnTo>
                  <a:lnTo>
                    <a:pt x="491" y="79"/>
                  </a:lnTo>
                  <a:lnTo>
                    <a:pt x="491" y="80"/>
                  </a:lnTo>
                  <a:lnTo>
                    <a:pt x="490" y="80"/>
                  </a:lnTo>
                  <a:lnTo>
                    <a:pt x="490" y="81"/>
                  </a:lnTo>
                  <a:lnTo>
                    <a:pt x="490" y="82"/>
                  </a:lnTo>
                  <a:lnTo>
                    <a:pt x="491" y="82"/>
                  </a:lnTo>
                  <a:lnTo>
                    <a:pt x="492" y="83"/>
                  </a:lnTo>
                  <a:lnTo>
                    <a:pt x="493" y="83"/>
                  </a:lnTo>
                  <a:lnTo>
                    <a:pt x="494" y="83"/>
                  </a:lnTo>
                  <a:lnTo>
                    <a:pt x="494" y="84"/>
                  </a:lnTo>
                  <a:lnTo>
                    <a:pt x="494" y="85"/>
                  </a:lnTo>
                  <a:lnTo>
                    <a:pt x="495" y="86"/>
                  </a:lnTo>
                  <a:lnTo>
                    <a:pt x="496" y="87"/>
                  </a:lnTo>
                  <a:lnTo>
                    <a:pt x="497" y="86"/>
                  </a:lnTo>
                  <a:lnTo>
                    <a:pt x="498" y="86"/>
                  </a:lnTo>
                  <a:lnTo>
                    <a:pt x="499" y="86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1" y="87"/>
                  </a:lnTo>
                  <a:lnTo>
                    <a:pt x="501" y="86"/>
                  </a:lnTo>
                  <a:lnTo>
                    <a:pt x="501" y="85"/>
                  </a:lnTo>
                  <a:lnTo>
                    <a:pt x="501" y="84"/>
                  </a:lnTo>
                  <a:lnTo>
                    <a:pt x="501" y="83"/>
                  </a:lnTo>
                  <a:lnTo>
                    <a:pt x="501" y="82"/>
                  </a:lnTo>
                  <a:lnTo>
                    <a:pt x="500" y="82"/>
                  </a:lnTo>
                  <a:lnTo>
                    <a:pt x="499" y="82"/>
                  </a:lnTo>
                  <a:lnTo>
                    <a:pt x="498" y="82"/>
                  </a:lnTo>
                  <a:lnTo>
                    <a:pt x="497" y="81"/>
                  </a:lnTo>
                  <a:lnTo>
                    <a:pt x="496" y="81"/>
                  </a:lnTo>
                  <a:lnTo>
                    <a:pt x="496" y="80"/>
                  </a:lnTo>
                  <a:lnTo>
                    <a:pt x="496" y="79"/>
                  </a:lnTo>
                  <a:lnTo>
                    <a:pt x="495" y="79"/>
                  </a:lnTo>
                  <a:lnTo>
                    <a:pt x="495" y="78"/>
                  </a:lnTo>
                  <a:lnTo>
                    <a:pt x="495" y="77"/>
                  </a:lnTo>
                  <a:lnTo>
                    <a:pt x="496" y="78"/>
                  </a:lnTo>
                  <a:lnTo>
                    <a:pt x="496" y="77"/>
                  </a:lnTo>
                  <a:lnTo>
                    <a:pt x="497" y="77"/>
                  </a:lnTo>
                  <a:lnTo>
                    <a:pt x="498" y="78"/>
                  </a:lnTo>
                  <a:lnTo>
                    <a:pt x="499" y="78"/>
                  </a:lnTo>
                  <a:lnTo>
                    <a:pt x="500" y="78"/>
                  </a:lnTo>
                  <a:lnTo>
                    <a:pt x="501" y="80"/>
                  </a:lnTo>
                  <a:lnTo>
                    <a:pt x="502" y="80"/>
                  </a:lnTo>
                  <a:lnTo>
                    <a:pt x="503" y="80"/>
                  </a:lnTo>
                  <a:lnTo>
                    <a:pt x="504" y="81"/>
                  </a:lnTo>
                  <a:lnTo>
                    <a:pt x="505" y="81"/>
                  </a:lnTo>
                  <a:lnTo>
                    <a:pt x="505" y="82"/>
                  </a:lnTo>
                  <a:lnTo>
                    <a:pt x="506" y="82"/>
                  </a:lnTo>
                  <a:lnTo>
                    <a:pt x="506" y="83"/>
                  </a:lnTo>
                  <a:lnTo>
                    <a:pt x="505" y="83"/>
                  </a:lnTo>
                  <a:lnTo>
                    <a:pt x="505" y="84"/>
                  </a:lnTo>
                  <a:lnTo>
                    <a:pt x="504" y="84"/>
                  </a:lnTo>
                  <a:lnTo>
                    <a:pt x="503" y="84"/>
                  </a:lnTo>
                  <a:lnTo>
                    <a:pt x="502" y="83"/>
                  </a:lnTo>
                  <a:lnTo>
                    <a:pt x="502" y="84"/>
                  </a:lnTo>
                  <a:lnTo>
                    <a:pt x="501" y="84"/>
                  </a:lnTo>
                  <a:lnTo>
                    <a:pt x="501" y="85"/>
                  </a:lnTo>
                  <a:lnTo>
                    <a:pt x="501" y="87"/>
                  </a:lnTo>
                  <a:lnTo>
                    <a:pt x="501" y="88"/>
                  </a:lnTo>
                  <a:lnTo>
                    <a:pt x="501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4" y="87"/>
                  </a:lnTo>
                  <a:lnTo>
                    <a:pt x="505" y="87"/>
                  </a:lnTo>
                  <a:lnTo>
                    <a:pt x="506" y="87"/>
                  </a:lnTo>
                  <a:lnTo>
                    <a:pt x="506" y="88"/>
                  </a:lnTo>
                  <a:lnTo>
                    <a:pt x="507" y="88"/>
                  </a:lnTo>
                  <a:lnTo>
                    <a:pt x="508" y="88"/>
                  </a:lnTo>
                  <a:lnTo>
                    <a:pt x="509" y="88"/>
                  </a:lnTo>
                  <a:lnTo>
                    <a:pt x="510" y="88"/>
                  </a:lnTo>
                  <a:lnTo>
                    <a:pt x="511" y="88"/>
                  </a:lnTo>
                  <a:lnTo>
                    <a:pt x="513" y="87"/>
                  </a:lnTo>
                  <a:lnTo>
                    <a:pt x="513" y="86"/>
                  </a:lnTo>
                  <a:lnTo>
                    <a:pt x="514" y="86"/>
                  </a:lnTo>
                  <a:lnTo>
                    <a:pt x="514" y="85"/>
                  </a:lnTo>
                  <a:lnTo>
                    <a:pt x="515" y="85"/>
                  </a:lnTo>
                  <a:lnTo>
                    <a:pt x="515" y="84"/>
                  </a:lnTo>
                  <a:lnTo>
                    <a:pt x="516" y="84"/>
                  </a:lnTo>
                  <a:lnTo>
                    <a:pt x="517" y="84"/>
                  </a:lnTo>
                  <a:lnTo>
                    <a:pt x="517" y="85"/>
                  </a:lnTo>
                  <a:lnTo>
                    <a:pt x="518" y="85"/>
                  </a:lnTo>
                  <a:lnTo>
                    <a:pt x="519" y="85"/>
                  </a:lnTo>
                  <a:lnTo>
                    <a:pt x="519" y="86"/>
                  </a:lnTo>
                  <a:lnTo>
                    <a:pt x="520" y="86"/>
                  </a:lnTo>
                  <a:lnTo>
                    <a:pt x="520" y="87"/>
                  </a:lnTo>
                  <a:lnTo>
                    <a:pt x="521" y="87"/>
                  </a:lnTo>
                  <a:lnTo>
                    <a:pt x="522" y="87"/>
                  </a:lnTo>
                  <a:lnTo>
                    <a:pt x="522" y="86"/>
                  </a:lnTo>
                  <a:lnTo>
                    <a:pt x="522" y="85"/>
                  </a:lnTo>
                  <a:lnTo>
                    <a:pt x="522" y="84"/>
                  </a:lnTo>
                  <a:lnTo>
                    <a:pt x="522" y="83"/>
                  </a:lnTo>
                  <a:lnTo>
                    <a:pt x="522" y="82"/>
                  </a:lnTo>
                  <a:lnTo>
                    <a:pt x="523" y="82"/>
                  </a:lnTo>
                  <a:lnTo>
                    <a:pt x="524" y="83"/>
                  </a:lnTo>
                  <a:lnTo>
                    <a:pt x="524" y="84"/>
                  </a:lnTo>
                  <a:lnTo>
                    <a:pt x="523" y="84"/>
                  </a:lnTo>
                  <a:lnTo>
                    <a:pt x="523" y="85"/>
                  </a:lnTo>
                  <a:lnTo>
                    <a:pt x="523" y="86"/>
                  </a:lnTo>
                  <a:lnTo>
                    <a:pt x="522" y="87"/>
                  </a:lnTo>
                  <a:lnTo>
                    <a:pt x="522" y="88"/>
                  </a:lnTo>
                  <a:lnTo>
                    <a:pt x="521" y="88"/>
                  </a:lnTo>
                  <a:lnTo>
                    <a:pt x="522" y="88"/>
                  </a:lnTo>
                  <a:lnTo>
                    <a:pt x="522" y="89"/>
                  </a:lnTo>
                  <a:lnTo>
                    <a:pt x="522" y="90"/>
                  </a:lnTo>
                  <a:lnTo>
                    <a:pt x="522" y="91"/>
                  </a:lnTo>
                  <a:lnTo>
                    <a:pt x="522" y="92"/>
                  </a:lnTo>
                  <a:lnTo>
                    <a:pt x="522" y="93"/>
                  </a:lnTo>
                  <a:lnTo>
                    <a:pt x="521" y="93"/>
                  </a:lnTo>
                  <a:lnTo>
                    <a:pt x="521" y="92"/>
                  </a:lnTo>
                  <a:lnTo>
                    <a:pt x="520" y="92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7" y="91"/>
                  </a:lnTo>
                  <a:lnTo>
                    <a:pt x="516" y="92"/>
                  </a:lnTo>
                  <a:lnTo>
                    <a:pt x="515" y="92"/>
                  </a:lnTo>
                  <a:lnTo>
                    <a:pt x="515" y="93"/>
                  </a:lnTo>
                  <a:lnTo>
                    <a:pt x="515" y="94"/>
                  </a:lnTo>
                  <a:lnTo>
                    <a:pt x="516" y="95"/>
                  </a:lnTo>
                  <a:lnTo>
                    <a:pt x="517" y="95"/>
                  </a:lnTo>
                  <a:lnTo>
                    <a:pt x="517" y="96"/>
                  </a:lnTo>
                  <a:lnTo>
                    <a:pt x="518" y="96"/>
                  </a:lnTo>
                  <a:lnTo>
                    <a:pt x="519" y="96"/>
                  </a:lnTo>
                  <a:lnTo>
                    <a:pt x="520" y="96"/>
                  </a:lnTo>
                  <a:lnTo>
                    <a:pt x="521" y="96"/>
                  </a:lnTo>
                  <a:lnTo>
                    <a:pt x="522" y="95"/>
                  </a:lnTo>
                  <a:lnTo>
                    <a:pt x="523" y="95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5" y="94"/>
                  </a:lnTo>
                  <a:lnTo>
                    <a:pt x="525" y="93"/>
                  </a:lnTo>
                  <a:lnTo>
                    <a:pt x="526" y="93"/>
                  </a:lnTo>
                  <a:lnTo>
                    <a:pt x="526" y="94"/>
                  </a:lnTo>
                  <a:lnTo>
                    <a:pt x="526" y="93"/>
                  </a:lnTo>
                  <a:lnTo>
                    <a:pt x="527" y="91"/>
                  </a:lnTo>
                  <a:lnTo>
                    <a:pt x="527" y="90"/>
                  </a:lnTo>
                  <a:lnTo>
                    <a:pt x="527" y="89"/>
                  </a:lnTo>
                  <a:lnTo>
                    <a:pt x="528" y="89"/>
                  </a:lnTo>
                  <a:lnTo>
                    <a:pt x="528" y="88"/>
                  </a:lnTo>
                  <a:lnTo>
                    <a:pt x="529" y="88"/>
                  </a:lnTo>
                  <a:lnTo>
                    <a:pt x="530" y="88"/>
                  </a:lnTo>
                  <a:lnTo>
                    <a:pt x="531" y="89"/>
                  </a:lnTo>
                  <a:lnTo>
                    <a:pt x="532" y="89"/>
                  </a:lnTo>
                  <a:lnTo>
                    <a:pt x="532" y="90"/>
                  </a:lnTo>
                  <a:lnTo>
                    <a:pt x="532" y="91"/>
                  </a:lnTo>
                  <a:lnTo>
                    <a:pt x="533" y="91"/>
                  </a:lnTo>
                  <a:lnTo>
                    <a:pt x="533" y="92"/>
                  </a:lnTo>
                  <a:lnTo>
                    <a:pt x="534" y="93"/>
                  </a:lnTo>
                  <a:lnTo>
                    <a:pt x="534" y="94"/>
                  </a:lnTo>
                  <a:lnTo>
                    <a:pt x="535" y="94"/>
                  </a:lnTo>
                  <a:lnTo>
                    <a:pt x="536" y="94"/>
                  </a:lnTo>
                  <a:lnTo>
                    <a:pt x="537" y="94"/>
                  </a:lnTo>
                  <a:lnTo>
                    <a:pt x="538" y="94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2"/>
                  </a:lnTo>
                  <a:lnTo>
                    <a:pt x="539" y="91"/>
                  </a:lnTo>
                  <a:lnTo>
                    <a:pt x="538" y="91"/>
                  </a:lnTo>
                  <a:lnTo>
                    <a:pt x="539" y="90"/>
                  </a:lnTo>
                  <a:lnTo>
                    <a:pt x="539" y="89"/>
                  </a:lnTo>
                  <a:lnTo>
                    <a:pt x="538" y="88"/>
                  </a:lnTo>
                  <a:lnTo>
                    <a:pt x="538" y="87"/>
                  </a:lnTo>
                  <a:lnTo>
                    <a:pt x="538" y="86"/>
                  </a:lnTo>
                  <a:lnTo>
                    <a:pt x="539" y="86"/>
                  </a:lnTo>
                  <a:lnTo>
                    <a:pt x="540" y="86"/>
                  </a:lnTo>
                  <a:lnTo>
                    <a:pt x="540" y="87"/>
                  </a:lnTo>
                  <a:lnTo>
                    <a:pt x="541" y="87"/>
                  </a:lnTo>
                  <a:lnTo>
                    <a:pt x="541" y="88"/>
                  </a:lnTo>
                  <a:lnTo>
                    <a:pt x="542" y="89"/>
                  </a:lnTo>
                  <a:lnTo>
                    <a:pt x="542" y="90"/>
                  </a:lnTo>
                  <a:lnTo>
                    <a:pt x="542" y="91"/>
                  </a:lnTo>
                  <a:lnTo>
                    <a:pt x="542" y="92"/>
                  </a:lnTo>
                  <a:lnTo>
                    <a:pt x="542" y="93"/>
                  </a:lnTo>
                  <a:lnTo>
                    <a:pt x="543" y="93"/>
                  </a:lnTo>
                  <a:lnTo>
                    <a:pt x="544" y="93"/>
                  </a:lnTo>
                  <a:lnTo>
                    <a:pt x="544" y="92"/>
                  </a:lnTo>
                  <a:lnTo>
                    <a:pt x="545" y="92"/>
                  </a:lnTo>
                  <a:lnTo>
                    <a:pt x="546" y="92"/>
                  </a:lnTo>
                  <a:lnTo>
                    <a:pt x="547" y="92"/>
                  </a:lnTo>
                  <a:lnTo>
                    <a:pt x="548" y="92"/>
                  </a:lnTo>
                  <a:lnTo>
                    <a:pt x="548" y="93"/>
                  </a:lnTo>
                  <a:lnTo>
                    <a:pt x="548" y="94"/>
                  </a:lnTo>
                  <a:lnTo>
                    <a:pt x="547" y="94"/>
                  </a:lnTo>
                  <a:lnTo>
                    <a:pt x="546" y="94"/>
                  </a:lnTo>
                  <a:lnTo>
                    <a:pt x="545" y="94"/>
                  </a:lnTo>
                  <a:lnTo>
                    <a:pt x="543" y="95"/>
                  </a:lnTo>
                  <a:lnTo>
                    <a:pt x="542" y="96"/>
                  </a:lnTo>
                  <a:lnTo>
                    <a:pt x="542" y="97"/>
                  </a:lnTo>
                  <a:lnTo>
                    <a:pt x="541" y="98"/>
                  </a:lnTo>
                  <a:lnTo>
                    <a:pt x="541" y="99"/>
                  </a:lnTo>
                  <a:lnTo>
                    <a:pt x="540" y="99"/>
                  </a:lnTo>
                  <a:lnTo>
                    <a:pt x="539" y="100"/>
                  </a:lnTo>
                  <a:lnTo>
                    <a:pt x="540" y="100"/>
                  </a:lnTo>
                  <a:lnTo>
                    <a:pt x="541" y="100"/>
                  </a:lnTo>
                  <a:lnTo>
                    <a:pt x="542" y="100"/>
                  </a:lnTo>
                  <a:lnTo>
                    <a:pt x="543" y="100"/>
                  </a:lnTo>
                  <a:lnTo>
                    <a:pt x="544" y="100"/>
                  </a:lnTo>
                  <a:lnTo>
                    <a:pt x="544" y="99"/>
                  </a:lnTo>
                  <a:lnTo>
                    <a:pt x="544" y="98"/>
                  </a:lnTo>
                  <a:lnTo>
                    <a:pt x="545" y="98"/>
                  </a:lnTo>
                  <a:lnTo>
                    <a:pt x="546" y="97"/>
                  </a:lnTo>
                  <a:lnTo>
                    <a:pt x="547" y="97"/>
                  </a:lnTo>
                  <a:lnTo>
                    <a:pt x="547" y="96"/>
                  </a:lnTo>
                  <a:lnTo>
                    <a:pt x="548" y="96"/>
                  </a:lnTo>
                  <a:lnTo>
                    <a:pt x="549" y="95"/>
                  </a:lnTo>
                  <a:lnTo>
                    <a:pt x="550" y="95"/>
                  </a:lnTo>
                  <a:lnTo>
                    <a:pt x="550" y="94"/>
                  </a:lnTo>
                  <a:lnTo>
                    <a:pt x="551" y="94"/>
                  </a:lnTo>
                  <a:lnTo>
                    <a:pt x="552" y="94"/>
                  </a:lnTo>
                  <a:lnTo>
                    <a:pt x="552" y="95"/>
                  </a:lnTo>
                  <a:lnTo>
                    <a:pt x="553" y="95"/>
                  </a:lnTo>
                  <a:lnTo>
                    <a:pt x="553" y="96"/>
                  </a:lnTo>
                  <a:lnTo>
                    <a:pt x="553" y="97"/>
                  </a:lnTo>
                  <a:lnTo>
                    <a:pt x="553" y="98"/>
                  </a:lnTo>
                  <a:lnTo>
                    <a:pt x="552" y="98"/>
                  </a:lnTo>
                  <a:lnTo>
                    <a:pt x="552" y="99"/>
                  </a:lnTo>
                  <a:lnTo>
                    <a:pt x="551" y="100"/>
                  </a:lnTo>
                  <a:lnTo>
                    <a:pt x="550" y="100"/>
                  </a:lnTo>
                  <a:lnTo>
                    <a:pt x="549" y="100"/>
                  </a:lnTo>
                  <a:lnTo>
                    <a:pt x="549" y="101"/>
                  </a:lnTo>
                  <a:lnTo>
                    <a:pt x="548" y="101"/>
                  </a:lnTo>
                  <a:lnTo>
                    <a:pt x="548" y="102"/>
                  </a:lnTo>
                  <a:lnTo>
                    <a:pt x="547" y="102"/>
                  </a:lnTo>
                  <a:lnTo>
                    <a:pt x="546" y="102"/>
                  </a:lnTo>
                  <a:lnTo>
                    <a:pt x="546" y="103"/>
                  </a:lnTo>
                  <a:lnTo>
                    <a:pt x="546" y="104"/>
                  </a:lnTo>
                  <a:lnTo>
                    <a:pt x="546" y="105"/>
                  </a:lnTo>
                  <a:lnTo>
                    <a:pt x="546" y="106"/>
                  </a:lnTo>
                  <a:lnTo>
                    <a:pt x="547" y="106"/>
                  </a:lnTo>
                  <a:lnTo>
                    <a:pt x="548" y="106"/>
                  </a:lnTo>
                  <a:lnTo>
                    <a:pt x="549" y="106"/>
                  </a:lnTo>
                  <a:lnTo>
                    <a:pt x="550" y="106"/>
                  </a:lnTo>
                  <a:lnTo>
                    <a:pt x="551" y="105"/>
                  </a:lnTo>
                  <a:lnTo>
                    <a:pt x="552" y="105"/>
                  </a:lnTo>
                  <a:lnTo>
                    <a:pt x="553" y="105"/>
                  </a:lnTo>
                  <a:lnTo>
                    <a:pt x="553" y="104"/>
                  </a:lnTo>
                  <a:lnTo>
                    <a:pt x="554" y="104"/>
                  </a:lnTo>
                  <a:lnTo>
                    <a:pt x="554" y="103"/>
                  </a:lnTo>
                  <a:lnTo>
                    <a:pt x="555" y="102"/>
                  </a:lnTo>
                  <a:lnTo>
                    <a:pt x="556" y="102"/>
                  </a:lnTo>
                  <a:lnTo>
                    <a:pt x="556" y="101"/>
                  </a:lnTo>
                  <a:lnTo>
                    <a:pt x="557" y="101"/>
                  </a:lnTo>
                  <a:lnTo>
                    <a:pt x="558" y="100"/>
                  </a:lnTo>
                  <a:lnTo>
                    <a:pt x="559" y="100"/>
                  </a:lnTo>
                  <a:lnTo>
                    <a:pt x="560" y="101"/>
                  </a:lnTo>
                  <a:lnTo>
                    <a:pt x="561" y="101"/>
                  </a:lnTo>
                  <a:lnTo>
                    <a:pt x="561" y="102"/>
                  </a:lnTo>
                  <a:lnTo>
                    <a:pt x="561" y="103"/>
                  </a:lnTo>
                  <a:lnTo>
                    <a:pt x="560" y="103"/>
                  </a:lnTo>
                  <a:lnTo>
                    <a:pt x="560" y="104"/>
                  </a:lnTo>
                  <a:lnTo>
                    <a:pt x="559" y="104"/>
                  </a:lnTo>
                  <a:lnTo>
                    <a:pt x="558" y="105"/>
                  </a:lnTo>
                  <a:lnTo>
                    <a:pt x="557" y="105"/>
                  </a:lnTo>
                  <a:lnTo>
                    <a:pt x="556" y="105"/>
                  </a:lnTo>
                  <a:lnTo>
                    <a:pt x="556" y="106"/>
                  </a:lnTo>
                  <a:lnTo>
                    <a:pt x="556" y="107"/>
                  </a:lnTo>
                  <a:lnTo>
                    <a:pt x="556" y="108"/>
                  </a:lnTo>
                  <a:lnTo>
                    <a:pt x="557" y="108"/>
                  </a:lnTo>
                  <a:lnTo>
                    <a:pt x="557" y="109"/>
                  </a:lnTo>
                  <a:lnTo>
                    <a:pt x="558" y="109"/>
                  </a:lnTo>
                  <a:lnTo>
                    <a:pt x="558" y="110"/>
                  </a:lnTo>
                  <a:lnTo>
                    <a:pt x="559" y="110"/>
                  </a:lnTo>
                  <a:lnTo>
                    <a:pt x="560" y="110"/>
                  </a:lnTo>
                  <a:lnTo>
                    <a:pt x="560" y="109"/>
                  </a:lnTo>
                  <a:lnTo>
                    <a:pt x="561" y="109"/>
                  </a:lnTo>
                  <a:lnTo>
                    <a:pt x="561" y="108"/>
                  </a:lnTo>
                  <a:lnTo>
                    <a:pt x="561" y="107"/>
                  </a:lnTo>
                  <a:lnTo>
                    <a:pt x="562" y="107"/>
                  </a:lnTo>
                  <a:lnTo>
                    <a:pt x="561" y="107"/>
                  </a:lnTo>
                  <a:lnTo>
                    <a:pt x="562" y="107"/>
                  </a:lnTo>
                  <a:lnTo>
                    <a:pt x="562" y="106"/>
                  </a:lnTo>
                  <a:lnTo>
                    <a:pt x="561" y="106"/>
                  </a:lnTo>
                  <a:lnTo>
                    <a:pt x="561" y="105"/>
                  </a:lnTo>
                  <a:lnTo>
                    <a:pt x="561" y="104"/>
                  </a:lnTo>
                  <a:lnTo>
                    <a:pt x="562" y="104"/>
                  </a:lnTo>
                  <a:lnTo>
                    <a:pt x="562" y="105"/>
                  </a:lnTo>
                  <a:lnTo>
                    <a:pt x="563" y="105"/>
                  </a:lnTo>
                  <a:lnTo>
                    <a:pt x="563" y="106"/>
                  </a:lnTo>
                  <a:lnTo>
                    <a:pt x="563" y="107"/>
                  </a:lnTo>
                  <a:lnTo>
                    <a:pt x="564" y="107"/>
                  </a:lnTo>
                  <a:lnTo>
                    <a:pt x="565" y="107"/>
                  </a:lnTo>
                  <a:lnTo>
                    <a:pt x="566" y="107"/>
                  </a:lnTo>
                  <a:lnTo>
                    <a:pt x="566" y="106"/>
                  </a:lnTo>
                  <a:lnTo>
                    <a:pt x="567" y="106"/>
                  </a:lnTo>
                  <a:lnTo>
                    <a:pt x="568" y="106"/>
                  </a:lnTo>
                  <a:lnTo>
                    <a:pt x="569" y="106"/>
                  </a:lnTo>
                  <a:lnTo>
                    <a:pt x="570" y="105"/>
                  </a:lnTo>
                  <a:lnTo>
                    <a:pt x="570" y="104"/>
                  </a:lnTo>
                  <a:lnTo>
                    <a:pt x="570" y="103"/>
                  </a:lnTo>
                  <a:lnTo>
                    <a:pt x="570" y="102"/>
                  </a:lnTo>
                  <a:lnTo>
                    <a:pt x="569" y="102"/>
                  </a:lnTo>
                  <a:lnTo>
                    <a:pt x="570" y="102"/>
                  </a:lnTo>
                  <a:lnTo>
                    <a:pt x="570" y="101"/>
                  </a:lnTo>
                  <a:lnTo>
                    <a:pt x="571" y="101"/>
                  </a:lnTo>
                  <a:lnTo>
                    <a:pt x="572" y="101"/>
                  </a:lnTo>
                  <a:lnTo>
                    <a:pt x="573" y="101"/>
                  </a:lnTo>
                  <a:lnTo>
                    <a:pt x="573" y="100"/>
                  </a:lnTo>
                  <a:lnTo>
                    <a:pt x="573" y="101"/>
                  </a:lnTo>
                  <a:lnTo>
                    <a:pt x="574" y="101"/>
                  </a:lnTo>
                  <a:lnTo>
                    <a:pt x="575" y="101"/>
                  </a:lnTo>
                  <a:lnTo>
                    <a:pt x="576" y="101"/>
                  </a:lnTo>
                  <a:lnTo>
                    <a:pt x="577" y="101"/>
                  </a:lnTo>
                  <a:lnTo>
                    <a:pt x="577" y="100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79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2" y="99"/>
                  </a:lnTo>
                  <a:lnTo>
                    <a:pt x="582" y="100"/>
                  </a:lnTo>
                  <a:lnTo>
                    <a:pt x="582" y="101"/>
                  </a:lnTo>
                  <a:lnTo>
                    <a:pt x="582" y="102"/>
                  </a:lnTo>
                  <a:lnTo>
                    <a:pt x="581" y="102"/>
                  </a:lnTo>
                  <a:lnTo>
                    <a:pt x="580" y="102"/>
                  </a:lnTo>
                  <a:lnTo>
                    <a:pt x="580" y="103"/>
                  </a:lnTo>
                  <a:lnTo>
                    <a:pt x="579" y="103"/>
                  </a:lnTo>
                  <a:lnTo>
                    <a:pt x="578" y="103"/>
                  </a:lnTo>
                  <a:lnTo>
                    <a:pt x="577" y="103"/>
                  </a:lnTo>
                  <a:lnTo>
                    <a:pt x="577" y="104"/>
                  </a:lnTo>
                  <a:lnTo>
                    <a:pt x="578" y="104"/>
                  </a:lnTo>
                  <a:lnTo>
                    <a:pt x="578" y="105"/>
                  </a:lnTo>
                  <a:lnTo>
                    <a:pt x="579" y="105"/>
                  </a:lnTo>
                  <a:lnTo>
                    <a:pt x="579" y="106"/>
                  </a:lnTo>
                  <a:lnTo>
                    <a:pt x="580" y="106"/>
                  </a:lnTo>
                  <a:lnTo>
                    <a:pt x="581" y="106"/>
                  </a:lnTo>
                  <a:lnTo>
                    <a:pt x="581" y="107"/>
                  </a:lnTo>
                  <a:lnTo>
                    <a:pt x="581" y="108"/>
                  </a:lnTo>
                  <a:lnTo>
                    <a:pt x="580" y="109"/>
                  </a:lnTo>
                  <a:lnTo>
                    <a:pt x="579" y="110"/>
                  </a:lnTo>
                  <a:lnTo>
                    <a:pt x="578" y="110"/>
                  </a:lnTo>
                  <a:lnTo>
                    <a:pt x="578" y="111"/>
                  </a:lnTo>
                  <a:lnTo>
                    <a:pt x="577" y="111"/>
                  </a:lnTo>
                  <a:lnTo>
                    <a:pt x="576" y="111"/>
                  </a:lnTo>
                  <a:lnTo>
                    <a:pt x="576" y="112"/>
                  </a:lnTo>
                  <a:lnTo>
                    <a:pt x="576" y="113"/>
                  </a:lnTo>
                  <a:lnTo>
                    <a:pt x="576" y="114"/>
                  </a:lnTo>
                  <a:lnTo>
                    <a:pt x="577" y="114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9" y="114"/>
                  </a:lnTo>
                  <a:lnTo>
                    <a:pt x="580" y="114"/>
                  </a:lnTo>
                  <a:lnTo>
                    <a:pt x="580" y="115"/>
                  </a:lnTo>
                  <a:lnTo>
                    <a:pt x="579" y="115"/>
                  </a:lnTo>
                  <a:lnTo>
                    <a:pt x="580" y="115"/>
                  </a:lnTo>
                  <a:lnTo>
                    <a:pt x="580" y="116"/>
                  </a:lnTo>
                  <a:lnTo>
                    <a:pt x="581" y="116"/>
                  </a:lnTo>
                  <a:lnTo>
                    <a:pt x="582" y="116"/>
                  </a:lnTo>
                  <a:lnTo>
                    <a:pt x="583" y="117"/>
                  </a:lnTo>
                  <a:lnTo>
                    <a:pt x="584" y="117"/>
                  </a:lnTo>
                  <a:lnTo>
                    <a:pt x="584" y="116"/>
                  </a:lnTo>
                  <a:lnTo>
                    <a:pt x="585" y="116"/>
                  </a:lnTo>
                  <a:lnTo>
                    <a:pt x="586" y="116"/>
                  </a:lnTo>
                  <a:lnTo>
                    <a:pt x="587" y="116"/>
                  </a:lnTo>
                  <a:lnTo>
                    <a:pt x="588" y="116"/>
                  </a:lnTo>
                  <a:lnTo>
                    <a:pt x="589" y="117"/>
                  </a:lnTo>
                  <a:lnTo>
                    <a:pt x="590" y="118"/>
                  </a:lnTo>
                  <a:lnTo>
                    <a:pt x="590" y="119"/>
                  </a:lnTo>
                  <a:lnTo>
                    <a:pt x="591" y="121"/>
                  </a:lnTo>
                  <a:lnTo>
                    <a:pt x="592" y="122"/>
                  </a:lnTo>
                  <a:lnTo>
                    <a:pt x="593" y="123"/>
                  </a:lnTo>
                  <a:lnTo>
                    <a:pt x="593" y="124"/>
                  </a:lnTo>
                  <a:lnTo>
                    <a:pt x="594" y="124"/>
                  </a:lnTo>
                  <a:lnTo>
                    <a:pt x="595" y="124"/>
                  </a:lnTo>
                  <a:lnTo>
                    <a:pt x="596" y="124"/>
                  </a:lnTo>
                  <a:lnTo>
                    <a:pt x="597" y="124"/>
                  </a:lnTo>
                  <a:lnTo>
                    <a:pt x="597" y="123"/>
                  </a:lnTo>
                  <a:lnTo>
                    <a:pt x="598" y="123"/>
                  </a:lnTo>
                  <a:lnTo>
                    <a:pt x="599" y="122"/>
                  </a:lnTo>
                  <a:lnTo>
                    <a:pt x="600" y="121"/>
                  </a:lnTo>
                  <a:lnTo>
                    <a:pt x="601" y="120"/>
                  </a:lnTo>
                  <a:lnTo>
                    <a:pt x="601" y="119"/>
                  </a:lnTo>
                  <a:lnTo>
                    <a:pt x="602" y="119"/>
                  </a:lnTo>
                  <a:lnTo>
                    <a:pt x="603" y="119"/>
                  </a:lnTo>
                  <a:lnTo>
                    <a:pt x="604" y="120"/>
                  </a:lnTo>
                  <a:lnTo>
                    <a:pt x="604" y="121"/>
                  </a:lnTo>
                  <a:lnTo>
                    <a:pt x="604" y="122"/>
                  </a:lnTo>
                  <a:lnTo>
                    <a:pt x="604" y="123"/>
                  </a:lnTo>
                  <a:lnTo>
                    <a:pt x="603" y="124"/>
                  </a:lnTo>
                  <a:lnTo>
                    <a:pt x="602" y="124"/>
                  </a:lnTo>
                  <a:lnTo>
                    <a:pt x="601" y="125"/>
                  </a:lnTo>
                  <a:lnTo>
                    <a:pt x="600" y="125"/>
                  </a:lnTo>
                  <a:lnTo>
                    <a:pt x="599" y="125"/>
                  </a:lnTo>
                  <a:lnTo>
                    <a:pt x="598" y="125"/>
                  </a:lnTo>
                  <a:lnTo>
                    <a:pt x="597" y="126"/>
                  </a:lnTo>
                  <a:lnTo>
                    <a:pt x="597" y="127"/>
                  </a:lnTo>
                  <a:lnTo>
                    <a:pt x="597" y="128"/>
                  </a:lnTo>
                  <a:lnTo>
                    <a:pt x="598" y="129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1" y="132"/>
                  </a:lnTo>
                  <a:lnTo>
                    <a:pt x="602" y="132"/>
                  </a:lnTo>
                  <a:lnTo>
                    <a:pt x="603" y="132"/>
                  </a:lnTo>
                  <a:lnTo>
                    <a:pt x="604" y="133"/>
                  </a:lnTo>
                  <a:lnTo>
                    <a:pt x="604" y="132"/>
                  </a:lnTo>
                  <a:lnTo>
                    <a:pt x="605" y="132"/>
                  </a:lnTo>
                  <a:lnTo>
                    <a:pt x="606" y="132"/>
                  </a:lnTo>
                  <a:lnTo>
                    <a:pt x="607" y="132"/>
                  </a:lnTo>
                  <a:lnTo>
                    <a:pt x="608" y="132"/>
                  </a:lnTo>
                  <a:lnTo>
                    <a:pt x="609" y="132"/>
                  </a:lnTo>
                  <a:lnTo>
                    <a:pt x="610" y="132"/>
                  </a:lnTo>
                  <a:lnTo>
                    <a:pt x="610" y="133"/>
                  </a:lnTo>
                  <a:lnTo>
                    <a:pt x="611" y="133"/>
                  </a:lnTo>
                  <a:lnTo>
                    <a:pt x="611" y="132"/>
                  </a:lnTo>
                  <a:lnTo>
                    <a:pt x="612" y="132"/>
                  </a:lnTo>
                  <a:lnTo>
                    <a:pt x="612" y="131"/>
                  </a:lnTo>
                  <a:lnTo>
                    <a:pt x="613" y="130"/>
                  </a:lnTo>
                  <a:lnTo>
                    <a:pt x="613" y="129"/>
                  </a:lnTo>
                  <a:lnTo>
                    <a:pt x="613" y="128"/>
                  </a:lnTo>
                  <a:lnTo>
                    <a:pt x="612" y="127"/>
                  </a:lnTo>
                  <a:lnTo>
                    <a:pt x="611" y="127"/>
                  </a:lnTo>
                  <a:lnTo>
                    <a:pt x="611" y="126"/>
                  </a:lnTo>
                  <a:lnTo>
                    <a:pt x="611" y="125"/>
                  </a:lnTo>
                  <a:lnTo>
                    <a:pt x="612" y="125"/>
                  </a:lnTo>
                  <a:lnTo>
                    <a:pt x="613" y="124"/>
                  </a:lnTo>
                  <a:lnTo>
                    <a:pt x="613" y="123"/>
                  </a:lnTo>
                  <a:lnTo>
                    <a:pt x="614" y="123"/>
                  </a:lnTo>
                  <a:lnTo>
                    <a:pt x="615" y="123"/>
                  </a:lnTo>
                  <a:lnTo>
                    <a:pt x="616" y="123"/>
                  </a:lnTo>
                  <a:lnTo>
                    <a:pt x="616" y="124"/>
                  </a:lnTo>
                  <a:lnTo>
                    <a:pt x="617" y="124"/>
                  </a:lnTo>
                  <a:lnTo>
                    <a:pt x="617" y="125"/>
                  </a:lnTo>
                  <a:lnTo>
                    <a:pt x="617" y="126"/>
                  </a:lnTo>
                  <a:lnTo>
                    <a:pt x="618" y="127"/>
                  </a:lnTo>
                  <a:lnTo>
                    <a:pt x="618" y="128"/>
                  </a:lnTo>
                  <a:lnTo>
                    <a:pt x="619" y="128"/>
                  </a:lnTo>
                  <a:lnTo>
                    <a:pt x="619" y="129"/>
                  </a:lnTo>
                  <a:lnTo>
                    <a:pt x="620" y="129"/>
                  </a:lnTo>
                  <a:lnTo>
                    <a:pt x="621" y="129"/>
                  </a:lnTo>
                  <a:lnTo>
                    <a:pt x="622" y="130"/>
                  </a:lnTo>
                  <a:lnTo>
                    <a:pt x="622" y="129"/>
                  </a:lnTo>
                  <a:lnTo>
                    <a:pt x="623" y="129"/>
                  </a:lnTo>
                  <a:lnTo>
                    <a:pt x="624" y="129"/>
                  </a:lnTo>
                  <a:lnTo>
                    <a:pt x="625" y="128"/>
                  </a:lnTo>
                  <a:lnTo>
                    <a:pt x="625" y="127"/>
                  </a:lnTo>
                  <a:lnTo>
                    <a:pt x="625" y="126"/>
                  </a:lnTo>
                  <a:lnTo>
                    <a:pt x="625" y="124"/>
                  </a:lnTo>
                  <a:lnTo>
                    <a:pt x="625" y="123"/>
                  </a:lnTo>
                  <a:lnTo>
                    <a:pt x="626" y="123"/>
                  </a:lnTo>
                  <a:lnTo>
                    <a:pt x="626" y="122"/>
                  </a:lnTo>
                  <a:lnTo>
                    <a:pt x="626" y="121"/>
                  </a:lnTo>
                  <a:lnTo>
                    <a:pt x="627" y="121"/>
                  </a:lnTo>
                  <a:lnTo>
                    <a:pt x="627" y="120"/>
                  </a:lnTo>
                  <a:lnTo>
                    <a:pt x="628" y="119"/>
                  </a:lnTo>
                  <a:lnTo>
                    <a:pt x="629" y="118"/>
                  </a:lnTo>
                  <a:lnTo>
                    <a:pt x="630" y="118"/>
                  </a:lnTo>
                  <a:lnTo>
                    <a:pt x="630" y="117"/>
                  </a:lnTo>
                  <a:lnTo>
                    <a:pt x="631" y="117"/>
                  </a:lnTo>
                  <a:lnTo>
                    <a:pt x="632" y="117"/>
                  </a:lnTo>
                  <a:lnTo>
                    <a:pt x="632" y="118"/>
                  </a:lnTo>
                  <a:lnTo>
                    <a:pt x="632" y="119"/>
                  </a:lnTo>
                  <a:lnTo>
                    <a:pt x="632" y="120"/>
                  </a:lnTo>
                  <a:lnTo>
                    <a:pt x="632" y="121"/>
                  </a:lnTo>
                  <a:lnTo>
                    <a:pt x="632" y="122"/>
                  </a:lnTo>
                  <a:lnTo>
                    <a:pt x="631" y="122"/>
                  </a:lnTo>
                  <a:lnTo>
                    <a:pt x="630" y="122"/>
                  </a:lnTo>
                  <a:lnTo>
                    <a:pt x="630" y="123"/>
                  </a:lnTo>
                  <a:lnTo>
                    <a:pt x="630" y="124"/>
                  </a:lnTo>
                  <a:lnTo>
                    <a:pt x="630" y="125"/>
                  </a:lnTo>
                  <a:lnTo>
                    <a:pt x="630" y="126"/>
                  </a:lnTo>
                  <a:lnTo>
                    <a:pt x="631" y="126"/>
                  </a:lnTo>
                  <a:lnTo>
                    <a:pt x="631" y="127"/>
                  </a:lnTo>
                  <a:lnTo>
                    <a:pt x="632" y="127"/>
                  </a:lnTo>
                  <a:lnTo>
                    <a:pt x="633" y="126"/>
                  </a:lnTo>
                  <a:lnTo>
                    <a:pt x="634" y="126"/>
                  </a:lnTo>
                  <a:lnTo>
                    <a:pt x="635" y="126"/>
                  </a:lnTo>
                  <a:lnTo>
                    <a:pt x="635" y="125"/>
                  </a:lnTo>
                  <a:lnTo>
                    <a:pt x="636" y="125"/>
                  </a:lnTo>
                  <a:lnTo>
                    <a:pt x="636" y="124"/>
                  </a:lnTo>
                  <a:lnTo>
                    <a:pt x="636" y="123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8" y="120"/>
                  </a:lnTo>
                  <a:lnTo>
                    <a:pt x="638" y="119"/>
                  </a:lnTo>
                  <a:lnTo>
                    <a:pt x="638" y="117"/>
                  </a:lnTo>
                  <a:lnTo>
                    <a:pt x="639" y="117"/>
                  </a:lnTo>
                  <a:lnTo>
                    <a:pt x="639" y="116"/>
                  </a:lnTo>
                  <a:lnTo>
                    <a:pt x="640" y="116"/>
                  </a:lnTo>
                  <a:lnTo>
                    <a:pt x="641" y="116"/>
                  </a:lnTo>
                  <a:lnTo>
                    <a:pt x="643" y="115"/>
                  </a:lnTo>
                  <a:lnTo>
                    <a:pt x="644" y="115"/>
                  </a:lnTo>
                  <a:lnTo>
                    <a:pt x="645" y="115"/>
                  </a:lnTo>
                  <a:lnTo>
                    <a:pt x="645" y="116"/>
                  </a:lnTo>
                  <a:lnTo>
                    <a:pt x="645" y="117"/>
                  </a:lnTo>
                  <a:lnTo>
                    <a:pt x="645" y="118"/>
                  </a:lnTo>
                  <a:lnTo>
                    <a:pt x="645" y="119"/>
                  </a:lnTo>
                  <a:lnTo>
                    <a:pt x="644" y="120"/>
                  </a:lnTo>
                  <a:lnTo>
                    <a:pt x="643" y="121"/>
                  </a:lnTo>
                  <a:lnTo>
                    <a:pt x="643" y="122"/>
                  </a:lnTo>
                  <a:lnTo>
                    <a:pt x="642" y="122"/>
                  </a:lnTo>
                  <a:lnTo>
                    <a:pt x="642" y="123"/>
                  </a:lnTo>
                  <a:lnTo>
                    <a:pt x="641" y="123"/>
                  </a:lnTo>
                  <a:lnTo>
                    <a:pt x="641" y="124"/>
                  </a:lnTo>
                  <a:lnTo>
                    <a:pt x="641" y="125"/>
                  </a:lnTo>
                  <a:lnTo>
                    <a:pt x="642" y="126"/>
                  </a:lnTo>
                  <a:lnTo>
                    <a:pt x="643" y="126"/>
                  </a:lnTo>
                  <a:lnTo>
                    <a:pt x="644" y="127"/>
                  </a:lnTo>
                  <a:lnTo>
                    <a:pt x="645" y="127"/>
                  </a:lnTo>
                  <a:lnTo>
                    <a:pt x="646" y="127"/>
                  </a:lnTo>
                  <a:lnTo>
                    <a:pt x="647" y="127"/>
                  </a:lnTo>
                  <a:lnTo>
                    <a:pt x="649" y="127"/>
                  </a:lnTo>
                  <a:lnTo>
                    <a:pt x="650" y="127"/>
                  </a:lnTo>
                  <a:lnTo>
                    <a:pt x="652" y="126"/>
                  </a:lnTo>
                  <a:lnTo>
                    <a:pt x="652" y="125"/>
                  </a:lnTo>
                  <a:lnTo>
                    <a:pt x="652" y="124"/>
                  </a:lnTo>
                  <a:lnTo>
                    <a:pt x="652" y="123"/>
                  </a:lnTo>
                  <a:lnTo>
                    <a:pt x="653" y="123"/>
                  </a:lnTo>
                  <a:lnTo>
                    <a:pt x="654" y="122"/>
                  </a:lnTo>
                  <a:lnTo>
                    <a:pt x="655" y="122"/>
                  </a:lnTo>
                  <a:lnTo>
                    <a:pt x="656" y="122"/>
                  </a:lnTo>
                  <a:lnTo>
                    <a:pt x="656" y="123"/>
                  </a:lnTo>
                  <a:lnTo>
                    <a:pt x="656" y="124"/>
                  </a:lnTo>
                  <a:lnTo>
                    <a:pt x="657" y="124"/>
                  </a:lnTo>
                  <a:lnTo>
                    <a:pt x="657" y="125"/>
                  </a:lnTo>
                  <a:lnTo>
                    <a:pt x="658" y="126"/>
                  </a:lnTo>
                  <a:lnTo>
                    <a:pt x="659" y="126"/>
                  </a:lnTo>
                  <a:lnTo>
                    <a:pt x="659" y="125"/>
                  </a:lnTo>
                  <a:lnTo>
                    <a:pt x="660" y="123"/>
                  </a:lnTo>
                  <a:lnTo>
                    <a:pt x="659" y="122"/>
                  </a:lnTo>
                  <a:lnTo>
                    <a:pt x="659" y="121"/>
                  </a:lnTo>
                  <a:lnTo>
                    <a:pt x="659" y="120"/>
                  </a:lnTo>
                  <a:lnTo>
                    <a:pt x="659" y="119"/>
                  </a:lnTo>
                  <a:lnTo>
                    <a:pt x="658" y="119"/>
                  </a:lnTo>
                  <a:lnTo>
                    <a:pt x="657" y="118"/>
                  </a:lnTo>
                  <a:lnTo>
                    <a:pt x="656" y="118"/>
                  </a:lnTo>
                  <a:lnTo>
                    <a:pt x="655" y="118"/>
                  </a:lnTo>
                  <a:lnTo>
                    <a:pt x="655" y="119"/>
                  </a:lnTo>
                  <a:lnTo>
                    <a:pt x="654" y="119"/>
                  </a:lnTo>
                  <a:lnTo>
                    <a:pt x="654" y="120"/>
                  </a:lnTo>
                  <a:lnTo>
                    <a:pt x="653" y="119"/>
                  </a:lnTo>
                  <a:lnTo>
                    <a:pt x="652" y="119"/>
                  </a:lnTo>
                  <a:lnTo>
                    <a:pt x="652" y="118"/>
                  </a:lnTo>
                  <a:lnTo>
                    <a:pt x="652" y="117"/>
                  </a:lnTo>
                  <a:lnTo>
                    <a:pt x="652" y="116"/>
                  </a:lnTo>
                  <a:lnTo>
                    <a:pt x="653" y="116"/>
                  </a:lnTo>
                  <a:lnTo>
                    <a:pt x="654" y="116"/>
                  </a:lnTo>
                  <a:lnTo>
                    <a:pt x="655" y="117"/>
                  </a:lnTo>
                  <a:lnTo>
                    <a:pt x="656" y="117"/>
                  </a:lnTo>
                  <a:lnTo>
                    <a:pt x="657" y="117"/>
                  </a:lnTo>
                  <a:lnTo>
                    <a:pt x="658" y="116"/>
                  </a:lnTo>
                  <a:lnTo>
                    <a:pt x="659" y="116"/>
                  </a:lnTo>
                  <a:lnTo>
                    <a:pt x="659" y="115"/>
                  </a:lnTo>
                  <a:lnTo>
                    <a:pt x="660" y="113"/>
                  </a:lnTo>
                  <a:lnTo>
                    <a:pt x="660" y="112"/>
                  </a:lnTo>
                  <a:lnTo>
                    <a:pt x="661" y="111"/>
                  </a:lnTo>
                  <a:lnTo>
                    <a:pt x="661" y="112"/>
                  </a:lnTo>
                  <a:lnTo>
                    <a:pt x="662" y="112"/>
                  </a:lnTo>
                  <a:lnTo>
                    <a:pt x="663" y="113"/>
                  </a:lnTo>
                  <a:lnTo>
                    <a:pt x="664" y="113"/>
                  </a:lnTo>
                  <a:lnTo>
                    <a:pt x="666" y="113"/>
                  </a:lnTo>
                  <a:lnTo>
                    <a:pt x="667" y="113"/>
                  </a:lnTo>
                  <a:lnTo>
                    <a:pt x="668" y="114"/>
                  </a:lnTo>
                  <a:lnTo>
                    <a:pt x="668" y="116"/>
                  </a:lnTo>
                  <a:lnTo>
                    <a:pt x="669" y="117"/>
                  </a:lnTo>
                  <a:lnTo>
                    <a:pt x="670" y="118"/>
                  </a:lnTo>
                  <a:lnTo>
                    <a:pt x="671" y="118"/>
                  </a:lnTo>
                  <a:lnTo>
                    <a:pt x="671" y="117"/>
                  </a:lnTo>
                  <a:lnTo>
                    <a:pt x="672" y="116"/>
                  </a:lnTo>
                  <a:lnTo>
                    <a:pt x="673" y="116"/>
                  </a:lnTo>
                  <a:lnTo>
                    <a:pt x="674" y="116"/>
                  </a:lnTo>
                  <a:lnTo>
                    <a:pt x="673" y="116"/>
                  </a:lnTo>
                  <a:lnTo>
                    <a:pt x="673" y="117"/>
                  </a:lnTo>
                  <a:lnTo>
                    <a:pt x="673" y="118"/>
                  </a:lnTo>
                  <a:lnTo>
                    <a:pt x="672" y="118"/>
                  </a:lnTo>
                  <a:lnTo>
                    <a:pt x="672" y="119"/>
                  </a:lnTo>
                  <a:lnTo>
                    <a:pt x="671" y="119"/>
                  </a:lnTo>
                  <a:lnTo>
                    <a:pt x="671" y="120"/>
                  </a:lnTo>
                  <a:lnTo>
                    <a:pt x="671" y="121"/>
                  </a:lnTo>
                  <a:lnTo>
                    <a:pt x="672" y="121"/>
                  </a:lnTo>
                  <a:lnTo>
                    <a:pt x="672" y="122"/>
                  </a:lnTo>
                  <a:lnTo>
                    <a:pt x="673" y="122"/>
                  </a:lnTo>
                  <a:lnTo>
                    <a:pt x="674" y="121"/>
                  </a:lnTo>
                  <a:lnTo>
                    <a:pt x="675" y="119"/>
                  </a:lnTo>
                  <a:lnTo>
                    <a:pt x="676" y="119"/>
                  </a:lnTo>
                  <a:lnTo>
                    <a:pt x="676" y="120"/>
                  </a:lnTo>
                  <a:lnTo>
                    <a:pt x="676" y="121"/>
                  </a:lnTo>
                  <a:lnTo>
                    <a:pt x="677" y="121"/>
                  </a:lnTo>
                  <a:lnTo>
                    <a:pt x="677" y="124"/>
                  </a:lnTo>
                  <a:lnTo>
                    <a:pt x="678" y="126"/>
                  </a:lnTo>
                  <a:lnTo>
                    <a:pt x="679" y="126"/>
                  </a:lnTo>
                  <a:lnTo>
                    <a:pt x="680" y="126"/>
                  </a:lnTo>
                  <a:lnTo>
                    <a:pt x="680" y="125"/>
                  </a:lnTo>
                  <a:lnTo>
                    <a:pt x="680" y="124"/>
                  </a:lnTo>
                  <a:lnTo>
                    <a:pt x="680" y="122"/>
                  </a:lnTo>
                  <a:lnTo>
                    <a:pt x="680" y="121"/>
                  </a:lnTo>
                  <a:lnTo>
                    <a:pt x="683" y="120"/>
                  </a:lnTo>
                  <a:lnTo>
                    <a:pt x="684" y="120"/>
                  </a:lnTo>
                  <a:lnTo>
                    <a:pt x="685" y="119"/>
                  </a:lnTo>
                  <a:lnTo>
                    <a:pt x="686" y="119"/>
                  </a:lnTo>
                  <a:lnTo>
                    <a:pt x="686" y="118"/>
                  </a:lnTo>
                  <a:lnTo>
                    <a:pt x="687" y="117"/>
                  </a:lnTo>
                  <a:lnTo>
                    <a:pt x="688" y="117"/>
                  </a:lnTo>
                  <a:lnTo>
                    <a:pt x="690" y="117"/>
                  </a:lnTo>
                  <a:lnTo>
                    <a:pt x="691" y="116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4" y="118"/>
                  </a:lnTo>
                  <a:lnTo>
                    <a:pt x="694" y="117"/>
                  </a:lnTo>
                  <a:lnTo>
                    <a:pt x="694" y="116"/>
                  </a:lnTo>
                  <a:lnTo>
                    <a:pt x="693" y="115"/>
                  </a:lnTo>
                  <a:lnTo>
                    <a:pt x="693" y="114"/>
                  </a:lnTo>
                  <a:lnTo>
                    <a:pt x="694" y="113"/>
                  </a:lnTo>
                  <a:lnTo>
                    <a:pt x="694" y="114"/>
                  </a:lnTo>
                  <a:lnTo>
                    <a:pt x="695" y="114"/>
                  </a:lnTo>
                  <a:lnTo>
                    <a:pt x="695" y="115"/>
                  </a:lnTo>
                  <a:lnTo>
                    <a:pt x="695" y="116"/>
                  </a:lnTo>
                  <a:lnTo>
                    <a:pt x="695" y="117"/>
                  </a:lnTo>
                  <a:lnTo>
                    <a:pt x="696" y="118"/>
                  </a:lnTo>
                  <a:lnTo>
                    <a:pt x="696" y="119"/>
                  </a:lnTo>
                  <a:lnTo>
                    <a:pt x="697" y="119"/>
                  </a:lnTo>
                  <a:lnTo>
                    <a:pt x="698" y="119"/>
                  </a:lnTo>
                  <a:lnTo>
                    <a:pt x="699" y="119"/>
                  </a:lnTo>
                  <a:lnTo>
                    <a:pt x="700" y="119"/>
                  </a:lnTo>
                  <a:lnTo>
                    <a:pt x="700" y="120"/>
                  </a:lnTo>
                  <a:lnTo>
                    <a:pt x="700" y="121"/>
                  </a:lnTo>
                  <a:lnTo>
                    <a:pt x="700" y="122"/>
                  </a:lnTo>
                  <a:lnTo>
                    <a:pt x="699" y="122"/>
                  </a:lnTo>
                  <a:lnTo>
                    <a:pt x="698" y="122"/>
                  </a:lnTo>
                  <a:lnTo>
                    <a:pt x="697" y="122"/>
                  </a:lnTo>
                  <a:lnTo>
                    <a:pt x="696" y="122"/>
                  </a:lnTo>
                  <a:lnTo>
                    <a:pt x="695" y="122"/>
                  </a:lnTo>
                  <a:lnTo>
                    <a:pt x="694" y="122"/>
                  </a:lnTo>
                  <a:lnTo>
                    <a:pt x="694" y="123"/>
                  </a:lnTo>
                  <a:lnTo>
                    <a:pt x="694" y="124"/>
                  </a:lnTo>
                  <a:lnTo>
                    <a:pt x="695" y="124"/>
                  </a:lnTo>
                  <a:lnTo>
                    <a:pt x="696" y="124"/>
                  </a:lnTo>
                  <a:lnTo>
                    <a:pt x="696" y="125"/>
                  </a:lnTo>
                  <a:lnTo>
                    <a:pt x="697" y="125"/>
                  </a:lnTo>
                  <a:lnTo>
                    <a:pt x="698" y="125"/>
                  </a:lnTo>
                  <a:lnTo>
                    <a:pt x="698" y="126"/>
                  </a:lnTo>
                  <a:lnTo>
                    <a:pt x="699" y="126"/>
                  </a:lnTo>
                  <a:lnTo>
                    <a:pt x="700" y="125"/>
                  </a:lnTo>
                  <a:lnTo>
                    <a:pt x="701" y="124"/>
                  </a:lnTo>
                  <a:lnTo>
                    <a:pt x="701" y="125"/>
                  </a:lnTo>
                  <a:lnTo>
                    <a:pt x="702" y="125"/>
                  </a:lnTo>
                  <a:lnTo>
                    <a:pt x="703" y="125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4" y="125"/>
                  </a:lnTo>
                  <a:lnTo>
                    <a:pt x="704" y="127"/>
                  </a:lnTo>
                  <a:lnTo>
                    <a:pt x="704" y="128"/>
                  </a:lnTo>
                  <a:lnTo>
                    <a:pt x="704" y="131"/>
                  </a:lnTo>
                  <a:lnTo>
                    <a:pt x="704" y="132"/>
                  </a:lnTo>
                  <a:lnTo>
                    <a:pt x="704" y="136"/>
                  </a:lnTo>
                  <a:lnTo>
                    <a:pt x="705" y="138"/>
                  </a:lnTo>
                  <a:lnTo>
                    <a:pt x="705" y="139"/>
                  </a:lnTo>
                  <a:lnTo>
                    <a:pt x="705" y="142"/>
                  </a:lnTo>
                  <a:lnTo>
                    <a:pt x="705" y="144"/>
                  </a:lnTo>
                  <a:lnTo>
                    <a:pt x="705" y="145"/>
                  </a:lnTo>
                  <a:lnTo>
                    <a:pt x="705" y="146"/>
                  </a:lnTo>
                  <a:lnTo>
                    <a:pt x="705" y="148"/>
                  </a:lnTo>
                  <a:lnTo>
                    <a:pt x="705" y="149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3"/>
                  </a:lnTo>
                  <a:lnTo>
                    <a:pt x="706" y="153"/>
                  </a:lnTo>
                  <a:lnTo>
                    <a:pt x="706" y="154"/>
                  </a:lnTo>
                  <a:lnTo>
                    <a:pt x="706" y="155"/>
                  </a:lnTo>
                  <a:lnTo>
                    <a:pt x="706" y="156"/>
                  </a:lnTo>
                  <a:lnTo>
                    <a:pt x="706" y="157"/>
                  </a:lnTo>
                  <a:lnTo>
                    <a:pt x="706" y="158"/>
                  </a:lnTo>
                  <a:lnTo>
                    <a:pt x="706" y="159"/>
                  </a:lnTo>
                  <a:lnTo>
                    <a:pt x="706" y="160"/>
                  </a:lnTo>
                  <a:lnTo>
                    <a:pt x="706" y="161"/>
                  </a:lnTo>
                  <a:lnTo>
                    <a:pt x="706" y="162"/>
                  </a:lnTo>
                  <a:lnTo>
                    <a:pt x="706" y="163"/>
                  </a:lnTo>
                  <a:lnTo>
                    <a:pt x="706" y="164"/>
                  </a:lnTo>
                  <a:lnTo>
                    <a:pt x="706" y="165"/>
                  </a:lnTo>
                  <a:lnTo>
                    <a:pt x="706" y="166"/>
                  </a:lnTo>
                  <a:lnTo>
                    <a:pt x="707" y="167"/>
                  </a:lnTo>
                  <a:lnTo>
                    <a:pt x="706" y="167"/>
                  </a:lnTo>
                  <a:lnTo>
                    <a:pt x="707" y="167"/>
                  </a:lnTo>
                  <a:lnTo>
                    <a:pt x="707" y="168"/>
                  </a:lnTo>
                  <a:lnTo>
                    <a:pt x="707" y="169"/>
                  </a:lnTo>
                  <a:lnTo>
                    <a:pt x="707" y="170"/>
                  </a:lnTo>
                  <a:lnTo>
                    <a:pt x="707" y="171"/>
                  </a:lnTo>
                  <a:lnTo>
                    <a:pt x="707" y="172"/>
                  </a:lnTo>
                  <a:lnTo>
                    <a:pt x="707" y="173"/>
                  </a:lnTo>
                  <a:lnTo>
                    <a:pt x="707" y="175"/>
                  </a:lnTo>
                  <a:lnTo>
                    <a:pt x="707" y="176"/>
                  </a:lnTo>
                  <a:lnTo>
                    <a:pt x="707" y="177"/>
                  </a:lnTo>
                  <a:lnTo>
                    <a:pt x="707" y="178"/>
                  </a:lnTo>
                  <a:lnTo>
                    <a:pt x="707" y="179"/>
                  </a:lnTo>
                  <a:lnTo>
                    <a:pt x="707" y="180"/>
                  </a:lnTo>
                  <a:lnTo>
                    <a:pt x="707" y="181"/>
                  </a:lnTo>
                  <a:lnTo>
                    <a:pt x="707" y="184"/>
                  </a:lnTo>
                  <a:lnTo>
                    <a:pt x="707" y="185"/>
                  </a:lnTo>
                  <a:lnTo>
                    <a:pt x="707" y="186"/>
                  </a:lnTo>
                  <a:lnTo>
                    <a:pt x="707" y="187"/>
                  </a:lnTo>
                  <a:lnTo>
                    <a:pt x="707" y="188"/>
                  </a:lnTo>
                  <a:lnTo>
                    <a:pt x="707" y="190"/>
                  </a:lnTo>
                  <a:lnTo>
                    <a:pt x="707" y="191"/>
                  </a:lnTo>
                  <a:lnTo>
                    <a:pt x="707" y="193"/>
                  </a:lnTo>
                  <a:lnTo>
                    <a:pt x="707" y="194"/>
                  </a:lnTo>
                  <a:lnTo>
                    <a:pt x="707" y="195"/>
                  </a:lnTo>
                  <a:lnTo>
                    <a:pt x="707" y="196"/>
                  </a:lnTo>
                  <a:lnTo>
                    <a:pt x="707" y="197"/>
                  </a:lnTo>
                  <a:lnTo>
                    <a:pt x="707" y="198"/>
                  </a:lnTo>
                  <a:lnTo>
                    <a:pt x="708" y="199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9" y="216"/>
                  </a:lnTo>
                  <a:lnTo>
                    <a:pt x="709" y="217"/>
                  </a:lnTo>
                  <a:lnTo>
                    <a:pt x="709" y="218"/>
                  </a:lnTo>
                  <a:lnTo>
                    <a:pt x="709" y="220"/>
                  </a:lnTo>
                  <a:lnTo>
                    <a:pt x="709" y="22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BFD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713537" y="2670175"/>
              <a:ext cx="493713" cy="923925"/>
            </a:xfrm>
            <a:custGeom>
              <a:avLst/>
              <a:gdLst>
                <a:gd name="T0" fmla="*/ 2147483647 w 336"/>
                <a:gd name="T1" fmla="*/ 2147483647 h 651"/>
                <a:gd name="T2" fmla="*/ 2147483647 w 336"/>
                <a:gd name="T3" fmla="*/ 2147483647 h 651"/>
                <a:gd name="T4" fmla="*/ 2147483647 w 336"/>
                <a:gd name="T5" fmla="*/ 2147483647 h 651"/>
                <a:gd name="T6" fmla="*/ 2147483647 w 336"/>
                <a:gd name="T7" fmla="*/ 2147483647 h 651"/>
                <a:gd name="T8" fmla="*/ 2147483647 w 336"/>
                <a:gd name="T9" fmla="*/ 2147483647 h 651"/>
                <a:gd name="T10" fmla="*/ 2147483647 w 336"/>
                <a:gd name="T11" fmla="*/ 2147483647 h 651"/>
                <a:gd name="T12" fmla="*/ 2147483647 w 336"/>
                <a:gd name="T13" fmla="*/ 2147483647 h 651"/>
                <a:gd name="T14" fmla="*/ 2147483647 w 336"/>
                <a:gd name="T15" fmla="*/ 2147483647 h 651"/>
                <a:gd name="T16" fmla="*/ 2147483647 w 336"/>
                <a:gd name="T17" fmla="*/ 2147483647 h 651"/>
                <a:gd name="T18" fmla="*/ 2147483647 w 336"/>
                <a:gd name="T19" fmla="*/ 2147483647 h 651"/>
                <a:gd name="T20" fmla="*/ 2147483647 w 336"/>
                <a:gd name="T21" fmla="*/ 2147483647 h 651"/>
                <a:gd name="T22" fmla="*/ 2147483647 w 336"/>
                <a:gd name="T23" fmla="*/ 2147483647 h 651"/>
                <a:gd name="T24" fmla="*/ 2147483647 w 336"/>
                <a:gd name="T25" fmla="*/ 2147483647 h 651"/>
                <a:gd name="T26" fmla="*/ 2147483647 w 336"/>
                <a:gd name="T27" fmla="*/ 2147483647 h 651"/>
                <a:gd name="T28" fmla="*/ 2147483647 w 336"/>
                <a:gd name="T29" fmla="*/ 2147483647 h 651"/>
                <a:gd name="T30" fmla="*/ 2147483647 w 336"/>
                <a:gd name="T31" fmla="*/ 2147483647 h 651"/>
                <a:gd name="T32" fmla="*/ 2147483647 w 336"/>
                <a:gd name="T33" fmla="*/ 2147483647 h 651"/>
                <a:gd name="T34" fmla="*/ 2147483647 w 336"/>
                <a:gd name="T35" fmla="*/ 2147483647 h 651"/>
                <a:gd name="T36" fmla="*/ 2147483647 w 336"/>
                <a:gd name="T37" fmla="*/ 2147483647 h 651"/>
                <a:gd name="T38" fmla="*/ 2147483647 w 336"/>
                <a:gd name="T39" fmla="*/ 2147483647 h 651"/>
                <a:gd name="T40" fmla="*/ 2147483647 w 336"/>
                <a:gd name="T41" fmla="*/ 2147483647 h 651"/>
                <a:gd name="T42" fmla="*/ 2147483647 w 336"/>
                <a:gd name="T43" fmla="*/ 2147483647 h 651"/>
                <a:gd name="T44" fmla="*/ 2147483647 w 336"/>
                <a:gd name="T45" fmla="*/ 2147483647 h 651"/>
                <a:gd name="T46" fmla="*/ 2147483647 w 336"/>
                <a:gd name="T47" fmla="*/ 2147483647 h 651"/>
                <a:gd name="T48" fmla="*/ 2147483647 w 336"/>
                <a:gd name="T49" fmla="*/ 2147483647 h 651"/>
                <a:gd name="T50" fmla="*/ 2147483647 w 336"/>
                <a:gd name="T51" fmla="*/ 2147483647 h 651"/>
                <a:gd name="T52" fmla="*/ 2147483647 w 336"/>
                <a:gd name="T53" fmla="*/ 2147483647 h 651"/>
                <a:gd name="T54" fmla="*/ 2147483647 w 336"/>
                <a:gd name="T55" fmla="*/ 2147483647 h 651"/>
                <a:gd name="T56" fmla="*/ 2147483647 w 336"/>
                <a:gd name="T57" fmla="*/ 2147483647 h 651"/>
                <a:gd name="T58" fmla="*/ 2147483647 w 336"/>
                <a:gd name="T59" fmla="*/ 2147483647 h 651"/>
                <a:gd name="T60" fmla="*/ 2147483647 w 336"/>
                <a:gd name="T61" fmla="*/ 2147483647 h 651"/>
                <a:gd name="T62" fmla="*/ 2147483647 w 336"/>
                <a:gd name="T63" fmla="*/ 2147483647 h 651"/>
                <a:gd name="T64" fmla="*/ 2147483647 w 336"/>
                <a:gd name="T65" fmla="*/ 2147483647 h 651"/>
                <a:gd name="T66" fmla="*/ 2147483647 w 336"/>
                <a:gd name="T67" fmla="*/ 2147483647 h 651"/>
                <a:gd name="T68" fmla="*/ 2147483647 w 336"/>
                <a:gd name="T69" fmla="*/ 2147483647 h 651"/>
                <a:gd name="T70" fmla="*/ 2147483647 w 336"/>
                <a:gd name="T71" fmla="*/ 2147483647 h 651"/>
                <a:gd name="T72" fmla="*/ 2147483647 w 336"/>
                <a:gd name="T73" fmla="*/ 2147483647 h 651"/>
                <a:gd name="T74" fmla="*/ 2147483647 w 336"/>
                <a:gd name="T75" fmla="*/ 2147483647 h 651"/>
                <a:gd name="T76" fmla="*/ 2147483647 w 336"/>
                <a:gd name="T77" fmla="*/ 2147483647 h 651"/>
                <a:gd name="T78" fmla="*/ 2147483647 w 336"/>
                <a:gd name="T79" fmla="*/ 2147483647 h 651"/>
                <a:gd name="T80" fmla="*/ 2147483647 w 336"/>
                <a:gd name="T81" fmla="*/ 2147483647 h 651"/>
                <a:gd name="T82" fmla="*/ 2147483647 w 336"/>
                <a:gd name="T83" fmla="*/ 2147483647 h 651"/>
                <a:gd name="T84" fmla="*/ 2147483647 w 336"/>
                <a:gd name="T85" fmla="*/ 2147483647 h 651"/>
                <a:gd name="T86" fmla="*/ 2147483647 w 336"/>
                <a:gd name="T87" fmla="*/ 2147483647 h 651"/>
                <a:gd name="T88" fmla="*/ 2147483647 w 336"/>
                <a:gd name="T89" fmla="*/ 2147483647 h 651"/>
                <a:gd name="T90" fmla="*/ 2147483647 w 336"/>
                <a:gd name="T91" fmla="*/ 2147483647 h 651"/>
                <a:gd name="T92" fmla="*/ 2147483647 w 336"/>
                <a:gd name="T93" fmla="*/ 2147483647 h 651"/>
                <a:gd name="T94" fmla="*/ 2147483647 w 336"/>
                <a:gd name="T95" fmla="*/ 2147483647 h 651"/>
                <a:gd name="T96" fmla="*/ 2147483647 w 336"/>
                <a:gd name="T97" fmla="*/ 2147483647 h 651"/>
                <a:gd name="T98" fmla="*/ 2147483647 w 336"/>
                <a:gd name="T99" fmla="*/ 2147483647 h 651"/>
                <a:gd name="T100" fmla="*/ 2147483647 w 336"/>
                <a:gd name="T101" fmla="*/ 2147483647 h 651"/>
                <a:gd name="T102" fmla="*/ 2147483647 w 336"/>
                <a:gd name="T103" fmla="*/ 2147483647 h 651"/>
                <a:gd name="T104" fmla="*/ 2147483647 w 336"/>
                <a:gd name="T105" fmla="*/ 2147483647 h 651"/>
                <a:gd name="T106" fmla="*/ 2147483647 w 336"/>
                <a:gd name="T107" fmla="*/ 2147483647 h 651"/>
                <a:gd name="T108" fmla="*/ 2147483647 w 336"/>
                <a:gd name="T109" fmla="*/ 2147483647 h 651"/>
                <a:gd name="T110" fmla="*/ 2147483647 w 336"/>
                <a:gd name="T111" fmla="*/ 2147483647 h 651"/>
                <a:gd name="T112" fmla="*/ 2147483647 w 336"/>
                <a:gd name="T113" fmla="*/ 2147483647 h 651"/>
                <a:gd name="T114" fmla="*/ 2147483647 w 336"/>
                <a:gd name="T115" fmla="*/ 2147483647 h 651"/>
                <a:gd name="T116" fmla="*/ 2147483647 w 336"/>
                <a:gd name="T117" fmla="*/ 2147483647 h 651"/>
                <a:gd name="T118" fmla="*/ 2147483647 w 336"/>
                <a:gd name="T119" fmla="*/ 2147483647 h 6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6"/>
                <a:gd name="T181" fmla="*/ 0 h 651"/>
                <a:gd name="T182" fmla="*/ 336 w 336"/>
                <a:gd name="T183" fmla="*/ 651 h 6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6" h="651">
                  <a:moveTo>
                    <a:pt x="303" y="0"/>
                  </a:moveTo>
                  <a:lnTo>
                    <a:pt x="303" y="3"/>
                  </a:lnTo>
                  <a:lnTo>
                    <a:pt x="303" y="5"/>
                  </a:lnTo>
                  <a:lnTo>
                    <a:pt x="303" y="6"/>
                  </a:lnTo>
                  <a:lnTo>
                    <a:pt x="304" y="10"/>
                  </a:lnTo>
                  <a:lnTo>
                    <a:pt x="304" y="14"/>
                  </a:lnTo>
                  <a:lnTo>
                    <a:pt x="304" y="19"/>
                  </a:lnTo>
                  <a:lnTo>
                    <a:pt x="304" y="20"/>
                  </a:lnTo>
                  <a:lnTo>
                    <a:pt x="304" y="22"/>
                  </a:lnTo>
                  <a:lnTo>
                    <a:pt x="304" y="23"/>
                  </a:lnTo>
                  <a:lnTo>
                    <a:pt x="305" y="24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8"/>
                  </a:lnTo>
                  <a:lnTo>
                    <a:pt x="305" y="33"/>
                  </a:lnTo>
                  <a:lnTo>
                    <a:pt x="305" y="34"/>
                  </a:lnTo>
                  <a:lnTo>
                    <a:pt x="305" y="35"/>
                  </a:lnTo>
                  <a:lnTo>
                    <a:pt x="305" y="36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6" y="40"/>
                  </a:lnTo>
                  <a:lnTo>
                    <a:pt x="306" y="42"/>
                  </a:lnTo>
                  <a:lnTo>
                    <a:pt x="306" y="44"/>
                  </a:lnTo>
                  <a:lnTo>
                    <a:pt x="306" y="45"/>
                  </a:lnTo>
                  <a:lnTo>
                    <a:pt x="306" y="47"/>
                  </a:lnTo>
                  <a:lnTo>
                    <a:pt x="306" y="49"/>
                  </a:lnTo>
                  <a:lnTo>
                    <a:pt x="306" y="53"/>
                  </a:lnTo>
                  <a:lnTo>
                    <a:pt x="306" y="55"/>
                  </a:lnTo>
                  <a:lnTo>
                    <a:pt x="307" y="56"/>
                  </a:lnTo>
                  <a:lnTo>
                    <a:pt x="307" y="60"/>
                  </a:lnTo>
                  <a:lnTo>
                    <a:pt x="307" y="61"/>
                  </a:lnTo>
                  <a:lnTo>
                    <a:pt x="307" y="63"/>
                  </a:lnTo>
                  <a:lnTo>
                    <a:pt x="307" y="65"/>
                  </a:lnTo>
                  <a:lnTo>
                    <a:pt x="307" y="66"/>
                  </a:lnTo>
                  <a:lnTo>
                    <a:pt x="307" y="67"/>
                  </a:lnTo>
                  <a:lnTo>
                    <a:pt x="307" y="68"/>
                  </a:lnTo>
                  <a:lnTo>
                    <a:pt x="307" y="70"/>
                  </a:lnTo>
                  <a:lnTo>
                    <a:pt x="307" y="71"/>
                  </a:lnTo>
                  <a:lnTo>
                    <a:pt x="308" y="74"/>
                  </a:lnTo>
                  <a:lnTo>
                    <a:pt x="308" y="86"/>
                  </a:lnTo>
                  <a:lnTo>
                    <a:pt x="308" y="87"/>
                  </a:lnTo>
                  <a:lnTo>
                    <a:pt x="308" y="90"/>
                  </a:lnTo>
                  <a:lnTo>
                    <a:pt x="308" y="93"/>
                  </a:lnTo>
                  <a:lnTo>
                    <a:pt x="308" y="96"/>
                  </a:lnTo>
                  <a:lnTo>
                    <a:pt x="308" y="103"/>
                  </a:lnTo>
                  <a:lnTo>
                    <a:pt x="309" y="105"/>
                  </a:lnTo>
                  <a:lnTo>
                    <a:pt x="309" y="108"/>
                  </a:lnTo>
                  <a:lnTo>
                    <a:pt x="309" y="111"/>
                  </a:lnTo>
                  <a:lnTo>
                    <a:pt x="309" y="115"/>
                  </a:lnTo>
                  <a:lnTo>
                    <a:pt x="309" y="116"/>
                  </a:lnTo>
                  <a:lnTo>
                    <a:pt x="310" y="124"/>
                  </a:lnTo>
                  <a:lnTo>
                    <a:pt x="310" y="126"/>
                  </a:lnTo>
                  <a:lnTo>
                    <a:pt x="310" y="127"/>
                  </a:lnTo>
                  <a:lnTo>
                    <a:pt x="310" y="128"/>
                  </a:lnTo>
                  <a:lnTo>
                    <a:pt x="310" y="129"/>
                  </a:lnTo>
                  <a:lnTo>
                    <a:pt x="310" y="130"/>
                  </a:lnTo>
                  <a:lnTo>
                    <a:pt x="310" y="133"/>
                  </a:lnTo>
                  <a:lnTo>
                    <a:pt x="311" y="134"/>
                  </a:lnTo>
                  <a:lnTo>
                    <a:pt x="310" y="134"/>
                  </a:lnTo>
                  <a:lnTo>
                    <a:pt x="311" y="134"/>
                  </a:lnTo>
                  <a:lnTo>
                    <a:pt x="311" y="135"/>
                  </a:lnTo>
                  <a:lnTo>
                    <a:pt x="311" y="136"/>
                  </a:lnTo>
                  <a:lnTo>
                    <a:pt x="311" y="137"/>
                  </a:lnTo>
                  <a:lnTo>
                    <a:pt x="311" y="138"/>
                  </a:lnTo>
                  <a:lnTo>
                    <a:pt x="311" y="139"/>
                  </a:lnTo>
                  <a:lnTo>
                    <a:pt x="311" y="140"/>
                  </a:lnTo>
                  <a:lnTo>
                    <a:pt x="311" y="144"/>
                  </a:lnTo>
                  <a:lnTo>
                    <a:pt x="311" y="145"/>
                  </a:lnTo>
                  <a:lnTo>
                    <a:pt x="311" y="147"/>
                  </a:lnTo>
                  <a:lnTo>
                    <a:pt x="311" y="149"/>
                  </a:lnTo>
                  <a:lnTo>
                    <a:pt x="312" y="151"/>
                  </a:lnTo>
                  <a:lnTo>
                    <a:pt x="312" y="152"/>
                  </a:lnTo>
                  <a:lnTo>
                    <a:pt x="312" y="153"/>
                  </a:lnTo>
                  <a:lnTo>
                    <a:pt x="312" y="155"/>
                  </a:lnTo>
                  <a:lnTo>
                    <a:pt x="312" y="158"/>
                  </a:lnTo>
                  <a:lnTo>
                    <a:pt x="312" y="160"/>
                  </a:lnTo>
                  <a:lnTo>
                    <a:pt x="312" y="161"/>
                  </a:lnTo>
                  <a:lnTo>
                    <a:pt x="312" y="163"/>
                  </a:lnTo>
                  <a:lnTo>
                    <a:pt x="312" y="164"/>
                  </a:lnTo>
                  <a:lnTo>
                    <a:pt x="313" y="165"/>
                  </a:lnTo>
                  <a:lnTo>
                    <a:pt x="312" y="165"/>
                  </a:lnTo>
                  <a:lnTo>
                    <a:pt x="312" y="166"/>
                  </a:lnTo>
                  <a:lnTo>
                    <a:pt x="313" y="166"/>
                  </a:lnTo>
                  <a:lnTo>
                    <a:pt x="313" y="167"/>
                  </a:lnTo>
                  <a:lnTo>
                    <a:pt x="313" y="169"/>
                  </a:lnTo>
                  <a:lnTo>
                    <a:pt x="313" y="170"/>
                  </a:lnTo>
                  <a:lnTo>
                    <a:pt x="313" y="171"/>
                  </a:lnTo>
                  <a:lnTo>
                    <a:pt x="313" y="172"/>
                  </a:lnTo>
                  <a:lnTo>
                    <a:pt x="313" y="173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3" y="178"/>
                  </a:lnTo>
                  <a:lnTo>
                    <a:pt x="313" y="179"/>
                  </a:lnTo>
                  <a:lnTo>
                    <a:pt x="314" y="182"/>
                  </a:lnTo>
                  <a:lnTo>
                    <a:pt x="314" y="183"/>
                  </a:lnTo>
                  <a:lnTo>
                    <a:pt x="314" y="184"/>
                  </a:lnTo>
                  <a:lnTo>
                    <a:pt x="314" y="188"/>
                  </a:lnTo>
                  <a:lnTo>
                    <a:pt x="314" y="191"/>
                  </a:lnTo>
                  <a:lnTo>
                    <a:pt x="314" y="192"/>
                  </a:lnTo>
                  <a:lnTo>
                    <a:pt x="314" y="194"/>
                  </a:lnTo>
                  <a:lnTo>
                    <a:pt x="315" y="199"/>
                  </a:lnTo>
                  <a:lnTo>
                    <a:pt x="315" y="200"/>
                  </a:lnTo>
                  <a:lnTo>
                    <a:pt x="315" y="206"/>
                  </a:lnTo>
                  <a:lnTo>
                    <a:pt x="315" y="207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3"/>
                  </a:lnTo>
                  <a:lnTo>
                    <a:pt x="315" y="215"/>
                  </a:lnTo>
                  <a:lnTo>
                    <a:pt x="315" y="216"/>
                  </a:lnTo>
                  <a:lnTo>
                    <a:pt x="315" y="217"/>
                  </a:lnTo>
                  <a:lnTo>
                    <a:pt x="315" y="218"/>
                  </a:lnTo>
                  <a:lnTo>
                    <a:pt x="315" y="219"/>
                  </a:lnTo>
                  <a:lnTo>
                    <a:pt x="315" y="221"/>
                  </a:lnTo>
                  <a:lnTo>
                    <a:pt x="315" y="222"/>
                  </a:lnTo>
                  <a:lnTo>
                    <a:pt x="315" y="223"/>
                  </a:lnTo>
                  <a:lnTo>
                    <a:pt x="315" y="224"/>
                  </a:lnTo>
                  <a:lnTo>
                    <a:pt x="315" y="225"/>
                  </a:lnTo>
                  <a:lnTo>
                    <a:pt x="315" y="226"/>
                  </a:lnTo>
                  <a:lnTo>
                    <a:pt x="315" y="227"/>
                  </a:lnTo>
                  <a:lnTo>
                    <a:pt x="316" y="230"/>
                  </a:lnTo>
                  <a:lnTo>
                    <a:pt x="316" y="231"/>
                  </a:lnTo>
                  <a:lnTo>
                    <a:pt x="316" y="232"/>
                  </a:lnTo>
                  <a:lnTo>
                    <a:pt x="316" y="233"/>
                  </a:lnTo>
                  <a:lnTo>
                    <a:pt x="316" y="234"/>
                  </a:lnTo>
                  <a:lnTo>
                    <a:pt x="316" y="235"/>
                  </a:lnTo>
                  <a:lnTo>
                    <a:pt x="316" y="238"/>
                  </a:lnTo>
                  <a:lnTo>
                    <a:pt x="316" y="239"/>
                  </a:lnTo>
                  <a:lnTo>
                    <a:pt x="316" y="240"/>
                  </a:lnTo>
                  <a:lnTo>
                    <a:pt x="316" y="241"/>
                  </a:lnTo>
                  <a:lnTo>
                    <a:pt x="316" y="242"/>
                  </a:lnTo>
                  <a:lnTo>
                    <a:pt x="316" y="243"/>
                  </a:lnTo>
                  <a:lnTo>
                    <a:pt x="316" y="244"/>
                  </a:lnTo>
                  <a:lnTo>
                    <a:pt x="317" y="245"/>
                  </a:lnTo>
                  <a:lnTo>
                    <a:pt x="317" y="246"/>
                  </a:lnTo>
                  <a:lnTo>
                    <a:pt x="317" y="247"/>
                  </a:lnTo>
                  <a:lnTo>
                    <a:pt x="317" y="248"/>
                  </a:lnTo>
                  <a:lnTo>
                    <a:pt x="317" y="249"/>
                  </a:lnTo>
                  <a:lnTo>
                    <a:pt x="317" y="250"/>
                  </a:lnTo>
                  <a:lnTo>
                    <a:pt x="317" y="251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7" y="255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7" y="260"/>
                  </a:lnTo>
                  <a:lnTo>
                    <a:pt x="318" y="260"/>
                  </a:lnTo>
                  <a:lnTo>
                    <a:pt x="318" y="261"/>
                  </a:lnTo>
                  <a:lnTo>
                    <a:pt x="318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8" y="266"/>
                  </a:lnTo>
                  <a:lnTo>
                    <a:pt x="318" y="267"/>
                  </a:lnTo>
                  <a:lnTo>
                    <a:pt x="318" y="268"/>
                  </a:lnTo>
                  <a:lnTo>
                    <a:pt x="318" y="269"/>
                  </a:lnTo>
                  <a:lnTo>
                    <a:pt x="318" y="271"/>
                  </a:lnTo>
                  <a:lnTo>
                    <a:pt x="318" y="272"/>
                  </a:lnTo>
                  <a:lnTo>
                    <a:pt x="318" y="273"/>
                  </a:lnTo>
                  <a:lnTo>
                    <a:pt x="318" y="275"/>
                  </a:lnTo>
                  <a:lnTo>
                    <a:pt x="319" y="276"/>
                  </a:lnTo>
                  <a:lnTo>
                    <a:pt x="319" y="278"/>
                  </a:lnTo>
                  <a:lnTo>
                    <a:pt x="319" y="279"/>
                  </a:lnTo>
                  <a:lnTo>
                    <a:pt x="319" y="281"/>
                  </a:lnTo>
                  <a:lnTo>
                    <a:pt x="319" y="282"/>
                  </a:lnTo>
                  <a:lnTo>
                    <a:pt x="319" y="283"/>
                  </a:lnTo>
                  <a:lnTo>
                    <a:pt x="319" y="284"/>
                  </a:lnTo>
                  <a:lnTo>
                    <a:pt x="319" y="286"/>
                  </a:lnTo>
                  <a:lnTo>
                    <a:pt x="319" y="287"/>
                  </a:lnTo>
                  <a:lnTo>
                    <a:pt x="319" y="288"/>
                  </a:lnTo>
                  <a:lnTo>
                    <a:pt x="319" y="290"/>
                  </a:lnTo>
                  <a:lnTo>
                    <a:pt x="320" y="292"/>
                  </a:lnTo>
                  <a:lnTo>
                    <a:pt x="320" y="293"/>
                  </a:lnTo>
                  <a:lnTo>
                    <a:pt x="320" y="298"/>
                  </a:lnTo>
                  <a:lnTo>
                    <a:pt x="320" y="300"/>
                  </a:lnTo>
                  <a:lnTo>
                    <a:pt x="320" y="303"/>
                  </a:lnTo>
                  <a:lnTo>
                    <a:pt x="320" y="304"/>
                  </a:lnTo>
                  <a:lnTo>
                    <a:pt x="321" y="309"/>
                  </a:lnTo>
                  <a:lnTo>
                    <a:pt x="321" y="310"/>
                  </a:lnTo>
                  <a:lnTo>
                    <a:pt x="321" y="311"/>
                  </a:lnTo>
                  <a:lnTo>
                    <a:pt x="321" y="313"/>
                  </a:lnTo>
                  <a:lnTo>
                    <a:pt x="321" y="315"/>
                  </a:lnTo>
                  <a:lnTo>
                    <a:pt x="321" y="316"/>
                  </a:lnTo>
                  <a:lnTo>
                    <a:pt x="321" y="317"/>
                  </a:lnTo>
                  <a:lnTo>
                    <a:pt x="321" y="318"/>
                  </a:lnTo>
                  <a:lnTo>
                    <a:pt x="321" y="320"/>
                  </a:lnTo>
                  <a:lnTo>
                    <a:pt x="321" y="321"/>
                  </a:lnTo>
                  <a:lnTo>
                    <a:pt x="322" y="323"/>
                  </a:lnTo>
                  <a:lnTo>
                    <a:pt x="322" y="326"/>
                  </a:lnTo>
                  <a:lnTo>
                    <a:pt x="322" y="327"/>
                  </a:lnTo>
                  <a:lnTo>
                    <a:pt x="322" y="328"/>
                  </a:lnTo>
                  <a:lnTo>
                    <a:pt x="322" y="330"/>
                  </a:lnTo>
                  <a:lnTo>
                    <a:pt x="322" y="331"/>
                  </a:lnTo>
                  <a:lnTo>
                    <a:pt x="322" y="333"/>
                  </a:lnTo>
                  <a:lnTo>
                    <a:pt x="322" y="336"/>
                  </a:lnTo>
                  <a:lnTo>
                    <a:pt x="322" y="337"/>
                  </a:lnTo>
                  <a:lnTo>
                    <a:pt x="322" y="341"/>
                  </a:lnTo>
                  <a:lnTo>
                    <a:pt x="322" y="342"/>
                  </a:lnTo>
                  <a:lnTo>
                    <a:pt x="322" y="343"/>
                  </a:lnTo>
                  <a:lnTo>
                    <a:pt x="322" y="345"/>
                  </a:lnTo>
                  <a:lnTo>
                    <a:pt x="322" y="348"/>
                  </a:lnTo>
                  <a:lnTo>
                    <a:pt x="322" y="352"/>
                  </a:lnTo>
                  <a:lnTo>
                    <a:pt x="323" y="360"/>
                  </a:lnTo>
                  <a:lnTo>
                    <a:pt x="323" y="362"/>
                  </a:lnTo>
                  <a:lnTo>
                    <a:pt x="323" y="363"/>
                  </a:lnTo>
                  <a:lnTo>
                    <a:pt x="323" y="367"/>
                  </a:lnTo>
                  <a:lnTo>
                    <a:pt x="324" y="371"/>
                  </a:lnTo>
                  <a:lnTo>
                    <a:pt x="324" y="375"/>
                  </a:lnTo>
                  <a:lnTo>
                    <a:pt x="324" y="376"/>
                  </a:lnTo>
                  <a:lnTo>
                    <a:pt x="324" y="381"/>
                  </a:lnTo>
                  <a:lnTo>
                    <a:pt x="325" y="384"/>
                  </a:lnTo>
                  <a:lnTo>
                    <a:pt x="325" y="385"/>
                  </a:lnTo>
                  <a:lnTo>
                    <a:pt x="325" y="386"/>
                  </a:lnTo>
                  <a:lnTo>
                    <a:pt x="325" y="387"/>
                  </a:lnTo>
                  <a:lnTo>
                    <a:pt x="325" y="391"/>
                  </a:lnTo>
                  <a:lnTo>
                    <a:pt x="325" y="395"/>
                  </a:lnTo>
                  <a:lnTo>
                    <a:pt x="325" y="397"/>
                  </a:lnTo>
                  <a:lnTo>
                    <a:pt x="326" y="400"/>
                  </a:lnTo>
                  <a:lnTo>
                    <a:pt x="326" y="405"/>
                  </a:lnTo>
                  <a:lnTo>
                    <a:pt x="326" y="406"/>
                  </a:lnTo>
                  <a:lnTo>
                    <a:pt x="326" y="409"/>
                  </a:lnTo>
                  <a:lnTo>
                    <a:pt x="326" y="410"/>
                  </a:lnTo>
                  <a:lnTo>
                    <a:pt x="326" y="414"/>
                  </a:lnTo>
                  <a:lnTo>
                    <a:pt x="327" y="416"/>
                  </a:lnTo>
                  <a:lnTo>
                    <a:pt x="327" y="419"/>
                  </a:lnTo>
                  <a:lnTo>
                    <a:pt x="327" y="421"/>
                  </a:lnTo>
                  <a:lnTo>
                    <a:pt x="327" y="423"/>
                  </a:lnTo>
                  <a:lnTo>
                    <a:pt x="327" y="426"/>
                  </a:lnTo>
                  <a:lnTo>
                    <a:pt x="327" y="429"/>
                  </a:lnTo>
                  <a:lnTo>
                    <a:pt x="327" y="430"/>
                  </a:lnTo>
                  <a:lnTo>
                    <a:pt x="327" y="431"/>
                  </a:lnTo>
                  <a:lnTo>
                    <a:pt x="328" y="432"/>
                  </a:lnTo>
                  <a:lnTo>
                    <a:pt x="328" y="433"/>
                  </a:lnTo>
                  <a:lnTo>
                    <a:pt x="328" y="434"/>
                  </a:lnTo>
                  <a:lnTo>
                    <a:pt x="328" y="436"/>
                  </a:lnTo>
                  <a:lnTo>
                    <a:pt x="328" y="437"/>
                  </a:lnTo>
                  <a:lnTo>
                    <a:pt x="328" y="438"/>
                  </a:lnTo>
                  <a:lnTo>
                    <a:pt x="328" y="439"/>
                  </a:lnTo>
                  <a:lnTo>
                    <a:pt x="328" y="440"/>
                  </a:lnTo>
                  <a:lnTo>
                    <a:pt x="328" y="441"/>
                  </a:lnTo>
                  <a:lnTo>
                    <a:pt x="329" y="441"/>
                  </a:lnTo>
                  <a:lnTo>
                    <a:pt x="330" y="440"/>
                  </a:lnTo>
                  <a:lnTo>
                    <a:pt x="331" y="440"/>
                  </a:lnTo>
                  <a:lnTo>
                    <a:pt x="332" y="440"/>
                  </a:lnTo>
                  <a:lnTo>
                    <a:pt x="333" y="441"/>
                  </a:lnTo>
                  <a:lnTo>
                    <a:pt x="334" y="441"/>
                  </a:lnTo>
                  <a:lnTo>
                    <a:pt x="334" y="442"/>
                  </a:lnTo>
                  <a:lnTo>
                    <a:pt x="335" y="441"/>
                  </a:lnTo>
                  <a:lnTo>
                    <a:pt x="335" y="442"/>
                  </a:lnTo>
                  <a:lnTo>
                    <a:pt x="335" y="443"/>
                  </a:lnTo>
                  <a:lnTo>
                    <a:pt x="335" y="444"/>
                  </a:lnTo>
                  <a:lnTo>
                    <a:pt x="336" y="445"/>
                  </a:lnTo>
                  <a:lnTo>
                    <a:pt x="335" y="445"/>
                  </a:lnTo>
                  <a:lnTo>
                    <a:pt x="334" y="445"/>
                  </a:lnTo>
                  <a:lnTo>
                    <a:pt x="332" y="445"/>
                  </a:lnTo>
                  <a:lnTo>
                    <a:pt x="331" y="445"/>
                  </a:lnTo>
                  <a:lnTo>
                    <a:pt x="329" y="445"/>
                  </a:lnTo>
                  <a:lnTo>
                    <a:pt x="328" y="445"/>
                  </a:lnTo>
                  <a:lnTo>
                    <a:pt x="323" y="446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13" y="446"/>
                  </a:lnTo>
                  <a:lnTo>
                    <a:pt x="311" y="447"/>
                  </a:lnTo>
                  <a:lnTo>
                    <a:pt x="310" y="447"/>
                  </a:lnTo>
                  <a:lnTo>
                    <a:pt x="308" y="447"/>
                  </a:lnTo>
                  <a:lnTo>
                    <a:pt x="307" y="447"/>
                  </a:lnTo>
                  <a:lnTo>
                    <a:pt x="305" y="447"/>
                  </a:lnTo>
                  <a:lnTo>
                    <a:pt x="303" y="447"/>
                  </a:lnTo>
                  <a:lnTo>
                    <a:pt x="302" y="447"/>
                  </a:lnTo>
                  <a:lnTo>
                    <a:pt x="301" y="447"/>
                  </a:lnTo>
                  <a:lnTo>
                    <a:pt x="300" y="448"/>
                  </a:lnTo>
                  <a:lnTo>
                    <a:pt x="297" y="448"/>
                  </a:lnTo>
                  <a:lnTo>
                    <a:pt x="296" y="448"/>
                  </a:lnTo>
                  <a:lnTo>
                    <a:pt x="294" y="448"/>
                  </a:lnTo>
                  <a:lnTo>
                    <a:pt x="289" y="448"/>
                  </a:lnTo>
                  <a:lnTo>
                    <a:pt x="287" y="448"/>
                  </a:lnTo>
                  <a:lnTo>
                    <a:pt x="285" y="448"/>
                  </a:lnTo>
                  <a:lnTo>
                    <a:pt x="282" y="448"/>
                  </a:lnTo>
                  <a:lnTo>
                    <a:pt x="273" y="449"/>
                  </a:lnTo>
                  <a:lnTo>
                    <a:pt x="272" y="449"/>
                  </a:lnTo>
                  <a:lnTo>
                    <a:pt x="270" y="449"/>
                  </a:lnTo>
                  <a:lnTo>
                    <a:pt x="269" y="449"/>
                  </a:lnTo>
                  <a:lnTo>
                    <a:pt x="266" y="449"/>
                  </a:lnTo>
                  <a:lnTo>
                    <a:pt x="264" y="449"/>
                  </a:lnTo>
                  <a:lnTo>
                    <a:pt x="253" y="450"/>
                  </a:lnTo>
                  <a:lnTo>
                    <a:pt x="252" y="450"/>
                  </a:lnTo>
                  <a:lnTo>
                    <a:pt x="245" y="451"/>
                  </a:lnTo>
                  <a:lnTo>
                    <a:pt x="244" y="451"/>
                  </a:lnTo>
                  <a:lnTo>
                    <a:pt x="242" y="451"/>
                  </a:lnTo>
                  <a:lnTo>
                    <a:pt x="240" y="451"/>
                  </a:lnTo>
                  <a:lnTo>
                    <a:pt x="238" y="451"/>
                  </a:lnTo>
                  <a:lnTo>
                    <a:pt x="237" y="451"/>
                  </a:lnTo>
                  <a:lnTo>
                    <a:pt x="236" y="451"/>
                  </a:lnTo>
                  <a:lnTo>
                    <a:pt x="234" y="452"/>
                  </a:lnTo>
                  <a:lnTo>
                    <a:pt x="229" y="452"/>
                  </a:lnTo>
                  <a:lnTo>
                    <a:pt x="227" y="452"/>
                  </a:lnTo>
                  <a:lnTo>
                    <a:pt x="226" y="452"/>
                  </a:lnTo>
                  <a:lnTo>
                    <a:pt x="224" y="452"/>
                  </a:lnTo>
                  <a:lnTo>
                    <a:pt x="221" y="453"/>
                  </a:lnTo>
                  <a:lnTo>
                    <a:pt x="219" y="453"/>
                  </a:lnTo>
                  <a:lnTo>
                    <a:pt x="216" y="453"/>
                  </a:lnTo>
                  <a:lnTo>
                    <a:pt x="213" y="453"/>
                  </a:lnTo>
                  <a:lnTo>
                    <a:pt x="211" y="453"/>
                  </a:lnTo>
                  <a:lnTo>
                    <a:pt x="209" y="453"/>
                  </a:lnTo>
                  <a:lnTo>
                    <a:pt x="207" y="454"/>
                  </a:lnTo>
                  <a:lnTo>
                    <a:pt x="202" y="454"/>
                  </a:lnTo>
                  <a:lnTo>
                    <a:pt x="201" y="454"/>
                  </a:lnTo>
                  <a:lnTo>
                    <a:pt x="195" y="454"/>
                  </a:lnTo>
                  <a:lnTo>
                    <a:pt x="192" y="454"/>
                  </a:lnTo>
                  <a:lnTo>
                    <a:pt x="190" y="454"/>
                  </a:lnTo>
                  <a:lnTo>
                    <a:pt x="187" y="454"/>
                  </a:lnTo>
                  <a:lnTo>
                    <a:pt x="186" y="454"/>
                  </a:lnTo>
                  <a:lnTo>
                    <a:pt x="187" y="459"/>
                  </a:lnTo>
                  <a:lnTo>
                    <a:pt x="187" y="460"/>
                  </a:lnTo>
                  <a:lnTo>
                    <a:pt x="187" y="462"/>
                  </a:lnTo>
                  <a:lnTo>
                    <a:pt x="187" y="463"/>
                  </a:lnTo>
                  <a:lnTo>
                    <a:pt x="187" y="465"/>
                  </a:lnTo>
                  <a:lnTo>
                    <a:pt x="187" y="471"/>
                  </a:lnTo>
                  <a:lnTo>
                    <a:pt x="187" y="472"/>
                  </a:lnTo>
                  <a:lnTo>
                    <a:pt x="188" y="472"/>
                  </a:lnTo>
                  <a:lnTo>
                    <a:pt x="189" y="472"/>
                  </a:lnTo>
                  <a:lnTo>
                    <a:pt x="189" y="473"/>
                  </a:lnTo>
                  <a:lnTo>
                    <a:pt x="189" y="472"/>
                  </a:lnTo>
                  <a:lnTo>
                    <a:pt x="189" y="473"/>
                  </a:lnTo>
                  <a:lnTo>
                    <a:pt x="190" y="473"/>
                  </a:lnTo>
                  <a:lnTo>
                    <a:pt x="190" y="474"/>
                  </a:lnTo>
                  <a:lnTo>
                    <a:pt x="190" y="475"/>
                  </a:lnTo>
                  <a:lnTo>
                    <a:pt x="191" y="475"/>
                  </a:lnTo>
                  <a:lnTo>
                    <a:pt x="191" y="476"/>
                  </a:lnTo>
                  <a:lnTo>
                    <a:pt x="192" y="476"/>
                  </a:lnTo>
                  <a:lnTo>
                    <a:pt x="193" y="476"/>
                  </a:lnTo>
                  <a:lnTo>
                    <a:pt x="194" y="476"/>
                  </a:lnTo>
                  <a:lnTo>
                    <a:pt x="193" y="476"/>
                  </a:lnTo>
                  <a:lnTo>
                    <a:pt x="194" y="476"/>
                  </a:lnTo>
                  <a:lnTo>
                    <a:pt x="193" y="476"/>
                  </a:lnTo>
                  <a:lnTo>
                    <a:pt x="193" y="477"/>
                  </a:lnTo>
                  <a:lnTo>
                    <a:pt x="194" y="477"/>
                  </a:lnTo>
                  <a:lnTo>
                    <a:pt x="194" y="478"/>
                  </a:lnTo>
                  <a:lnTo>
                    <a:pt x="194" y="477"/>
                  </a:lnTo>
                  <a:lnTo>
                    <a:pt x="195" y="477"/>
                  </a:lnTo>
                  <a:lnTo>
                    <a:pt x="195" y="478"/>
                  </a:lnTo>
                  <a:lnTo>
                    <a:pt x="196" y="478"/>
                  </a:lnTo>
                  <a:lnTo>
                    <a:pt x="196" y="479"/>
                  </a:lnTo>
                  <a:lnTo>
                    <a:pt x="197" y="479"/>
                  </a:lnTo>
                  <a:lnTo>
                    <a:pt x="197" y="480"/>
                  </a:lnTo>
                  <a:lnTo>
                    <a:pt x="197" y="481"/>
                  </a:lnTo>
                  <a:lnTo>
                    <a:pt x="198" y="481"/>
                  </a:lnTo>
                  <a:lnTo>
                    <a:pt x="198" y="480"/>
                  </a:lnTo>
                  <a:lnTo>
                    <a:pt x="198" y="481"/>
                  </a:lnTo>
                  <a:lnTo>
                    <a:pt x="198" y="482"/>
                  </a:lnTo>
                  <a:lnTo>
                    <a:pt x="198" y="481"/>
                  </a:lnTo>
                  <a:lnTo>
                    <a:pt x="198" y="482"/>
                  </a:lnTo>
                  <a:lnTo>
                    <a:pt x="198" y="483"/>
                  </a:lnTo>
                  <a:lnTo>
                    <a:pt x="198" y="484"/>
                  </a:lnTo>
                  <a:lnTo>
                    <a:pt x="198" y="485"/>
                  </a:lnTo>
                  <a:lnTo>
                    <a:pt x="199" y="485"/>
                  </a:lnTo>
                  <a:lnTo>
                    <a:pt x="199" y="486"/>
                  </a:lnTo>
                  <a:lnTo>
                    <a:pt x="200" y="486"/>
                  </a:lnTo>
                  <a:lnTo>
                    <a:pt x="201" y="486"/>
                  </a:lnTo>
                  <a:lnTo>
                    <a:pt x="201" y="487"/>
                  </a:lnTo>
                  <a:lnTo>
                    <a:pt x="200" y="487"/>
                  </a:lnTo>
                  <a:lnTo>
                    <a:pt x="201" y="487"/>
                  </a:lnTo>
                  <a:lnTo>
                    <a:pt x="202" y="487"/>
                  </a:lnTo>
                  <a:lnTo>
                    <a:pt x="203" y="488"/>
                  </a:lnTo>
                  <a:lnTo>
                    <a:pt x="203" y="489"/>
                  </a:lnTo>
                  <a:lnTo>
                    <a:pt x="204" y="489"/>
                  </a:lnTo>
                  <a:lnTo>
                    <a:pt x="203" y="489"/>
                  </a:lnTo>
                  <a:lnTo>
                    <a:pt x="203" y="490"/>
                  </a:lnTo>
                  <a:lnTo>
                    <a:pt x="204" y="490"/>
                  </a:lnTo>
                  <a:lnTo>
                    <a:pt x="204" y="491"/>
                  </a:lnTo>
                  <a:lnTo>
                    <a:pt x="204" y="492"/>
                  </a:lnTo>
                  <a:lnTo>
                    <a:pt x="205" y="492"/>
                  </a:lnTo>
                  <a:lnTo>
                    <a:pt x="204" y="492"/>
                  </a:lnTo>
                  <a:lnTo>
                    <a:pt x="204" y="493"/>
                  </a:lnTo>
                  <a:lnTo>
                    <a:pt x="203" y="493"/>
                  </a:lnTo>
                  <a:lnTo>
                    <a:pt x="204" y="493"/>
                  </a:lnTo>
                  <a:lnTo>
                    <a:pt x="203" y="493"/>
                  </a:lnTo>
                  <a:lnTo>
                    <a:pt x="203" y="494"/>
                  </a:lnTo>
                  <a:lnTo>
                    <a:pt x="204" y="494"/>
                  </a:lnTo>
                  <a:lnTo>
                    <a:pt x="204" y="495"/>
                  </a:lnTo>
                  <a:lnTo>
                    <a:pt x="204" y="496"/>
                  </a:lnTo>
                  <a:lnTo>
                    <a:pt x="205" y="496"/>
                  </a:lnTo>
                  <a:lnTo>
                    <a:pt x="205" y="495"/>
                  </a:lnTo>
                  <a:lnTo>
                    <a:pt x="205" y="496"/>
                  </a:lnTo>
                  <a:lnTo>
                    <a:pt x="205" y="497"/>
                  </a:lnTo>
                  <a:lnTo>
                    <a:pt x="205" y="496"/>
                  </a:lnTo>
                  <a:lnTo>
                    <a:pt x="205" y="497"/>
                  </a:lnTo>
                  <a:lnTo>
                    <a:pt x="206" y="497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6" y="498"/>
                  </a:lnTo>
                  <a:lnTo>
                    <a:pt x="201" y="498"/>
                  </a:lnTo>
                  <a:lnTo>
                    <a:pt x="199" y="498"/>
                  </a:lnTo>
                  <a:lnTo>
                    <a:pt x="197" y="499"/>
                  </a:lnTo>
                  <a:lnTo>
                    <a:pt x="195" y="499"/>
                  </a:lnTo>
                  <a:lnTo>
                    <a:pt x="193" y="499"/>
                  </a:lnTo>
                  <a:lnTo>
                    <a:pt x="192" y="499"/>
                  </a:lnTo>
                  <a:lnTo>
                    <a:pt x="189" y="499"/>
                  </a:lnTo>
                  <a:lnTo>
                    <a:pt x="188" y="499"/>
                  </a:lnTo>
                  <a:lnTo>
                    <a:pt x="186" y="499"/>
                  </a:lnTo>
                  <a:lnTo>
                    <a:pt x="184" y="499"/>
                  </a:lnTo>
                  <a:lnTo>
                    <a:pt x="181" y="499"/>
                  </a:lnTo>
                  <a:lnTo>
                    <a:pt x="176" y="500"/>
                  </a:lnTo>
                  <a:lnTo>
                    <a:pt x="174" y="500"/>
                  </a:lnTo>
                  <a:lnTo>
                    <a:pt x="172" y="500"/>
                  </a:lnTo>
                  <a:lnTo>
                    <a:pt x="168" y="500"/>
                  </a:lnTo>
                  <a:lnTo>
                    <a:pt x="167" y="500"/>
                  </a:lnTo>
                  <a:lnTo>
                    <a:pt x="161" y="501"/>
                  </a:lnTo>
                  <a:lnTo>
                    <a:pt x="159" y="501"/>
                  </a:lnTo>
                  <a:lnTo>
                    <a:pt x="156" y="501"/>
                  </a:lnTo>
                  <a:lnTo>
                    <a:pt x="154" y="501"/>
                  </a:lnTo>
                  <a:lnTo>
                    <a:pt x="153" y="501"/>
                  </a:lnTo>
                  <a:lnTo>
                    <a:pt x="151" y="501"/>
                  </a:lnTo>
                  <a:lnTo>
                    <a:pt x="149" y="501"/>
                  </a:lnTo>
                  <a:lnTo>
                    <a:pt x="148" y="501"/>
                  </a:lnTo>
                  <a:lnTo>
                    <a:pt x="144" y="502"/>
                  </a:lnTo>
                  <a:lnTo>
                    <a:pt x="143" y="502"/>
                  </a:lnTo>
                  <a:lnTo>
                    <a:pt x="138" y="502"/>
                  </a:lnTo>
                  <a:lnTo>
                    <a:pt x="137" y="502"/>
                  </a:lnTo>
                  <a:lnTo>
                    <a:pt x="136" y="502"/>
                  </a:lnTo>
                  <a:lnTo>
                    <a:pt x="130" y="502"/>
                  </a:lnTo>
                  <a:lnTo>
                    <a:pt x="129" y="502"/>
                  </a:lnTo>
                  <a:lnTo>
                    <a:pt x="123" y="503"/>
                  </a:lnTo>
                  <a:lnTo>
                    <a:pt x="122" y="503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2" y="503"/>
                  </a:lnTo>
                  <a:lnTo>
                    <a:pt x="111" y="503"/>
                  </a:lnTo>
                  <a:lnTo>
                    <a:pt x="110" y="503"/>
                  </a:lnTo>
                  <a:lnTo>
                    <a:pt x="109" y="504"/>
                  </a:lnTo>
                  <a:lnTo>
                    <a:pt x="106" y="504"/>
                  </a:lnTo>
                  <a:lnTo>
                    <a:pt x="105" y="504"/>
                  </a:lnTo>
                  <a:lnTo>
                    <a:pt x="103" y="504"/>
                  </a:lnTo>
                  <a:lnTo>
                    <a:pt x="102" y="504"/>
                  </a:lnTo>
                  <a:lnTo>
                    <a:pt x="101" y="504"/>
                  </a:lnTo>
                  <a:lnTo>
                    <a:pt x="95" y="504"/>
                  </a:lnTo>
                  <a:lnTo>
                    <a:pt x="94" y="504"/>
                  </a:lnTo>
                  <a:lnTo>
                    <a:pt x="88" y="504"/>
                  </a:lnTo>
                  <a:lnTo>
                    <a:pt x="86" y="504"/>
                  </a:lnTo>
                  <a:lnTo>
                    <a:pt x="84" y="504"/>
                  </a:lnTo>
                  <a:lnTo>
                    <a:pt x="81" y="504"/>
                  </a:lnTo>
                  <a:lnTo>
                    <a:pt x="79" y="504"/>
                  </a:lnTo>
                  <a:lnTo>
                    <a:pt x="75" y="504"/>
                  </a:lnTo>
                  <a:lnTo>
                    <a:pt x="72" y="504"/>
                  </a:lnTo>
                  <a:lnTo>
                    <a:pt x="68" y="504"/>
                  </a:lnTo>
                  <a:lnTo>
                    <a:pt x="67" y="504"/>
                  </a:lnTo>
                  <a:lnTo>
                    <a:pt x="66" y="504"/>
                  </a:lnTo>
                  <a:lnTo>
                    <a:pt x="65" y="504"/>
                  </a:lnTo>
                  <a:lnTo>
                    <a:pt x="64" y="504"/>
                  </a:lnTo>
                  <a:lnTo>
                    <a:pt x="62" y="504"/>
                  </a:lnTo>
                  <a:lnTo>
                    <a:pt x="60" y="504"/>
                  </a:lnTo>
                  <a:lnTo>
                    <a:pt x="60" y="505"/>
                  </a:lnTo>
                  <a:lnTo>
                    <a:pt x="60" y="506"/>
                  </a:lnTo>
                  <a:lnTo>
                    <a:pt x="61" y="506"/>
                  </a:lnTo>
                  <a:lnTo>
                    <a:pt x="61" y="507"/>
                  </a:lnTo>
                  <a:lnTo>
                    <a:pt x="61" y="508"/>
                  </a:lnTo>
                  <a:lnTo>
                    <a:pt x="60" y="507"/>
                  </a:lnTo>
                  <a:lnTo>
                    <a:pt x="60" y="508"/>
                  </a:lnTo>
                  <a:lnTo>
                    <a:pt x="61" y="508"/>
                  </a:lnTo>
                  <a:lnTo>
                    <a:pt x="60" y="509"/>
                  </a:lnTo>
                  <a:lnTo>
                    <a:pt x="61" y="509"/>
                  </a:lnTo>
                  <a:lnTo>
                    <a:pt x="61" y="510"/>
                  </a:lnTo>
                  <a:lnTo>
                    <a:pt x="60" y="510"/>
                  </a:lnTo>
                  <a:lnTo>
                    <a:pt x="59" y="511"/>
                  </a:lnTo>
                  <a:lnTo>
                    <a:pt x="59" y="510"/>
                  </a:lnTo>
                  <a:lnTo>
                    <a:pt x="59" y="511"/>
                  </a:lnTo>
                  <a:lnTo>
                    <a:pt x="58" y="511"/>
                  </a:lnTo>
                  <a:lnTo>
                    <a:pt x="58" y="512"/>
                  </a:lnTo>
                  <a:lnTo>
                    <a:pt x="57" y="512"/>
                  </a:lnTo>
                  <a:lnTo>
                    <a:pt x="57" y="511"/>
                  </a:lnTo>
                  <a:lnTo>
                    <a:pt x="57" y="512"/>
                  </a:lnTo>
                  <a:lnTo>
                    <a:pt x="58" y="512"/>
                  </a:lnTo>
                  <a:lnTo>
                    <a:pt x="57" y="513"/>
                  </a:lnTo>
                  <a:lnTo>
                    <a:pt x="58" y="513"/>
                  </a:lnTo>
                  <a:lnTo>
                    <a:pt x="58" y="514"/>
                  </a:lnTo>
                  <a:lnTo>
                    <a:pt x="59" y="514"/>
                  </a:lnTo>
                  <a:lnTo>
                    <a:pt x="59" y="515"/>
                  </a:lnTo>
                  <a:lnTo>
                    <a:pt x="58" y="515"/>
                  </a:lnTo>
                  <a:lnTo>
                    <a:pt x="58" y="516"/>
                  </a:lnTo>
                  <a:lnTo>
                    <a:pt x="57" y="517"/>
                  </a:lnTo>
                  <a:lnTo>
                    <a:pt x="58" y="517"/>
                  </a:lnTo>
                  <a:lnTo>
                    <a:pt x="58" y="518"/>
                  </a:lnTo>
                  <a:lnTo>
                    <a:pt x="57" y="518"/>
                  </a:lnTo>
                  <a:lnTo>
                    <a:pt x="56" y="518"/>
                  </a:lnTo>
                  <a:lnTo>
                    <a:pt x="56" y="519"/>
                  </a:lnTo>
                  <a:lnTo>
                    <a:pt x="55" y="519"/>
                  </a:lnTo>
                  <a:lnTo>
                    <a:pt x="55" y="520"/>
                  </a:lnTo>
                  <a:lnTo>
                    <a:pt x="56" y="520"/>
                  </a:lnTo>
                  <a:lnTo>
                    <a:pt x="55" y="520"/>
                  </a:lnTo>
                  <a:lnTo>
                    <a:pt x="56" y="520"/>
                  </a:lnTo>
                  <a:lnTo>
                    <a:pt x="55" y="520"/>
                  </a:lnTo>
                  <a:lnTo>
                    <a:pt x="56" y="520"/>
                  </a:lnTo>
                  <a:lnTo>
                    <a:pt x="56" y="521"/>
                  </a:lnTo>
                  <a:lnTo>
                    <a:pt x="55" y="521"/>
                  </a:lnTo>
                  <a:lnTo>
                    <a:pt x="55" y="522"/>
                  </a:lnTo>
                  <a:lnTo>
                    <a:pt x="54" y="522"/>
                  </a:lnTo>
                  <a:lnTo>
                    <a:pt x="53" y="522"/>
                  </a:lnTo>
                  <a:lnTo>
                    <a:pt x="52" y="522"/>
                  </a:lnTo>
                  <a:lnTo>
                    <a:pt x="51" y="522"/>
                  </a:lnTo>
                  <a:lnTo>
                    <a:pt x="50" y="522"/>
                  </a:lnTo>
                  <a:lnTo>
                    <a:pt x="50" y="523"/>
                  </a:lnTo>
                  <a:lnTo>
                    <a:pt x="50" y="522"/>
                  </a:lnTo>
                  <a:lnTo>
                    <a:pt x="50" y="523"/>
                  </a:lnTo>
                  <a:lnTo>
                    <a:pt x="49" y="523"/>
                  </a:lnTo>
                  <a:lnTo>
                    <a:pt x="48" y="523"/>
                  </a:lnTo>
                  <a:lnTo>
                    <a:pt x="48" y="524"/>
                  </a:lnTo>
                  <a:lnTo>
                    <a:pt x="48" y="525"/>
                  </a:lnTo>
                  <a:lnTo>
                    <a:pt x="49" y="525"/>
                  </a:lnTo>
                  <a:lnTo>
                    <a:pt x="49" y="526"/>
                  </a:lnTo>
                  <a:lnTo>
                    <a:pt x="50" y="526"/>
                  </a:lnTo>
                  <a:lnTo>
                    <a:pt x="50" y="527"/>
                  </a:lnTo>
                  <a:lnTo>
                    <a:pt x="49" y="527"/>
                  </a:lnTo>
                  <a:lnTo>
                    <a:pt x="50" y="527"/>
                  </a:lnTo>
                  <a:lnTo>
                    <a:pt x="51" y="527"/>
                  </a:lnTo>
                  <a:lnTo>
                    <a:pt x="52" y="527"/>
                  </a:lnTo>
                  <a:lnTo>
                    <a:pt x="53" y="528"/>
                  </a:lnTo>
                  <a:lnTo>
                    <a:pt x="53" y="527"/>
                  </a:lnTo>
                  <a:lnTo>
                    <a:pt x="54" y="527"/>
                  </a:lnTo>
                  <a:lnTo>
                    <a:pt x="54" y="528"/>
                  </a:lnTo>
                  <a:lnTo>
                    <a:pt x="54" y="529"/>
                  </a:lnTo>
                  <a:lnTo>
                    <a:pt x="55" y="529"/>
                  </a:lnTo>
                  <a:lnTo>
                    <a:pt x="55" y="530"/>
                  </a:lnTo>
                  <a:lnTo>
                    <a:pt x="56" y="531"/>
                  </a:lnTo>
                  <a:lnTo>
                    <a:pt x="57" y="532"/>
                  </a:lnTo>
                  <a:lnTo>
                    <a:pt x="57" y="531"/>
                  </a:lnTo>
                  <a:lnTo>
                    <a:pt x="57" y="530"/>
                  </a:lnTo>
                  <a:lnTo>
                    <a:pt x="58" y="530"/>
                  </a:lnTo>
                  <a:lnTo>
                    <a:pt x="58" y="531"/>
                  </a:lnTo>
                  <a:lnTo>
                    <a:pt x="59" y="530"/>
                  </a:lnTo>
                  <a:lnTo>
                    <a:pt x="60" y="530"/>
                  </a:lnTo>
                  <a:lnTo>
                    <a:pt x="61" y="530"/>
                  </a:lnTo>
                  <a:lnTo>
                    <a:pt x="61" y="531"/>
                  </a:lnTo>
                  <a:lnTo>
                    <a:pt x="61" y="532"/>
                  </a:lnTo>
                  <a:lnTo>
                    <a:pt x="62" y="532"/>
                  </a:lnTo>
                  <a:lnTo>
                    <a:pt x="63" y="532"/>
                  </a:lnTo>
                  <a:lnTo>
                    <a:pt x="64" y="532"/>
                  </a:lnTo>
                  <a:lnTo>
                    <a:pt x="64" y="533"/>
                  </a:lnTo>
                  <a:lnTo>
                    <a:pt x="65" y="533"/>
                  </a:lnTo>
                  <a:lnTo>
                    <a:pt x="65" y="534"/>
                  </a:lnTo>
                  <a:lnTo>
                    <a:pt x="64" y="534"/>
                  </a:lnTo>
                  <a:lnTo>
                    <a:pt x="65" y="534"/>
                  </a:lnTo>
                  <a:lnTo>
                    <a:pt x="64" y="535"/>
                  </a:lnTo>
                  <a:lnTo>
                    <a:pt x="64" y="536"/>
                  </a:lnTo>
                  <a:lnTo>
                    <a:pt x="63" y="536"/>
                  </a:lnTo>
                  <a:lnTo>
                    <a:pt x="63" y="537"/>
                  </a:lnTo>
                  <a:lnTo>
                    <a:pt x="62" y="536"/>
                  </a:lnTo>
                  <a:lnTo>
                    <a:pt x="61" y="536"/>
                  </a:lnTo>
                  <a:lnTo>
                    <a:pt x="61" y="537"/>
                  </a:lnTo>
                  <a:lnTo>
                    <a:pt x="60" y="537"/>
                  </a:lnTo>
                  <a:lnTo>
                    <a:pt x="59" y="537"/>
                  </a:lnTo>
                  <a:lnTo>
                    <a:pt x="58" y="537"/>
                  </a:lnTo>
                  <a:lnTo>
                    <a:pt x="57" y="537"/>
                  </a:lnTo>
                  <a:lnTo>
                    <a:pt x="56" y="537"/>
                  </a:lnTo>
                  <a:lnTo>
                    <a:pt x="55" y="537"/>
                  </a:lnTo>
                  <a:lnTo>
                    <a:pt x="54" y="537"/>
                  </a:lnTo>
                  <a:lnTo>
                    <a:pt x="53" y="537"/>
                  </a:lnTo>
                  <a:lnTo>
                    <a:pt x="53" y="536"/>
                  </a:lnTo>
                  <a:lnTo>
                    <a:pt x="53" y="537"/>
                  </a:lnTo>
                  <a:lnTo>
                    <a:pt x="53" y="538"/>
                  </a:lnTo>
                  <a:lnTo>
                    <a:pt x="52" y="539"/>
                  </a:lnTo>
                  <a:lnTo>
                    <a:pt x="52" y="540"/>
                  </a:lnTo>
                  <a:lnTo>
                    <a:pt x="52" y="541"/>
                  </a:lnTo>
                  <a:lnTo>
                    <a:pt x="52" y="542"/>
                  </a:lnTo>
                  <a:lnTo>
                    <a:pt x="51" y="542"/>
                  </a:lnTo>
                  <a:lnTo>
                    <a:pt x="51" y="543"/>
                  </a:lnTo>
                  <a:lnTo>
                    <a:pt x="52" y="543"/>
                  </a:lnTo>
                  <a:lnTo>
                    <a:pt x="53" y="543"/>
                  </a:lnTo>
                  <a:lnTo>
                    <a:pt x="54" y="543"/>
                  </a:lnTo>
                  <a:lnTo>
                    <a:pt x="54" y="544"/>
                  </a:lnTo>
                  <a:lnTo>
                    <a:pt x="54" y="545"/>
                  </a:lnTo>
                  <a:lnTo>
                    <a:pt x="55" y="546"/>
                  </a:lnTo>
                  <a:lnTo>
                    <a:pt x="55" y="547"/>
                  </a:lnTo>
                  <a:lnTo>
                    <a:pt x="56" y="547"/>
                  </a:lnTo>
                  <a:lnTo>
                    <a:pt x="56" y="548"/>
                  </a:lnTo>
                  <a:lnTo>
                    <a:pt x="55" y="548"/>
                  </a:lnTo>
                  <a:lnTo>
                    <a:pt x="55" y="549"/>
                  </a:lnTo>
                  <a:lnTo>
                    <a:pt x="55" y="550"/>
                  </a:lnTo>
                  <a:lnTo>
                    <a:pt x="54" y="550"/>
                  </a:lnTo>
                  <a:lnTo>
                    <a:pt x="54" y="551"/>
                  </a:lnTo>
                  <a:lnTo>
                    <a:pt x="55" y="551"/>
                  </a:lnTo>
                  <a:lnTo>
                    <a:pt x="55" y="552"/>
                  </a:lnTo>
                  <a:lnTo>
                    <a:pt x="55" y="553"/>
                  </a:lnTo>
                  <a:lnTo>
                    <a:pt x="54" y="554"/>
                  </a:lnTo>
                  <a:lnTo>
                    <a:pt x="54" y="555"/>
                  </a:lnTo>
                  <a:lnTo>
                    <a:pt x="55" y="555"/>
                  </a:lnTo>
                  <a:lnTo>
                    <a:pt x="55" y="556"/>
                  </a:lnTo>
                  <a:lnTo>
                    <a:pt x="54" y="556"/>
                  </a:lnTo>
                  <a:lnTo>
                    <a:pt x="54" y="557"/>
                  </a:lnTo>
                  <a:lnTo>
                    <a:pt x="54" y="558"/>
                  </a:lnTo>
                  <a:lnTo>
                    <a:pt x="54" y="559"/>
                  </a:lnTo>
                  <a:lnTo>
                    <a:pt x="55" y="559"/>
                  </a:lnTo>
                  <a:lnTo>
                    <a:pt x="55" y="560"/>
                  </a:lnTo>
                  <a:lnTo>
                    <a:pt x="56" y="560"/>
                  </a:lnTo>
                  <a:lnTo>
                    <a:pt x="57" y="561"/>
                  </a:lnTo>
                  <a:lnTo>
                    <a:pt x="57" y="562"/>
                  </a:lnTo>
                  <a:lnTo>
                    <a:pt x="58" y="562"/>
                  </a:lnTo>
                  <a:lnTo>
                    <a:pt x="59" y="562"/>
                  </a:lnTo>
                  <a:lnTo>
                    <a:pt x="59" y="563"/>
                  </a:lnTo>
                  <a:lnTo>
                    <a:pt x="58" y="563"/>
                  </a:lnTo>
                  <a:lnTo>
                    <a:pt x="58" y="564"/>
                  </a:lnTo>
                  <a:lnTo>
                    <a:pt x="57" y="564"/>
                  </a:lnTo>
                  <a:lnTo>
                    <a:pt x="58" y="564"/>
                  </a:lnTo>
                  <a:lnTo>
                    <a:pt x="58" y="565"/>
                  </a:lnTo>
                  <a:lnTo>
                    <a:pt x="57" y="565"/>
                  </a:lnTo>
                  <a:lnTo>
                    <a:pt x="57" y="566"/>
                  </a:lnTo>
                  <a:lnTo>
                    <a:pt x="58" y="566"/>
                  </a:lnTo>
                  <a:lnTo>
                    <a:pt x="57" y="565"/>
                  </a:lnTo>
                  <a:lnTo>
                    <a:pt x="58" y="565"/>
                  </a:lnTo>
                  <a:lnTo>
                    <a:pt x="58" y="566"/>
                  </a:lnTo>
                  <a:lnTo>
                    <a:pt x="59" y="566"/>
                  </a:lnTo>
                  <a:lnTo>
                    <a:pt x="59" y="567"/>
                  </a:lnTo>
                  <a:lnTo>
                    <a:pt x="59" y="568"/>
                  </a:lnTo>
                  <a:lnTo>
                    <a:pt x="59" y="569"/>
                  </a:lnTo>
                  <a:lnTo>
                    <a:pt x="58" y="569"/>
                  </a:lnTo>
                  <a:lnTo>
                    <a:pt x="59" y="570"/>
                  </a:lnTo>
                  <a:lnTo>
                    <a:pt x="60" y="570"/>
                  </a:lnTo>
                  <a:lnTo>
                    <a:pt x="59" y="570"/>
                  </a:lnTo>
                  <a:lnTo>
                    <a:pt x="59" y="571"/>
                  </a:lnTo>
                  <a:lnTo>
                    <a:pt x="60" y="571"/>
                  </a:lnTo>
                  <a:lnTo>
                    <a:pt x="60" y="570"/>
                  </a:lnTo>
                  <a:lnTo>
                    <a:pt x="60" y="571"/>
                  </a:lnTo>
                  <a:lnTo>
                    <a:pt x="59" y="571"/>
                  </a:lnTo>
                  <a:lnTo>
                    <a:pt x="59" y="572"/>
                  </a:lnTo>
                  <a:lnTo>
                    <a:pt x="59" y="571"/>
                  </a:lnTo>
                  <a:lnTo>
                    <a:pt x="58" y="572"/>
                  </a:lnTo>
                  <a:lnTo>
                    <a:pt x="59" y="572"/>
                  </a:lnTo>
                  <a:lnTo>
                    <a:pt x="60" y="572"/>
                  </a:lnTo>
                  <a:lnTo>
                    <a:pt x="60" y="573"/>
                  </a:lnTo>
                  <a:lnTo>
                    <a:pt x="59" y="573"/>
                  </a:lnTo>
                  <a:lnTo>
                    <a:pt x="59" y="574"/>
                  </a:lnTo>
                  <a:lnTo>
                    <a:pt x="59" y="575"/>
                  </a:lnTo>
                  <a:lnTo>
                    <a:pt x="59" y="576"/>
                  </a:lnTo>
                  <a:lnTo>
                    <a:pt x="59" y="575"/>
                  </a:lnTo>
                  <a:lnTo>
                    <a:pt x="59" y="576"/>
                  </a:lnTo>
                  <a:lnTo>
                    <a:pt x="58" y="576"/>
                  </a:lnTo>
                  <a:lnTo>
                    <a:pt x="59" y="576"/>
                  </a:lnTo>
                  <a:lnTo>
                    <a:pt x="60" y="576"/>
                  </a:lnTo>
                  <a:lnTo>
                    <a:pt x="60" y="577"/>
                  </a:lnTo>
                  <a:lnTo>
                    <a:pt x="60" y="576"/>
                  </a:lnTo>
                  <a:lnTo>
                    <a:pt x="61" y="576"/>
                  </a:lnTo>
                  <a:lnTo>
                    <a:pt x="62" y="576"/>
                  </a:lnTo>
                  <a:lnTo>
                    <a:pt x="62" y="577"/>
                  </a:lnTo>
                  <a:lnTo>
                    <a:pt x="62" y="578"/>
                  </a:lnTo>
                  <a:lnTo>
                    <a:pt x="62" y="579"/>
                  </a:lnTo>
                  <a:lnTo>
                    <a:pt x="63" y="579"/>
                  </a:lnTo>
                  <a:lnTo>
                    <a:pt x="62" y="579"/>
                  </a:lnTo>
                  <a:lnTo>
                    <a:pt x="62" y="580"/>
                  </a:lnTo>
                  <a:lnTo>
                    <a:pt x="62" y="581"/>
                  </a:lnTo>
                  <a:lnTo>
                    <a:pt x="63" y="581"/>
                  </a:lnTo>
                  <a:lnTo>
                    <a:pt x="64" y="581"/>
                  </a:lnTo>
                  <a:lnTo>
                    <a:pt x="64" y="582"/>
                  </a:lnTo>
                  <a:lnTo>
                    <a:pt x="65" y="582"/>
                  </a:lnTo>
                  <a:lnTo>
                    <a:pt x="65" y="583"/>
                  </a:lnTo>
                  <a:lnTo>
                    <a:pt x="64" y="583"/>
                  </a:lnTo>
                  <a:lnTo>
                    <a:pt x="65" y="583"/>
                  </a:lnTo>
                  <a:lnTo>
                    <a:pt x="66" y="583"/>
                  </a:lnTo>
                  <a:lnTo>
                    <a:pt x="66" y="584"/>
                  </a:lnTo>
                  <a:lnTo>
                    <a:pt x="65" y="584"/>
                  </a:lnTo>
                  <a:lnTo>
                    <a:pt x="66" y="584"/>
                  </a:lnTo>
                  <a:lnTo>
                    <a:pt x="65" y="584"/>
                  </a:lnTo>
                  <a:lnTo>
                    <a:pt x="66" y="585"/>
                  </a:lnTo>
                  <a:lnTo>
                    <a:pt x="66" y="586"/>
                  </a:lnTo>
                  <a:lnTo>
                    <a:pt x="67" y="586"/>
                  </a:lnTo>
                  <a:lnTo>
                    <a:pt x="67" y="587"/>
                  </a:lnTo>
                  <a:lnTo>
                    <a:pt x="68" y="587"/>
                  </a:lnTo>
                  <a:lnTo>
                    <a:pt x="68" y="588"/>
                  </a:lnTo>
                  <a:lnTo>
                    <a:pt x="67" y="588"/>
                  </a:lnTo>
                  <a:lnTo>
                    <a:pt x="68" y="588"/>
                  </a:lnTo>
                  <a:lnTo>
                    <a:pt x="68" y="589"/>
                  </a:lnTo>
                  <a:lnTo>
                    <a:pt x="67" y="589"/>
                  </a:lnTo>
                  <a:lnTo>
                    <a:pt x="67" y="588"/>
                  </a:lnTo>
                  <a:lnTo>
                    <a:pt x="67" y="589"/>
                  </a:lnTo>
                  <a:lnTo>
                    <a:pt x="67" y="590"/>
                  </a:lnTo>
                  <a:lnTo>
                    <a:pt x="68" y="590"/>
                  </a:lnTo>
                  <a:lnTo>
                    <a:pt x="68" y="591"/>
                  </a:lnTo>
                  <a:lnTo>
                    <a:pt x="68" y="592"/>
                  </a:lnTo>
                  <a:lnTo>
                    <a:pt x="68" y="593"/>
                  </a:lnTo>
                  <a:lnTo>
                    <a:pt x="69" y="593"/>
                  </a:lnTo>
                  <a:lnTo>
                    <a:pt x="69" y="594"/>
                  </a:lnTo>
                  <a:lnTo>
                    <a:pt x="68" y="595"/>
                  </a:lnTo>
                  <a:lnTo>
                    <a:pt x="68" y="596"/>
                  </a:lnTo>
                  <a:lnTo>
                    <a:pt x="68" y="597"/>
                  </a:lnTo>
                  <a:lnTo>
                    <a:pt x="69" y="598"/>
                  </a:lnTo>
                  <a:lnTo>
                    <a:pt x="70" y="598"/>
                  </a:lnTo>
                  <a:lnTo>
                    <a:pt x="70" y="599"/>
                  </a:lnTo>
                  <a:lnTo>
                    <a:pt x="71" y="599"/>
                  </a:lnTo>
                  <a:lnTo>
                    <a:pt x="71" y="600"/>
                  </a:lnTo>
                  <a:lnTo>
                    <a:pt x="72" y="600"/>
                  </a:lnTo>
                  <a:lnTo>
                    <a:pt x="73" y="599"/>
                  </a:lnTo>
                  <a:lnTo>
                    <a:pt x="74" y="599"/>
                  </a:lnTo>
                  <a:lnTo>
                    <a:pt x="75" y="598"/>
                  </a:lnTo>
                  <a:lnTo>
                    <a:pt x="76" y="598"/>
                  </a:lnTo>
                  <a:lnTo>
                    <a:pt x="77" y="598"/>
                  </a:lnTo>
                  <a:lnTo>
                    <a:pt x="77" y="597"/>
                  </a:lnTo>
                  <a:lnTo>
                    <a:pt x="78" y="597"/>
                  </a:lnTo>
                  <a:lnTo>
                    <a:pt x="78" y="598"/>
                  </a:lnTo>
                  <a:lnTo>
                    <a:pt x="79" y="598"/>
                  </a:lnTo>
                  <a:lnTo>
                    <a:pt x="79" y="599"/>
                  </a:lnTo>
                  <a:lnTo>
                    <a:pt x="79" y="600"/>
                  </a:lnTo>
                  <a:lnTo>
                    <a:pt x="79" y="601"/>
                  </a:lnTo>
                  <a:lnTo>
                    <a:pt x="78" y="602"/>
                  </a:lnTo>
                  <a:lnTo>
                    <a:pt x="78" y="603"/>
                  </a:lnTo>
                  <a:lnTo>
                    <a:pt x="77" y="603"/>
                  </a:lnTo>
                  <a:lnTo>
                    <a:pt x="77" y="604"/>
                  </a:lnTo>
                  <a:lnTo>
                    <a:pt x="76" y="604"/>
                  </a:lnTo>
                  <a:lnTo>
                    <a:pt x="76" y="605"/>
                  </a:lnTo>
                  <a:lnTo>
                    <a:pt x="76" y="606"/>
                  </a:lnTo>
                  <a:lnTo>
                    <a:pt x="76" y="605"/>
                  </a:lnTo>
                  <a:lnTo>
                    <a:pt x="77" y="605"/>
                  </a:lnTo>
                  <a:lnTo>
                    <a:pt x="77" y="606"/>
                  </a:lnTo>
                  <a:lnTo>
                    <a:pt x="77" y="607"/>
                  </a:lnTo>
                  <a:lnTo>
                    <a:pt x="77" y="606"/>
                  </a:lnTo>
                  <a:lnTo>
                    <a:pt x="78" y="606"/>
                  </a:lnTo>
                  <a:lnTo>
                    <a:pt x="78" y="607"/>
                  </a:lnTo>
                  <a:lnTo>
                    <a:pt x="77" y="608"/>
                  </a:lnTo>
                  <a:lnTo>
                    <a:pt x="77" y="609"/>
                  </a:lnTo>
                  <a:lnTo>
                    <a:pt x="78" y="609"/>
                  </a:lnTo>
                  <a:lnTo>
                    <a:pt x="79" y="609"/>
                  </a:lnTo>
                  <a:lnTo>
                    <a:pt x="80" y="609"/>
                  </a:lnTo>
                  <a:lnTo>
                    <a:pt x="81" y="609"/>
                  </a:lnTo>
                  <a:lnTo>
                    <a:pt x="81" y="610"/>
                  </a:lnTo>
                  <a:lnTo>
                    <a:pt x="81" y="611"/>
                  </a:lnTo>
                  <a:lnTo>
                    <a:pt x="81" y="610"/>
                  </a:lnTo>
                  <a:lnTo>
                    <a:pt x="81" y="611"/>
                  </a:lnTo>
                  <a:lnTo>
                    <a:pt x="81" y="612"/>
                  </a:lnTo>
                  <a:lnTo>
                    <a:pt x="81" y="613"/>
                  </a:lnTo>
                  <a:lnTo>
                    <a:pt x="81" y="612"/>
                  </a:lnTo>
                  <a:lnTo>
                    <a:pt x="81" y="613"/>
                  </a:lnTo>
                  <a:lnTo>
                    <a:pt x="81" y="614"/>
                  </a:lnTo>
                  <a:lnTo>
                    <a:pt x="81" y="613"/>
                  </a:lnTo>
                  <a:lnTo>
                    <a:pt x="82" y="613"/>
                  </a:lnTo>
                  <a:lnTo>
                    <a:pt x="82" y="614"/>
                  </a:lnTo>
                  <a:lnTo>
                    <a:pt x="83" y="614"/>
                  </a:lnTo>
                  <a:lnTo>
                    <a:pt x="84" y="614"/>
                  </a:lnTo>
                  <a:lnTo>
                    <a:pt x="84" y="615"/>
                  </a:lnTo>
                  <a:lnTo>
                    <a:pt x="85" y="614"/>
                  </a:lnTo>
                  <a:lnTo>
                    <a:pt x="86" y="614"/>
                  </a:lnTo>
                  <a:lnTo>
                    <a:pt x="85" y="614"/>
                  </a:lnTo>
                  <a:lnTo>
                    <a:pt x="86" y="614"/>
                  </a:lnTo>
                  <a:lnTo>
                    <a:pt x="87" y="614"/>
                  </a:lnTo>
                  <a:lnTo>
                    <a:pt x="84" y="616"/>
                  </a:lnTo>
                  <a:lnTo>
                    <a:pt x="83" y="617"/>
                  </a:lnTo>
                  <a:lnTo>
                    <a:pt x="81" y="620"/>
                  </a:lnTo>
                  <a:lnTo>
                    <a:pt x="80" y="620"/>
                  </a:lnTo>
                  <a:lnTo>
                    <a:pt x="78" y="621"/>
                  </a:lnTo>
                  <a:lnTo>
                    <a:pt x="76" y="624"/>
                  </a:lnTo>
                  <a:lnTo>
                    <a:pt x="72" y="627"/>
                  </a:lnTo>
                  <a:lnTo>
                    <a:pt x="70" y="629"/>
                  </a:lnTo>
                  <a:lnTo>
                    <a:pt x="69" y="631"/>
                  </a:lnTo>
                  <a:lnTo>
                    <a:pt x="68" y="631"/>
                  </a:lnTo>
                  <a:lnTo>
                    <a:pt x="65" y="634"/>
                  </a:lnTo>
                  <a:lnTo>
                    <a:pt x="61" y="637"/>
                  </a:lnTo>
                  <a:lnTo>
                    <a:pt x="60" y="639"/>
                  </a:lnTo>
                  <a:lnTo>
                    <a:pt x="58" y="640"/>
                  </a:lnTo>
                  <a:lnTo>
                    <a:pt x="57" y="641"/>
                  </a:lnTo>
                  <a:lnTo>
                    <a:pt x="57" y="642"/>
                  </a:lnTo>
                  <a:lnTo>
                    <a:pt x="56" y="642"/>
                  </a:lnTo>
                  <a:lnTo>
                    <a:pt x="55" y="642"/>
                  </a:lnTo>
                  <a:lnTo>
                    <a:pt x="54" y="643"/>
                  </a:lnTo>
                  <a:lnTo>
                    <a:pt x="54" y="644"/>
                  </a:lnTo>
                  <a:lnTo>
                    <a:pt x="54" y="645"/>
                  </a:lnTo>
                  <a:lnTo>
                    <a:pt x="52" y="646"/>
                  </a:lnTo>
                  <a:lnTo>
                    <a:pt x="47" y="650"/>
                  </a:lnTo>
                  <a:lnTo>
                    <a:pt x="47" y="651"/>
                  </a:lnTo>
                  <a:lnTo>
                    <a:pt x="47" y="650"/>
                  </a:lnTo>
                  <a:lnTo>
                    <a:pt x="46" y="649"/>
                  </a:lnTo>
                  <a:lnTo>
                    <a:pt x="45" y="648"/>
                  </a:lnTo>
                  <a:lnTo>
                    <a:pt x="46" y="648"/>
                  </a:lnTo>
                  <a:lnTo>
                    <a:pt x="45" y="648"/>
                  </a:lnTo>
                  <a:lnTo>
                    <a:pt x="44" y="648"/>
                  </a:lnTo>
                  <a:lnTo>
                    <a:pt x="44" y="647"/>
                  </a:lnTo>
                  <a:lnTo>
                    <a:pt x="45" y="647"/>
                  </a:lnTo>
                  <a:lnTo>
                    <a:pt x="45" y="646"/>
                  </a:lnTo>
                  <a:lnTo>
                    <a:pt x="46" y="646"/>
                  </a:lnTo>
                  <a:lnTo>
                    <a:pt x="46" y="645"/>
                  </a:lnTo>
                  <a:lnTo>
                    <a:pt x="45" y="644"/>
                  </a:lnTo>
                  <a:lnTo>
                    <a:pt x="46" y="644"/>
                  </a:lnTo>
                  <a:lnTo>
                    <a:pt x="45" y="644"/>
                  </a:lnTo>
                  <a:lnTo>
                    <a:pt x="44" y="644"/>
                  </a:lnTo>
                  <a:lnTo>
                    <a:pt x="43" y="644"/>
                  </a:lnTo>
                  <a:lnTo>
                    <a:pt x="42" y="643"/>
                  </a:lnTo>
                  <a:lnTo>
                    <a:pt x="42" y="644"/>
                  </a:lnTo>
                  <a:lnTo>
                    <a:pt x="41" y="645"/>
                  </a:lnTo>
                  <a:lnTo>
                    <a:pt x="40" y="645"/>
                  </a:lnTo>
                  <a:lnTo>
                    <a:pt x="39" y="645"/>
                  </a:lnTo>
                  <a:lnTo>
                    <a:pt x="38" y="644"/>
                  </a:lnTo>
                  <a:lnTo>
                    <a:pt x="37" y="644"/>
                  </a:lnTo>
                  <a:lnTo>
                    <a:pt x="38" y="645"/>
                  </a:lnTo>
                  <a:lnTo>
                    <a:pt x="37" y="645"/>
                  </a:lnTo>
                  <a:lnTo>
                    <a:pt x="36" y="645"/>
                  </a:lnTo>
                  <a:lnTo>
                    <a:pt x="37" y="645"/>
                  </a:lnTo>
                  <a:lnTo>
                    <a:pt x="37" y="644"/>
                  </a:lnTo>
                  <a:lnTo>
                    <a:pt x="36" y="644"/>
                  </a:lnTo>
                  <a:lnTo>
                    <a:pt x="35" y="644"/>
                  </a:lnTo>
                  <a:lnTo>
                    <a:pt x="34" y="644"/>
                  </a:lnTo>
                  <a:lnTo>
                    <a:pt x="34" y="645"/>
                  </a:lnTo>
                  <a:lnTo>
                    <a:pt x="33" y="645"/>
                  </a:lnTo>
                  <a:lnTo>
                    <a:pt x="33" y="644"/>
                  </a:lnTo>
                  <a:lnTo>
                    <a:pt x="33" y="643"/>
                  </a:lnTo>
                  <a:lnTo>
                    <a:pt x="33" y="642"/>
                  </a:lnTo>
                  <a:lnTo>
                    <a:pt x="32" y="642"/>
                  </a:lnTo>
                  <a:lnTo>
                    <a:pt x="32" y="641"/>
                  </a:lnTo>
                  <a:lnTo>
                    <a:pt x="31" y="640"/>
                  </a:lnTo>
                  <a:lnTo>
                    <a:pt x="30" y="640"/>
                  </a:lnTo>
                  <a:lnTo>
                    <a:pt x="30" y="639"/>
                  </a:lnTo>
                  <a:lnTo>
                    <a:pt x="29" y="638"/>
                  </a:lnTo>
                  <a:lnTo>
                    <a:pt x="30" y="638"/>
                  </a:lnTo>
                  <a:lnTo>
                    <a:pt x="29" y="638"/>
                  </a:lnTo>
                  <a:lnTo>
                    <a:pt x="29" y="637"/>
                  </a:lnTo>
                  <a:lnTo>
                    <a:pt x="28" y="637"/>
                  </a:lnTo>
                  <a:lnTo>
                    <a:pt x="27" y="636"/>
                  </a:lnTo>
                  <a:lnTo>
                    <a:pt x="27" y="637"/>
                  </a:lnTo>
                  <a:lnTo>
                    <a:pt x="26" y="637"/>
                  </a:lnTo>
                  <a:lnTo>
                    <a:pt x="27" y="637"/>
                  </a:lnTo>
                  <a:lnTo>
                    <a:pt x="26" y="638"/>
                  </a:lnTo>
                  <a:lnTo>
                    <a:pt x="25" y="638"/>
                  </a:lnTo>
                  <a:lnTo>
                    <a:pt x="25" y="637"/>
                  </a:lnTo>
                  <a:lnTo>
                    <a:pt x="24" y="637"/>
                  </a:lnTo>
                  <a:lnTo>
                    <a:pt x="23" y="637"/>
                  </a:lnTo>
                  <a:lnTo>
                    <a:pt x="22" y="637"/>
                  </a:lnTo>
                  <a:lnTo>
                    <a:pt x="21" y="637"/>
                  </a:lnTo>
                  <a:lnTo>
                    <a:pt x="20" y="638"/>
                  </a:lnTo>
                  <a:lnTo>
                    <a:pt x="20" y="637"/>
                  </a:lnTo>
                  <a:lnTo>
                    <a:pt x="19" y="637"/>
                  </a:lnTo>
                  <a:lnTo>
                    <a:pt x="18" y="637"/>
                  </a:lnTo>
                  <a:lnTo>
                    <a:pt x="17" y="637"/>
                  </a:lnTo>
                  <a:lnTo>
                    <a:pt x="16" y="637"/>
                  </a:lnTo>
                  <a:lnTo>
                    <a:pt x="17" y="636"/>
                  </a:lnTo>
                  <a:lnTo>
                    <a:pt x="17" y="635"/>
                  </a:lnTo>
                  <a:lnTo>
                    <a:pt x="17" y="634"/>
                  </a:lnTo>
                  <a:lnTo>
                    <a:pt x="17" y="635"/>
                  </a:lnTo>
                  <a:lnTo>
                    <a:pt x="16" y="636"/>
                  </a:lnTo>
                  <a:lnTo>
                    <a:pt x="15" y="635"/>
                  </a:lnTo>
                  <a:lnTo>
                    <a:pt x="16" y="635"/>
                  </a:lnTo>
                  <a:lnTo>
                    <a:pt x="15" y="635"/>
                  </a:lnTo>
                  <a:lnTo>
                    <a:pt x="15" y="634"/>
                  </a:lnTo>
                  <a:lnTo>
                    <a:pt x="15" y="633"/>
                  </a:lnTo>
                  <a:lnTo>
                    <a:pt x="14" y="633"/>
                  </a:lnTo>
                  <a:lnTo>
                    <a:pt x="14" y="632"/>
                  </a:lnTo>
                  <a:lnTo>
                    <a:pt x="13" y="632"/>
                  </a:lnTo>
                  <a:lnTo>
                    <a:pt x="13" y="631"/>
                  </a:lnTo>
                  <a:lnTo>
                    <a:pt x="13" y="630"/>
                  </a:lnTo>
                  <a:lnTo>
                    <a:pt x="14" y="630"/>
                  </a:lnTo>
                  <a:lnTo>
                    <a:pt x="14" y="629"/>
                  </a:lnTo>
                  <a:lnTo>
                    <a:pt x="15" y="629"/>
                  </a:lnTo>
                  <a:lnTo>
                    <a:pt x="14" y="629"/>
                  </a:lnTo>
                  <a:lnTo>
                    <a:pt x="14" y="628"/>
                  </a:lnTo>
                  <a:lnTo>
                    <a:pt x="15" y="628"/>
                  </a:lnTo>
                  <a:lnTo>
                    <a:pt x="15" y="629"/>
                  </a:lnTo>
                  <a:lnTo>
                    <a:pt x="15" y="628"/>
                  </a:lnTo>
                  <a:lnTo>
                    <a:pt x="16" y="628"/>
                  </a:lnTo>
                  <a:lnTo>
                    <a:pt x="17" y="629"/>
                  </a:lnTo>
                  <a:lnTo>
                    <a:pt x="17" y="628"/>
                  </a:lnTo>
                  <a:lnTo>
                    <a:pt x="17" y="627"/>
                  </a:lnTo>
                  <a:lnTo>
                    <a:pt x="18" y="627"/>
                  </a:lnTo>
                  <a:lnTo>
                    <a:pt x="18" y="626"/>
                  </a:lnTo>
                  <a:lnTo>
                    <a:pt x="17" y="626"/>
                  </a:lnTo>
                  <a:lnTo>
                    <a:pt x="18" y="626"/>
                  </a:lnTo>
                  <a:lnTo>
                    <a:pt x="17" y="626"/>
                  </a:lnTo>
                  <a:lnTo>
                    <a:pt x="18" y="626"/>
                  </a:lnTo>
                  <a:lnTo>
                    <a:pt x="18" y="625"/>
                  </a:lnTo>
                  <a:lnTo>
                    <a:pt x="17" y="625"/>
                  </a:lnTo>
                  <a:lnTo>
                    <a:pt x="16" y="625"/>
                  </a:lnTo>
                  <a:lnTo>
                    <a:pt x="17" y="625"/>
                  </a:lnTo>
                  <a:lnTo>
                    <a:pt x="16" y="624"/>
                  </a:lnTo>
                  <a:lnTo>
                    <a:pt x="16" y="623"/>
                  </a:lnTo>
                  <a:lnTo>
                    <a:pt x="17" y="623"/>
                  </a:lnTo>
                  <a:lnTo>
                    <a:pt x="17" y="622"/>
                  </a:lnTo>
                  <a:lnTo>
                    <a:pt x="16" y="622"/>
                  </a:lnTo>
                  <a:lnTo>
                    <a:pt x="16" y="621"/>
                  </a:lnTo>
                  <a:lnTo>
                    <a:pt x="16" y="620"/>
                  </a:lnTo>
                  <a:lnTo>
                    <a:pt x="15" y="620"/>
                  </a:lnTo>
                  <a:lnTo>
                    <a:pt x="15" y="619"/>
                  </a:lnTo>
                  <a:lnTo>
                    <a:pt x="14" y="619"/>
                  </a:lnTo>
                  <a:lnTo>
                    <a:pt x="14" y="618"/>
                  </a:lnTo>
                  <a:lnTo>
                    <a:pt x="14" y="619"/>
                  </a:lnTo>
                  <a:lnTo>
                    <a:pt x="14" y="618"/>
                  </a:lnTo>
                  <a:lnTo>
                    <a:pt x="13" y="618"/>
                  </a:lnTo>
                  <a:lnTo>
                    <a:pt x="13" y="619"/>
                  </a:lnTo>
                  <a:lnTo>
                    <a:pt x="13" y="618"/>
                  </a:lnTo>
                  <a:lnTo>
                    <a:pt x="13" y="617"/>
                  </a:lnTo>
                  <a:lnTo>
                    <a:pt x="12" y="617"/>
                  </a:lnTo>
                  <a:lnTo>
                    <a:pt x="12" y="616"/>
                  </a:lnTo>
                  <a:lnTo>
                    <a:pt x="11" y="616"/>
                  </a:lnTo>
                  <a:lnTo>
                    <a:pt x="10" y="615"/>
                  </a:lnTo>
                  <a:lnTo>
                    <a:pt x="9" y="615"/>
                  </a:lnTo>
                  <a:lnTo>
                    <a:pt x="8" y="615"/>
                  </a:lnTo>
                  <a:lnTo>
                    <a:pt x="8" y="616"/>
                  </a:lnTo>
                  <a:lnTo>
                    <a:pt x="8" y="615"/>
                  </a:lnTo>
                  <a:lnTo>
                    <a:pt x="7" y="615"/>
                  </a:lnTo>
                  <a:lnTo>
                    <a:pt x="7" y="614"/>
                  </a:lnTo>
                  <a:lnTo>
                    <a:pt x="6" y="614"/>
                  </a:lnTo>
                  <a:lnTo>
                    <a:pt x="6" y="613"/>
                  </a:lnTo>
                  <a:lnTo>
                    <a:pt x="5" y="613"/>
                  </a:lnTo>
                  <a:lnTo>
                    <a:pt x="4" y="613"/>
                  </a:lnTo>
                  <a:lnTo>
                    <a:pt x="3" y="613"/>
                  </a:lnTo>
                  <a:lnTo>
                    <a:pt x="2" y="613"/>
                  </a:lnTo>
                  <a:lnTo>
                    <a:pt x="1" y="612"/>
                  </a:lnTo>
                  <a:lnTo>
                    <a:pt x="2" y="612"/>
                  </a:lnTo>
                  <a:lnTo>
                    <a:pt x="2" y="611"/>
                  </a:lnTo>
                  <a:lnTo>
                    <a:pt x="1" y="610"/>
                  </a:lnTo>
                  <a:lnTo>
                    <a:pt x="1" y="609"/>
                  </a:lnTo>
                  <a:lnTo>
                    <a:pt x="0" y="609"/>
                  </a:lnTo>
                  <a:lnTo>
                    <a:pt x="1" y="609"/>
                  </a:lnTo>
                  <a:lnTo>
                    <a:pt x="1" y="608"/>
                  </a:lnTo>
                  <a:lnTo>
                    <a:pt x="2" y="607"/>
                  </a:lnTo>
                  <a:lnTo>
                    <a:pt x="3" y="606"/>
                  </a:lnTo>
                  <a:lnTo>
                    <a:pt x="3" y="605"/>
                  </a:lnTo>
                  <a:lnTo>
                    <a:pt x="2" y="605"/>
                  </a:lnTo>
                  <a:lnTo>
                    <a:pt x="2" y="604"/>
                  </a:lnTo>
                  <a:lnTo>
                    <a:pt x="2" y="605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188075" y="3186113"/>
              <a:ext cx="528637" cy="384175"/>
            </a:xfrm>
            <a:custGeom>
              <a:avLst/>
              <a:gdLst>
                <a:gd name="T0" fmla="*/ 2147483647 w 361"/>
                <a:gd name="T1" fmla="*/ 2147483647 h 270"/>
                <a:gd name="T2" fmla="*/ 2147483647 w 361"/>
                <a:gd name="T3" fmla="*/ 2147483647 h 270"/>
                <a:gd name="T4" fmla="*/ 2147483647 w 361"/>
                <a:gd name="T5" fmla="*/ 2147483647 h 270"/>
                <a:gd name="T6" fmla="*/ 2147483647 w 361"/>
                <a:gd name="T7" fmla="*/ 2147483647 h 270"/>
                <a:gd name="T8" fmla="*/ 2147483647 w 361"/>
                <a:gd name="T9" fmla="*/ 2147483647 h 270"/>
                <a:gd name="T10" fmla="*/ 2147483647 w 361"/>
                <a:gd name="T11" fmla="*/ 2147483647 h 270"/>
                <a:gd name="T12" fmla="*/ 2147483647 w 361"/>
                <a:gd name="T13" fmla="*/ 2147483647 h 270"/>
                <a:gd name="T14" fmla="*/ 2147483647 w 361"/>
                <a:gd name="T15" fmla="*/ 2147483647 h 270"/>
                <a:gd name="T16" fmla="*/ 2147483647 w 361"/>
                <a:gd name="T17" fmla="*/ 2147483647 h 270"/>
                <a:gd name="T18" fmla="*/ 2147483647 w 361"/>
                <a:gd name="T19" fmla="*/ 2147483647 h 270"/>
                <a:gd name="T20" fmla="*/ 2147483647 w 361"/>
                <a:gd name="T21" fmla="*/ 2147483647 h 270"/>
                <a:gd name="T22" fmla="*/ 2147483647 w 361"/>
                <a:gd name="T23" fmla="*/ 2147483647 h 270"/>
                <a:gd name="T24" fmla="*/ 2147483647 w 361"/>
                <a:gd name="T25" fmla="*/ 2147483647 h 270"/>
                <a:gd name="T26" fmla="*/ 2147483647 w 361"/>
                <a:gd name="T27" fmla="*/ 2147483647 h 270"/>
                <a:gd name="T28" fmla="*/ 2147483647 w 361"/>
                <a:gd name="T29" fmla="*/ 2147483647 h 270"/>
                <a:gd name="T30" fmla="*/ 2147483647 w 361"/>
                <a:gd name="T31" fmla="*/ 2147483647 h 270"/>
                <a:gd name="T32" fmla="*/ 2147483647 w 361"/>
                <a:gd name="T33" fmla="*/ 2147483647 h 270"/>
                <a:gd name="T34" fmla="*/ 2147483647 w 361"/>
                <a:gd name="T35" fmla="*/ 2147483647 h 270"/>
                <a:gd name="T36" fmla="*/ 2147483647 w 361"/>
                <a:gd name="T37" fmla="*/ 2147483647 h 270"/>
                <a:gd name="T38" fmla="*/ 2147483647 w 361"/>
                <a:gd name="T39" fmla="*/ 2147483647 h 270"/>
                <a:gd name="T40" fmla="*/ 2147483647 w 361"/>
                <a:gd name="T41" fmla="*/ 2147483647 h 270"/>
                <a:gd name="T42" fmla="*/ 2147483647 w 361"/>
                <a:gd name="T43" fmla="*/ 2147483647 h 270"/>
                <a:gd name="T44" fmla="*/ 2147483647 w 361"/>
                <a:gd name="T45" fmla="*/ 2147483647 h 270"/>
                <a:gd name="T46" fmla="*/ 2147483647 w 361"/>
                <a:gd name="T47" fmla="*/ 2147483647 h 270"/>
                <a:gd name="T48" fmla="*/ 2147483647 w 361"/>
                <a:gd name="T49" fmla="*/ 2147483647 h 270"/>
                <a:gd name="T50" fmla="*/ 2147483647 w 361"/>
                <a:gd name="T51" fmla="*/ 2147483647 h 270"/>
                <a:gd name="T52" fmla="*/ 2147483647 w 361"/>
                <a:gd name="T53" fmla="*/ 2147483647 h 270"/>
                <a:gd name="T54" fmla="*/ 2147483647 w 361"/>
                <a:gd name="T55" fmla="*/ 2147483647 h 270"/>
                <a:gd name="T56" fmla="*/ 2147483647 w 361"/>
                <a:gd name="T57" fmla="*/ 2147483647 h 270"/>
                <a:gd name="T58" fmla="*/ 2147483647 w 361"/>
                <a:gd name="T59" fmla="*/ 2147483647 h 270"/>
                <a:gd name="T60" fmla="*/ 2147483647 w 361"/>
                <a:gd name="T61" fmla="*/ 2147483647 h 270"/>
                <a:gd name="T62" fmla="*/ 2147483647 w 361"/>
                <a:gd name="T63" fmla="*/ 2147483647 h 270"/>
                <a:gd name="T64" fmla="*/ 2147483647 w 361"/>
                <a:gd name="T65" fmla="*/ 2147483647 h 270"/>
                <a:gd name="T66" fmla="*/ 2147483647 w 361"/>
                <a:gd name="T67" fmla="*/ 2147483647 h 270"/>
                <a:gd name="T68" fmla="*/ 2147483647 w 361"/>
                <a:gd name="T69" fmla="*/ 2147483647 h 270"/>
                <a:gd name="T70" fmla="*/ 2147483647 w 361"/>
                <a:gd name="T71" fmla="*/ 2147483647 h 270"/>
                <a:gd name="T72" fmla="*/ 2147483647 w 361"/>
                <a:gd name="T73" fmla="*/ 2147483647 h 270"/>
                <a:gd name="T74" fmla="*/ 2147483647 w 361"/>
                <a:gd name="T75" fmla="*/ 2147483647 h 270"/>
                <a:gd name="T76" fmla="*/ 2147483647 w 361"/>
                <a:gd name="T77" fmla="*/ 2147483647 h 270"/>
                <a:gd name="T78" fmla="*/ 2147483647 w 361"/>
                <a:gd name="T79" fmla="*/ 2147483647 h 270"/>
                <a:gd name="T80" fmla="*/ 2147483647 w 361"/>
                <a:gd name="T81" fmla="*/ 2147483647 h 270"/>
                <a:gd name="T82" fmla="*/ 2147483647 w 361"/>
                <a:gd name="T83" fmla="*/ 2147483647 h 270"/>
                <a:gd name="T84" fmla="*/ 2147483647 w 361"/>
                <a:gd name="T85" fmla="*/ 2147483647 h 270"/>
                <a:gd name="T86" fmla="*/ 2147483647 w 361"/>
                <a:gd name="T87" fmla="*/ 2147483647 h 270"/>
                <a:gd name="T88" fmla="*/ 2147483647 w 361"/>
                <a:gd name="T89" fmla="*/ 2147483647 h 270"/>
                <a:gd name="T90" fmla="*/ 2147483647 w 361"/>
                <a:gd name="T91" fmla="*/ 2147483647 h 270"/>
                <a:gd name="T92" fmla="*/ 2147483647 w 361"/>
                <a:gd name="T93" fmla="*/ 2147483647 h 270"/>
                <a:gd name="T94" fmla="*/ 2147483647 w 361"/>
                <a:gd name="T95" fmla="*/ 2147483647 h 270"/>
                <a:gd name="T96" fmla="*/ 2147483647 w 361"/>
                <a:gd name="T97" fmla="*/ 2147483647 h 270"/>
                <a:gd name="T98" fmla="*/ 2147483647 w 361"/>
                <a:gd name="T99" fmla="*/ 2147483647 h 270"/>
                <a:gd name="T100" fmla="*/ 2147483647 w 361"/>
                <a:gd name="T101" fmla="*/ 2147483647 h 270"/>
                <a:gd name="T102" fmla="*/ 2147483647 w 361"/>
                <a:gd name="T103" fmla="*/ 2147483647 h 270"/>
                <a:gd name="T104" fmla="*/ 2147483647 w 361"/>
                <a:gd name="T105" fmla="*/ 2147483647 h 270"/>
                <a:gd name="T106" fmla="*/ 2147483647 w 361"/>
                <a:gd name="T107" fmla="*/ 2147483647 h 270"/>
                <a:gd name="T108" fmla="*/ 2147483647 w 361"/>
                <a:gd name="T109" fmla="*/ 2147483647 h 270"/>
                <a:gd name="T110" fmla="*/ 2147483647 w 361"/>
                <a:gd name="T111" fmla="*/ 2147483647 h 270"/>
                <a:gd name="T112" fmla="*/ 2147483647 w 361"/>
                <a:gd name="T113" fmla="*/ 2147483647 h 270"/>
                <a:gd name="T114" fmla="*/ 2147483647 w 361"/>
                <a:gd name="T115" fmla="*/ 2147483647 h 270"/>
                <a:gd name="T116" fmla="*/ 2147483647 w 361"/>
                <a:gd name="T117" fmla="*/ 2147483647 h 270"/>
                <a:gd name="T118" fmla="*/ 2147483647 w 361"/>
                <a:gd name="T119" fmla="*/ 2147483647 h 2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1"/>
                <a:gd name="T181" fmla="*/ 0 h 270"/>
                <a:gd name="T182" fmla="*/ 361 w 361"/>
                <a:gd name="T183" fmla="*/ 270 h 2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1" h="270">
                  <a:moveTo>
                    <a:pt x="361" y="242"/>
                  </a:moveTo>
                  <a:lnTo>
                    <a:pt x="360" y="242"/>
                  </a:lnTo>
                  <a:lnTo>
                    <a:pt x="359" y="242"/>
                  </a:lnTo>
                  <a:lnTo>
                    <a:pt x="359" y="241"/>
                  </a:lnTo>
                  <a:lnTo>
                    <a:pt x="358" y="241"/>
                  </a:lnTo>
                  <a:lnTo>
                    <a:pt x="359" y="241"/>
                  </a:lnTo>
                  <a:lnTo>
                    <a:pt x="358" y="240"/>
                  </a:lnTo>
                  <a:lnTo>
                    <a:pt x="357" y="240"/>
                  </a:lnTo>
                  <a:lnTo>
                    <a:pt x="357" y="239"/>
                  </a:lnTo>
                  <a:lnTo>
                    <a:pt x="356" y="240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38"/>
                  </a:lnTo>
                  <a:lnTo>
                    <a:pt x="355" y="237"/>
                  </a:lnTo>
                  <a:lnTo>
                    <a:pt x="354" y="237"/>
                  </a:lnTo>
                  <a:lnTo>
                    <a:pt x="353" y="236"/>
                  </a:lnTo>
                  <a:lnTo>
                    <a:pt x="352" y="236"/>
                  </a:lnTo>
                  <a:lnTo>
                    <a:pt x="352" y="235"/>
                  </a:lnTo>
                  <a:lnTo>
                    <a:pt x="353" y="235"/>
                  </a:lnTo>
                  <a:lnTo>
                    <a:pt x="352" y="235"/>
                  </a:lnTo>
                  <a:lnTo>
                    <a:pt x="351" y="235"/>
                  </a:lnTo>
                  <a:lnTo>
                    <a:pt x="350" y="236"/>
                  </a:lnTo>
                  <a:lnTo>
                    <a:pt x="349" y="236"/>
                  </a:lnTo>
                  <a:lnTo>
                    <a:pt x="349" y="237"/>
                  </a:lnTo>
                  <a:lnTo>
                    <a:pt x="348" y="237"/>
                  </a:lnTo>
                  <a:lnTo>
                    <a:pt x="347" y="237"/>
                  </a:lnTo>
                  <a:lnTo>
                    <a:pt x="346" y="237"/>
                  </a:lnTo>
                  <a:lnTo>
                    <a:pt x="346" y="238"/>
                  </a:lnTo>
                  <a:lnTo>
                    <a:pt x="345" y="238"/>
                  </a:lnTo>
                  <a:lnTo>
                    <a:pt x="345" y="239"/>
                  </a:lnTo>
                  <a:lnTo>
                    <a:pt x="345" y="240"/>
                  </a:lnTo>
                  <a:lnTo>
                    <a:pt x="345" y="239"/>
                  </a:lnTo>
                  <a:lnTo>
                    <a:pt x="344" y="239"/>
                  </a:lnTo>
                  <a:lnTo>
                    <a:pt x="344" y="240"/>
                  </a:lnTo>
                  <a:lnTo>
                    <a:pt x="343" y="240"/>
                  </a:lnTo>
                  <a:lnTo>
                    <a:pt x="342" y="240"/>
                  </a:lnTo>
                  <a:lnTo>
                    <a:pt x="341" y="241"/>
                  </a:lnTo>
                  <a:lnTo>
                    <a:pt x="341" y="240"/>
                  </a:lnTo>
                  <a:lnTo>
                    <a:pt x="340" y="240"/>
                  </a:lnTo>
                  <a:lnTo>
                    <a:pt x="339" y="240"/>
                  </a:lnTo>
                  <a:lnTo>
                    <a:pt x="338" y="240"/>
                  </a:lnTo>
                  <a:lnTo>
                    <a:pt x="338" y="239"/>
                  </a:lnTo>
                  <a:lnTo>
                    <a:pt x="338" y="240"/>
                  </a:lnTo>
                  <a:lnTo>
                    <a:pt x="338" y="239"/>
                  </a:lnTo>
                  <a:lnTo>
                    <a:pt x="337" y="239"/>
                  </a:lnTo>
                  <a:lnTo>
                    <a:pt x="336" y="239"/>
                  </a:lnTo>
                  <a:lnTo>
                    <a:pt x="336" y="238"/>
                  </a:lnTo>
                  <a:lnTo>
                    <a:pt x="335" y="239"/>
                  </a:lnTo>
                  <a:lnTo>
                    <a:pt x="334" y="239"/>
                  </a:lnTo>
                  <a:lnTo>
                    <a:pt x="334" y="238"/>
                  </a:lnTo>
                  <a:lnTo>
                    <a:pt x="334" y="239"/>
                  </a:lnTo>
                  <a:lnTo>
                    <a:pt x="335" y="239"/>
                  </a:lnTo>
                  <a:lnTo>
                    <a:pt x="335" y="240"/>
                  </a:lnTo>
                  <a:lnTo>
                    <a:pt x="334" y="240"/>
                  </a:lnTo>
                  <a:lnTo>
                    <a:pt x="333" y="240"/>
                  </a:lnTo>
                  <a:lnTo>
                    <a:pt x="333" y="239"/>
                  </a:lnTo>
                  <a:lnTo>
                    <a:pt x="332" y="239"/>
                  </a:lnTo>
                  <a:lnTo>
                    <a:pt x="331" y="239"/>
                  </a:lnTo>
                  <a:lnTo>
                    <a:pt x="331" y="240"/>
                  </a:lnTo>
                  <a:lnTo>
                    <a:pt x="330" y="240"/>
                  </a:lnTo>
                  <a:lnTo>
                    <a:pt x="329" y="239"/>
                  </a:lnTo>
                  <a:lnTo>
                    <a:pt x="328" y="239"/>
                  </a:lnTo>
                  <a:lnTo>
                    <a:pt x="327" y="239"/>
                  </a:lnTo>
                  <a:lnTo>
                    <a:pt x="327" y="240"/>
                  </a:lnTo>
                  <a:lnTo>
                    <a:pt x="326" y="240"/>
                  </a:lnTo>
                  <a:lnTo>
                    <a:pt x="326" y="239"/>
                  </a:lnTo>
                  <a:lnTo>
                    <a:pt x="325" y="239"/>
                  </a:lnTo>
                  <a:lnTo>
                    <a:pt x="325" y="238"/>
                  </a:lnTo>
                  <a:lnTo>
                    <a:pt x="324" y="237"/>
                  </a:lnTo>
                  <a:lnTo>
                    <a:pt x="324" y="236"/>
                  </a:lnTo>
                  <a:lnTo>
                    <a:pt x="323" y="236"/>
                  </a:lnTo>
                  <a:lnTo>
                    <a:pt x="323" y="235"/>
                  </a:lnTo>
                  <a:lnTo>
                    <a:pt x="322" y="235"/>
                  </a:lnTo>
                  <a:lnTo>
                    <a:pt x="322" y="234"/>
                  </a:lnTo>
                  <a:lnTo>
                    <a:pt x="322" y="235"/>
                  </a:lnTo>
                  <a:lnTo>
                    <a:pt x="321" y="235"/>
                  </a:lnTo>
                  <a:lnTo>
                    <a:pt x="321" y="234"/>
                  </a:lnTo>
                  <a:lnTo>
                    <a:pt x="317" y="235"/>
                  </a:lnTo>
                  <a:lnTo>
                    <a:pt x="314" y="235"/>
                  </a:lnTo>
                  <a:lnTo>
                    <a:pt x="304" y="236"/>
                  </a:lnTo>
                  <a:lnTo>
                    <a:pt x="303" y="237"/>
                  </a:lnTo>
                  <a:lnTo>
                    <a:pt x="302" y="237"/>
                  </a:lnTo>
                  <a:lnTo>
                    <a:pt x="299" y="238"/>
                  </a:lnTo>
                  <a:lnTo>
                    <a:pt x="296" y="238"/>
                  </a:lnTo>
                  <a:lnTo>
                    <a:pt x="293" y="239"/>
                  </a:lnTo>
                  <a:lnTo>
                    <a:pt x="290" y="240"/>
                  </a:lnTo>
                  <a:lnTo>
                    <a:pt x="289" y="240"/>
                  </a:lnTo>
                  <a:lnTo>
                    <a:pt x="287" y="240"/>
                  </a:lnTo>
                  <a:lnTo>
                    <a:pt x="281" y="241"/>
                  </a:lnTo>
                  <a:lnTo>
                    <a:pt x="279" y="241"/>
                  </a:lnTo>
                  <a:lnTo>
                    <a:pt x="278" y="241"/>
                  </a:lnTo>
                  <a:lnTo>
                    <a:pt x="273" y="242"/>
                  </a:lnTo>
                  <a:lnTo>
                    <a:pt x="267" y="244"/>
                  </a:lnTo>
                  <a:lnTo>
                    <a:pt x="265" y="244"/>
                  </a:lnTo>
                  <a:lnTo>
                    <a:pt x="264" y="244"/>
                  </a:lnTo>
                  <a:lnTo>
                    <a:pt x="262" y="245"/>
                  </a:lnTo>
                  <a:lnTo>
                    <a:pt x="258" y="246"/>
                  </a:lnTo>
                  <a:lnTo>
                    <a:pt x="255" y="246"/>
                  </a:lnTo>
                  <a:lnTo>
                    <a:pt x="253" y="246"/>
                  </a:lnTo>
                  <a:lnTo>
                    <a:pt x="251" y="246"/>
                  </a:lnTo>
                  <a:lnTo>
                    <a:pt x="247" y="247"/>
                  </a:lnTo>
                  <a:lnTo>
                    <a:pt x="247" y="248"/>
                  </a:lnTo>
                  <a:lnTo>
                    <a:pt x="246" y="248"/>
                  </a:lnTo>
                  <a:lnTo>
                    <a:pt x="242" y="248"/>
                  </a:lnTo>
                  <a:lnTo>
                    <a:pt x="238" y="250"/>
                  </a:lnTo>
                  <a:lnTo>
                    <a:pt x="235" y="250"/>
                  </a:lnTo>
                  <a:lnTo>
                    <a:pt x="234" y="251"/>
                  </a:lnTo>
                  <a:lnTo>
                    <a:pt x="233" y="251"/>
                  </a:lnTo>
                  <a:lnTo>
                    <a:pt x="228" y="252"/>
                  </a:lnTo>
                  <a:lnTo>
                    <a:pt x="223" y="252"/>
                  </a:lnTo>
                  <a:lnTo>
                    <a:pt x="219" y="253"/>
                  </a:lnTo>
                  <a:lnTo>
                    <a:pt x="218" y="253"/>
                  </a:lnTo>
                  <a:lnTo>
                    <a:pt x="215" y="254"/>
                  </a:lnTo>
                  <a:lnTo>
                    <a:pt x="214" y="254"/>
                  </a:lnTo>
                  <a:lnTo>
                    <a:pt x="213" y="255"/>
                  </a:lnTo>
                  <a:lnTo>
                    <a:pt x="207" y="256"/>
                  </a:lnTo>
                  <a:lnTo>
                    <a:pt x="207" y="258"/>
                  </a:lnTo>
                  <a:lnTo>
                    <a:pt x="208" y="260"/>
                  </a:lnTo>
                  <a:lnTo>
                    <a:pt x="208" y="261"/>
                  </a:lnTo>
                  <a:lnTo>
                    <a:pt x="207" y="261"/>
                  </a:lnTo>
                  <a:lnTo>
                    <a:pt x="205" y="262"/>
                  </a:lnTo>
                  <a:lnTo>
                    <a:pt x="201" y="263"/>
                  </a:lnTo>
                  <a:lnTo>
                    <a:pt x="199" y="264"/>
                  </a:lnTo>
                  <a:lnTo>
                    <a:pt x="197" y="264"/>
                  </a:lnTo>
                  <a:lnTo>
                    <a:pt x="192" y="266"/>
                  </a:lnTo>
                  <a:lnTo>
                    <a:pt x="192" y="267"/>
                  </a:lnTo>
                  <a:lnTo>
                    <a:pt x="191" y="267"/>
                  </a:lnTo>
                  <a:lnTo>
                    <a:pt x="190" y="267"/>
                  </a:lnTo>
                  <a:lnTo>
                    <a:pt x="186" y="268"/>
                  </a:lnTo>
                  <a:lnTo>
                    <a:pt x="180" y="270"/>
                  </a:lnTo>
                  <a:lnTo>
                    <a:pt x="181" y="269"/>
                  </a:lnTo>
                  <a:lnTo>
                    <a:pt x="182" y="268"/>
                  </a:lnTo>
                  <a:lnTo>
                    <a:pt x="182" y="267"/>
                  </a:lnTo>
                  <a:lnTo>
                    <a:pt x="181" y="266"/>
                  </a:lnTo>
                  <a:lnTo>
                    <a:pt x="181" y="265"/>
                  </a:lnTo>
                  <a:lnTo>
                    <a:pt x="181" y="264"/>
                  </a:lnTo>
                  <a:lnTo>
                    <a:pt x="180" y="264"/>
                  </a:lnTo>
                  <a:lnTo>
                    <a:pt x="180" y="263"/>
                  </a:lnTo>
                  <a:lnTo>
                    <a:pt x="179" y="263"/>
                  </a:lnTo>
                  <a:lnTo>
                    <a:pt x="178" y="263"/>
                  </a:lnTo>
                  <a:lnTo>
                    <a:pt x="178" y="262"/>
                  </a:lnTo>
                  <a:lnTo>
                    <a:pt x="178" y="261"/>
                  </a:lnTo>
                  <a:lnTo>
                    <a:pt x="177" y="261"/>
                  </a:lnTo>
                  <a:lnTo>
                    <a:pt x="175" y="261"/>
                  </a:lnTo>
                  <a:lnTo>
                    <a:pt x="174" y="260"/>
                  </a:lnTo>
                  <a:lnTo>
                    <a:pt x="174" y="259"/>
                  </a:lnTo>
                  <a:lnTo>
                    <a:pt x="175" y="259"/>
                  </a:lnTo>
                  <a:lnTo>
                    <a:pt x="175" y="258"/>
                  </a:lnTo>
                  <a:lnTo>
                    <a:pt x="176" y="258"/>
                  </a:lnTo>
                  <a:lnTo>
                    <a:pt x="176" y="257"/>
                  </a:lnTo>
                  <a:lnTo>
                    <a:pt x="177" y="257"/>
                  </a:lnTo>
                  <a:lnTo>
                    <a:pt x="176" y="257"/>
                  </a:lnTo>
                  <a:lnTo>
                    <a:pt x="176" y="256"/>
                  </a:lnTo>
                  <a:lnTo>
                    <a:pt x="175" y="256"/>
                  </a:lnTo>
                  <a:lnTo>
                    <a:pt x="175" y="255"/>
                  </a:lnTo>
                  <a:lnTo>
                    <a:pt x="176" y="254"/>
                  </a:lnTo>
                  <a:lnTo>
                    <a:pt x="176" y="253"/>
                  </a:lnTo>
                  <a:lnTo>
                    <a:pt x="177" y="253"/>
                  </a:lnTo>
                  <a:lnTo>
                    <a:pt x="178" y="253"/>
                  </a:lnTo>
                  <a:lnTo>
                    <a:pt x="179" y="252"/>
                  </a:lnTo>
                  <a:lnTo>
                    <a:pt x="180" y="252"/>
                  </a:lnTo>
                  <a:lnTo>
                    <a:pt x="180" y="253"/>
                  </a:lnTo>
                  <a:lnTo>
                    <a:pt x="181" y="253"/>
                  </a:lnTo>
                  <a:lnTo>
                    <a:pt x="182" y="253"/>
                  </a:lnTo>
                  <a:lnTo>
                    <a:pt x="183" y="253"/>
                  </a:lnTo>
                  <a:lnTo>
                    <a:pt x="184" y="252"/>
                  </a:lnTo>
                  <a:lnTo>
                    <a:pt x="185" y="252"/>
                  </a:lnTo>
                  <a:lnTo>
                    <a:pt x="186" y="252"/>
                  </a:lnTo>
                  <a:lnTo>
                    <a:pt x="187" y="252"/>
                  </a:lnTo>
                  <a:lnTo>
                    <a:pt x="187" y="251"/>
                  </a:lnTo>
                  <a:lnTo>
                    <a:pt x="187" y="250"/>
                  </a:lnTo>
                  <a:lnTo>
                    <a:pt x="187" y="248"/>
                  </a:lnTo>
                  <a:lnTo>
                    <a:pt x="187" y="247"/>
                  </a:lnTo>
                  <a:lnTo>
                    <a:pt x="186" y="247"/>
                  </a:lnTo>
                  <a:lnTo>
                    <a:pt x="185" y="246"/>
                  </a:lnTo>
                  <a:lnTo>
                    <a:pt x="186" y="246"/>
                  </a:lnTo>
                  <a:lnTo>
                    <a:pt x="187" y="246"/>
                  </a:lnTo>
                  <a:lnTo>
                    <a:pt x="186" y="245"/>
                  </a:lnTo>
                  <a:lnTo>
                    <a:pt x="186" y="244"/>
                  </a:lnTo>
                  <a:lnTo>
                    <a:pt x="185" y="244"/>
                  </a:lnTo>
                  <a:lnTo>
                    <a:pt x="184" y="243"/>
                  </a:lnTo>
                  <a:lnTo>
                    <a:pt x="183" y="243"/>
                  </a:lnTo>
                  <a:lnTo>
                    <a:pt x="183" y="242"/>
                  </a:lnTo>
                  <a:lnTo>
                    <a:pt x="183" y="241"/>
                  </a:lnTo>
                  <a:lnTo>
                    <a:pt x="184" y="241"/>
                  </a:lnTo>
                  <a:lnTo>
                    <a:pt x="185" y="241"/>
                  </a:lnTo>
                  <a:lnTo>
                    <a:pt x="186" y="240"/>
                  </a:lnTo>
                  <a:lnTo>
                    <a:pt x="186" y="239"/>
                  </a:lnTo>
                  <a:lnTo>
                    <a:pt x="187" y="239"/>
                  </a:lnTo>
                  <a:lnTo>
                    <a:pt x="187" y="238"/>
                  </a:lnTo>
                  <a:lnTo>
                    <a:pt x="187" y="237"/>
                  </a:lnTo>
                  <a:lnTo>
                    <a:pt x="187" y="236"/>
                  </a:lnTo>
                  <a:lnTo>
                    <a:pt x="187" y="235"/>
                  </a:lnTo>
                  <a:lnTo>
                    <a:pt x="188" y="235"/>
                  </a:lnTo>
                  <a:lnTo>
                    <a:pt x="187" y="235"/>
                  </a:lnTo>
                  <a:lnTo>
                    <a:pt x="187" y="234"/>
                  </a:lnTo>
                  <a:lnTo>
                    <a:pt x="187" y="233"/>
                  </a:lnTo>
                  <a:lnTo>
                    <a:pt x="188" y="231"/>
                  </a:lnTo>
                  <a:lnTo>
                    <a:pt x="188" y="230"/>
                  </a:lnTo>
                  <a:lnTo>
                    <a:pt x="187" y="230"/>
                  </a:lnTo>
                  <a:lnTo>
                    <a:pt x="187" y="229"/>
                  </a:lnTo>
                  <a:lnTo>
                    <a:pt x="187" y="228"/>
                  </a:lnTo>
                  <a:lnTo>
                    <a:pt x="186" y="227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4" y="224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2"/>
                  </a:lnTo>
                  <a:lnTo>
                    <a:pt x="182" y="221"/>
                  </a:lnTo>
                  <a:lnTo>
                    <a:pt x="181" y="220"/>
                  </a:lnTo>
                  <a:lnTo>
                    <a:pt x="180" y="219"/>
                  </a:lnTo>
                  <a:lnTo>
                    <a:pt x="180" y="218"/>
                  </a:lnTo>
                  <a:lnTo>
                    <a:pt x="179" y="218"/>
                  </a:lnTo>
                  <a:lnTo>
                    <a:pt x="178" y="218"/>
                  </a:lnTo>
                  <a:lnTo>
                    <a:pt x="177" y="218"/>
                  </a:lnTo>
                  <a:lnTo>
                    <a:pt x="177" y="219"/>
                  </a:lnTo>
                  <a:lnTo>
                    <a:pt x="176" y="219"/>
                  </a:lnTo>
                  <a:lnTo>
                    <a:pt x="175" y="219"/>
                  </a:lnTo>
                  <a:lnTo>
                    <a:pt x="174" y="219"/>
                  </a:lnTo>
                  <a:lnTo>
                    <a:pt x="174" y="220"/>
                  </a:lnTo>
                  <a:lnTo>
                    <a:pt x="173" y="221"/>
                  </a:lnTo>
                  <a:lnTo>
                    <a:pt x="173" y="222"/>
                  </a:lnTo>
                  <a:lnTo>
                    <a:pt x="174" y="223"/>
                  </a:lnTo>
                  <a:lnTo>
                    <a:pt x="174" y="224"/>
                  </a:lnTo>
                  <a:lnTo>
                    <a:pt x="175" y="225"/>
                  </a:lnTo>
                  <a:lnTo>
                    <a:pt x="174" y="226"/>
                  </a:lnTo>
                  <a:lnTo>
                    <a:pt x="175" y="227"/>
                  </a:lnTo>
                  <a:lnTo>
                    <a:pt x="175" y="228"/>
                  </a:lnTo>
                  <a:lnTo>
                    <a:pt x="176" y="229"/>
                  </a:lnTo>
                  <a:lnTo>
                    <a:pt x="176" y="230"/>
                  </a:lnTo>
                  <a:lnTo>
                    <a:pt x="176" y="231"/>
                  </a:lnTo>
                  <a:lnTo>
                    <a:pt x="175" y="231"/>
                  </a:lnTo>
                  <a:lnTo>
                    <a:pt x="175" y="232"/>
                  </a:lnTo>
                  <a:lnTo>
                    <a:pt x="175" y="233"/>
                  </a:lnTo>
                  <a:lnTo>
                    <a:pt x="175" y="234"/>
                  </a:lnTo>
                  <a:lnTo>
                    <a:pt x="175" y="235"/>
                  </a:lnTo>
                  <a:lnTo>
                    <a:pt x="174" y="235"/>
                  </a:lnTo>
                  <a:lnTo>
                    <a:pt x="173" y="235"/>
                  </a:lnTo>
                  <a:lnTo>
                    <a:pt x="173" y="236"/>
                  </a:lnTo>
                  <a:lnTo>
                    <a:pt x="173" y="237"/>
                  </a:lnTo>
                  <a:lnTo>
                    <a:pt x="172" y="237"/>
                  </a:lnTo>
                  <a:lnTo>
                    <a:pt x="171" y="238"/>
                  </a:lnTo>
                  <a:lnTo>
                    <a:pt x="170" y="238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8" y="236"/>
                  </a:lnTo>
                  <a:lnTo>
                    <a:pt x="167" y="236"/>
                  </a:lnTo>
                  <a:lnTo>
                    <a:pt x="166" y="235"/>
                  </a:lnTo>
                  <a:lnTo>
                    <a:pt x="166" y="234"/>
                  </a:lnTo>
                  <a:lnTo>
                    <a:pt x="166" y="233"/>
                  </a:lnTo>
                  <a:lnTo>
                    <a:pt x="165" y="233"/>
                  </a:lnTo>
                  <a:lnTo>
                    <a:pt x="165" y="232"/>
                  </a:lnTo>
                  <a:lnTo>
                    <a:pt x="165" y="231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4" y="229"/>
                  </a:lnTo>
                  <a:lnTo>
                    <a:pt x="164" y="228"/>
                  </a:lnTo>
                  <a:lnTo>
                    <a:pt x="162" y="227"/>
                  </a:lnTo>
                  <a:lnTo>
                    <a:pt x="161" y="226"/>
                  </a:lnTo>
                  <a:lnTo>
                    <a:pt x="161" y="225"/>
                  </a:lnTo>
                  <a:lnTo>
                    <a:pt x="162" y="225"/>
                  </a:lnTo>
                  <a:lnTo>
                    <a:pt x="162" y="224"/>
                  </a:lnTo>
                  <a:lnTo>
                    <a:pt x="162" y="223"/>
                  </a:lnTo>
                  <a:lnTo>
                    <a:pt x="163" y="222"/>
                  </a:lnTo>
                  <a:lnTo>
                    <a:pt x="164" y="221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19"/>
                  </a:lnTo>
                  <a:lnTo>
                    <a:pt x="163" y="218"/>
                  </a:lnTo>
                  <a:lnTo>
                    <a:pt x="162" y="218"/>
                  </a:lnTo>
                  <a:lnTo>
                    <a:pt x="162" y="217"/>
                  </a:lnTo>
                  <a:lnTo>
                    <a:pt x="162" y="216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3" y="213"/>
                  </a:lnTo>
                  <a:lnTo>
                    <a:pt x="164" y="212"/>
                  </a:lnTo>
                  <a:lnTo>
                    <a:pt x="165" y="211"/>
                  </a:lnTo>
                  <a:lnTo>
                    <a:pt x="165" y="210"/>
                  </a:lnTo>
                  <a:lnTo>
                    <a:pt x="166" y="208"/>
                  </a:lnTo>
                  <a:lnTo>
                    <a:pt x="166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2" y="207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1" y="210"/>
                  </a:lnTo>
                  <a:lnTo>
                    <a:pt x="161" y="211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59" y="212"/>
                  </a:lnTo>
                  <a:lnTo>
                    <a:pt x="159" y="213"/>
                  </a:lnTo>
                  <a:lnTo>
                    <a:pt x="158" y="213"/>
                  </a:lnTo>
                  <a:lnTo>
                    <a:pt x="157" y="213"/>
                  </a:lnTo>
                  <a:lnTo>
                    <a:pt x="156" y="212"/>
                  </a:lnTo>
                  <a:lnTo>
                    <a:pt x="156" y="211"/>
                  </a:lnTo>
                  <a:lnTo>
                    <a:pt x="156" y="210"/>
                  </a:lnTo>
                  <a:lnTo>
                    <a:pt x="155" y="210"/>
                  </a:lnTo>
                  <a:lnTo>
                    <a:pt x="155" y="209"/>
                  </a:lnTo>
                  <a:lnTo>
                    <a:pt x="154" y="208"/>
                  </a:lnTo>
                  <a:lnTo>
                    <a:pt x="154" y="207"/>
                  </a:lnTo>
                  <a:lnTo>
                    <a:pt x="153" y="207"/>
                  </a:lnTo>
                  <a:lnTo>
                    <a:pt x="152" y="207"/>
                  </a:lnTo>
                  <a:lnTo>
                    <a:pt x="151" y="206"/>
                  </a:lnTo>
                  <a:lnTo>
                    <a:pt x="150" y="205"/>
                  </a:lnTo>
                  <a:lnTo>
                    <a:pt x="149" y="205"/>
                  </a:lnTo>
                  <a:lnTo>
                    <a:pt x="149" y="204"/>
                  </a:lnTo>
                  <a:lnTo>
                    <a:pt x="148" y="205"/>
                  </a:lnTo>
                  <a:lnTo>
                    <a:pt x="147" y="205"/>
                  </a:lnTo>
                  <a:lnTo>
                    <a:pt x="146" y="205"/>
                  </a:lnTo>
                  <a:lnTo>
                    <a:pt x="145" y="205"/>
                  </a:lnTo>
                  <a:lnTo>
                    <a:pt x="145" y="204"/>
                  </a:lnTo>
                  <a:lnTo>
                    <a:pt x="144" y="204"/>
                  </a:lnTo>
                  <a:lnTo>
                    <a:pt x="143" y="204"/>
                  </a:lnTo>
                  <a:lnTo>
                    <a:pt x="143" y="205"/>
                  </a:lnTo>
                  <a:lnTo>
                    <a:pt x="142" y="206"/>
                  </a:lnTo>
                  <a:lnTo>
                    <a:pt x="142" y="207"/>
                  </a:lnTo>
                  <a:lnTo>
                    <a:pt x="141" y="207"/>
                  </a:lnTo>
                  <a:lnTo>
                    <a:pt x="140" y="207"/>
                  </a:lnTo>
                  <a:lnTo>
                    <a:pt x="140" y="206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6"/>
                  </a:lnTo>
                  <a:lnTo>
                    <a:pt x="137" y="205"/>
                  </a:lnTo>
                  <a:lnTo>
                    <a:pt x="137" y="204"/>
                  </a:lnTo>
                  <a:lnTo>
                    <a:pt x="136" y="204"/>
                  </a:lnTo>
                  <a:lnTo>
                    <a:pt x="135" y="204"/>
                  </a:lnTo>
                  <a:lnTo>
                    <a:pt x="135" y="203"/>
                  </a:lnTo>
                  <a:lnTo>
                    <a:pt x="135" y="202"/>
                  </a:lnTo>
                  <a:lnTo>
                    <a:pt x="136" y="202"/>
                  </a:lnTo>
                  <a:lnTo>
                    <a:pt x="137" y="202"/>
                  </a:lnTo>
                  <a:lnTo>
                    <a:pt x="136" y="201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7" y="198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8" y="196"/>
                  </a:lnTo>
                  <a:lnTo>
                    <a:pt x="139" y="196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39" y="193"/>
                  </a:lnTo>
                  <a:lnTo>
                    <a:pt x="139" y="192"/>
                  </a:lnTo>
                  <a:lnTo>
                    <a:pt x="139" y="191"/>
                  </a:lnTo>
                  <a:lnTo>
                    <a:pt x="138" y="191"/>
                  </a:lnTo>
                  <a:lnTo>
                    <a:pt x="138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6" y="191"/>
                  </a:lnTo>
                  <a:lnTo>
                    <a:pt x="136" y="192"/>
                  </a:lnTo>
                  <a:lnTo>
                    <a:pt x="135" y="192"/>
                  </a:lnTo>
                  <a:lnTo>
                    <a:pt x="135" y="191"/>
                  </a:lnTo>
                  <a:lnTo>
                    <a:pt x="134" y="191"/>
                  </a:lnTo>
                  <a:lnTo>
                    <a:pt x="135" y="191"/>
                  </a:lnTo>
                  <a:lnTo>
                    <a:pt x="135" y="190"/>
                  </a:lnTo>
                  <a:lnTo>
                    <a:pt x="135" y="189"/>
                  </a:lnTo>
                  <a:lnTo>
                    <a:pt x="136" y="189"/>
                  </a:lnTo>
                  <a:lnTo>
                    <a:pt x="137" y="188"/>
                  </a:lnTo>
                  <a:lnTo>
                    <a:pt x="138" y="189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7"/>
                  </a:lnTo>
                  <a:lnTo>
                    <a:pt x="138" y="188"/>
                  </a:lnTo>
                  <a:lnTo>
                    <a:pt x="137" y="188"/>
                  </a:lnTo>
                  <a:lnTo>
                    <a:pt x="137" y="187"/>
                  </a:lnTo>
                  <a:lnTo>
                    <a:pt x="137" y="186"/>
                  </a:lnTo>
                  <a:lnTo>
                    <a:pt x="137" y="185"/>
                  </a:lnTo>
                  <a:lnTo>
                    <a:pt x="136" y="185"/>
                  </a:lnTo>
                  <a:lnTo>
                    <a:pt x="135" y="184"/>
                  </a:lnTo>
                  <a:lnTo>
                    <a:pt x="134" y="184"/>
                  </a:lnTo>
                  <a:lnTo>
                    <a:pt x="133" y="184"/>
                  </a:lnTo>
                  <a:lnTo>
                    <a:pt x="132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8" y="184"/>
                  </a:lnTo>
                  <a:lnTo>
                    <a:pt x="128" y="183"/>
                  </a:lnTo>
                  <a:lnTo>
                    <a:pt x="127" y="182"/>
                  </a:lnTo>
                  <a:lnTo>
                    <a:pt x="128" y="182"/>
                  </a:lnTo>
                  <a:lnTo>
                    <a:pt x="129" y="183"/>
                  </a:lnTo>
                  <a:lnTo>
                    <a:pt x="129" y="182"/>
                  </a:lnTo>
                  <a:lnTo>
                    <a:pt x="130" y="181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7" y="180"/>
                  </a:lnTo>
                  <a:lnTo>
                    <a:pt x="126" y="181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3" y="180"/>
                  </a:lnTo>
                  <a:lnTo>
                    <a:pt x="122" y="180"/>
                  </a:lnTo>
                  <a:lnTo>
                    <a:pt x="122" y="181"/>
                  </a:lnTo>
                  <a:lnTo>
                    <a:pt x="121" y="181"/>
                  </a:lnTo>
                  <a:lnTo>
                    <a:pt x="120" y="181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8" y="180"/>
                  </a:lnTo>
                  <a:lnTo>
                    <a:pt x="117" y="179"/>
                  </a:lnTo>
                  <a:lnTo>
                    <a:pt x="116" y="179"/>
                  </a:lnTo>
                  <a:lnTo>
                    <a:pt x="115" y="178"/>
                  </a:lnTo>
                  <a:lnTo>
                    <a:pt x="114" y="179"/>
                  </a:lnTo>
                  <a:lnTo>
                    <a:pt x="113" y="179"/>
                  </a:lnTo>
                  <a:lnTo>
                    <a:pt x="112" y="178"/>
                  </a:lnTo>
                  <a:lnTo>
                    <a:pt x="112" y="177"/>
                  </a:lnTo>
                  <a:lnTo>
                    <a:pt x="112" y="176"/>
                  </a:lnTo>
                  <a:lnTo>
                    <a:pt x="111" y="176"/>
                  </a:lnTo>
                  <a:lnTo>
                    <a:pt x="110" y="176"/>
                  </a:lnTo>
                  <a:lnTo>
                    <a:pt x="110" y="175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8" y="174"/>
                  </a:lnTo>
                  <a:lnTo>
                    <a:pt x="107" y="174"/>
                  </a:lnTo>
                  <a:lnTo>
                    <a:pt x="106" y="174"/>
                  </a:lnTo>
                  <a:lnTo>
                    <a:pt x="105" y="174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3" y="174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8"/>
                  </a:lnTo>
                  <a:lnTo>
                    <a:pt x="105" y="166"/>
                  </a:lnTo>
                  <a:lnTo>
                    <a:pt x="104" y="165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4" y="161"/>
                  </a:lnTo>
                  <a:lnTo>
                    <a:pt x="104" y="160"/>
                  </a:lnTo>
                  <a:lnTo>
                    <a:pt x="104" y="159"/>
                  </a:lnTo>
                  <a:lnTo>
                    <a:pt x="104" y="158"/>
                  </a:lnTo>
                  <a:lnTo>
                    <a:pt x="103" y="157"/>
                  </a:lnTo>
                  <a:lnTo>
                    <a:pt x="102" y="157"/>
                  </a:lnTo>
                  <a:lnTo>
                    <a:pt x="101" y="157"/>
                  </a:lnTo>
                  <a:lnTo>
                    <a:pt x="100" y="157"/>
                  </a:lnTo>
                  <a:lnTo>
                    <a:pt x="99" y="157"/>
                  </a:lnTo>
                  <a:lnTo>
                    <a:pt x="99" y="156"/>
                  </a:lnTo>
                  <a:lnTo>
                    <a:pt x="99" y="155"/>
                  </a:lnTo>
                  <a:lnTo>
                    <a:pt x="99" y="154"/>
                  </a:lnTo>
                  <a:lnTo>
                    <a:pt x="100" y="153"/>
                  </a:lnTo>
                  <a:lnTo>
                    <a:pt x="101" y="151"/>
                  </a:lnTo>
                  <a:lnTo>
                    <a:pt x="101" y="150"/>
                  </a:lnTo>
                  <a:lnTo>
                    <a:pt x="101" y="149"/>
                  </a:lnTo>
                  <a:lnTo>
                    <a:pt x="102" y="149"/>
                  </a:lnTo>
                  <a:lnTo>
                    <a:pt x="103" y="149"/>
                  </a:lnTo>
                  <a:lnTo>
                    <a:pt x="103" y="148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6"/>
                  </a:lnTo>
                  <a:lnTo>
                    <a:pt x="106" y="146"/>
                  </a:lnTo>
                  <a:lnTo>
                    <a:pt x="106" y="145"/>
                  </a:lnTo>
                  <a:lnTo>
                    <a:pt x="106" y="144"/>
                  </a:lnTo>
                  <a:lnTo>
                    <a:pt x="105" y="143"/>
                  </a:lnTo>
                  <a:lnTo>
                    <a:pt x="104" y="143"/>
                  </a:lnTo>
                  <a:lnTo>
                    <a:pt x="103" y="143"/>
                  </a:lnTo>
                  <a:lnTo>
                    <a:pt x="103" y="144"/>
                  </a:lnTo>
                  <a:lnTo>
                    <a:pt x="102" y="144"/>
                  </a:lnTo>
                  <a:lnTo>
                    <a:pt x="102" y="145"/>
                  </a:lnTo>
                  <a:lnTo>
                    <a:pt x="101" y="145"/>
                  </a:lnTo>
                  <a:lnTo>
                    <a:pt x="100" y="145"/>
                  </a:lnTo>
                  <a:lnTo>
                    <a:pt x="100" y="144"/>
                  </a:lnTo>
                  <a:lnTo>
                    <a:pt x="99" y="144"/>
                  </a:lnTo>
                  <a:lnTo>
                    <a:pt x="99" y="145"/>
                  </a:lnTo>
                  <a:lnTo>
                    <a:pt x="100" y="145"/>
                  </a:lnTo>
                  <a:lnTo>
                    <a:pt x="100" y="146"/>
                  </a:lnTo>
                  <a:lnTo>
                    <a:pt x="99" y="146"/>
                  </a:lnTo>
                  <a:lnTo>
                    <a:pt x="99" y="147"/>
                  </a:lnTo>
                  <a:lnTo>
                    <a:pt x="98" y="147"/>
                  </a:lnTo>
                  <a:lnTo>
                    <a:pt x="97" y="146"/>
                  </a:lnTo>
                  <a:lnTo>
                    <a:pt x="96" y="146"/>
                  </a:lnTo>
                  <a:lnTo>
                    <a:pt x="95" y="145"/>
                  </a:lnTo>
                  <a:lnTo>
                    <a:pt x="95" y="144"/>
                  </a:lnTo>
                  <a:lnTo>
                    <a:pt x="96" y="144"/>
                  </a:lnTo>
                  <a:lnTo>
                    <a:pt x="95" y="143"/>
                  </a:lnTo>
                  <a:lnTo>
                    <a:pt x="95" y="142"/>
                  </a:lnTo>
                  <a:lnTo>
                    <a:pt x="94" y="142"/>
                  </a:lnTo>
                  <a:lnTo>
                    <a:pt x="94" y="143"/>
                  </a:lnTo>
                  <a:lnTo>
                    <a:pt x="93" y="144"/>
                  </a:lnTo>
                  <a:lnTo>
                    <a:pt x="92" y="145"/>
                  </a:lnTo>
                  <a:lnTo>
                    <a:pt x="91" y="146"/>
                  </a:lnTo>
                  <a:lnTo>
                    <a:pt x="90" y="146"/>
                  </a:lnTo>
                  <a:lnTo>
                    <a:pt x="90" y="145"/>
                  </a:lnTo>
                  <a:lnTo>
                    <a:pt x="89" y="145"/>
                  </a:lnTo>
                  <a:lnTo>
                    <a:pt x="89" y="144"/>
                  </a:lnTo>
                  <a:lnTo>
                    <a:pt x="88" y="143"/>
                  </a:lnTo>
                  <a:lnTo>
                    <a:pt x="89" y="142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9" y="139"/>
                  </a:lnTo>
                  <a:lnTo>
                    <a:pt x="90" y="137"/>
                  </a:lnTo>
                  <a:lnTo>
                    <a:pt x="90" y="136"/>
                  </a:lnTo>
                  <a:lnTo>
                    <a:pt x="91" y="135"/>
                  </a:lnTo>
                  <a:lnTo>
                    <a:pt x="91" y="134"/>
                  </a:lnTo>
                  <a:lnTo>
                    <a:pt x="92" y="134"/>
                  </a:lnTo>
                  <a:lnTo>
                    <a:pt x="92" y="133"/>
                  </a:lnTo>
                  <a:lnTo>
                    <a:pt x="92" y="132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3" y="134"/>
                  </a:lnTo>
                  <a:lnTo>
                    <a:pt x="94" y="134"/>
                  </a:lnTo>
                  <a:lnTo>
                    <a:pt x="94" y="133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6" y="134"/>
                  </a:lnTo>
                  <a:lnTo>
                    <a:pt x="96" y="133"/>
                  </a:lnTo>
                  <a:lnTo>
                    <a:pt x="96" y="132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4" y="128"/>
                  </a:lnTo>
                  <a:lnTo>
                    <a:pt x="94" y="127"/>
                  </a:lnTo>
                  <a:lnTo>
                    <a:pt x="93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4"/>
                  </a:lnTo>
                  <a:lnTo>
                    <a:pt x="93" y="124"/>
                  </a:lnTo>
                  <a:lnTo>
                    <a:pt x="92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91" y="122"/>
                  </a:lnTo>
                  <a:lnTo>
                    <a:pt x="91" y="121"/>
                  </a:lnTo>
                  <a:lnTo>
                    <a:pt x="91" y="120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88" y="116"/>
                  </a:lnTo>
                  <a:lnTo>
                    <a:pt x="87" y="116"/>
                  </a:lnTo>
                  <a:lnTo>
                    <a:pt x="86" y="116"/>
                  </a:lnTo>
                  <a:lnTo>
                    <a:pt x="85" y="116"/>
                  </a:lnTo>
                  <a:lnTo>
                    <a:pt x="85" y="117"/>
                  </a:lnTo>
                  <a:lnTo>
                    <a:pt x="86" y="117"/>
                  </a:lnTo>
                  <a:lnTo>
                    <a:pt x="87" y="117"/>
                  </a:lnTo>
                  <a:lnTo>
                    <a:pt x="86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9"/>
                  </a:lnTo>
                  <a:lnTo>
                    <a:pt x="84" y="120"/>
                  </a:lnTo>
                  <a:lnTo>
                    <a:pt x="84" y="121"/>
                  </a:lnTo>
                  <a:lnTo>
                    <a:pt x="83" y="121"/>
                  </a:lnTo>
                  <a:lnTo>
                    <a:pt x="83" y="120"/>
                  </a:lnTo>
                  <a:lnTo>
                    <a:pt x="83" y="119"/>
                  </a:lnTo>
                  <a:lnTo>
                    <a:pt x="82" y="119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80" y="120"/>
                  </a:lnTo>
                  <a:lnTo>
                    <a:pt x="79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7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6"/>
                  </a:lnTo>
                  <a:lnTo>
                    <a:pt x="78" y="116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9" y="114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81" y="115"/>
                  </a:lnTo>
                  <a:lnTo>
                    <a:pt x="82" y="116"/>
                  </a:lnTo>
                  <a:lnTo>
                    <a:pt x="83" y="116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2" y="113"/>
                  </a:lnTo>
                  <a:lnTo>
                    <a:pt x="81" y="113"/>
                  </a:lnTo>
                  <a:lnTo>
                    <a:pt x="82" y="113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1" y="113"/>
                  </a:lnTo>
                  <a:lnTo>
                    <a:pt x="80" y="113"/>
                  </a:lnTo>
                  <a:lnTo>
                    <a:pt x="79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8" y="111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8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8" y="107"/>
                  </a:lnTo>
                  <a:lnTo>
                    <a:pt x="78" y="106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7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80" y="96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5" y="81"/>
                  </a:lnTo>
                  <a:lnTo>
                    <a:pt x="76" y="80"/>
                  </a:lnTo>
                  <a:lnTo>
                    <a:pt x="75" y="80"/>
                  </a:lnTo>
                  <a:lnTo>
                    <a:pt x="74" y="79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3" y="77"/>
                  </a:lnTo>
                  <a:lnTo>
                    <a:pt x="73" y="76"/>
                  </a:lnTo>
                  <a:lnTo>
                    <a:pt x="73" y="75"/>
                  </a:lnTo>
                  <a:lnTo>
                    <a:pt x="74" y="75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6" y="74"/>
                  </a:lnTo>
                  <a:lnTo>
                    <a:pt x="75" y="74"/>
                  </a:lnTo>
                  <a:lnTo>
                    <a:pt x="75" y="73"/>
                  </a:lnTo>
                  <a:lnTo>
                    <a:pt x="74" y="73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0" y="74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4" y="74"/>
                  </a:lnTo>
                  <a:lnTo>
                    <a:pt x="64" y="75"/>
                  </a:lnTo>
                  <a:lnTo>
                    <a:pt x="63" y="75"/>
                  </a:lnTo>
                  <a:lnTo>
                    <a:pt x="63" y="76"/>
                  </a:lnTo>
                  <a:lnTo>
                    <a:pt x="62" y="76"/>
                  </a:lnTo>
                  <a:lnTo>
                    <a:pt x="61" y="75"/>
                  </a:lnTo>
                  <a:lnTo>
                    <a:pt x="62" y="75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1" y="73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59" y="71"/>
                  </a:lnTo>
                  <a:lnTo>
                    <a:pt x="59" y="70"/>
                  </a:lnTo>
                  <a:lnTo>
                    <a:pt x="58" y="69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9" y="66"/>
                  </a:lnTo>
                  <a:lnTo>
                    <a:pt x="59" y="65"/>
                  </a:lnTo>
                  <a:lnTo>
                    <a:pt x="59" y="64"/>
                  </a:lnTo>
                  <a:lnTo>
                    <a:pt x="59" y="63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0"/>
                  </a:lnTo>
                  <a:lnTo>
                    <a:pt x="59" y="59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7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3" y="54"/>
                  </a:lnTo>
                  <a:lnTo>
                    <a:pt x="63" y="53"/>
                  </a:lnTo>
                  <a:lnTo>
                    <a:pt x="63" y="52"/>
                  </a:lnTo>
                  <a:lnTo>
                    <a:pt x="63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60" y="48"/>
                  </a:lnTo>
                  <a:lnTo>
                    <a:pt x="59" y="48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9"/>
                  </a:lnTo>
                  <a:lnTo>
                    <a:pt x="55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4" y="49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1" y="44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6" y="36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3" y="30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2"/>
                  </a:lnTo>
                  <a:lnTo>
                    <a:pt x="39" y="32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2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7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118225" y="2355850"/>
              <a:ext cx="642937" cy="831850"/>
            </a:xfrm>
            <a:custGeom>
              <a:avLst/>
              <a:gdLst>
                <a:gd name="T0" fmla="*/ 2147483647 w 438"/>
                <a:gd name="T1" fmla="*/ 2147483647 h 587"/>
                <a:gd name="T2" fmla="*/ 2147483647 w 438"/>
                <a:gd name="T3" fmla="*/ 2147483647 h 587"/>
                <a:gd name="T4" fmla="*/ 2147483647 w 438"/>
                <a:gd name="T5" fmla="*/ 2147483647 h 587"/>
                <a:gd name="T6" fmla="*/ 2147483647 w 438"/>
                <a:gd name="T7" fmla="*/ 2147483647 h 587"/>
                <a:gd name="T8" fmla="*/ 2147483647 w 438"/>
                <a:gd name="T9" fmla="*/ 2147483647 h 587"/>
                <a:gd name="T10" fmla="*/ 2147483647 w 438"/>
                <a:gd name="T11" fmla="*/ 2147483647 h 587"/>
                <a:gd name="T12" fmla="*/ 2147483647 w 438"/>
                <a:gd name="T13" fmla="*/ 2147483647 h 587"/>
                <a:gd name="T14" fmla="*/ 2147483647 w 438"/>
                <a:gd name="T15" fmla="*/ 2147483647 h 587"/>
                <a:gd name="T16" fmla="*/ 2147483647 w 438"/>
                <a:gd name="T17" fmla="*/ 2147483647 h 587"/>
                <a:gd name="T18" fmla="*/ 2147483647 w 438"/>
                <a:gd name="T19" fmla="*/ 2147483647 h 587"/>
                <a:gd name="T20" fmla="*/ 2147483647 w 438"/>
                <a:gd name="T21" fmla="*/ 2147483647 h 587"/>
                <a:gd name="T22" fmla="*/ 2147483647 w 438"/>
                <a:gd name="T23" fmla="*/ 2147483647 h 587"/>
                <a:gd name="T24" fmla="*/ 2147483647 w 438"/>
                <a:gd name="T25" fmla="*/ 2147483647 h 587"/>
                <a:gd name="T26" fmla="*/ 2147483647 w 438"/>
                <a:gd name="T27" fmla="*/ 2147483647 h 587"/>
                <a:gd name="T28" fmla="*/ 2147483647 w 438"/>
                <a:gd name="T29" fmla="*/ 2147483647 h 587"/>
                <a:gd name="T30" fmla="*/ 2147483647 w 438"/>
                <a:gd name="T31" fmla="*/ 2147483647 h 587"/>
                <a:gd name="T32" fmla="*/ 2147483647 w 438"/>
                <a:gd name="T33" fmla="*/ 2147483647 h 587"/>
                <a:gd name="T34" fmla="*/ 2147483647 w 438"/>
                <a:gd name="T35" fmla="*/ 2147483647 h 587"/>
                <a:gd name="T36" fmla="*/ 2147483647 w 438"/>
                <a:gd name="T37" fmla="*/ 2147483647 h 587"/>
                <a:gd name="T38" fmla="*/ 2147483647 w 438"/>
                <a:gd name="T39" fmla="*/ 2147483647 h 587"/>
                <a:gd name="T40" fmla="*/ 2147483647 w 438"/>
                <a:gd name="T41" fmla="*/ 2147483647 h 587"/>
                <a:gd name="T42" fmla="*/ 2147483647 w 438"/>
                <a:gd name="T43" fmla="*/ 2147483647 h 587"/>
                <a:gd name="T44" fmla="*/ 2147483647 w 438"/>
                <a:gd name="T45" fmla="*/ 2147483647 h 587"/>
                <a:gd name="T46" fmla="*/ 2147483647 w 438"/>
                <a:gd name="T47" fmla="*/ 2147483647 h 587"/>
                <a:gd name="T48" fmla="*/ 2147483647 w 438"/>
                <a:gd name="T49" fmla="*/ 2147483647 h 587"/>
                <a:gd name="T50" fmla="*/ 2147483647 w 438"/>
                <a:gd name="T51" fmla="*/ 2147483647 h 587"/>
                <a:gd name="T52" fmla="*/ 2147483647 w 438"/>
                <a:gd name="T53" fmla="*/ 2147483647 h 587"/>
                <a:gd name="T54" fmla="*/ 2147483647 w 438"/>
                <a:gd name="T55" fmla="*/ 2147483647 h 587"/>
                <a:gd name="T56" fmla="*/ 2147483647 w 438"/>
                <a:gd name="T57" fmla="*/ 2147483647 h 587"/>
                <a:gd name="T58" fmla="*/ 2147483647 w 438"/>
                <a:gd name="T59" fmla="*/ 2147483647 h 587"/>
                <a:gd name="T60" fmla="*/ 2147483647 w 438"/>
                <a:gd name="T61" fmla="*/ 2147483647 h 587"/>
                <a:gd name="T62" fmla="*/ 2147483647 w 438"/>
                <a:gd name="T63" fmla="*/ 2147483647 h 587"/>
                <a:gd name="T64" fmla="*/ 2147483647 w 438"/>
                <a:gd name="T65" fmla="*/ 2147483647 h 587"/>
                <a:gd name="T66" fmla="*/ 2147483647 w 438"/>
                <a:gd name="T67" fmla="*/ 2147483647 h 587"/>
                <a:gd name="T68" fmla="*/ 2147483647 w 438"/>
                <a:gd name="T69" fmla="*/ 2147483647 h 587"/>
                <a:gd name="T70" fmla="*/ 2147483647 w 438"/>
                <a:gd name="T71" fmla="*/ 2147483647 h 587"/>
                <a:gd name="T72" fmla="*/ 2147483647 w 438"/>
                <a:gd name="T73" fmla="*/ 2147483647 h 587"/>
                <a:gd name="T74" fmla="*/ 2147483647 w 438"/>
                <a:gd name="T75" fmla="*/ 2147483647 h 587"/>
                <a:gd name="T76" fmla="*/ 2147483647 w 438"/>
                <a:gd name="T77" fmla="*/ 2147483647 h 587"/>
                <a:gd name="T78" fmla="*/ 2147483647 w 438"/>
                <a:gd name="T79" fmla="*/ 2147483647 h 587"/>
                <a:gd name="T80" fmla="*/ 2147483647 w 438"/>
                <a:gd name="T81" fmla="*/ 2147483647 h 587"/>
                <a:gd name="T82" fmla="*/ 2147483647 w 438"/>
                <a:gd name="T83" fmla="*/ 2147483647 h 587"/>
                <a:gd name="T84" fmla="*/ 2147483647 w 438"/>
                <a:gd name="T85" fmla="*/ 2147483647 h 587"/>
                <a:gd name="T86" fmla="*/ 2147483647 w 438"/>
                <a:gd name="T87" fmla="*/ 2147483647 h 587"/>
                <a:gd name="T88" fmla="*/ 2147483647 w 438"/>
                <a:gd name="T89" fmla="*/ 2147483647 h 587"/>
                <a:gd name="T90" fmla="*/ 2147483647 w 438"/>
                <a:gd name="T91" fmla="*/ 2147483647 h 587"/>
                <a:gd name="T92" fmla="*/ 2147483647 w 438"/>
                <a:gd name="T93" fmla="*/ 2147483647 h 587"/>
                <a:gd name="T94" fmla="*/ 2147483647 w 438"/>
                <a:gd name="T95" fmla="*/ 2147483647 h 587"/>
                <a:gd name="T96" fmla="*/ 2147483647 w 438"/>
                <a:gd name="T97" fmla="*/ 2147483647 h 587"/>
                <a:gd name="T98" fmla="*/ 2147483647 w 438"/>
                <a:gd name="T99" fmla="*/ 2147483647 h 587"/>
                <a:gd name="T100" fmla="*/ 2147483647 w 438"/>
                <a:gd name="T101" fmla="*/ 2147483647 h 587"/>
                <a:gd name="T102" fmla="*/ 2147483647 w 438"/>
                <a:gd name="T103" fmla="*/ 2147483647 h 587"/>
                <a:gd name="T104" fmla="*/ 2147483647 w 438"/>
                <a:gd name="T105" fmla="*/ 2147483647 h 587"/>
                <a:gd name="T106" fmla="*/ 2147483647 w 438"/>
                <a:gd name="T107" fmla="*/ 2147483647 h 587"/>
                <a:gd name="T108" fmla="*/ 2147483647 w 438"/>
                <a:gd name="T109" fmla="*/ 2147483647 h 587"/>
                <a:gd name="T110" fmla="*/ 2147483647 w 438"/>
                <a:gd name="T111" fmla="*/ 2147483647 h 587"/>
                <a:gd name="T112" fmla="*/ 2147483647 w 438"/>
                <a:gd name="T113" fmla="*/ 2147483647 h 587"/>
                <a:gd name="T114" fmla="*/ 2147483647 w 438"/>
                <a:gd name="T115" fmla="*/ 2147483647 h 587"/>
                <a:gd name="T116" fmla="*/ 2147483647 w 438"/>
                <a:gd name="T117" fmla="*/ 2147483647 h 587"/>
                <a:gd name="T118" fmla="*/ 2147483647 w 438"/>
                <a:gd name="T119" fmla="*/ 2147483647 h 5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87"/>
                <a:gd name="T182" fmla="*/ 438 w 438"/>
                <a:gd name="T183" fmla="*/ 587 h 5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87">
                  <a:moveTo>
                    <a:pt x="47" y="585"/>
                  </a:moveTo>
                  <a:lnTo>
                    <a:pt x="46" y="585"/>
                  </a:lnTo>
                  <a:lnTo>
                    <a:pt x="46" y="586"/>
                  </a:lnTo>
                  <a:lnTo>
                    <a:pt x="45" y="587"/>
                  </a:lnTo>
                  <a:lnTo>
                    <a:pt x="45" y="586"/>
                  </a:lnTo>
                  <a:lnTo>
                    <a:pt x="45" y="585"/>
                  </a:lnTo>
                  <a:lnTo>
                    <a:pt x="44" y="585"/>
                  </a:lnTo>
                  <a:lnTo>
                    <a:pt x="43" y="585"/>
                  </a:lnTo>
                  <a:lnTo>
                    <a:pt x="43" y="586"/>
                  </a:lnTo>
                  <a:lnTo>
                    <a:pt x="42" y="586"/>
                  </a:lnTo>
                  <a:lnTo>
                    <a:pt x="42" y="585"/>
                  </a:lnTo>
                  <a:lnTo>
                    <a:pt x="43" y="585"/>
                  </a:lnTo>
                  <a:lnTo>
                    <a:pt x="42" y="585"/>
                  </a:lnTo>
                  <a:lnTo>
                    <a:pt x="41" y="584"/>
                  </a:lnTo>
                  <a:lnTo>
                    <a:pt x="41" y="583"/>
                  </a:lnTo>
                  <a:lnTo>
                    <a:pt x="41" y="584"/>
                  </a:lnTo>
                  <a:lnTo>
                    <a:pt x="41" y="585"/>
                  </a:lnTo>
                  <a:lnTo>
                    <a:pt x="40" y="585"/>
                  </a:lnTo>
                  <a:lnTo>
                    <a:pt x="39" y="585"/>
                  </a:lnTo>
                  <a:lnTo>
                    <a:pt x="38" y="585"/>
                  </a:lnTo>
                  <a:lnTo>
                    <a:pt x="37" y="584"/>
                  </a:lnTo>
                  <a:lnTo>
                    <a:pt x="36" y="584"/>
                  </a:lnTo>
                  <a:lnTo>
                    <a:pt x="36" y="583"/>
                  </a:lnTo>
                  <a:lnTo>
                    <a:pt x="35" y="583"/>
                  </a:lnTo>
                  <a:lnTo>
                    <a:pt x="34" y="582"/>
                  </a:lnTo>
                  <a:lnTo>
                    <a:pt x="35" y="582"/>
                  </a:lnTo>
                  <a:lnTo>
                    <a:pt x="34" y="582"/>
                  </a:lnTo>
                  <a:lnTo>
                    <a:pt x="33" y="582"/>
                  </a:lnTo>
                  <a:lnTo>
                    <a:pt x="32" y="582"/>
                  </a:lnTo>
                  <a:lnTo>
                    <a:pt x="31" y="582"/>
                  </a:lnTo>
                  <a:lnTo>
                    <a:pt x="31" y="581"/>
                  </a:lnTo>
                  <a:lnTo>
                    <a:pt x="30" y="581"/>
                  </a:lnTo>
                  <a:lnTo>
                    <a:pt x="29" y="581"/>
                  </a:lnTo>
                  <a:lnTo>
                    <a:pt x="28" y="581"/>
                  </a:lnTo>
                  <a:lnTo>
                    <a:pt x="28" y="580"/>
                  </a:lnTo>
                  <a:lnTo>
                    <a:pt x="27" y="579"/>
                  </a:lnTo>
                  <a:lnTo>
                    <a:pt x="26" y="579"/>
                  </a:lnTo>
                  <a:lnTo>
                    <a:pt x="26" y="578"/>
                  </a:lnTo>
                  <a:lnTo>
                    <a:pt x="25" y="577"/>
                  </a:lnTo>
                  <a:lnTo>
                    <a:pt x="23" y="577"/>
                  </a:lnTo>
                  <a:lnTo>
                    <a:pt x="22" y="576"/>
                  </a:lnTo>
                  <a:lnTo>
                    <a:pt x="21" y="576"/>
                  </a:lnTo>
                  <a:lnTo>
                    <a:pt x="21" y="575"/>
                  </a:lnTo>
                  <a:lnTo>
                    <a:pt x="20" y="575"/>
                  </a:lnTo>
                  <a:lnTo>
                    <a:pt x="19" y="576"/>
                  </a:lnTo>
                  <a:lnTo>
                    <a:pt x="17" y="576"/>
                  </a:lnTo>
                  <a:lnTo>
                    <a:pt x="16" y="576"/>
                  </a:lnTo>
                  <a:lnTo>
                    <a:pt x="16" y="577"/>
                  </a:lnTo>
                  <a:lnTo>
                    <a:pt x="15" y="577"/>
                  </a:lnTo>
                  <a:lnTo>
                    <a:pt x="15" y="576"/>
                  </a:lnTo>
                  <a:lnTo>
                    <a:pt x="14" y="576"/>
                  </a:lnTo>
                  <a:lnTo>
                    <a:pt x="13" y="576"/>
                  </a:lnTo>
                  <a:lnTo>
                    <a:pt x="13" y="575"/>
                  </a:lnTo>
                  <a:lnTo>
                    <a:pt x="12" y="575"/>
                  </a:lnTo>
                  <a:lnTo>
                    <a:pt x="11" y="575"/>
                  </a:lnTo>
                  <a:lnTo>
                    <a:pt x="12" y="575"/>
                  </a:lnTo>
                  <a:lnTo>
                    <a:pt x="12" y="576"/>
                  </a:lnTo>
                  <a:lnTo>
                    <a:pt x="11" y="576"/>
                  </a:lnTo>
                  <a:lnTo>
                    <a:pt x="10" y="575"/>
                  </a:lnTo>
                  <a:lnTo>
                    <a:pt x="9" y="575"/>
                  </a:lnTo>
                  <a:lnTo>
                    <a:pt x="9" y="576"/>
                  </a:lnTo>
                  <a:lnTo>
                    <a:pt x="8" y="576"/>
                  </a:lnTo>
                  <a:lnTo>
                    <a:pt x="8" y="575"/>
                  </a:lnTo>
                  <a:lnTo>
                    <a:pt x="8" y="574"/>
                  </a:lnTo>
                  <a:lnTo>
                    <a:pt x="8" y="573"/>
                  </a:lnTo>
                  <a:lnTo>
                    <a:pt x="7" y="573"/>
                  </a:lnTo>
                  <a:lnTo>
                    <a:pt x="7" y="572"/>
                  </a:lnTo>
                  <a:lnTo>
                    <a:pt x="7" y="571"/>
                  </a:lnTo>
                  <a:lnTo>
                    <a:pt x="6" y="571"/>
                  </a:lnTo>
                  <a:lnTo>
                    <a:pt x="5" y="571"/>
                  </a:lnTo>
                  <a:lnTo>
                    <a:pt x="4" y="571"/>
                  </a:lnTo>
                  <a:lnTo>
                    <a:pt x="3" y="571"/>
                  </a:lnTo>
                  <a:lnTo>
                    <a:pt x="2" y="571"/>
                  </a:lnTo>
                  <a:lnTo>
                    <a:pt x="1" y="571"/>
                  </a:lnTo>
                  <a:lnTo>
                    <a:pt x="1" y="570"/>
                  </a:lnTo>
                  <a:lnTo>
                    <a:pt x="0" y="569"/>
                  </a:lnTo>
                  <a:lnTo>
                    <a:pt x="1" y="569"/>
                  </a:lnTo>
                  <a:lnTo>
                    <a:pt x="2" y="570"/>
                  </a:lnTo>
                  <a:lnTo>
                    <a:pt x="2" y="569"/>
                  </a:lnTo>
                  <a:lnTo>
                    <a:pt x="3" y="568"/>
                  </a:lnTo>
                  <a:lnTo>
                    <a:pt x="2" y="568"/>
                  </a:lnTo>
                  <a:lnTo>
                    <a:pt x="1" y="567"/>
                  </a:lnTo>
                  <a:lnTo>
                    <a:pt x="7" y="566"/>
                  </a:lnTo>
                  <a:lnTo>
                    <a:pt x="14" y="566"/>
                  </a:lnTo>
                  <a:lnTo>
                    <a:pt x="18" y="566"/>
                  </a:lnTo>
                  <a:lnTo>
                    <a:pt x="22" y="566"/>
                  </a:lnTo>
                  <a:lnTo>
                    <a:pt x="24" y="566"/>
                  </a:lnTo>
                  <a:lnTo>
                    <a:pt x="25" y="566"/>
                  </a:lnTo>
                  <a:lnTo>
                    <a:pt x="30" y="565"/>
                  </a:lnTo>
                  <a:lnTo>
                    <a:pt x="31" y="565"/>
                  </a:lnTo>
                  <a:lnTo>
                    <a:pt x="35" y="565"/>
                  </a:lnTo>
                  <a:lnTo>
                    <a:pt x="38" y="565"/>
                  </a:lnTo>
                  <a:lnTo>
                    <a:pt x="41" y="565"/>
                  </a:lnTo>
                  <a:lnTo>
                    <a:pt x="42" y="565"/>
                  </a:lnTo>
                  <a:lnTo>
                    <a:pt x="45" y="565"/>
                  </a:lnTo>
                  <a:lnTo>
                    <a:pt x="46" y="565"/>
                  </a:lnTo>
                  <a:lnTo>
                    <a:pt x="47" y="565"/>
                  </a:lnTo>
                  <a:lnTo>
                    <a:pt x="49" y="565"/>
                  </a:lnTo>
                  <a:lnTo>
                    <a:pt x="55" y="565"/>
                  </a:lnTo>
                  <a:lnTo>
                    <a:pt x="56" y="565"/>
                  </a:lnTo>
                  <a:lnTo>
                    <a:pt x="57" y="565"/>
                  </a:lnTo>
                  <a:lnTo>
                    <a:pt x="59" y="565"/>
                  </a:lnTo>
                  <a:lnTo>
                    <a:pt x="61" y="565"/>
                  </a:lnTo>
                  <a:lnTo>
                    <a:pt x="62" y="565"/>
                  </a:lnTo>
                  <a:lnTo>
                    <a:pt x="65" y="565"/>
                  </a:lnTo>
                  <a:lnTo>
                    <a:pt x="66" y="565"/>
                  </a:lnTo>
                  <a:lnTo>
                    <a:pt x="68" y="565"/>
                  </a:lnTo>
                  <a:lnTo>
                    <a:pt x="70" y="565"/>
                  </a:lnTo>
                  <a:lnTo>
                    <a:pt x="72" y="565"/>
                  </a:lnTo>
                  <a:lnTo>
                    <a:pt x="73" y="565"/>
                  </a:lnTo>
                  <a:lnTo>
                    <a:pt x="74" y="565"/>
                  </a:lnTo>
                  <a:lnTo>
                    <a:pt x="76" y="565"/>
                  </a:lnTo>
                  <a:lnTo>
                    <a:pt x="78" y="565"/>
                  </a:lnTo>
                  <a:lnTo>
                    <a:pt x="87" y="565"/>
                  </a:lnTo>
                  <a:lnTo>
                    <a:pt x="90" y="564"/>
                  </a:lnTo>
                  <a:lnTo>
                    <a:pt x="92" y="564"/>
                  </a:lnTo>
                  <a:lnTo>
                    <a:pt x="93" y="564"/>
                  </a:lnTo>
                  <a:lnTo>
                    <a:pt x="94" y="564"/>
                  </a:lnTo>
                  <a:lnTo>
                    <a:pt x="96" y="564"/>
                  </a:lnTo>
                  <a:lnTo>
                    <a:pt x="99" y="564"/>
                  </a:lnTo>
                  <a:lnTo>
                    <a:pt x="100" y="564"/>
                  </a:lnTo>
                  <a:lnTo>
                    <a:pt x="102" y="564"/>
                  </a:lnTo>
                  <a:lnTo>
                    <a:pt x="103" y="564"/>
                  </a:lnTo>
                  <a:lnTo>
                    <a:pt x="104" y="564"/>
                  </a:lnTo>
                  <a:lnTo>
                    <a:pt x="105" y="564"/>
                  </a:lnTo>
                  <a:lnTo>
                    <a:pt x="106" y="564"/>
                  </a:lnTo>
                  <a:lnTo>
                    <a:pt x="107" y="564"/>
                  </a:lnTo>
                  <a:lnTo>
                    <a:pt x="108" y="564"/>
                  </a:lnTo>
                  <a:lnTo>
                    <a:pt x="110" y="564"/>
                  </a:lnTo>
                  <a:lnTo>
                    <a:pt x="111" y="564"/>
                  </a:lnTo>
                  <a:lnTo>
                    <a:pt x="112" y="564"/>
                  </a:lnTo>
                  <a:lnTo>
                    <a:pt x="113" y="564"/>
                  </a:lnTo>
                  <a:lnTo>
                    <a:pt x="114" y="564"/>
                  </a:lnTo>
                  <a:lnTo>
                    <a:pt x="115" y="564"/>
                  </a:lnTo>
                  <a:lnTo>
                    <a:pt x="115" y="560"/>
                  </a:lnTo>
                  <a:lnTo>
                    <a:pt x="115" y="557"/>
                  </a:lnTo>
                  <a:lnTo>
                    <a:pt x="115" y="555"/>
                  </a:lnTo>
                  <a:lnTo>
                    <a:pt x="114" y="552"/>
                  </a:lnTo>
                  <a:lnTo>
                    <a:pt x="114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4" y="542"/>
                  </a:lnTo>
                  <a:lnTo>
                    <a:pt x="114" y="537"/>
                  </a:lnTo>
                  <a:lnTo>
                    <a:pt x="114" y="535"/>
                  </a:lnTo>
                  <a:lnTo>
                    <a:pt x="114" y="534"/>
                  </a:lnTo>
                  <a:lnTo>
                    <a:pt x="114" y="532"/>
                  </a:lnTo>
                  <a:lnTo>
                    <a:pt x="113" y="528"/>
                  </a:lnTo>
                  <a:lnTo>
                    <a:pt x="113" y="526"/>
                  </a:lnTo>
                  <a:lnTo>
                    <a:pt x="113" y="522"/>
                  </a:lnTo>
                  <a:lnTo>
                    <a:pt x="113" y="521"/>
                  </a:lnTo>
                  <a:lnTo>
                    <a:pt x="113" y="519"/>
                  </a:lnTo>
                  <a:lnTo>
                    <a:pt x="113" y="514"/>
                  </a:lnTo>
                  <a:lnTo>
                    <a:pt x="113" y="513"/>
                  </a:lnTo>
                  <a:lnTo>
                    <a:pt x="113" y="512"/>
                  </a:lnTo>
                  <a:lnTo>
                    <a:pt x="113" y="510"/>
                  </a:lnTo>
                  <a:lnTo>
                    <a:pt x="113" y="506"/>
                  </a:lnTo>
                  <a:lnTo>
                    <a:pt x="112" y="504"/>
                  </a:lnTo>
                  <a:lnTo>
                    <a:pt x="112" y="499"/>
                  </a:lnTo>
                  <a:lnTo>
                    <a:pt x="112" y="498"/>
                  </a:lnTo>
                  <a:lnTo>
                    <a:pt x="112" y="495"/>
                  </a:lnTo>
                  <a:lnTo>
                    <a:pt x="112" y="494"/>
                  </a:lnTo>
                  <a:lnTo>
                    <a:pt x="112" y="493"/>
                  </a:lnTo>
                  <a:lnTo>
                    <a:pt x="112" y="486"/>
                  </a:lnTo>
                  <a:lnTo>
                    <a:pt x="111" y="483"/>
                  </a:lnTo>
                  <a:lnTo>
                    <a:pt x="111" y="482"/>
                  </a:lnTo>
                  <a:lnTo>
                    <a:pt x="111" y="477"/>
                  </a:lnTo>
                  <a:lnTo>
                    <a:pt x="111" y="474"/>
                  </a:lnTo>
                  <a:lnTo>
                    <a:pt x="111" y="471"/>
                  </a:lnTo>
                  <a:lnTo>
                    <a:pt x="111" y="468"/>
                  </a:lnTo>
                  <a:lnTo>
                    <a:pt x="111" y="465"/>
                  </a:lnTo>
                  <a:lnTo>
                    <a:pt x="111" y="464"/>
                  </a:lnTo>
                  <a:lnTo>
                    <a:pt x="111" y="462"/>
                  </a:lnTo>
                  <a:lnTo>
                    <a:pt x="110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10" y="449"/>
                  </a:lnTo>
                  <a:lnTo>
                    <a:pt x="110" y="447"/>
                  </a:lnTo>
                  <a:lnTo>
                    <a:pt x="110" y="445"/>
                  </a:lnTo>
                  <a:lnTo>
                    <a:pt x="110" y="444"/>
                  </a:lnTo>
                  <a:lnTo>
                    <a:pt x="110" y="443"/>
                  </a:lnTo>
                  <a:lnTo>
                    <a:pt x="110" y="441"/>
                  </a:lnTo>
                  <a:lnTo>
                    <a:pt x="110" y="440"/>
                  </a:lnTo>
                  <a:lnTo>
                    <a:pt x="110" y="439"/>
                  </a:lnTo>
                  <a:lnTo>
                    <a:pt x="110" y="438"/>
                  </a:lnTo>
                  <a:lnTo>
                    <a:pt x="110" y="437"/>
                  </a:lnTo>
                  <a:lnTo>
                    <a:pt x="110" y="435"/>
                  </a:lnTo>
                  <a:lnTo>
                    <a:pt x="110" y="433"/>
                  </a:lnTo>
                  <a:lnTo>
                    <a:pt x="110" y="432"/>
                  </a:lnTo>
                  <a:lnTo>
                    <a:pt x="110" y="428"/>
                  </a:lnTo>
                  <a:lnTo>
                    <a:pt x="110" y="427"/>
                  </a:lnTo>
                  <a:lnTo>
                    <a:pt x="110" y="426"/>
                  </a:lnTo>
                  <a:lnTo>
                    <a:pt x="110" y="421"/>
                  </a:lnTo>
                  <a:lnTo>
                    <a:pt x="110" y="418"/>
                  </a:lnTo>
                  <a:lnTo>
                    <a:pt x="110" y="417"/>
                  </a:lnTo>
                  <a:lnTo>
                    <a:pt x="109" y="413"/>
                  </a:lnTo>
                  <a:lnTo>
                    <a:pt x="109" y="412"/>
                  </a:lnTo>
                  <a:lnTo>
                    <a:pt x="109" y="410"/>
                  </a:lnTo>
                  <a:lnTo>
                    <a:pt x="109" y="409"/>
                  </a:lnTo>
                  <a:lnTo>
                    <a:pt x="109" y="408"/>
                  </a:lnTo>
                  <a:lnTo>
                    <a:pt x="109" y="407"/>
                  </a:lnTo>
                  <a:lnTo>
                    <a:pt x="109" y="406"/>
                  </a:lnTo>
                  <a:lnTo>
                    <a:pt x="109" y="404"/>
                  </a:lnTo>
                  <a:lnTo>
                    <a:pt x="109" y="402"/>
                  </a:lnTo>
                  <a:lnTo>
                    <a:pt x="109" y="399"/>
                  </a:lnTo>
                  <a:lnTo>
                    <a:pt x="109" y="397"/>
                  </a:lnTo>
                  <a:lnTo>
                    <a:pt x="110" y="397"/>
                  </a:lnTo>
                  <a:lnTo>
                    <a:pt x="111" y="397"/>
                  </a:lnTo>
                  <a:lnTo>
                    <a:pt x="112" y="397"/>
                  </a:lnTo>
                  <a:lnTo>
                    <a:pt x="113" y="397"/>
                  </a:lnTo>
                  <a:lnTo>
                    <a:pt x="114" y="397"/>
                  </a:lnTo>
                  <a:lnTo>
                    <a:pt x="116" y="397"/>
                  </a:lnTo>
                  <a:lnTo>
                    <a:pt x="121" y="397"/>
                  </a:lnTo>
                  <a:lnTo>
                    <a:pt x="122" y="397"/>
                  </a:lnTo>
                  <a:lnTo>
                    <a:pt x="123" y="397"/>
                  </a:lnTo>
                  <a:lnTo>
                    <a:pt x="124" y="397"/>
                  </a:lnTo>
                  <a:lnTo>
                    <a:pt x="125" y="397"/>
                  </a:lnTo>
                  <a:lnTo>
                    <a:pt x="127" y="397"/>
                  </a:lnTo>
                  <a:lnTo>
                    <a:pt x="129" y="397"/>
                  </a:lnTo>
                  <a:lnTo>
                    <a:pt x="130" y="397"/>
                  </a:lnTo>
                  <a:lnTo>
                    <a:pt x="131" y="397"/>
                  </a:lnTo>
                  <a:lnTo>
                    <a:pt x="133" y="397"/>
                  </a:lnTo>
                  <a:lnTo>
                    <a:pt x="134" y="397"/>
                  </a:lnTo>
                  <a:lnTo>
                    <a:pt x="135" y="397"/>
                  </a:lnTo>
                  <a:lnTo>
                    <a:pt x="136" y="397"/>
                  </a:lnTo>
                  <a:lnTo>
                    <a:pt x="137" y="396"/>
                  </a:lnTo>
                  <a:lnTo>
                    <a:pt x="138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0" y="395"/>
                  </a:lnTo>
                  <a:lnTo>
                    <a:pt x="150" y="394"/>
                  </a:lnTo>
                  <a:lnTo>
                    <a:pt x="149" y="395"/>
                  </a:lnTo>
                  <a:lnTo>
                    <a:pt x="149" y="394"/>
                  </a:lnTo>
                  <a:lnTo>
                    <a:pt x="149" y="395"/>
                  </a:lnTo>
                  <a:lnTo>
                    <a:pt x="148" y="395"/>
                  </a:lnTo>
                  <a:lnTo>
                    <a:pt x="148" y="394"/>
                  </a:lnTo>
                  <a:lnTo>
                    <a:pt x="148" y="393"/>
                  </a:lnTo>
                  <a:lnTo>
                    <a:pt x="147" y="393"/>
                  </a:lnTo>
                  <a:lnTo>
                    <a:pt x="147" y="394"/>
                  </a:lnTo>
                  <a:lnTo>
                    <a:pt x="146" y="394"/>
                  </a:lnTo>
                  <a:lnTo>
                    <a:pt x="146" y="393"/>
                  </a:lnTo>
                  <a:lnTo>
                    <a:pt x="145" y="393"/>
                  </a:lnTo>
                  <a:lnTo>
                    <a:pt x="144" y="393"/>
                  </a:lnTo>
                  <a:lnTo>
                    <a:pt x="144" y="392"/>
                  </a:lnTo>
                  <a:lnTo>
                    <a:pt x="143" y="392"/>
                  </a:lnTo>
                  <a:lnTo>
                    <a:pt x="143" y="391"/>
                  </a:lnTo>
                  <a:lnTo>
                    <a:pt x="142" y="391"/>
                  </a:lnTo>
                  <a:lnTo>
                    <a:pt x="141" y="391"/>
                  </a:lnTo>
                  <a:lnTo>
                    <a:pt x="141" y="390"/>
                  </a:lnTo>
                  <a:lnTo>
                    <a:pt x="140" y="390"/>
                  </a:lnTo>
                  <a:lnTo>
                    <a:pt x="141" y="390"/>
                  </a:lnTo>
                  <a:lnTo>
                    <a:pt x="141" y="389"/>
                  </a:lnTo>
                  <a:lnTo>
                    <a:pt x="140" y="389"/>
                  </a:lnTo>
                  <a:lnTo>
                    <a:pt x="140" y="388"/>
                  </a:lnTo>
                  <a:lnTo>
                    <a:pt x="139" y="388"/>
                  </a:lnTo>
                  <a:lnTo>
                    <a:pt x="138" y="388"/>
                  </a:lnTo>
                  <a:lnTo>
                    <a:pt x="138" y="387"/>
                  </a:lnTo>
                  <a:lnTo>
                    <a:pt x="137" y="387"/>
                  </a:lnTo>
                  <a:lnTo>
                    <a:pt x="137" y="386"/>
                  </a:lnTo>
                  <a:lnTo>
                    <a:pt x="137" y="385"/>
                  </a:lnTo>
                  <a:lnTo>
                    <a:pt x="137" y="386"/>
                  </a:lnTo>
                  <a:lnTo>
                    <a:pt x="137" y="385"/>
                  </a:lnTo>
                  <a:lnTo>
                    <a:pt x="136" y="385"/>
                  </a:lnTo>
                  <a:lnTo>
                    <a:pt x="136" y="384"/>
                  </a:lnTo>
                  <a:lnTo>
                    <a:pt x="135" y="384"/>
                  </a:lnTo>
                  <a:lnTo>
                    <a:pt x="135" y="383"/>
                  </a:lnTo>
                  <a:lnTo>
                    <a:pt x="135" y="382"/>
                  </a:lnTo>
                  <a:lnTo>
                    <a:pt x="136" y="382"/>
                  </a:lnTo>
                  <a:lnTo>
                    <a:pt x="136" y="381"/>
                  </a:lnTo>
                  <a:lnTo>
                    <a:pt x="136" y="380"/>
                  </a:lnTo>
                  <a:lnTo>
                    <a:pt x="137" y="380"/>
                  </a:lnTo>
                  <a:lnTo>
                    <a:pt x="138" y="380"/>
                  </a:lnTo>
                  <a:lnTo>
                    <a:pt x="138" y="379"/>
                  </a:lnTo>
                  <a:lnTo>
                    <a:pt x="138" y="378"/>
                  </a:lnTo>
                  <a:lnTo>
                    <a:pt x="138" y="377"/>
                  </a:lnTo>
                  <a:lnTo>
                    <a:pt x="138" y="376"/>
                  </a:lnTo>
                  <a:lnTo>
                    <a:pt x="138" y="375"/>
                  </a:lnTo>
                  <a:lnTo>
                    <a:pt x="139" y="375"/>
                  </a:lnTo>
                  <a:lnTo>
                    <a:pt x="138" y="374"/>
                  </a:lnTo>
                  <a:lnTo>
                    <a:pt x="139" y="372"/>
                  </a:lnTo>
                  <a:lnTo>
                    <a:pt x="140" y="370"/>
                  </a:lnTo>
                  <a:lnTo>
                    <a:pt x="140" y="369"/>
                  </a:lnTo>
                  <a:lnTo>
                    <a:pt x="140" y="368"/>
                  </a:lnTo>
                  <a:lnTo>
                    <a:pt x="140" y="367"/>
                  </a:lnTo>
                  <a:lnTo>
                    <a:pt x="141" y="367"/>
                  </a:lnTo>
                  <a:lnTo>
                    <a:pt x="141" y="365"/>
                  </a:lnTo>
                  <a:lnTo>
                    <a:pt x="142" y="363"/>
                  </a:lnTo>
                  <a:lnTo>
                    <a:pt x="143" y="359"/>
                  </a:lnTo>
                  <a:lnTo>
                    <a:pt x="143" y="358"/>
                  </a:lnTo>
                  <a:lnTo>
                    <a:pt x="144" y="355"/>
                  </a:lnTo>
                  <a:lnTo>
                    <a:pt x="145" y="350"/>
                  </a:lnTo>
                  <a:lnTo>
                    <a:pt x="145" y="349"/>
                  </a:lnTo>
                  <a:lnTo>
                    <a:pt x="145" y="348"/>
                  </a:lnTo>
                  <a:lnTo>
                    <a:pt x="146" y="347"/>
                  </a:lnTo>
                  <a:lnTo>
                    <a:pt x="147" y="347"/>
                  </a:lnTo>
                  <a:lnTo>
                    <a:pt x="149" y="347"/>
                  </a:lnTo>
                  <a:lnTo>
                    <a:pt x="150" y="347"/>
                  </a:lnTo>
                  <a:lnTo>
                    <a:pt x="151" y="347"/>
                  </a:lnTo>
                  <a:lnTo>
                    <a:pt x="152" y="347"/>
                  </a:lnTo>
                  <a:lnTo>
                    <a:pt x="153" y="347"/>
                  </a:lnTo>
                  <a:lnTo>
                    <a:pt x="158" y="347"/>
                  </a:lnTo>
                  <a:lnTo>
                    <a:pt x="160" y="346"/>
                  </a:lnTo>
                  <a:lnTo>
                    <a:pt x="160" y="347"/>
                  </a:lnTo>
                  <a:lnTo>
                    <a:pt x="165" y="346"/>
                  </a:lnTo>
                  <a:lnTo>
                    <a:pt x="167" y="346"/>
                  </a:lnTo>
                  <a:lnTo>
                    <a:pt x="168" y="346"/>
                  </a:lnTo>
                  <a:lnTo>
                    <a:pt x="169" y="346"/>
                  </a:lnTo>
                  <a:lnTo>
                    <a:pt x="171" y="346"/>
                  </a:lnTo>
                  <a:lnTo>
                    <a:pt x="171" y="344"/>
                  </a:lnTo>
                  <a:lnTo>
                    <a:pt x="171" y="341"/>
                  </a:lnTo>
                  <a:lnTo>
                    <a:pt x="170" y="339"/>
                  </a:lnTo>
                  <a:lnTo>
                    <a:pt x="170" y="336"/>
                  </a:lnTo>
                  <a:lnTo>
                    <a:pt x="170" y="332"/>
                  </a:lnTo>
                  <a:lnTo>
                    <a:pt x="170" y="330"/>
                  </a:lnTo>
                  <a:lnTo>
                    <a:pt x="170" y="327"/>
                  </a:lnTo>
                  <a:lnTo>
                    <a:pt x="170" y="326"/>
                  </a:lnTo>
                  <a:lnTo>
                    <a:pt x="170" y="323"/>
                  </a:lnTo>
                  <a:lnTo>
                    <a:pt x="170" y="322"/>
                  </a:lnTo>
                  <a:lnTo>
                    <a:pt x="170" y="321"/>
                  </a:lnTo>
                  <a:lnTo>
                    <a:pt x="170" y="320"/>
                  </a:lnTo>
                  <a:lnTo>
                    <a:pt x="170" y="317"/>
                  </a:lnTo>
                  <a:lnTo>
                    <a:pt x="169" y="316"/>
                  </a:lnTo>
                  <a:lnTo>
                    <a:pt x="169" y="309"/>
                  </a:lnTo>
                  <a:lnTo>
                    <a:pt x="169" y="305"/>
                  </a:lnTo>
                  <a:lnTo>
                    <a:pt x="169" y="300"/>
                  </a:lnTo>
                  <a:lnTo>
                    <a:pt x="169" y="296"/>
                  </a:lnTo>
                  <a:lnTo>
                    <a:pt x="169" y="294"/>
                  </a:lnTo>
                  <a:lnTo>
                    <a:pt x="169" y="293"/>
                  </a:lnTo>
                  <a:lnTo>
                    <a:pt x="168" y="289"/>
                  </a:lnTo>
                  <a:lnTo>
                    <a:pt x="168" y="286"/>
                  </a:lnTo>
                  <a:lnTo>
                    <a:pt x="168" y="282"/>
                  </a:lnTo>
                  <a:lnTo>
                    <a:pt x="168" y="279"/>
                  </a:lnTo>
                  <a:lnTo>
                    <a:pt x="168" y="276"/>
                  </a:lnTo>
                  <a:lnTo>
                    <a:pt x="168" y="271"/>
                  </a:lnTo>
                  <a:lnTo>
                    <a:pt x="168" y="269"/>
                  </a:lnTo>
                  <a:lnTo>
                    <a:pt x="168" y="267"/>
                  </a:lnTo>
                  <a:lnTo>
                    <a:pt x="168" y="266"/>
                  </a:lnTo>
                  <a:lnTo>
                    <a:pt x="168" y="265"/>
                  </a:lnTo>
                  <a:lnTo>
                    <a:pt x="168" y="263"/>
                  </a:lnTo>
                  <a:lnTo>
                    <a:pt x="167" y="260"/>
                  </a:lnTo>
                  <a:lnTo>
                    <a:pt x="167" y="257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7" y="252"/>
                  </a:lnTo>
                  <a:lnTo>
                    <a:pt x="167" y="250"/>
                  </a:lnTo>
                  <a:lnTo>
                    <a:pt x="167" y="248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7" y="240"/>
                  </a:lnTo>
                  <a:lnTo>
                    <a:pt x="167" y="238"/>
                  </a:lnTo>
                  <a:lnTo>
                    <a:pt x="167" y="237"/>
                  </a:lnTo>
                  <a:lnTo>
                    <a:pt x="167" y="236"/>
                  </a:lnTo>
                  <a:lnTo>
                    <a:pt x="167" y="235"/>
                  </a:lnTo>
                  <a:lnTo>
                    <a:pt x="167" y="234"/>
                  </a:lnTo>
                  <a:lnTo>
                    <a:pt x="167" y="233"/>
                  </a:lnTo>
                  <a:lnTo>
                    <a:pt x="167" y="232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6" y="225"/>
                  </a:lnTo>
                  <a:lnTo>
                    <a:pt x="166" y="224"/>
                  </a:lnTo>
                  <a:lnTo>
                    <a:pt x="166" y="221"/>
                  </a:lnTo>
                  <a:lnTo>
                    <a:pt x="166" y="218"/>
                  </a:lnTo>
                  <a:lnTo>
                    <a:pt x="166" y="217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3"/>
                  </a:lnTo>
                  <a:lnTo>
                    <a:pt x="166" y="211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7"/>
                  </a:lnTo>
                  <a:lnTo>
                    <a:pt x="166" y="206"/>
                  </a:lnTo>
                  <a:lnTo>
                    <a:pt x="166" y="205"/>
                  </a:lnTo>
                  <a:lnTo>
                    <a:pt x="166" y="202"/>
                  </a:lnTo>
                  <a:lnTo>
                    <a:pt x="166" y="201"/>
                  </a:lnTo>
                  <a:lnTo>
                    <a:pt x="166" y="199"/>
                  </a:lnTo>
                  <a:lnTo>
                    <a:pt x="166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5" y="189"/>
                  </a:lnTo>
                  <a:lnTo>
                    <a:pt x="165" y="188"/>
                  </a:lnTo>
                  <a:lnTo>
                    <a:pt x="165" y="186"/>
                  </a:lnTo>
                  <a:lnTo>
                    <a:pt x="165" y="185"/>
                  </a:lnTo>
                  <a:lnTo>
                    <a:pt x="165" y="184"/>
                  </a:lnTo>
                  <a:lnTo>
                    <a:pt x="165" y="183"/>
                  </a:lnTo>
                  <a:lnTo>
                    <a:pt x="165" y="179"/>
                  </a:lnTo>
                  <a:lnTo>
                    <a:pt x="165" y="177"/>
                  </a:lnTo>
                  <a:lnTo>
                    <a:pt x="165" y="174"/>
                  </a:lnTo>
                  <a:lnTo>
                    <a:pt x="165" y="172"/>
                  </a:lnTo>
                  <a:lnTo>
                    <a:pt x="165" y="170"/>
                  </a:lnTo>
                  <a:lnTo>
                    <a:pt x="165" y="167"/>
                  </a:lnTo>
                  <a:lnTo>
                    <a:pt x="165" y="166"/>
                  </a:lnTo>
                  <a:lnTo>
                    <a:pt x="165" y="165"/>
                  </a:lnTo>
                  <a:lnTo>
                    <a:pt x="165" y="161"/>
                  </a:lnTo>
                  <a:lnTo>
                    <a:pt x="165" y="159"/>
                  </a:lnTo>
                  <a:lnTo>
                    <a:pt x="165" y="158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1"/>
                  </a:lnTo>
                  <a:lnTo>
                    <a:pt x="165" y="150"/>
                  </a:lnTo>
                  <a:lnTo>
                    <a:pt x="165" y="148"/>
                  </a:lnTo>
                  <a:lnTo>
                    <a:pt x="165" y="145"/>
                  </a:lnTo>
                  <a:lnTo>
                    <a:pt x="165" y="139"/>
                  </a:lnTo>
                  <a:lnTo>
                    <a:pt x="165" y="138"/>
                  </a:lnTo>
                  <a:lnTo>
                    <a:pt x="165" y="135"/>
                  </a:lnTo>
                  <a:lnTo>
                    <a:pt x="165" y="133"/>
                  </a:lnTo>
                  <a:lnTo>
                    <a:pt x="164" y="131"/>
                  </a:lnTo>
                  <a:lnTo>
                    <a:pt x="164" y="126"/>
                  </a:lnTo>
                  <a:lnTo>
                    <a:pt x="164" y="123"/>
                  </a:lnTo>
                  <a:lnTo>
                    <a:pt x="164" y="121"/>
                  </a:lnTo>
                  <a:lnTo>
                    <a:pt x="164" y="116"/>
                  </a:lnTo>
                  <a:lnTo>
                    <a:pt x="164" y="113"/>
                  </a:lnTo>
                  <a:lnTo>
                    <a:pt x="164" y="112"/>
                  </a:lnTo>
                  <a:lnTo>
                    <a:pt x="164" y="107"/>
                  </a:lnTo>
                  <a:lnTo>
                    <a:pt x="164" y="103"/>
                  </a:lnTo>
                  <a:lnTo>
                    <a:pt x="164" y="101"/>
                  </a:lnTo>
                  <a:lnTo>
                    <a:pt x="164" y="100"/>
                  </a:lnTo>
                  <a:lnTo>
                    <a:pt x="163" y="98"/>
                  </a:lnTo>
                  <a:lnTo>
                    <a:pt x="163" y="94"/>
                  </a:lnTo>
                  <a:lnTo>
                    <a:pt x="163" y="92"/>
                  </a:lnTo>
                  <a:lnTo>
                    <a:pt x="163" y="89"/>
                  </a:lnTo>
                  <a:lnTo>
                    <a:pt x="163" y="88"/>
                  </a:lnTo>
                  <a:lnTo>
                    <a:pt x="163" y="85"/>
                  </a:lnTo>
                  <a:lnTo>
                    <a:pt x="163" y="83"/>
                  </a:lnTo>
                  <a:lnTo>
                    <a:pt x="163" y="82"/>
                  </a:lnTo>
                  <a:lnTo>
                    <a:pt x="163" y="81"/>
                  </a:lnTo>
                  <a:lnTo>
                    <a:pt x="163" y="80"/>
                  </a:lnTo>
                  <a:lnTo>
                    <a:pt x="163" y="77"/>
                  </a:lnTo>
                  <a:lnTo>
                    <a:pt x="163" y="76"/>
                  </a:lnTo>
                  <a:lnTo>
                    <a:pt x="163" y="75"/>
                  </a:lnTo>
                  <a:lnTo>
                    <a:pt x="162" y="61"/>
                  </a:lnTo>
                  <a:lnTo>
                    <a:pt x="162" y="59"/>
                  </a:lnTo>
                  <a:lnTo>
                    <a:pt x="162" y="56"/>
                  </a:lnTo>
                  <a:lnTo>
                    <a:pt x="162" y="55"/>
                  </a:lnTo>
                  <a:lnTo>
                    <a:pt x="162" y="54"/>
                  </a:lnTo>
                  <a:lnTo>
                    <a:pt x="161" y="53"/>
                  </a:lnTo>
                  <a:lnTo>
                    <a:pt x="162" y="53"/>
                  </a:lnTo>
                  <a:lnTo>
                    <a:pt x="162" y="52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3" y="50"/>
                  </a:lnTo>
                  <a:lnTo>
                    <a:pt x="164" y="50"/>
                  </a:lnTo>
                  <a:lnTo>
                    <a:pt x="165" y="49"/>
                  </a:lnTo>
                  <a:lnTo>
                    <a:pt x="165" y="50"/>
                  </a:lnTo>
                  <a:lnTo>
                    <a:pt x="166" y="50"/>
                  </a:lnTo>
                  <a:lnTo>
                    <a:pt x="167" y="50"/>
                  </a:lnTo>
                  <a:lnTo>
                    <a:pt x="168" y="50"/>
                  </a:lnTo>
                  <a:lnTo>
                    <a:pt x="169" y="50"/>
                  </a:lnTo>
                  <a:lnTo>
                    <a:pt x="170" y="50"/>
                  </a:lnTo>
                  <a:lnTo>
                    <a:pt x="171" y="50"/>
                  </a:lnTo>
                  <a:lnTo>
                    <a:pt x="171" y="49"/>
                  </a:lnTo>
                  <a:lnTo>
                    <a:pt x="172" y="49"/>
                  </a:lnTo>
                  <a:lnTo>
                    <a:pt x="172" y="48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2" y="45"/>
                  </a:lnTo>
                  <a:lnTo>
                    <a:pt x="172" y="44"/>
                  </a:lnTo>
                  <a:lnTo>
                    <a:pt x="171" y="43"/>
                  </a:lnTo>
                  <a:lnTo>
                    <a:pt x="172" y="43"/>
                  </a:lnTo>
                  <a:lnTo>
                    <a:pt x="172" y="42"/>
                  </a:lnTo>
                  <a:lnTo>
                    <a:pt x="173" y="42"/>
                  </a:lnTo>
                  <a:lnTo>
                    <a:pt x="175" y="41"/>
                  </a:lnTo>
                  <a:lnTo>
                    <a:pt x="176" y="41"/>
                  </a:lnTo>
                  <a:lnTo>
                    <a:pt x="177" y="41"/>
                  </a:lnTo>
                  <a:lnTo>
                    <a:pt x="179" y="41"/>
                  </a:lnTo>
                  <a:lnTo>
                    <a:pt x="179" y="42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1" y="43"/>
                  </a:lnTo>
                  <a:lnTo>
                    <a:pt x="182" y="43"/>
                  </a:lnTo>
                  <a:lnTo>
                    <a:pt x="182" y="44"/>
                  </a:lnTo>
                  <a:lnTo>
                    <a:pt x="184" y="44"/>
                  </a:lnTo>
                  <a:lnTo>
                    <a:pt x="185" y="45"/>
                  </a:lnTo>
                  <a:lnTo>
                    <a:pt x="185" y="46"/>
                  </a:lnTo>
                  <a:lnTo>
                    <a:pt x="186" y="46"/>
                  </a:lnTo>
                  <a:lnTo>
                    <a:pt x="188" y="45"/>
                  </a:lnTo>
                  <a:lnTo>
                    <a:pt x="189" y="44"/>
                  </a:lnTo>
                  <a:lnTo>
                    <a:pt x="190" y="44"/>
                  </a:lnTo>
                  <a:lnTo>
                    <a:pt x="191" y="44"/>
                  </a:lnTo>
                  <a:lnTo>
                    <a:pt x="191" y="43"/>
                  </a:lnTo>
                  <a:lnTo>
                    <a:pt x="192" y="42"/>
                  </a:lnTo>
                  <a:lnTo>
                    <a:pt x="191" y="41"/>
                  </a:lnTo>
                  <a:lnTo>
                    <a:pt x="191" y="40"/>
                  </a:lnTo>
                  <a:lnTo>
                    <a:pt x="191" y="39"/>
                  </a:lnTo>
                  <a:lnTo>
                    <a:pt x="190" y="39"/>
                  </a:lnTo>
                  <a:lnTo>
                    <a:pt x="190" y="38"/>
                  </a:lnTo>
                  <a:lnTo>
                    <a:pt x="189" y="37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88" y="33"/>
                  </a:lnTo>
                  <a:lnTo>
                    <a:pt x="189" y="32"/>
                  </a:lnTo>
                  <a:lnTo>
                    <a:pt x="189" y="31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1" y="29"/>
                  </a:lnTo>
                  <a:lnTo>
                    <a:pt x="192" y="28"/>
                  </a:lnTo>
                  <a:lnTo>
                    <a:pt x="193" y="28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199" y="28"/>
                  </a:lnTo>
                  <a:lnTo>
                    <a:pt x="199" y="29"/>
                  </a:lnTo>
                  <a:lnTo>
                    <a:pt x="201" y="30"/>
                  </a:lnTo>
                  <a:lnTo>
                    <a:pt x="201" y="31"/>
                  </a:lnTo>
                  <a:lnTo>
                    <a:pt x="202" y="31"/>
                  </a:lnTo>
                  <a:lnTo>
                    <a:pt x="202" y="32"/>
                  </a:lnTo>
                  <a:lnTo>
                    <a:pt x="203" y="32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07" y="32"/>
                  </a:lnTo>
                  <a:lnTo>
                    <a:pt x="208" y="31"/>
                  </a:lnTo>
                  <a:lnTo>
                    <a:pt x="209" y="31"/>
                  </a:lnTo>
                  <a:lnTo>
                    <a:pt x="210" y="30"/>
                  </a:lnTo>
                  <a:lnTo>
                    <a:pt x="211" y="30"/>
                  </a:lnTo>
                  <a:lnTo>
                    <a:pt x="211" y="29"/>
                  </a:lnTo>
                  <a:lnTo>
                    <a:pt x="212" y="29"/>
                  </a:lnTo>
                  <a:lnTo>
                    <a:pt x="212" y="28"/>
                  </a:lnTo>
                  <a:lnTo>
                    <a:pt x="213" y="28"/>
                  </a:lnTo>
                  <a:lnTo>
                    <a:pt x="213" y="27"/>
                  </a:lnTo>
                  <a:lnTo>
                    <a:pt x="214" y="26"/>
                  </a:lnTo>
                  <a:lnTo>
                    <a:pt x="215" y="25"/>
                  </a:lnTo>
                  <a:lnTo>
                    <a:pt x="215" y="24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9" y="22"/>
                  </a:lnTo>
                  <a:lnTo>
                    <a:pt x="220" y="23"/>
                  </a:lnTo>
                  <a:lnTo>
                    <a:pt x="221" y="23"/>
                  </a:lnTo>
                  <a:lnTo>
                    <a:pt x="222" y="23"/>
                  </a:lnTo>
                  <a:lnTo>
                    <a:pt x="224" y="23"/>
                  </a:lnTo>
                  <a:lnTo>
                    <a:pt x="225" y="23"/>
                  </a:lnTo>
                  <a:lnTo>
                    <a:pt x="226" y="22"/>
                  </a:lnTo>
                  <a:lnTo>
                    <a:pt x="227" y="22"/>
                  </a:lnTo>
                  <a:lnTo>
                    <a:pt x="227" y="21"/>
                  </a:lnTo>
                  <a:lnTo>
                    <a:pt x="228" y="20"/>
                  </a:lnTo>
                  <a:lnTo>
                    <a:pt x="228" y="19"/>
                  </a:lnTo>
                  <a:lnTo>
                    <a:pt x="229" y="19"/>
                  </a:lnTo>
                  <a:lnTo>
                    <a:pt x="229" y="18"/>
                  </a:lnTo>
                  <a:lnTo>
                    <a:pt x="230" y="18"/>
                  </a:lnTo>
                  <a:lnTo>
                    <a:pt x="231" y="18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6"/>
                  </a:lnTo>
                  <a:lnTo>
                    <a:pt x="235" y="15"/>
                  </a:lnTo>
                  <a:lnTo>
                    <a:pt x="235" y="14"/>
                  </a:lnTo>
                  <a:lnTo>
                    <a:pt x="235" y="13"/>
                  </a:lnTo>
                  <a:lnTo>
                    <a:pt x="236" y="13"/>
                  </a:lnTo>
                  <a:lnTo>
                    <a:pt x="236" y="12"/>
                  </a:lnTo>
                  <a:lnTo>
                    <a:pt x="236" y="11"/>
                  </a:lnTo>
                  <a:lnTo>
                    <a:pt x="237" y="11"/>
                  </a:lnTo>
                  <a:lnTo>
                    <a:pt x="238" y="11"/>
                  </a:lnTo>
                  <a:lnTo>
                    <a:pt x="239" y="12"/>
                  </a:lnTo>
                  <a:lnTo>
                    <a:pt x="240" y="13"/>
                  </a:lnTo>
                  <a:lnTo>
                    <a:pt x="241" y="13"/>
                  </a:lnTo>
                  <a:lnTo>
                    <a:pt x="242" y="13"/>
                  </a:lnTo>
                  <a:lnTo>
                    <a:pt x="245" y="13"/>
                  </a:lnTo>
                  <a:lnTo>
                    <a:pt x="246" y="13"/>
                  </a:lnTo>
                  <a:lnTo>
                    <a:pt x="247" y="14"/>
                  </a:lnTo>
                  <a:lnTo>
                    <a:pt x="248" y="15"/>
                  </a:lnTo>
                  <a:lnTo>
                    <a:pt x="248" y="16"/>
                  </a:lnTo>
                  <a:lnTo>
                    <a:pt x="249" y="16"/>
                  </a:lnTo>
                  <a:lnTo>
                    <a:pt x="249" y="17"/>
                  </a:lnTo>
                  <a:lnTo>
                    <a:pt x="249" y="18"/>
                  </a:lnTo>
                  <a:lnTo>
                    <a:pt x="250" y="18"/>
                  </a:lnTo>
                  <a:lnTo>
                    <a:pt x="250" y="19"/>
                  </a:lnTo>
                  <a:lnTo>
                    <a:pt x="250" y="20"/>
                  </a:lnTo>
                  <a:lnTo>
                    <a:pt x="251" y="21"/>
                  </a:lnTo>
                  <a:lnTo>
                    <a:pt x="251" y="22"/>
                  </a:lnTo>
                  <a:lnTo>
                    <a:pt x="251" y="24"/>
                  </a:lnTo>
                  <a:lnTo>
                    <a:pt x="251" y="25"/>
                  </a:lnTo>
                  <a:lnTo>
                    <a:pt x="250" y="27"/>
                  </a:lnTo>
                  <a:lnTo>
                    <a:pt x="250" y="28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51" y="30"/>
                  </a:lnTo>
                  <a:lnTo>
                    <a:pt x="252" y="30"/>
                  </a:lnTo>
                  <a:lnTo>
                    <a:pt x="252" y="31"/>
                  </a:lnTo>
                  <a:lnTo>
                    <a:pt x="253" y="31"/>
                  </a:lnTo>
                  <a:lnTo>
                    <a:pt x="253" y="32"/>
                  </a:lnTo>
                  <a:lnTo>
                    <a:pt x="254" y="32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6" y="31"/>
                  </a:lnTo>
                  <a:lnTo>
                    <a:pt x="257" y="31"/>
                  </a:lnTo>
                  <a:lnTo>
                    <a:pt x="257" y="30"/>
                  </a:lnTo>
                  <a:lnTo>
                    <a:pt x="259" y="29"/>
                  </a:lnTo>
                  <a:lnTo>
                    <a:pt x="260" y="28"/>
                  </a:lnTo>
                  <a:lnTo>
                    <a:pt x="261" y="28"/>
                  </a:lnTo>
                  <a:lnTo>
                    <a:pt x="261" y="27"/>
                  </a:lnTo>
                  <a:lnTo>
                    <a:pt x="262" y="27"/>
                  </a:lnTo>
                  <a:lnTo>
                    <a:pt x="263" y="27"/>
                  </a:lnTo>
                  <a:lnTo>
                    <a:pt x="264" y="28"/>
                  </a:lnTo>
                  <a:lnTo>
                    <a:pt x="264" y="29"/>
                  </a:lnTo>
                  <a:lnTo>
                    <a:pt x="264" y="30"/>
                  </a:lnTo>
                  <a:lnTo>
                    <a:pt x="264" y="31"/>
                  </a:lnTo>
                  <a:lnTo>
                    <a:pt x="264" y="32"/>
                  </a:lnTo>
                  <a:lnTo>
                    <a:pt x="264" y="33"/>
                  </a:lnTo>
                  <a:lnTo>
                    <a:pt x="265" y="33"/>
                  </a:lnTo>
                  <a:lnTo>
                    <a:pt x="266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2"/>
                  </a:lnTo>
                  <a:lnTo>
                    <a:pt x="271" y="32"/>
                  </a:lnTo>
                  <a:lnTo>
                    <a:pt x="272" y="32"/>
                  </a:lnTo>
                  <a:lnTo>
                    <a:pt x="273" y="31"/>
                  </a:lnTo>
                  <a:lnTo>
                    <a:pt x="273" y="30"/>
                  </a:lnTo>
                  <a:lnTo>
                    <a:pt x="274" y="30"/>
                  </a:lnTo>
                  <a:lnTo>
                    <a:pt x="275" y="29"/>
                  </a:lnTo>
                  <a:lnTo>
                    <a:pt x="275" y="28"/>
                  </a:lnTo>
                  <a:lnTo>
                    <a:pt x="276" y="28"/>
                  </a:lnTo>
                  <a:lnTo>
                    <a:pt x="277" y="28"/>
                  </a:lnTo>
                  <a:lnTo>
                    <a:pt x="278" y="28"/>
                  </a:lnTo>
                  <a:lnTo>
                    <a:pt x="278" y="29"/>
                  </a:lnTo>
                  <a:lnTo>
                    <a:pt x="277" y="30"/>
                  </a:lnTo>
                  <a:lnTo>
                    <a:pt x="277" y="31"/>
                  </a:lnTo>
                  <a:lnTo>
                    <a:pt x="277" y="32"/>
                  </a:lnTo>
                  <a:lnTo>
                    <a:pt x="276" y="33"/>
                  </a:lnTo>
                  <a:lnTo>
                    <a:pt x="277" y="33"/>
                  </a:lnTo>
                  <a:lnTo>
                    <a:pt x="278" y="33"/>
                  </a:lnTo>
                  <a:lnTo>
                    <a:pt x="279" y="33"/>
                  </a:lnTo>
                  <a:lnTo>
                    <a:pt x="280" y="33"/>
                  </a:lnTo>
                  <a:lnTo>
                    <a:pt x="281" y="33"/>
                  </a:lnTo>
                  <a:lnTo>
                    <a:pt x="282" y="34"/>
                  </a:lnTo>
                  <a:lnTo>
                    <a:pt x="284" y="33"/>
                  </a:lnTo>
                  <a:lnTo>
                    <a:pt x="285" y="33"/>
                  </a:lnTo>
                  <a:lnTo>
                    <a:pt x="286" y="33"/>
                  </a:lnTo>
                  <a:lnTo>
                    <a:pt x="287" y="34"/>
                  </a:lnTo>
                  <a:lnTo>
                    <a:pt x="288" y="34"/>
                  </a:lnTo>
                  <a:lnTo>
                    <a:pt x="289" y="34"/>
                  </a:lnTo>
                  <a:lnTo>
                    <a:pt x="291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5" y="34"/>
                  </a:lnTo>
                  <a:lnTo>
                    <a:pt x="296" y="34"/>
                  </a:lnTo>
                  <a:lnTo>
                    <a:pt x="297" y="34"/>
                  </a:lnTo>
                  <a:lnTo>
                    <a:pt x="298" y="34"/>
                  </a:lnTo>
                  <a:lnTo>
                    <a:pt x="299" y="33"/>
                  </a:lnTo>
                  <a:lnTo>
                    <a:pt x="300" y="33"/>
                  </a:lnTo>
                  <a:lnTo>
                    <a:pt x="301" y="33"/>
                  </a:lnTo>
                  <a:lnTo>
                    <a:pt x="302" y="33"/>
                  </a:lnTo>
                  <a:lnTo>
                    <a:pt x="303" y="33"/>
                  </a:lnTo>
                  <a:lnTo>
                    <a:pt x="304" y="33"/>
                  </a:lnTo>
                  <a:lnTo>
                    <a:pt x="305" y="33"/>
                  </a:lnTo>
                  <a:lnTo>
                    <a:pt x="306" y="33"/>
                  </a:lnTo>
                  <a:lnTo>
                    <a:pt x="307" y="33"/>
                  </a:lnTo>
                  <a:lnTo>
                    <a:pt x="308" y="33"/>
                  </a:lnTo>
                  <a:lnTo>
                    <a:pt x="309" y="33"/>
                  </a:lnTo>
                  <a:lnTo>
                    <a:pt x="310" y="33"/>
                  </a:lnTo>
                  <a:lnTo>
                    <a:pt x="311" y="33"/>
                  </a:lnTo>
                  <a:lnTo>
                    <a:pt x="312" y="33"/>
                  </a:lnTo>
                  <a:lnTo>
                    <a:pt x="313" y="33"/>
                  </a:lnTo>
                  <a:lnTo>
                    <a:pt x="314" y="33"/>
                  </a:lnTo>
                  <a:lnTo>
                    <a:pt x="314" y="32"/>
                  </a:lnTo>
                  <a:lnTo>
                    <a:pt x="314" y="31"/>
                  </a:lnTo>
                  <a:lnTo>
                    <a:pt x="315" y="31"/>
                  </a:lnTo>
                  <a:lnTo>
                    <a:pt x="315" y="30"/>
                  </a:lnTo>
                  <a:lnTo>
                    <a:pt x="315" y="29"/>
                  </a:lnTo>
                  <a:lnTo>
                    <a:pt x="315" y="28"/>
                  </a:lnTo>
                  <a:lnTo>
                    <a:pt x="315" y="27"/>
                  </a:lnTo>
                  <a:lnTo>
                    <a:pt x="316" y="27"/>
                  </a:lnTo>
                  <a:lnTo>
                    <a:pt x="317" y="27"/>
                  </a:lnTo>
                  <a:lnTo>
                    <a:pt x="318" y="27"/>
                  </a:lnTo>
                  <a:lnTo>
                    <a:pt x="319" y="28"/>
                  </a:lnTo>
                  <a:lnTo>
                    <a:pt x="320" y="28"/>
                  </a:lnTo>
                  <a:lnTo>
                    <a:pt x="321" y="28"/>
                  </a:lnTo>
                  <a:lnTo>
                    <a:pt x="322" y="28"/>
                  </a:lnTo>
                  <a:lnTo>
                    <a:pt x="323" y="28"/>
                  </a:lnTo>
                  <a:lnTo>
                    <a:pt x="323" y="29"/>
                  </a:lnTo>
                  <a:lnTo>
                    <a:pt x="324" y="30"/>
                  </a:lnTo>
                  <a:lnTo>
                    <a:pt x="325" y="30"/>
                  </a:lnTo>
                  <a:lnTo>
                    <a:pt x="326" y="31"/>
                  </a:lnTo>
                  <a:lnTo>
                    <a:pt x="327" y="31"/>
                  </a:lnTo>
                  <a:lnTo>
                    <a:pt x="328" y="31"/>
                  </a:lnTo>
                  <a:lnTo>
                    <a:pt x="329" y="31"/>
                  </a:lnTo>
                  <a:lnTo>
                    <a:pt x="330" y="30"/>
                  </a:lnTo>
                  <a:lnTo>
                    <a:pt x="331" y="29"/>
                  </a:lnTo>
                  <a:lnTo>
                    <a:pt x="331" y="28"/>
                  </a:lnTo>
                  <a:lnTo>
                    <a:pt x="331" y="27"/>
                  </a:lnTo>
                  <a:lnTo>
                    <a:pt x="331" y="26"/>
                  </a:lnTo>
                  <a:lnTo>
                    <a:pt x="330" y="25"/>
                  </a:lnTo>
                  <a:lnTo>
                    <a:pt x="330" y="24"/>
                  </a:lnTo>
                  <a:lnTo>
                    <a:pt x="330" y="23"/>
                  </a:lnTo>
                  <a:lnTo>
                    <a:pt x="330" y="22"/>
                  </a:lnTo>
                  <a:lnTo>
                    <a:pt x="330" y="21"/>
                  </a:lnTo>
                  <a:lnTo>
                    <a:pt x="330" y="20"/>
                  </a:lnTo>
                  <a:lnTo>
                    <a:pt x="330" y="19"/>
                  </a:lnTo>
                  <a:lnTo>
                    <a:pt x="330" y="18"/>
                  </a:lnTo>
                  <a:lnTo>
                    <a:pt x="331" y="17"/>
                  </a:lnTo>
                  <a:lnTo>
                    <a:pt x="332" y="17"/>
                  </a:lnTo>
                  <a:lnTo>
                    <a:pt x="333" y="17"/>
                  </a:lnTo>
                  <a:lnTo>
                    <a:pt x="334" y="17"/>
                  </a:lnTo>
                  <a:lnTo>
                    <a:pt x="335" y="18"/>
                  </a:lnTo>
                  <a:lnTo>
                    <a:pt x="335" y="19"/>
                  </a:lnTo>
                  <a:lnTo>
                    <a:pt x="335" y="21"/>
                  </a:lnTo>
                  <a:lnTo>
                    <a:pt x="335" y="22"/>
                  </a:lnTo>
                  <a:lnTo>
                    <a:pt x="335" y="23"/>
                  </a:lnTo>
                  <a:lnTo>
                    <a:pt x="335" y="24"/>
                  </a:lnTo>
                  <a:lnTo>
                    <a:pt x="334" y="24"/>
                  </a:lnTo>
                  <a:lnTo>
                    <a:pt x="334" y="25"/>
                  </a:lnTo>
                  <a:lnTo>
                    <a:pt x="335" y="25"/>
                  </a:lnTo>
                  <a:lnTo>
                    <a:pt x="335" y="26"/>
                  </a:lnTo>
                  <a:lnTo>
                    <a:pt x="336" y="26"/>
                  </a:lnTo>
                  <a:lnTo>
                    <a:pt x="337" y="26"/>
                  </a:lnTo>
                  <a:lnTo>
                    <a:pt x="337" y="25"/>
                  </a:lnTo>
                  <a:lnTo>
                    <a:pt x="338" y="24"/>
                  </a:lnTo>
                  <a:lnTo>
                    <a:pt x="339" y="23"/>
                  </a:lnTo>
                  <a:lnTo>
                    <a:pt x="339" y="22"/>
                  </a:lnTo>
                  <a:lnTo>
                    <a:pt x="339" y="21"/>
                  </a:lnTo>
                  <a:lnTo>
                    <a:pt x="340" y="21"/>
                  </a:lnTo>
                  <a:lnTo>
                    <a:pt x="340" y="20"/>
                  </a:lnTo>
                  <a:lnTo>
                    <a:pt x="340" y="19"/>
                  </a:lnTo>
                  <a:lnTo>
                    <a:pt x="340" y="18"/>
                  </a:lnTo>
                  <a:lnTo>
                    <a:pt x="340" y="17"/>
                  </a:lnTo>
                  <a:lnTo>
                    <a:pt x="340" y="16"/>
                  </a:lnTo>
                  <a:lnTo>
                    <a:pt x="340" y="14"/>
                  </a:lnTo>
                  <a:lnTo>
                    <a:pt x="339" y="13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0"/>
                  </a:lnTo>
                  <a:lnTo>
                    <a:pt x="338" y="9"/>
                  </a:lnTo>
                  <a:lnTo>
                    <a:pt x="339" y="9"/>
                  </a:lnTo>
                  <a:lnTo>
                    <a:pt x="339" y="8"/>
                  </a:lnTo>
                  <a:lnTo>
                    <a:pt x="340" y="7"/>
                  </a:lnTo>
                  <a:lnTo>
                    <a:pt x="341" y="6"/>
                  </a:lnTo>
                  <a:lnTo>
                    <a:pt x="342" y="5"/>
                  </a:lnTo>
                  <a:lnTo>
                    <a:pt x="343" y="5"/>
                  </a:lnTo>
                  <a:lnTo>
                    <a:pt x="344" y="4"/>
                  </a:lnTo>
                  <a:lnTo>
                    <a:pt x="344" y="3"/>
                  </a:lnTo>
                  <a:lnTo>
                    <a:pt x="344" y="2"/>
                  </a:lnTo>
                  <a:lnTo>
                    <a:pt x="344" y="1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1" y="1"/>
                  </a:lnTo>
                  <a:lnTo>
                    <a:pt x="352" y="1"/>
                  </a:lnTo>
                  <a:lnTo>
                    <a:pt x="355" y="1"/>
                  </a:lnTo>
                  <a:lnTo>
                    <a:pt x="356" y="2"/>
                  </a:lnTo>
                  <a:lnTo>
                    <a:pt x="357" y="2"/>
                  </a:lnTo>
                  <a:lnTo>
                    <a:pt x="358" y="3"/>
                  </a:lnTo>
                  <a:lnTo>
                    <a:pt x="359" y="3"/>
                  </a:lnTo>
                  <a:lnTo>
                    <a:pt x="360" y="3"/>
                  </a:lnTo>
                  <a:lnTo>
                    <a:pt x="361" y="4"/>
                  </a:lnTo>
                  <a:lnTo>
                    <a:pt x="361" y="5"/>
                  </a:lnTo>
                  <a:lnTo>
                    <a:pt x="362" y="5"/>
                  </a:lnTo>
                  <a:lnTo>
                    <a:pt x="364" y="5"/>
                  </a:lnTo>
                  <a:lnTo>
                    <a:pt x="364" y="6"/>
                  </a:lnTo>
                  <a:lnTo>
                    <a:pt x="365" y="7"/>
                  </a:lnTo>
                  <a:lnTo>
                    <a:pt x="366" y="7"/>
                  </a:lnTo>
                  <a:lnTo>
                    <a:pt x="367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2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5" y="7"/>
                  </a:lnTo>
                  <a:lnTo>
                    <a:pt x="376" y="7"/>
                  </a:lnTo>
                  <a:lnTo>
                    <a:pt x="377" y="7"/>
                  </a:lnTo>
                  <a:lnTo>
                    <a:pt x="377" y="8"/>
                  </a:lnTo>
                  <a:lnTo>
                    <a:pt x="378" y="9"/>
                  </a:lnTo>
                  <a:lnTo>
                    <a:pt x="378" y="10"/>
                  </a:lnTo>
                  <a:lnTo>
                    <a:pt x="378" y="11"/>
                  </a:lnTo>
                  <a:lnTo>
                    <a:pt x="377" y="11"/>
                  </a:lnTo>
                  <a:lnTo>
                    <a:pt x="376" y="12"/>
                  </a:lnTo>
                  <a:lnTo>
                    <a:pt x="375" y="13"/>
                  </a:lnTo>
                  <a:lnTo>
                    <a:pt x="375" y="14"/>
                  </a:lnTo>
                  <a:lnTo>
                    <a:pt x="375" y="15"/>
                  </a:lnTo>
                  <a:lnTo>
                    <a:pt x="376" y="16"/>
                  </a:lnTo>
                  <a:lnTo>
                    <a:pt x="376" y="17"/>
                  </a:lnTo>
                  <a:lnTo>
                    <a:pt x="377" y="17"/>
                  </a:lnTo>
                  <a:lnTo>
                    <a:pt x="378" y="17"/>
                  </a:lnTo>
                  <a:lnTo>
                    <a:pt x="378" y="18"/>
                  </a:lnTo>
                  <a:lnTo>
                    <a:pt x="379" y="17"/>
                  </a:lnTo>
                  <a:lnTo>
                    <a:pt x="380" y="17"/>
                  </a:lnTo>
                  <a:lnTo>
                    <a:pt x="381" y="17"/>
                  </a:lnTo>
                  <a:lnTo>
                    <a:pt x="382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5"/>
                  </a:lnTo>
                  <a:lnTo>
                    <a:pt x="385" y="12"/>
                  </a:lnTo>
                  <a:lnTo>
                    <a:pt x="386" y="12"/>
                  </a:lnTo>
                  <a:lnTo>
                    <a:pt x="387" y="11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0" y="12"/>
                  </a:lnTo>
                  <a:lnTo>
                    <a:pt x="391" y="12"/>
                  </a:lnTo>
                  <a:lnTo>
                    <a:pt x="391" y="13"/>
                  </a:lnTo>
                  <a:lnTo>
                    <a:pt x="391" y="14"/>
                  </a:lnTo>
                  <a:lnTo>
                    <a:pt x="391" y="15"/>
                  </a:lnTo>
                  <a:lnTo>
                    <a:pt x="390" y="17"/>
                  </a:lnTo>
                  <a:lnTo>
                    <a:pt x="389" y="17"/>
                  </a:lnTo>
                  <a:lnTo>
                    <a:pt x="388" y="18"/>
                  </a:lnTo>
                  <a:lnTo>
                    <a:pt x="387" y="18"/>
                  </a:lnTo>
                  <a:lnTo>
                    <a:pt x="386" y="19"/>
                  </a:lnTo>
                  <a:lnTo>
                    <a:pt x="385" y="19"/>
                  </a:lnTo>
                  <a:lnTo>
                    <a:pt x="385" y="20"/>
                  </a:lnTo>
                  <a:lnTo>
                    <a:pt x="385" y="21"/>
                  </a:lnTo>
                  <a:lnTo>
                    <a:pt x="384" y="21"/>
                  </a:lnTo>
                  <a:lnTo>
                    <a:pt x="385" y="22"/>
                  </a:lnTo>
                  <a:lnTo>
                    <a:pt x="385" y="23"/>
                  </a:lnTo>
                  <a:lnTo>
                    <a:pt x="386" y="23"/>
                  </a:lnTo>
                  <a:lnTo>
                    <a:pt x="386" y="24"/>
                  </a:lnTo>
                  <a:lnTo>
                    <a:pt x="387" y="25"/>
                  </a:lnTo>
                  <a:lnTo>
                    <a:pt x="387" y="26"/>
                  </a:lnTo>
                  <a:lnTo>
                    <a:pt x="388" y="26"/>
                  </a:lnTo>
                  <a:lnTo>
                    <a:pt x="389" y="26"/>
                  </a:lnTo>
                  <a:lnTo>
                    <a:pt x="390" y="26"/>
                  </a:lnTo>
                  <a:lnTo>
                    <a:pt x="390" y="25"/>
                  </a:lnTo>
                  <a:lnTo>
                    <a:pt x="390" y="24"/>
                  </a:lnTo>
                  <a:lnTo>
                    <a:pt x="391" y="24"/>
                  </a:lnTo>
                  <a:lnTo>
                    <a:pt x="391" y="23"/>
                  </a:lnTo>
                  <a:lnTo>
                    <a:pt x="391" y="22"/>
                  </a:lnTo>
                  <a:lnTo>
                    <a:pt x="391" y="21"/>
                  </a:lnTo>
                  <a:lnTo>
                    <a:pt x="391" y="20"/>
                  </a:lnTo>
                  <a:lnTo>
                    <a:pt x="391" y="19"/>
                  </a:lnTo>
                  <a:lnTo>
                    <a:pt x="391" y="17"/>
                  </a:lnTo>
                  <a:lnTo>
                    <a:pt x="391" y="16"/>
                  </a:lnTo>
                  <a:lnTo>
                    <a:pt x="391" y="15"/>
                  </a:lnTo>
                  <a:lnTo>
                    <a:pt x="391" y="14"/>
                  </a:lnTo>
                  <a:lnTo>
                    <a:pt x="391" y="13"/>
                  </a:lnTo>
                  <a:lnTo>
                    <a:pt x="392" y="13"/>
                  </a:lnTo>
                  <a:lnTo>
                    <a:pt x="393" y="12"/>
                  </a:lnTo>
                  <a:lnTo>
                    <a:pt x="394" y="13"/>
                  </a:lnTo>
                  <a:lnTo>
                    <a:pt x="395" y="14"/>
                  </a:lnTo>
                  <a:lnTo>
                    <a:pt x="395" y="15"/>
                  </a:lnTo>
                  <a:lnTo>
                    <a:pt x="394" y="16"/>
                  </a:lnTo>
                  <a:lnTo>
                    <a:pt x="393" y="16"/>
                  </a:lnTo>
                  <a:lnTo>
                    <a:pt x="392" y="16"/>
                  </a:lnTo>
                  <a:lnTo>
                    <a:pt x="392" y="17"/>
                  </a:lnTo>
                  <a:lnTo>
                    <a:pt x="391" y="17"/>
                  </a:lnTo>
                  <a:lnTo>
                    <a:pt x="391" y="18"/>
                  </a:lnTo>
                  <a:lnTo>
                    <a:pt x="391" y="19"/>
                  </a:lnTo>
                  <a:lnTo>
                    <a:pt x="392" y="20"/>
                  </a:lnTo>
                  <a:lnTo>
                    <a:pt x="393" y="20"/>
                  </a:lnTo>
                  <a:lnTo>
                    <a:pt x="392" y="20"/>
                  </a:lnTo>
                  <a:lnTo>
                    <a:pt x="392" y="19"/>
                  </a:lnTo>
                  <a:lnTo>
                    <a:pt x="392" y="18"/>
                  </a:lnTo>
                  <a:lnTo>
                    <a:pt x="391" y="18"/>
                  </a:lnTo>
                  <a:lnTo>
                    <a:pt x="392" y="18"/>
                  </a:lnTo>
                  <a:lnTo>
                    <a:pt x="392" y="17"/>
                  </a:lnTo>
                  <a:lnTo>
                    <a:pt x="393" y="17"/>
                  </a:lnTo>
                  <a:lnTo>
                    <a:pt x="394" y="17"/>
                  </a:lnTo>
                  <a:lnTo>
                    <a:pt x="395" y="17"/>
                  </a:lnTo>
                  <a:lnTo>
                    <a:pt x="396" y="17"/>
                  </a:lnTo>
                  <a:lnTo>
                    <a:pt x="396" y="18"/>
                  </a:lnTo>
                  <a:lnTo>
                    <a:pt x="396" y="19"/>
                  </a:lnTo>
                  <a:lnTo>
                    <a:pt x="397" y="21"/>
                  </a:lnTo>
                  <a:lnTo>
                    <a:pt x="397" y="22"/>
                  </a:lnTo>
                  <a:lnTo>
                    <a:pt x="397" y="23"/>
                  </a:lnTo>
                  <a:lnTo>
                    <a:pt x="398" y="24"/>
                  </a:lnTo>
                  <a:lnTo>
                    <a:pt x="398" y="25"/>
                  </a:lnTo>
                  <a:lnTo>
                    <a:pt x="398" y="26"/>
                  </a:lnTo>
                  <a:lnTo>
                    <a:pt x="399" y="26"/>
                  </a:lnTo>
                  <a:lnTo>
                    <a:pt x="399" y="27"/>
                  </a:lnTo>
                  <a:lnTo>
                    <a:pt x="399" y="28"/>
                  </a:lnTo>
                  <a:lnTo>
                    <a:pt x="399" y="29"/>
                  </a:lnTo>
                  <a:lnTo>
                    <a:pt x="399" y="30"/>
                  </a:lnTo>
                  <a:lnTo>
                    <a:pt x="399" y="31"/>
                  </a:lnTo>
                  <a:lnTo>
                    <a:pt x="400" y="31"/>
                  </a:lnTo>
                  <a:lnTo>
                    <a:pt x="400" y="32"/>
                  </a:lnTo>
                  <a:lnTo>
                    <a:pt x="401" y="32"/>
                  </a:lnTo>
                  <a:lnTo>
                    <a:pt x="403" y="32"/>
                  </a:lnTo>
                  <a:lnTo>
                    <a:pt x="404" y="32"/>
                  </a:lnTo>
                  <a:lnTo>
                    <a:pt x="405" y="32"/>
                  </a:lnTo>
                  <a:lnTo>
                    <a:pt x="406" y="32"/>
                  </a:lnTo>
                  <a:lnTo>
                    <a:pt x="408" y="32"/>
                  </a:lnTo>
                  <a:lnTo>
                    <a:pt x="409" y="32"/>
                  </a:lnTo>
                  <a:lnTo>
                    <a:pt x="410" y="32"/>
                  </a:lnTo>
                  <a:lnTo>
                    <a:pt x="411" y="30"/>
                  </a:lnTo>
                  <a:lnTo>
                    <a:pt x="412" y="30"/>
                  </a:lnTo>
                  <a:lnTo>
                    <a:pt x="412" y="29"/>
                  </a:lnTo>
                  <a:lnTo>
                    <a:pt x="412" y="30"/>
                  </a:lnTo>
                  <a:lnTo>
                    <a:pt x="413" y="30"/>
                  </a:lnTo>
                  <a:lnTo>
                    <a:pt x="414" y="30"/>
                  </a:lnTo>
                  <a:lnTo>
                    <a:pt x="414" y="31"/>
                  </a:lnTo>
                  <a:lnTo>
                    <a:pt x="415" y="32"/>
                  </a:lnTo>
                  <a:lnTo>
                    <a:pt x="416" y="33"/>
                  </a:lnTo>
                  <a:lnTo>
                    <a:pt x="417" y="33"/>
                  </a:lnTo>
                  <a:lnTo>
                    <a:pt x="417" y="34"/>
                  </a:lnTo>
                  <a:lnTo>
                    <a:pt x="418" y="34"/>
                  </a:lnTo>
                  <a:lnTo>
                    <a:pt x="419" y="34"/>
                  </a:lnTo>
                  <a:lnTo>
                    <a:pt x="420" y="34"/>
                  </a:lnTo>
                  <a:lnTo>
                    <a:pt x="420" y="33"/>
                  </a:lnTo>
                  <a:lnTo>
                    <a:pt x="421" y="33"/>
                  </a:lnTo>
                  <a:lnTo>
                    <a:pt x="421" y="32"/>
                  </a:lnTo>
                  <a:lnTo>
                    <a:pt x="421" y="31"/>
                  </a:lnTo>
                  <a:lnTo>
                    <a:pt x="422" y="31"/>
                  </a:lnTo>
                  <a:lnTo>
                    <a:pt x="423" y="31"/>
                  </a:lnTo>
                  <a:lnTo>
                    <a:pt x="424" y="31"/>
                  </a:lnTo>
                  <a:lnTo>
                    <a:pt x="424" y="32"/>
                  </a:lnTo>
                  <a:lnTo>
                    <a:pt x="424" y="33"/>
                  </a:lnTo>
                  <a:lnTo>
                    <a:pt x="425" y="33"/>
                  </a:lnTo>
                  <a:lnTo>
                    <a:pt x="425" y="34"/>
                  </a:lnTo>
                  <a:lnTo>
                    <a:pt x="425" y="35"/>
                  </a:lnTo>
                  <a:lnTo>
                    <a:pt x="425" y="36"/>
                  </a:lnTo>
                  <a:lnTo>
                    <a:pt x="425" y="37"/>
                  </a:lnTo>
                  <a:lnTo>
                    <a:pt x="425" y="38"/>
                  </a:lnTo>
                  <a:lnTo>
                    <a:pt x="426" y="39"/>
                  </a:lnTo>
                  <a:lnTo>
                    <a:pt x="427" y="39"/>
                  </a:lnTo>
                  <a:lnTo>
                    <a:pt x="428" y="39"/>
                  </a:lnTo>
                  <a:lnTo>
                    <a:pt x="429" y="39"/>
                  </a:lnTo>
                  <a:lnTo>
                    <a:pt x="429" y="40"/>
                  </a:lnTo>
                  <a:lnTo>
                    <a:pt x="430" y="40"/>
                  </a:lnTo>
                  <a:lnTo>
                    <a:pt x="431" y="40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2"/>
                  </a:lnTo>
                  <a:lnTo>
                    <a:pt x="432" y="43"/>
                  </a:lnTo>
                  <a:lnTo>
                    <a:pt x="431" y="43"/>
                  </a:lnTo>
                  <a:lnTo>
                    <a:pt x="431" y="44"/>
                  </a:lnTo>
                  <a:lnTo>
                    <a:pt x="430" y="44"/>
                  </a:lnTo>
                  <a:lnTo>
                    <a:pt x="430" y="45"/>
                  </a:lnTo>
                  <a:lnTo>
                    <a:pt x="429" y="45"/>
                  </a:lnTo>
                  <a:lnTo>
                    <a:pt x="429" y="46"/>
                  </a:lnTo>
                  <a:lnTo>
                    <a:pt x="430" y="47"/>
                  </a:lnTo>
                  <a:lnTo>
                    <a:pt x="430" y="48"/>
                  </a:lnTo>
                  <a:lnTo>
                    <a:pt x="431" y="49"/>
                  </a:lnTo>
                  <a:lnTo>
                    <a:pt x="432" y="49"/>
                  </a:lnTo>
                  <a:lnTo>
                    <a:pt x="432" y="50"/>
                  </a:lnTo>
                  <a:lnTo>
                    <a:pt x="433" y="50"/>
                  </a:lnTo>
                  <a:lnTo>
                    <a:pt x="434" y="50"/>
                  </a:lnTo>
                  <a:lnTo>
                    <a:pt x="435" y="49"/>
                  </a:lnTo>
                  <a:lnTo>
                    <a:pt x="436" y="49"/>
                  </a:lnTo>
                  <a:lnTo>
                    <a:pt x="437" y="49"/>
                  </a:lnTo>
                  <a:lnTo>
                    <a:pt x="438" y="49"/>
                  </a:lnTo>
                  <a:lnTo>
                    <a:pt x="438" y="47"/>
                  </a:lnTo>
                  <a:lnTo>
                    <a:pt x="438" y="46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759575" y="2413000"/>
              <a:ext cx="400050" cy="257175"/>
            </a:xfrm>
            <a:custGeom>
              <a:avLst/>
              <a:gdLst>
                <a:gd name="T0" fmla="*/ 2147483647 w 272"/>
                <a:gd name="T1" fmla="*/ 2147483647 h 181"/>
                <a:gd name="T2" fmla="*/ 2147483647 w 272"/>
                <a:gd name="T3" fmla="*/ 2147483647 h 181"/>
                <a:gd name="T4" fmla="*/ 2147483647 w 272"/>
                <a:gd name="T5" fmla="*/ 2147483647 h 181"/>
                <a:gd name="T6" fmla="*/ 2147483647 w 272"/>
                <a:gd name="T7" fmla="*/ 2147483647 h 181"/>
                <a:gd name="T8" fmla="*/ 2147483647 w 272"/>
                <a:gd name="T9" fmla="*/ 2147483647 h 181"/>
                <a:gd name="T10" fmla="*/ 2147483647 w 272"/>
                <a:gd name="T11" fmla="*/ 2147483647 h 181"/>
                <a:gd name="T12" fmla="*/ 2147483647 w 272"/>
                <a:gd name="T13" fmla="*/ 2147483647 h 181"/>
                <a:gd name="T14" fmla="*/ 2147483647 w 272"/>
                <a:gd name="T15" fmla="*/ 2147483647 h 181"/>
                <a:gd name="T16" fmla="*/ 2147483647 w 272"/>
                <a:gd name="T17" fmla="*/ 2147483647 h 181"/>
                <a:gd name="T18" fmla="*/ 2147483647 w 272"/>
                <a:gd name="T19" fmla="*/ 2147483647 h 181"/>
                <a:gd name="T20" fmla="*/ 2147483647 w 272"/>
                <a:gd name="T21" fmla="*/ 2147483647 h 181"/>
                <a:gd name="T22" fmla="*/ 2147483647 w 272"/>
                <a:gd name="T23" fmla="*/ 2147483647 h 181"/>
                <a:gd name="T24" fmla="*/ 2147483647 w 272"/>
                <a:gd name="T25" fmla="*/ 2147483647 h 181"/>
                <a:gd name="T26" fmla="*/ 2147483647 w 272"/>
                <a:gd name="T27" fmla="*/ 2147483647 h 181"/>
                <a:gd name="T28" fmla="*/ 2147483647 w 272"/>
                <a:gd name="T29" fmla="*/ 2147483647 h 181"/>
                <a:gd name="T30" fmla="*/ 2147483647 w 272"/>
                <a:gd name="T31" fmla="*/ 2147483647 h 181"/>
                <a:gd name="T32" fmla="*/ 2147483647 w 272"/>
                <a:gd name="T33" fmla="*/ 2147483647 h 181"/>
                <a:gd name="T34" fmla="*/ 2147483647 w 272"/>
                <a:gd name="T35" fmla="*/ 2147483647 h 181"/>
                <a:gd name="T36" fmla="*/ 2147483647 w 272"/>
                <a:gd name="T37" fmla="*/ 2147483647 h 181"/>
                <a:gd name="T38" fmla="*/ 2147483647 w 272"/>
                <a:gd name="T39" fmla="*/ 2147483647 h 181"/>
                <a:gd name="T40" fmla="*/ 2147483647 w 272"/>
                <a:gd name="T41" fmla="*/ 2147483647 h 181"/>
                <a:gd name="T42" fmla="*/ 2147483647 w 272"/>
                <a:gd name="T43" fmla="*/ 2147483647 h 181"/>
                <a:gd name="T44" fmla="*/ 2147483647 w 272"/>
                <a:gd name="T45" fmla="*/ 2147483647 h 181"/>
                <a:gd name="T46" fmla="*/ 2147483647 w 272"/>
                <a:gd name="T47" fmla="*/ 2147483647 h 181"/>
                <a:gd name="T48" fmla="*/ 2147483647 w 272"/>
                <a:gd name="T49" fmla="*/ 2147483647 h 181"/>
                <a:gd name="T50" fmla="*/ 2147483647 w 272"/>
                <a:gd name="T51" fmla="*/ 2147483647 h 181"/>
                <a:gd name="T52" fmla="*/ 2147483647 w 272"/>
                <a:gd name="T53" fmla="*/ 2147483647 h 181"/>
                <a:gd name="T54" fmla="*/ 2147483647 w 272"/>
                <a:gd name="T55" fmla="*/ 2147483647 h 181"/>
                <a:gd name="T56" fmla="*/ 2147483647 w 272"/>
                <a:gd name="T57" fmla="*/ 2147483647 h 181"/>
                <a:gd name="T58" fmla="*/ 2147483647 w 272"/>
                <a:gd name="T59" fmla="*/ 2147483647 h 181"/>
                <a:gd name="T60" fmla="*/ 2147483647 w 272"/>
                <a:gd name="T61" fmla="*/ 2147483647 h 181"/>
                <a:gd name="T62" fmla="*/ 2147483647 w 272"/>
                <a:gd name="T63" fmla="*/ 2147483647 h 181"/>
                <a:gd name="T64" fmla="*/ 2147483647 w 272"/>
                <a:gd name="T65" fmla="*/ 2147483647 h 181"/>
                <a:gd name="T66" fmla="*/ 2147483647 w 272"/>
                <a:gd name="T67" fmla="*/ 2147483647 h 181"/>
                <a:gd name="T68" fmla="*/ 2147483647 w 272"/>
                <a:gd name="T69" fmla="*/ 2147483647 h 181"/>
                <a:gd name="T70" fmla="*/ 2147483647 w 272"/>
                <a:gd name="T71" fmla="*/ 2147483647 h 181"/>
                <a:gd name="T72" fmla="*/ 2147483647 w 272"/>
                <a:gd name="T73" fmla="*/ 2147483647 h 181"/>
                <a:gd name="T74" fmla="*/ 2147483647 w 272"/>
                <a:gd name="T75" fmla="*/ 2147483647 h 181"/>
                <a:gd name="T76" fmla="*/ 2147483647 w 272"/>
                <a:gd name="T77" fmla="*/ 2147483647 h 181"/>
                <a:gd name="T78" fmla="*/ 2147483647 w 272"/>
                <a:gd name="T79" fmla="*/ 2147483647 h 181"/>
                <a:gd name="T80" fmla="*/ 2147483647 w 272"/>
                <a:gd name="T81" fmla="*/ 2147483647 h 181"/>
                <a:gd name="T82" fmla="*/ 2147483647 w 272"/>
                <a:gd name="T83" fmla="*/ 2147483647 h 181"/>
                <a:gd name="T84" fmla="*/ 2147483647 w 272"/>
                <a:gd name="T85" fmla="*/ 2147483647 h 181"/>
                <a:gd name="T86" fmla="*/ 2147483647 w 272"/>
                <a:gd name="T87" fmla="*/ 2147483647 h 181"/>
                <a:gd name="T88" fmla="*/ 2147483647 w 272"/>
                <a:gd name="T89" fmla="*/ 2147483647 h 181"/>
                <a:gd name="T90" fmla="*/ 2147483647 w 272"/>
                <a:gd name="T91" fmla="*/ 2147483647 h 181"/>
                <a:gd name="T92" fmla="*/ 2147483647 w 272"/>
                <a:gd name="T93" fmla="*/ 2147483647 h 181"/>
                <a:gd name="T94" fmla="*/ 2147483647 w 272"/>
                <a:gd name="T95" fmla="*/ 2147483647 h 181"/>
                <a:gd name="T96" fmla="*/ 2147483647 w 272"/>
                <a:gd name="T97" fmla="*/ 2147483647 h 181"/>
                <a:gd name="T98" fmla="*/ 2147483647 w 272"/>
                <a:gd name="T99" fmla="*/ 2147483647 h 181"/>
                <a:gd name="T100" fmla="*/ 2147483647 w 272"/>
                <a:gd name="T101" fmla="*/ 2147483647 h 181"/>
                <a:gd name="T102" fmla="*/ 2147483647 w 272"/>
                <a:gd name="T103" fmla="*/ 2147483647 h 181"/>
                <a:gd name="T104" fmla="*/ 2147483647 w 272"/>
                <a:gd name="T105" fmla="*/ 2147483647 h 181"/>
                <a:gd name="T106" fmla="*/ 2147483647 w 272"/>
                <a:gd name="T107" fmla="*/ 2147483647 h 181"/>
                <a:gd name="T108" fmla="*/ 2147483647 w 272"/>
                <a:gd name="T109" fmla="*/ 2147483647 h 181"/>
                <a:gd name="T110" fmla="*/ 2147483647 w 272"/>
                <a:gd name="T111" fmla="*/ 2147483647 h 181"/>
                <a:gd name="T112" fmla="*/ 2147483647 w 272"/>
                <a:gd name="T113" fmla="*/ 2147483647 h 181"/>
                <a:gd name="T114" fmla="*/ 2147483647 w 272"/>
                <a:gd name="T115" fmla="*/ 2147483647 h 181"/>
                <a:gd name="T116" fmla="*/ 2147483647 w 272"/>
                <a:gd name="T117" fmla="*/ 2147483647 h 181"/>
                <a:gd name="T118" fmla="*/ 2147483647 w 272"/>
                <a:gd name="T119" fmla="*/ 2147483647 h 181"/>
                <a:gd name="T120" fmla="*/ 2147483647 w 272"/>
                <a:gd name="T121" fmla="*/ 2147483647 h 181"/>
                <a:gd name="T122" fmla="*/ 2147483647 w 272"/>
                <a:gd name="T123" fmla="*/ 2147483647 h 1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2"/>
                <a:gd name="T187" fmla="*/ 0 h 181"/>
                <a:gd name="T188" fmla="*/ 272 w 272"/>
                <a:gd name="T189" fmla="*/ 181 h 1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2" h="181">
                  <a:moveTo>
                    <a:pt x="1" y="5"/>
                  </a:moveTo>
                  <a:lnTo>
                    <a:pt x="1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0" y="30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9"/>
                  </a:lnTo>
                  <a:lnTo>
                    <a:pt x="34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7" y="31"/>
                  </a:lnTo>
                  <a:lnTo>
                    <a:pt x="37" y="32"/>
                  </a:lnTo>
                  <a:lnTo>
                    <a:pt x="38" y="32"/>
                  </a:lnTo>
                  <a:lnTo>
                    <a:pt x="38" y="31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51" y="24"/>
                  </a:lnTo>
                  <a:lnTo>
                    <a:pt x="51" y="25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8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1" y="32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2"/>
                  </a:lnTo>
                  <a:lnTo>
                    <a:pt x="53" y="33"/>
                  </a:lnTo>
                  <a:lnTo>
                    <a:pt x="54" y="33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3" y="37"/>
                  </a:lnTo>
                  <a:lnTo>
                    <a:pt x="53" y="38"/>
                  </a:lnTo>
                  <a:lnTo>
                    <a:pt x="54" y="38"/>
                  </a:lnTo>
                  <a:lnTo>
                    <a:pt x="54" y="37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9" y="36"/>
                  </a:lnTo>
                  <a:lnTo>
                    <a:pt x="58" y="36"/>
                  </a:lnTo>
                  <a:lnTo>
                    <a:pt x="57" y="37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42"/>
                  </a:lnTo>
                  <a:lnTo>
                    <a:pt x="56" y="42"/>
                  </a:lnTo>
                  <a:lnTo>
                    <a:pt x="57" y="42"/>
                  </a:lnTo>
                  <a:lnTo>
                    <a:pt x="57" y="43"/>
                  </a:lnTo>
                  <a:lnTo>
                    <a:pt x="57" y="44"/>
                  </a:lnTo>
                  <a:lnTo>
                    <a:pt x="58" y="45"/>
                  </a:lnTo>
                  <a:lnTo>
                    <a:pt x="59" y="46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2" y="45"/>
                  </a:lnTo>
                  <a:lnTo>
                    <a:pt x="62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4" y="45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2"/>
                  </a:lnTo>
                  <a:lnTo>
                    <a:pt x="64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61" y="41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9" y="37"/>
                  </a:lnTo>
                  <a:lnTo>
                    <a:pt x="59" y="36"/>
                  </a:lnTo>
                  <a:lnTo>
                    <a:pt x="60" y="36"/>
                  </a:lnTo>
                  <a:lnTo>
                    <a:pt x="61" y="37"/>
                  </a:lnTo>
                  <a:lnTo>
                    <a:pt x="62" y="37"/>
                  </a:lnTo>
                  <a:lnTo>
                    <a:pt x="63" y="37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6" y="43"/>
                  </a:lnTo>
                  <a:lnTo>
                    <a:pt x="65" y="42"/>
                  </a:lnTo>
                  <a:lnTo>
                    <a:pt x="65" y="43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6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7" y="45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3"/>
                  </a:lnTo>
                  <a:lnTo>
                    <a:pt x="79" y="43"/>
                  </a:lnTo>
                  <a:lnTo>
                    <a:pt x="80" y="43"/>
                  </a:lnTo>
                  <a:lnTo>
                    <a:pt x="80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2" y="45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5" y="45"/>
                  </a:lnTo>
                  <a:lnTo>
                    <a:pt x="85" y="44"/>
                  </a:lnTo>
                  <a:lnTo>
                    <a:pt x="85" y="43"/>
                  </a:lnTo>
                  <a:lnTo>
                    <a:pt x="85" y="42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7" y="42"/>
                  </a:lnTo>
                  <a:lnTo>
                    <a:pt x="87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8"/>
                  </a:lnTo>
                  <a:lnTo>
                    <a:pt x="85" y="49"/>
                  </a:lnTo>
                  <a:lnTo>
                    <a:pt x="85" y="50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2" y="50"/>
                  </a:lnTo>
                  <a:lnTo>
                    <a:pt x="81" y="50"/>
                  </a:lnTo>
                  <a:lnTo>
                    <a:pt x="80" y="50"/>
                  </a:lnTo>
                  <a:lnTo>
                    <a:pt x="79" y="51"/>
                  </a:lnTo>
                  <a:lnTo>
                    <a:pt x="78" y="5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9" y="54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3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7" y="52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9" y="53"/>
                  </a:lnTo>
                  <a:lnTo>
                    <a:pt x="100" y="53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2" y="51"/>
                  </a:lnTo>
                  <a:lnTo>
                    <a:pt x="102" y="50"/>
                  </a:lnTo>
                  <a:lnTo>
                    <a:pt x="101" y="50"/>
                  </a:lnTo>
                  <a:lnTo>
                    <a:pt x="102" y="49"/>
                  </a:lnTo>
                  <a:lnTo>
                    <a:pt x="102" y="48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2" y="45"/>
                  </a:lnTo>
                  <a:lnTo>
                    <a:pt x="103" y="45"/>
                  </a:lnTo>
                  <a:lnTo>
                    <a:pt x="103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5" y="48"/>
                  </a:lnTo>
                  <a:lnTo>
                    <a:pt x="105" y="49"/>
                  </a:lnTo>
                  <a:lnTo>
                    <a:pt x="105" y="50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7" y="51"/>
                  </a:lnTo>
                  <a:lnTo>
                    <a:pt x="108" y="51"/>
                  </a:lnTo>
                  <a:lnTo>
                    <a:pt x="109" y="51"/>
                  </a:lnTo>
                  <a:lnTo>
                    <a:pt x="110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8" y="53"/>
                  </a:lnTo>
                  <a:lnTo>
                    <a:pt x="106" y="54"/>
                  </a:lnTo>
                  <a:lnTo>
                    <a:pt x="105" y="55"/>
                  </a:lnTo>
                  <a:lnTo>
                    <a:pt x="105" y="56"/>
                  </a:lnTo>
                  <a:lnTo>
                    <a:pt x="104" y="57"/>
                  </a:lnTo>
                  <a:lnTo>
                    <a:pt x="104" y="58"/>
                  </a:lnTo>
                  <a:lnTo>
                    <a:pt x="103" y="58"/>
                  </a:lnTo>
                  <a:lnTo>
                    <a:pt x="102" y="59"/>
                  </a:lnTo>
                  <a:lnTo>
                    <a:pt x="103" y="59"/>
                  </a:lnTo>
                  <a:lnTo>
                    <a:pt x="104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7" y="59"/>
                  </a:lnTo>
                  <a:lnTo>
                    <a:pt x="107" y="58"/>
                  </a:lnTo>
                  <a:lnTo>
                    <a:pt x="107" y="57"/>
                  </a:lnTo>
                  <a:lnTo>
                    <a:pt x="108" y="57"/>
                  </a:lnTo>
                  <a:lnTo>
                    <a:pt x="109" y="56"/>
                  </a:lnTo>
                  <a:lnTo>
                    <a:pt x="110" y="56"/>
                  </a:lnTo>
                  <a:lnTo>
                    <a:pt x="110" y="55"/>
                  </a:lnTo>
                  <a:lnTo>
                    <a:pt x="111" y="55"/>
                  </a:lnTo>
                  <a:lnTo>
                    <a:pt x="112" y="54"/>
                  </a:lnTo>
                  <a:lnTo>
                    <a:pt x="113" y="54"/>
                  </a:lnTo>
                  <a:lnTo>
                    <a:pt x="113" y="53"/>
                  </a:lnTo>
                  <a:lnTo>
                    <a:pt x="114" y="53"/>
                  </a:lnTo>
                  <a:lnTo>
                    <a:pt x="115" y="53"/>
                  </a:lnTo>
                  <a:lnTo>
                    <a:pt x="115" y="54"/>
                  </a:lnTo>
                  <a:lnTo>
                    <a:pt x="116" y="54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5" y="58"/>
                  </a:lnTo>
                  <a:lnTo>
                    <a:pt x="114" y="59"/>
                  </a:lnTo>
                  <a:lnTo>
                    <a:pt x="113" y="59"/>
                  </a:lnTo>
                  <a:lnTo>
                    <a:pt x="112" y="59"/>
                  </a:lnTo>
                  <a:lnTo>
                    <a:pt x="112" y="60"/>
                  </a:lnTo>
                  <a:lnTo>
                    <a:pt x="111" y="60"/>
                  </a:lnTo>
                  <a:lnTo>
                    <a:pt x="111" y="61"/>
                  </a:lnTo>
                  <a:lnTo>
                    <a:pt x="110" y="61"/>
                  </a:lnTo>
                  <a:lnTo>
                    <a:pt x="109" y="61"/>
                  </a:lnTo>
                  <a:lnTo>
                    <a:pt x="109" y="62"/>
                  </a:lnTo>
                  <a:lnTo>
                    <a:pt x="109" y="63"/>
                  </a:lnTo>
                  <a:lnTo>
                    <a:pt x="109" y="64"/>
                  </a:lnTo>
                  <a:lnTo>
                    <a:pt x="109" y="65"/>
                  </a:lnTo>
                  <a:lnTo>
                    <a:pt x="110" y="65"/>
                  </a:lnTo>
                  <a:lnTo>
                    <a:pt x="111" y="65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4" y="64"/>
                  </a:lnTo>
                  <a:lnTo>
                    <a:pt x="115" y="64"/>
                  </a:lnTo>
                  <a:lnTo>
                    <a:pt x="116" y="64"/>
                  </a:lnTo>
                  <a:lnTo>
                    <a:pt x="116" y="63"/>
                  </a:lnTo>
                  <a:lnTo>
                    <a:pt x="117" y="63"/>
                  </a:lnTo>
                  <a:lnTo>
                    <a:pt x="117" y="62"/>
                  </a:lnTo>
                  <a:lnTo>
                    <a:pt x="118" y="61"/>
                  </a:lnTo>
                  <a:lnTo>
                    <a:pt x="119" y="61"/>
                  </a:lnTo>
                  <a:lnTo>
                    <a:pt x="119" y="60"/>
                  </a:lnTo>
                  <a:lnTo>
                    <a:pt x="120" y="60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3" y="60"/>
                  </a:lnTo>
                  <a:lnTo>
                    <a:pt x="124" y="60"/>
                  </a:lnTo>
                  <a:lnTo>
                    <a:pt x="124" y="61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2" y="63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19" y="64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9" y="67"/>
                  </a:lnTo>
                  <a:lnTo>
                    <a:pt x="120" y="67"/>
                  </a:lnTo>
                  <a:lnTo>
                    <a:pt x="120" y="68"/>
                  </a:lnTo>
                  <a:lnTo>
                    <a:pt x="121" y="68"/>
                  </a:lnTo>
                  <a:lnTo>
                    <a:pt x="121" y="69"/>
                  </a:lnTo>
                  <a:lnTo>
                    <a:pt x="122" y="69"/>
                  </a:lnTo>
                  <a:lnTo>
                    <a:pt x="123" y="69"/>
                  </a:lnTo>
                  <a:lnTo>
                    <a:pt x="123" y="68"/>
                  </a:lnTo>
                  <a:lnTo>
                    <a:pt x="124" y="68"/>
                  </a:lnTo>
                  <a:lnTo>
                    <a:pt x="124" y="67"/>
                  </a:lnTo>
                  <a:lnTo>
                    <a:pt x="124" y="66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5" y="66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4" y="64"/>
                  </a:lnTo>
                  <a:lnTo>
                    <a:pt x="124" y="63"/>
                  </a:lnTo>
                  <a:lnTo>
                    <a:pt x="125" y="63"/>
                  </a:lnTo>
                  <a:lnTo>
                    <a:pt x="125" y="64"/>
                  </a:lnTo>
                  <a:lnTo>
                    <a:pt x="126" y="64"/>
                  </a:lnTo>
                  <a:lnTo>
                    <a:pt x="126" y="65"/>
                  </a:lnTo>
                  <a:lnTo>
                    <a:pt x="126" y="66"/>
                  </a:lnTo>
                  <a:lnTo>
                    <a:pt x="127" y="66"/>
                  </a:lnTo>
                  <a:lnTo>
                    <a:pt x="128" y="66"/>
                  </a:lnTo>
                  <a:lnTo>
                    <a:pt x="129" y="66"/>
                  </a:lnTo>
                  <a:lnTo>
                    <a:pt x="129" y="65"/>
                  </a:lnTo>
                  <a:lnTo>
                    <a:pt x="130" y="65"/>
                  </a:lnTo>
                  <a:lnTo>
                    <a:pt x="131" y="65"/>
                  </a:lnTo>
                  <a:lnTo>
                    <a:pt x="132" y="65"/>
                  </a:lnTo>
                  <a:lnTo>
                    <a:pt x="133" y="64"/>
                  </a:lnTo>
                  <a:lnTo>
                    <a:pt x="133" y="63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61"/>
                  </a:lnTo>
                  <a:lnTo>
                    <a:pt x="133" y="61"/>
                  </a:lnTo>
                  <a:lnTo>
                    <a:pt x="133" y="60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6" y="60"/>
                  </a:lnTo>
                  <a:lnTo>
                    <a:pt x="136" y="59"/>
                  </a:lnTo>
                  <a:lnTo>
                    <a:pt x="136" y="60"/>
                  </a:lnTo>
                  <a:lnTo>
                    <a:pt x="137" y="60"/>
                  </a:lnTo>
                  <a:lnTo>
                    <a:pt x="138" y="60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0" y="59"/>
                  </a:lnTo>
                  <a:lnTo>
                    <a:pt x="140" y="58"/>
                  </a:lnTo>
                  <a:lnTo>
                    <a:pt x="141" y="58"/>
                  </a:lnTo>
                  <a:lnTo>
                    <a:pt x="142" y="58"/>
                  </a:lnTo>
                  <a:lnTo>
                    <a:pt x="143" y="58"/>
                  </a:lnTo>
                  <a:lnTo>
                    <a:pt x="144" y="58"/>
                  </a:lnTo>
                  <a:lnTo>
                    <a:pt x="145" y="58"/>
                  </a:lnTo>
                  <a:lnTo>
                    <a:pt x="145" y="59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4" y="61"/>
                  </a:lnTo>
                  <a:lnTo>
                    <a:pt x="143" y="61"/>
                  </a:lnTo>
                  <a:lnTo>
                    <a:pt x="143" y="62"/>
                  </a:lnTo>
                  <a:lnTo>
                    <a:pt x="142" y="62"/>
                  </a:lnTo>
                  <a:lnTo>
                    <a:pt x="141" y="62"/>
                  </a:lnTo>
                  <a:lnTo>
                    <a:pt x="140" y="62"/>
                  </a:lnTo>
                  <a:lnTo>
                    <a:pt x="140" y="63"/>
                  </a:lnTo>
                  <a:lnTo>
                    <a:pt x="141" y="63"/>
                  </a:lnTo>
                  <a:lnTo>
                    <a:pt x="141" y="64"/>
                  </a:lnTo>
                  <a:lnTo>
                    <a:pt x="142" y="64"/>
                  </a:lnTo>
                  <a:lnTo>
                    <a:pt x="142" y="65"/>
                  </a:lnTo>
                  <a:lnTo>
                    <a:pt x="143" y="65"/>
                  </a:lnTo>
                  <a:lnTo>
                    <a:pt x="144" y="65"/>
                  </a:lnTo>
                  <a:lnTo>
                    <a:pt x="144" y="66"/>
                  </a:lnTo>
                  <a:lnTo>
                    <a:pt x="144" y="67"/>
                  </a:lnTo>
                  <a:lnTo>
                    <a:pt x="143" y="68"/>
                  </a:lnTo>
                  <a:lnTo>
                    <a:pt x="142" y="69"/>
                  </a:lnTo>
                  <a:lnTo>
                    <a:pt x="141" y="69"/>
                  </a:lnTo>
                  <a:lnTo>
                    <a:pt x="141" y="70"/>
                  </a:lnTo>
                  <a:lnTo>
                    <a:pt x="140" y="70"/>
                  </a:lnTo>
                  <a:lnTo>
                    <a:pt x="139" y="70"/>
                  </a:lnTo>
                  <a:lnTo>
                    <a:pt x="139" y="71"/>
                  </a:lnTo>
                  <a:lnTo>
                    <a:pt x="139" y="72"/>
                  </a:lnTo>
                  <a:lnTo>
                    <a:pt x="139" y="73"/>
                  </a:lnTo>
                  <a:lnTo>
                    <a:pt x="140" y="73"/>
                  </a:lnTo>
                  <a:lnTo>
                    <a:pt x="140" y="74"/>
                  </a:lnTo>
                  <a:lnTo>
                    <a:pt x="141" y="74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43" y="74"/>
                  </a:lnTo>
                  <a:lnTo>
                    <a:pt x="143" y="75"/>
                  </a:lnTo>
                  <a:lnTo>
                    <a:pt x="144" y="75"/>
                  </a:lnTo>
                  <a:lnTo>
                    <a:pt x="145" y="75"/>
                  </a:lnTo>
                  <a:lnTo>
                    <a:pt x="146" y="76"/>
                  </a:lnTo>
                  <a:lnTo>
                    <a:pt x="147" y="76"/>
                  </a:lnTo>
                  <a:lnTo>
                    <a:pt x="147" y="75"/>
                  </a:lnTo>
                  <a:lnTo>
                    <a:pt x="148" y="75"/>
                  </a:lnTo>
                  <a:lnTo>
                    <a:pt x="149" y="75"/>
                  </a:lnTo>
                  <a:lnTo>
                    <a:pt x="150" y="75"/>
                  </a:lnTo>
                  <a:lnTo>
                    <a:pt x="151" y="75"/>
                  </a:lnTo>
                  <a:lnTo>
                    <a:pt x="152" y="76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4" y="80"/>
                  </a:lnTo>
                  <a:lnTo>
                    <a:pt x="155" y="81"/>
                  </a:lnTo>
                  <a:lnTo>
                    <a:pt x="156" y="82"/>
                  </a:lnTo>
                  <a:lnTo>
                    <a:pt x="156" y="83"/>
                  </a:lnTo>
                  <a:lnTo>
                    <a:pt x="157" y="83"/>
                  </a:lnTo>
                  <a:lnTo>
                    <a:pt x="158" y="83"/>
                  </a:lnTo>
                  <a:lnTo>
                    <a:pt x="159" y="83"/>
                  </a:lnTo>
                  <a:lnTo>
                    <a:pt x="160" y="83"/>
                  </a:lnTo>
                  <a:lnTo>
                    <a:pt x="160" y="82"/>
                  </a:lnTo>
                  <a:lnTo>
                    <a:pt x="161" y="82"/>
                  </a:lnTo>
                  <a:lnTo>
                    <a:pt x="162" y="81"/>
                  </a:lnTo>
                  <a:lnTo>
                    <a:pt x="163" y="80"/>
                  </a:lnTo>
                  <a:lnTo>
                    <a:pt x="164" y="79"/>
                  </a:lnTo>
                  <a:lnTo>
                    <a:pt x="164" y="78"/>
                  </a:lnTo>
                  <a:lnTo>
                    <a:pt x="165" y="78"/>
                  </a:lnTo>
                  <a:lnTo>
                    <a:pt x="166" y="78"/>
                  </a:lnTo>
                  <a:lnTo>
                    <a:pt x="167" y="79"/>
                  </a:lnTo>
                  <a:lnTo>
                    <a:pt x="167" y="80"/>
                  </a:lnTo>
                  <a:lnTo>
                    <a:pt x="167" y="81"/>
                  </a:lnTo>
                  <a:lnTo>
                    <a:pt x="167" y="82"/>
                  </a:lnTo>
                  <a:lnTo>
                    <a:pt x="166" y="83"/>
                  </a:lnTo>
                  <a:lnTo>
                    <a:pt x="165" y="83"/>
                  </a:lnTo>
                  <a:lnTo>
                    <a:pt x="164" y="84"/>
                  </a:lnTo>
                  <a:lnTo>
                    <a:pt x="163" y="84"/>
                  </a:lnTo>
                  <a:lnTo>
                    <a:pt x="162" y="84"/>
                  </a:lnTo>
                  <a:lnTo>
                    <a:pt x="161" y="84"/>
                  </a:lnTo>
                  <a:lnTo>
                    <a:pt x="160" y="85"/>
                  </a:lnTo>
                  <a:lnTo>
                    <a:pt x="160" y="86"/>
                  </a:lnTo>
                  <a:lnTo>
                    <a:pt x="160" y="87"/>
                  </a:lnTo>
                  <a:lnTo>
                    <a:pt x="161" y="88"/>
                  </a:lnTo>
                  <a:lnTo>
                    <a:pt x="162" y="88"/>
                  </a:lnTo>
                  <a:lnTo>
                    <a:pt x="163" y="89"/>
                  </a:lnTo>
                  <a:lnTo>
                    <a:pt x="163" y="90"/>
                  </a:lnTo>
                  <a:lnTo>
                    <a:pt x="164" y="90"/>
                  </a:lnTo>
                  <a:lnTo>
                    <a:pt x="164" y="91"/>
                  </a:lnTo>
                  <a:lnTo>
                    <a:pt x="165" y="91"/>
                  </a:lnTo>
                  <a:lnTo>
                    <a:pt x="166" y="91"/>
                  </a:lnTo>
                  <a:lnTo>
                    <a:pt x="167" y="92"/>
                  </a:lnTo>
                  <a:lnTo>
                    <a:pt x="167" y="91"/>
                  </a:lnTo>
                  <a:lnTo>
                    <a:pt x="168" y="91"/>
                  </a:lnTo>
                  <a:lnTo>
                    <a:pt x="169" y="91"/>
                  </a:lnTo>
                  <a:lnTo>
                    <a:pt x="170" y="91"/>
                  </a:lnTo>
                  <a:lnTo>
                    <a:pt x="171" y="91"/>
                  </a:lnTo>
                  <a:lnTo>
                    <a:pt x="172" y="91"/>
                  </a:lnTo>
                  <a:lnTo>
                    <a:pt x="173" y="91"/>
                  </a:lnTo>
                  <a:lnTo>
                    <a:pt x="173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5" y="91"/>
                  </a:lnTo>
                  <a:lnTo>
                    <a:pt x="175" y="90"/>
                  </a:lnTo>
                  <a:lnTo>
                    <a:pt x="176" y="89"/>
                  </a:lnTo>
                  <a:lnTo>
                    <a:pt x="176" y="88"/>
                  </a:lnTo>
                  <a:lnTo>
                    <a:pt x="176" y="87"/>
                  </a:lnTo>
                  <a:lnTo>
                    <a:pt x="175" y="86"/>
                  </a:lnTo>
                  <a:lnTo>
                    <a:pt x="174" y="86"/>
                  </a:lnTo>
                  <a:lnTo>
                    <a:pt x="174" y="85"/>
                  </a:lnTo>
                  <a:lnTo>
                    <a:pt x="174" y="84"/>
                  </a:lnTo>
                  <a:lnTo>
                    <a:pt x="175" y="84"/>
                  </a:lnTo>
                  <a:lnTo>
                    <a:pt x="176" y="83"/>
                  </a:lnTo>
                  <a:lnTo>
                    <a:pt x="176" y="82"/>
                  </a:lnTo>
                  <a:lnTo>
                    <a:pt x="177" y="82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3"/>
                  </a:lnTo>
                  <a:lnTo>
                    <a:pt x="180" y="83"/>
                  </a:lnTo>
                  <a:lnTo>
                    <a:pt x="180" y="84"/>
                  </a:lnTo>
                  <a:lnTo>
                    <a:pt x="180" y="85"/>
                  </a:lnTo>
                  <a:lnTo>
                    <a:pt x="181" y="86"/>
                  </a:lnTo>
                  <a:lnTo>
                    <a:pt x="181" y="87"/>
                  </a:lnTo>
                  <a:lnTo>
                    <a:pt x="182" y="87"/>
                  </a:lnTo>
                  <a:lnTo>
                    <a:pt x="182" y="88"/>
                  </a:lnTo>
                  <a:lnTo>
                    <a:pt x="183" y="88"/>
                  </a:lnTo>
                  <a:lnTo>
                    <a:pt x="184" y="88"/>
                  </a:lnTo>
                  <a:lnTo>
                    <a:pt x="185" y="89"/>
                  </a:lnTo>
                  <a:lnTo>
                    <a:pt x="185" y="88"/>
                  </a:lnTo>
                  <a:lnTo>
                    <a:pt x="186" y="88"/>
                  </a:lnTo>
                  <a:lnTo>
                    <a:pt x="187" y="88"/>
                  </a:lnTo>
                  <a:lnTo>
                    <a:pt x="188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8" y="83"/>
                  </a:lnTo>
                  <a:lnTo>
                    <a:pt x="188" y="82"/>
                  </a:lnTo>
                  <a:lnTo>
                    <a:pt x="189" y="82"/>
                  </a:lnTo>
                  <a:lnTo>
                    <a:pt x="189" y="81"/>
                  </a:lnTo>
                  <a:lnTo>
                    <a:pt x="189" y="80"/>
                  </a:lnTo>
                  <a:lnTo>
                    <a:pt x="190" y="80"/>
                  </a:lnTo>
                  <a:lnTo>
                    <a:pt x="190" y="79"/>
                  </a:lnTo>
                  <a:lnTo>
                    <a:pt x="191" y="78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3" y="76"/>
                  </a:lnTo>
                  <a:lnTo>
                    <a:pt x="194" y="76"/>
                  </a:lnTo>
                  <a:lnTo>
                    <a:pt x="195" y="76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79"/>
                  </a:lnTo>
                  <a:lnTo>
                    <a:pt x="195" y="80"/>
                  </a:lnTo>
                  <a:lnTo>
                    <a:pt x="195" y="81"/>
                  </a:lnTo>
                  <a:lnTo>
                    <a:pt x="194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3" y="83"/>
                  </a:lnTo>
                  <a:lnTo>
                    <a:pt x="193" y="84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4" y="86"/>
                  </a:lnTo>
                  <a:lnTo>
                    <a:pt x="195" y="86"/>
                  </a:lnTo>
                  <a:lnTo>
                    <a:pt x="196" y="85"/>
                  </a:lnTo>
                  <a:lnTo>
                    <a:pt x="197" y="85"/>
                  </a:lnTo>
                  <a:lnTo>
                    <a:pt x="198" y="85"/>
                  </a:lnTo>
                  <a:lnTo>
                    <a:pt x="198" y="84"/>
                  </a:lnTo>
                  <a:lnTo>
                    <a:pt x="199" y="84"/>
                  </a:lnTo>
                  <a:lnTo>
                    <a:pt x="199" y="83"/>
                  </a:lnTo>
                  <a:lnTo>
                    <a:pt x="199" y="82"/>
                  </a:lnTo>
                  <a:lnTo>
                    <a:pt x="199" y="81"/>
                  </a:lnTo>
                  <a:lnTo>
                    <a:pt x="200" y="81"/>
                  </a:lnTo>
                  <a:lnTo>
                    <a:pt x="201" y="79"/>
                  </a:lnTo>
                  <a:lnTo>
                    <a:pt x="201" y="78"/>
                  </a:lnTo>
                  <a:lnTo>
                    <a:pt x="201" y="76"/>
                  </a:lnTo>
                  <a:lnTo>
                    <a:pt x="202" y="76"/>
                  </a:lnTo>
                  <a:lnTo>
                    <a:pt x="202" y="75"/>
                  </a:lnTo>
                  <a:lnTo>
                    <a:pt x="203" y="75"/>
                  </a:lnTo>
                  <a:lnTo>
                    <a:pt x="204" y="75"/>
                  </a:lnTo>
                  <a:lnTo>
                    <a:pt x="206" y="74"/>
                  </a:lnTo>
                  <a:lnTo>
                    <a:pt x="207" y="74"/>
                  </a:lnTo>
                  <a:lnTo>
                    <a:pt x="208" y="74"/>
                  </a:lnTo>
                  <a:lnTo>
                    <a:pt x="208" y="75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7" y="79"/>
                  </a:lnTo>
                  <a:lnTo>
                    <a:pt x="206" y="80"/>
                  </a:lnTo>
                  <a:lnTo>
                    <a:pt x="206" y="81"/>
                  </a:lnTo>
                  <a:lnTo>
                    <a:pt x="205" y="81"/>
                  </a:lnTo>
                  <a:lnTo>
                    <a:pt x="205" y="82"/>
                  </a:lnTo>
                  <a:lnTo>
                    <a:pt x="204" y="82"/>
                  </a:lnTo>
                  <a:lnTo>
                    <a:pt x="204" y="83"/>
                  </a:lnTo>
                  <a:lnTo>
                    <a:pt x="204" y="84"/>
                  </a:lnTo>
                  <a:lnTo>
                    <a:pt x="205" y="85"/>
                  </a:lnTo>
                  <a:lnTo>
                    <a:pt x="206" y="85"/>
                  </a:lnTo>
                  <a:lnTo>
                    <a:pt x="207" y="86"/>
                  </a:lnTo>
                  <a:lnTo>
                    <a:pt x="208" y="86"/>
                  </a:lnTo>
                  <a:lnTo>
                    <a:pt x="209" y="86"/>
                  </a:lnTo>
                  <a:lnTo>
                    <a:pt x="210" y="86"/>
                  </a:lnTo>
                  <a:lnTo>
                    <a:pt x="212" y="86"/>
                  </a:lnTo>
                  <a:lnTo>
                    <a:pt x="213" y="86"/>
                  </a:lnTo>
                  <a:lnTo>
                    <a:pt x="215" y="85"/>
                  </a:lnTo>
                  <a:lnTo>
                    <a:pt x="215" y="84"/>
                  </a:lnTo>
                  <a:lnTo>
                    <a:pt x="215" y="83"/>
                  </a:lnTo>
                  <a:lnTo>
                    <a:pt x="215" y="82"/>
                  </a:lnTo>
                  <a:lnTo>
                    <a:pt x="216" y="82"/>
                  </a:lnTo>
                  <a:lnTo>
                    <a:pt x="217" y="81"/>
                  </a:lnTo>
                  <a:lnTo>
                    <a:pt x="218" y="81"/>
                  </a:lnTo>
                  <a:lnTo>
                    <a:pt x="219" y="81"/>
                  </a:lnTo>
                  <a:lnTo>
                    <a:pt x="219" y="82"/>
                  </a:lnTo>
                  <a:lnTo>
                    <a:pt x="219" y="83"/>
                  </a:lnTo>
                  <a:lnTo>
                    <a:pt x="220" y="83"/>
                  </a:lnTo>
                  <a:lnTo>
                    <a:pt x="220" y="84"/>
                  </a:lnTo>
                  <a:lnTo>
                    <a:pt x="221" y="85"/>
                  </a:lnTo>
                  <a:lnTo>
                    <a:pt x="222" y="85"/>
                  </a:lnTo>
                  <a:lnTo>
                    <a:pt x="222" y="84"/>
                  </a:lnTo>
                  <a:lnTo>
                    <a:pt x="223" y="82"/>
                  </a:lnTo>
                  <a:lnTo>
                    <a:pt x="222" y="81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2" y="78"/>
                  </a:lnTo>
                  <a:lnTo>
                    <a:pt x="221" y="78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8" y="77"/>
                  </a:lnTo>
                  <a:lnTo>
                    <a:pt x="218" y="78"/>
                  </a:lnTo>
                  <a:lnTo>
                    <a:pt x="217" y="78"/>
                  </a:lnTo>
                  <a:lnTo>
                    <a:pt x="217" y="79"/>
                  </a:lnTo>
                  <a:lnTo>
                    <a:pt x="216" y="78"/>
                  </a:lnTo>
                  <a:lnTo>
                    <a:pt x="215" y="78"/>
                  </a:lnTo>
                  <a:lnTo>
                    <a:pt x="215" y="77"/>
                  </a:lnTo>
                  <a:lnTo>
                    <a:pt x="215" y="76"/>
                  </a:lnTo>
                  <a:lnTo>
                    <a:pt x="215" y="75"/>
                  </a:lnTo>
                  <a:lnTo>
                    <a:pt x="216" y="75"/>
                  </a:lnTo>
                  <a:lnTo>
                    <a:pt x="217" y="75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0" y="76"/>
                  </a:lnTo>
                  <a:lnTo>
                    <a:pt x="221" y="75"/>
                  </a:lnTo>
                  <a:lnTo>
                    <a:pt x="222" y="75"/>
                  </a:lnTo>
                  <a:lnTo>
                    <a:pt x="222" y="74"/>
                  </a:lnTo>
                  <a:lnTo>
                    <a:pt x="223" y="72"/>
                  </a:lnTo>
                  <a:lnTo>
                    <a:pt x="223" y="71"/>
                  </a:lnTo>
                  <a:lnTo>
                    <a:pt x="224" y="70"/>
                  </a:lnTo>
                  <a:lnTo>
                    <a:pt x="224" y="71"/>
                  </a:lnTo>
                  <a:lnTo>
                    <a:pt x="225" y="71"/>
                  </a:lnTo>
                  <a:lnTo>
                    <a:pt x="226" y="72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30" y="72"/>
                  </a:lnTo>
                  <a:lnTo>
                    <a:pt x="231" y="73"/>
                  </a:lnTo>
                  <a:lnTo>
                    <a:pt x="231" y="75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4" y="77"/>
                  </a:lnTo>
                  <a:lnTo>
                    <a:pt x="234" y="76"/>
                  </a:lnTo>
                  <a:lnTo>
                    <a:pt x="235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36" y="75"/>
                  </a:lnTo>
                  <a:lnTo>
                    <a:pt x="236" y="76"/>
                  </a:lnTo>
                  <a:lnTo>
                    <a:pt x="236" y="77"/>
                  </a:lnTo>
                  <a:lnTo>
                    <a:pt x="235" y="77"/>
                  </a:lnTo>
                  <a:lnTo>
                    <a:pt x="235" y="78"/>
                  </a:lnTo>
                  <a:lnTo>
                    <a:pt x="234" y="78"/>
                  </a:lnTo>
                  <a:lnTo>
                    <a:pt x="234" y="79"/>
                  </a:lnTo>
                  <a:lnTo>
                    <a:pt x="234" y="80"/>
                  </a:lnTo>
                  <a:lnTo>
                    <a:pt x="235" y="80"/>
                  </a:lnTo>
                  <a:lnTo>
                    <a:pt x="235" y="81"/>
                  </a:lnTo>
                  <a:lnTo>
                    <a:pt x="236" y="81"/>
                  </a:lnTo>
                  <a:lnTo>
                    <a:pt x="237" y="80"/>
                  </a:lnTo>
                  <a:lnTo>
                    <a:pt x="238" y="78"/>
                  </a:lnTo>
                  <a:lnTo>
                    <a:pt x="239" y="78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40" y="80"/>
                  </a:lnTo>
                  <a:lnTo>
                    <a:pt x="240" y="83"/>
                  </a:lnTo>
                  <a:lnTo>
                    <a:pt x="241" y="85"/>
                  </a:lnTo>
                  <a:lnTo>
                    <a:pt x="242" y="85"/>
                  </a:lnTo>
                  <a:lnTo>
                    <a:pt x="243" y="85"/>
                  </a:lnTo>
                  <a:lnTo>
                    <a:pt x="243" y="84"/>
                  </a:lnTo>
                  <a:lnTo>
                    <a:pt x="243" y="83"/>
                  </a:lnTo>
                  <a:lnTo>
                    <a:pt x="243" y="81"/>
                  </a:lnTo>
                  <a:lnTo>
                    <a:pt x="243" y="80"/>
                  </a:lnTo>
                  <a:lnTo>
                    <a:pt x="246" y="79"/>
                  </a:lnTo>
                  <a:lnTo>
                    <a:pt x="247" y="79"/>
                  </a:lnTo>
                  <a:lnTo>
                    <a:pt x="248" y="78"/>
                  </a:lnTo>
                  <a:lnTo>
                    <a:pt x="249" y="78"/>
                  </a:lnTo>
                  <a:lnTo>
                    <a:pt x="249" y="77"/>
                  </a:lnTo>
                  <a:lnTo>
                    <a:pt x="250" y="76"/>
                  </a:lnTo>
                  <a:lnTo>
                    <a:pt x="251" y="76"/>
                  </a:lnTo>
                  <a:lnTo>
                    <a:pt x="253" y="76"/>
                  </a:lnTo>
                  <a:lnTo>
                    <a:pt x="254" y="75"/>
                  </a:lnTo>
                  <a:lnTo>
                    <a:pt x="255" y="75"/>
                  </a:lnTo>
                  <a:lnTo>
                    <a:pt x="256" y="76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6" y="74"/>
                  </a:lnTo>
                  <a:lnTo>
                    <a:pt x="256" y="73"/>
                  </a:lnTo>
                  <a:lnTo>
                    <a:pt x="257" y="72"/>
                  </a:lnTo>
                  <a:lnTo>
                    <a:pt x="257" y="73"/>
                  </a:lnTo>
                  <a:lnTo>
                    <a:pt x="258" y="73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58" y="76"/>
                  </a:lnTo>
                  <a:lnTo>
                    <a:pt x="259" y="77"/>
                  </a:lnTo>
                  <a:lnTo>
                    <a:pt x="259" y="78"/>
                  </a:lnTo>
                  <a:lnTo>
                    <a:pt x="260" y="78"/>
                  </a:lnTo>
                  <a:lnTo>
                    <a:pt x="261" y="78"/>
                  </a:lnTo>
                  <a:lnTo>
                    <a:pt x="262" y="78"/>
                  </a:lnTo>
                  <a:lnTo>
                    <a:pt x="263" y="78"/>
                  </a:lnTo>
                  <a:lnTo>
                    <a:pt x="263" y="79"/>
                  </a:lnTo>
                  <a:lnTo>
                    <a:pt x="263" y="80"/>
                  </a:lnTo>
                  <a:lnTo>
                    <a:pt x="263" y="81"/>
                  </a:lnTo>
                  <a:lnTo>
                    <a:pt x="262" y="81"/>
                  </a:lnTo>
                  <a:lnTo>
                    <a:pt x="261" y="81"/>
                  </a:lnTo>
                  <a:lnTo>
                    <a:pt x="260" y="81"/>
                  </a:lnTo>
                  <a:lnTo>
                    <a:pt x="259" y="81"/>
                  </a:lnTo>
                  <a:lnTo>
                    <a:pt x="258" y="81"/>
                  </a:lnTo>
                  <a:lnTo>
                    <a:pt x="257" y="81"/>
                  </a:lnTo>
                  <a:lnTo>
                    <a:pt x="257" y="82"/>
                  </a:lnTo>
                  <a:lnTo>
                    <a:pt x="257" y="83"/>
                  </a:lnTo>
                  <a:lnTo>
                    <a:pt x="258" y="83"/>
                  </a:lnTo>
                  <a:lnTo>
                    <a:pt x="259" y="83"/>
                  </a:lnTo>
                  <a:lnTo>
                    <a:pt x="259" y="84"/>
                  </a:lnTo>
                  <a:lnTo>
                    <a:pt x="260" y="84"/>
                  </a:lnTo>
                  <a:lnTo>
                    <a:pt x="261" y="84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3" y="84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5" y="84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7" y="83"/>
                  </a:lnTo>
                  <a:lnTo>
                    <a:pt x="267" y="84"/>
                  </a:lnTo>
                  <a:lnTo>
                    <a:pt x="267" y="86"/>
                  </a:lnTo>
                  <a:lnTo>
                    <a:pt x="267" y="87"/>
                  </a:lnTo>
                  <a:lnTo>
                    <a:pt x="267" y="90"/>
                  </a:lnTo>
                  <a:lnTo>
                    <a:pt x="267" y="91"/>
                  </a:lnTo>
                  <a:lnTo>
                    <a:pt x="267" y="95"/>
                  </a:lnTo>
                  <a:lnTo>
                    <a:pt x="268" y="97"/>
                  </a:lnTo>
                  <a:lnTo>
                    <a:pt x="268" y="98"/>
                  </a:lnTo>
                  <a:lnTo>
                    <a:pt x="268" y="101"/>
                  </a:lnTo>
                  <a:lnTo>
                    <a:pt x="268" y="103"/>
                  </a:lnTo>
                  <a:lnTo>
                    <a:pt x="268" y="104"/>
                  </a:lnTo>
                  <a:lnTo>
                    <a:pt x="268" y="105"/>
                  </a:lnTo>
                  <a:lnTo>
                    <a:pt x="268" y="107"/>
                  </a:lnTo>
                  <a:lnTo>
                    <a:pt x="268" y="108"/>
                  </a:lnTo>
                  <a:lnTo>
                    <a:pt x="268" y="109"/>
                  </a:lnTo>
                  <a:lnTo>
                    <a:pt x="268" y="110"/>
                  </a:lnTo>
                  <a:lnTo>
                    <a:pt x="268" y="111"/>
                  </a:lnTo>
                  <a:lnTo>
                    <a:pt x="268" y="112"/>
                  </a:lnTo>
                  <a:lnTo>
                    <a:pt x="269" y="112"/>
                  </a:lnTo>
                  <a:lnTo>
                    <a:pt x="269" y="113"/>
                  </a:lnTo>
                  <a:lnTo>
                    <a:pt x="269" y="114"/>
                  </a:lnTo>
                  <a:lnTo>
                    <a:pt x="269" y="115"/>
                  </a:lnTo>
                  <a:lnTo>
                    <a:pt x="269" y="116"/>
                  </a:lnTo>
                  <a:lnTo>
                    <a:pt x="269" y="117"/>
                  </a:lnTo>
                  <a:lnTo>
                    <a:pt x="269" y="118"/>
                  </a:lnTo>
                  <a:lnTo>
                    <a:pt x="269" y="119"/>
                  </a:lnTo>
                  <a:lnTo>
                    <a:pt x="269" y="120"/>
                  </a:lnTo>
                  <a:lnTo>
                    <a:pt x="269" y="121"/>
                  </a:lnTo>
                  <a:lnTo>
                    <a:pt x="269" y="122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9" y="125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7"/>
                  </a:lnTo>
                  <a:lnTo>
                    <a:pt x="270" y="128"/>
                  </a:lnTo>
                  <a:lnTo>
                    <a:pt x="270" y="129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9"/>
                  </a:lnTo>
                  <a:lnTo>
                    <a:pt x="270" y="140"/>
                  </a:lnTo>
                  <a:lnTo>
                    <a:pt x="270" y="143"/>
                  </a:lnTo>
                  <a:lnTo>
                    <a:pt x="270" y="144"/>
                  </a:lnTo>
                  <a:lnTo>
                    <a:pt x="270" y="145"/>
                  </a:lnTo>
                  <a:lnTo>
                    <a:pt x="270" y="146"/>
                  </a:lnTo>
                  <a:lnTo>
                    <a:pt x="270" y="147"/>
                  </a:lnTo>
                  <a:lnTo>
                    <a:pt x="270" y="149"/>
                  </a:lnTo>
                  <a:lnTo>
                    <a:pt x="270" y="150"/>
                  </a:lnTo>
                  <a:lnTo>
                    <a:pt x="270" y="152"/>
                  </a:lnTo>
                  <a:lnTo>
                    <a:pt x="270" y="153"/>
                  </a:lnTo>
                  <a:lnTo>
                    <a:pt x="270" y="154"/>
                  </a:lnTo>
                  <a:lnTo>
                    <a:pt x="270" y="155"/>
                  </a:lnTo>
                  <a:lnTo>
                    <a:pt x="270" y="156"/>
                  </a:lnTo>
                  <a:lnTo>
                    <a:pt x="270" y="157"/>
                  </a:lnTo>
                  <a:lnTo>
                    <a:pt x="271" y="158"/>
                  </a:lnTo>
                  <a:lnTo>
                    <a:pt x="271" y="160"/>
                  </a:lnTo>
                  <a:lnTo>
                    <a:pt x="271" y="161"/>
                  </a:lnTo>
                  <a:lnTo>
                    <a:pt x="272" y="175"/>
                  </a:lnTo>
                  <a:lnTo>
                    <a:pt x="272" y="176"/>
                  </a:lnTo>
                  <a:lnTo>
                    <a:pt x="272" y="177"/>
                  </a:lnTo>
                  <a:lnTo>
                    <a:pt x="272" y="179"/>
                  </a:lnTo>
                  <a:lnTo>
                    <a:pt x="272" y="181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443662" y="3302000"/>
              <a:ext cx="1017588" cy="1222375"/>
            </a:xfrm>
            <a:custGeom>
              <a:avLst/>
              <a:gdLst>
                <a:gd name="T0" fmla="*/ 2147483647 w 694"/>
                <a:gd name="T1" fmla="*/ 2147483647 h 860"/>
                <a:gd name="T2" fmla="*/ 2147483647 w 694"/>
                <a:gd name="T3" fmla="*/ 2147483647 h 860"/>
                <a:gd name="T4" fmla="*/ 2147483647 w 694"/>
                <a:gd name="T5" fmla="*/ 2147483647 h 860"/>
                <a:gd name="T6" fmla="*/ 2147483647 w 694"/>
                <a:gd name="T7" fmla="*/ 2147483647 h 860"/>
                <a:gd name="T8" fmla="*/ 2147483647 w 694"/>
                <a:gd name="T9" fmla="*/ 2147483647 h 860"/>
                <a:gd name="T10" fmla="*/ 2147483647 w 694"/>
                <a:gd name="T11" fmla="*/ 2147483647 h 860"/>
                <a:gd name="T12" fmla="*/ 2147483647 w 694"/>
                <a:gd name="T13" fmla="*/ 2147483647 h 860"/>
                <a:gd name="T14" fmla="*/ 2147483647 w 694"/>
                <a:gd name="T15" fmla="*/ 2147483647 h 860"/>
                <a:gd name="T16" fmla="*/ 2147483647 w 694"/>
                <a:gd name="T17" fmla="*/ 2147483647 h 860"/>
                <a:gd name="T18" fmla="*/ 2147483647 w 694"/>
                <a:gd name="T19" fmla="*/ 2147483647 h 860"/>
                <a:gd name="T20" fmla="*/ 2147483647 w 694"/>
                <a:gd name="T21" fmla="*/ 2147483647 h 860"/>
                <a:gd name="T22" fmla="*/ 2147483647 w 694"/>
                <a:gd name="T23" fmla="*/ 2147483647 h 860"/>
                <a:gd name="T24" fmla="*/ 2147483647 w 694"/>
                <a:gd name="T25" fmla="*/ 2147483647 h 860"/>
                <a:gd name="T26" fmla="*/ 2147483647 w 694"/>
                <a:gd name="T27" fmla="*/ 2147483647 h 860"/>
                <a:gd name="T28" fmla="*/ 2147483647 w 694"/>
                <a:gd name="T29" fmla="*/ 2147483647 h 860"/>
                <a:gd name="T30" fmla="*/ 2147483647 w 694"/>
                <a:gd name="T31" fmla="*/ 2147483647 h 860"/>
                <a:gd name="T32" fmla="*/ 2147483647 w 694"/>
                <a:gd name="T33" fmla="*/ 2147483647 h 860"/>
                <a:gd name="T34" fmla="*/ 2147483647 w 694"/>
                <a:gd name="T35" fmla="*/ 2147483647 h 860"/>
                <a:gd name="T36" fmla="*/ 2147483647 w 694"/>
                <a:gd name="T37" fmla="*/ 2147483647 h 860"/>
                <a:gd name="T38" fmla="*/ 2147483647 w 694"/>
                <a:gd name="T39" fmla="*/ 2147483647 h 860"/>
                <a:gd name="T40" fmla="*/ 2147483647 w 694"/>
                <a:gd name="T41" fmla="*/ 2147483647 h 860"/>
                <a:gd name="T42" fmla="*/ 2147483647 w 694"/>
                <a:gd name="T43" fmla="*/ 2147483647 h 860"/>
                <a:gd name="T44" fmla="*/ 2147483647 w 694"/>
                <a:gd name="T45" fmla="*/ 2147483647 h 860"/>
                <a:gd name="T46" fmla="*/ 2147483647 w 694"/>
                <a:gd name="T47" fmla="*/ 2147483647 h 860"/>
                <a:gd name="T48" fmla="*/ 2147483647 w 694"/>
                <a:gd name="T49" fmla="*/ 2147483647 h 860"/>
                <a:gd name="T50" fmla="*/ 2147483647 w 694"/>
                <a:gd name="T51" fmla="*/ 2147483647 h 860"/>
                <a:gd name="T52" fmla="*/ 2147483647 w 694"/>
                <a:gd name="T53" fmla="*/ 2147483647 h 860"/>
                <a:gd name="T54" fmla="*/ 2147483647 w 694"/>
                <a:gd name="T55" fmla="*/ 2147483647 h 860"/>
                <a:gd name="T56" fmla="*/ 2147483647 w 694"/>
                <a:gd name="T57" fmla="*/ 2147483647 h 860"/>
                <a:gd name="T58" fmla="*/ 2147483647 w 694"/>
                <a:gd name="T59" fmla="*/ 2147483647 h 860"/>
                <a:gd name="T60" fmla="*/ 2147483647 w 694"/>
                <a:gd name="T61" fmla="*/ 2147483647 h 860"/>
                <a:gd name="T62" fmla="*/ 2147483647 w 694"/>
                <a:gd name="T63" fmla="*/ 2147483647 h 860"/>
                <a:gd name="T64" fmla="*/ 2147483647 w 694"/>
                <a:gd name="T65" fmla="*/ 2147483647 h 860"/>
                <a:gd name="T66" fmla="*/ 2147483647 w 694"/>
                <a:gd name="T67" fmla="*/ 2147483647 h 860"/>
                <a:gd name="T68" fmla="*/ 2147483647 w 694"/>
                <a:gd name="T69" fmla="*/ 2147483647 h 860"/>
                <a:gd name="T70" fmla="*/ 2147483647 w 694"/>
                <a:gd name="T71" fmla="*/ 2147483647 h 860"/>
                <a:gd name="T72" fmla="*/ 2147483647 w 694"/>
                <a:gd name="T73" fmla="*/ 2147483647 h 860"/>
                <a:gd name="T74" fmla="*/ 2147483647 w 694"/>
                <a:gd name="T75" fmla="*/ 2147483647 h 860"/>
                <a:gd name="T76" fmla="*/ 2147483647 w 694"/>
                <a:gd name="T77" fmla="*/ 2147483647 h 860"/>
                <a:gd name="T78" fmla="*/ 2147483647 w 694"/>
                <a:gd name="T79" fmla="*/ 2147483647 h 860"/>
                <a:gd name="T80" fmla="*/ 2147483647 w 694"/>
                <a:gd name="T81" fmla="*/ 2147483647 h 860"/>
                <a:gd name="T82" fmla="*/ 2147483647 w 694"/>
                <a:gd name="T83" fmla="*/ 2147483647 h 860"/>
                <a:gd name="T84" fmla="*/ 2147483647 w 694"/>
                <a:gd name="T85" fmla="*/ 2147483647 h 860"/>
                <a:gd name="T86" fmla="*/ 2147483647 w 694"/>
                <a:gd name="T87" fmla="*/ 2147483647 h 860"/>
                <a:gd name="T88" fmla="*/ 2147483647 w 694"/>
                <a:gd name="T89" fmla="*/ 2147483647 h 860"/>
                <a:gd name="T90" fmla="*/ 2147483647 w 694"/>
                <a:gd name="T91" fmla="*/ 2147483647 h 860"/>
                <a:gd name="T92" fmla="*/ 2147483647 w 694"/>
                <a:gd name="T93" fmla="*/ 2147483647 h 860"/>
                <a:gd name="T94" fmla="*/ 2147483647 w 694"/>
                <a:gd name="T95" fmla="*/ 2147483647 h 860"/>
                <a:gd name="T96" fmla="*/ 2147483647 w 694"/>
                <a:gd name="T97" fmla="*/ 2147483647 h 860"/>
                <a:gd name="T98" fmla="*/ 2147483647 w 694"/>
                <a:gd name="T99" fmla="*/ 2147483647 h 860"/>
                <a:gd name="T100" fmla="*/ 2147483647 w 694"/>
                <a:gd name="T101" fmla="*/ 2147483647 h 860"/>
                <a:gd name="T102" fmla="*/ 2147483647 w 694"/>
                <a:gd name="T103" fmla="*/ 2147483647 h 860"/>
                <a:gd name="T104" fmla="*/ 2147483647 w 694"/>
                <a:gd name="T105" fmla="*/ 2147483647 h 860"/>
                <a:gd name="T106" fmla="*/ 2147483647 w 694"/>
                <a:gd name="T107" fmla="*/ 2147483647 h 860"/>
                <a:gd name="T108" fmla="*/ 2147483647 w 694"/>
                <a:gd name="T109" fmla="*/ 2147483647 h 860"/>
                <a:gd name="T110" fmla="*/ 2147483647 w 694"/>
                <a:gd name="T111" fmla="*/ 2147483647 h 860"/>
                <a:gd name="T112" fmla="*/ 2147483647 w 694"/>
                <a:gd name="T113" fmla="*/ 2147483647 h 860"/>
                <a:gd name="T114" fmla="*/ 2147483647 w 694"/>
                <a:gd name="T115" fmla="*/ 2147483647 h 860"/>
                <a:gd name="T116" fmla="*/ 2147483647 w 694"/>
                <a:gd name="T117" fmla="*/ 2147483647 h 860"/>
                <a:gd name="T118" fmla="*/ 2147483647 w 694"/>
                <a:gd name="T119" fmla="*/ 2147483647 h 860"/>
                <a:gd name="T120" fmla="*/ 2147483647 w 694"/>
                <a:gd name="T121" fmla="*/ 2147483647 h 860"/>
                <a:gd name="T122" fmla="*/ 2147483647 w 694"/>
                <a:gd name="T123" fmla="*/ 2147483647 h 860"/>
                <a:gd name="T124" fmla="*/ 2147483647 w 694"/>
                <a:gd name="T125" fmla="*/ 2147483647 h 8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4"/>
                <a:gd name="T190" fmla="*/ 0 h 860"/>
                <a:gd name="T191" fmla="*/ 694 w 694"/>
                <a:gd name="T192" fmla="*/ 860 h 8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4" h="860">
                  <a:moveTo>
                    <a:pt x="245" y="59"/>
                  </a:moveTo>
                  <a:lnTo>
                    <a:pt x="247" y="59"/>
                  </a:lnTo>
                  <a:lnTo>
                    <a:pt x="249" y="59"/>
                  </a:lnTo>
                  <a:lnTo>
                    <a:pt x="250" y="59"/>
                  </a:lnTo>
                  <a:lnTo>
                    <a:pt x="251" y="59"/>
                  </a:lnTo>
                  <a:lnTo>
                    <a:pt x="252" y="59"/>
                  </a:lnTo>
                  <a:lnTo>
                    <a:pt x="253" y="59"/>
                  </a:lnTo>
                  <a:lnTo>
                    <a:pt x="257" y="59"/>
                  </a:lnTo>
                  <a:lnTo>
                    <a:pt x="260" y="59"/>
                  </a:lnTo>
                  <a:lnTo>
                    <a:pt x="264" y="59"/>
                  </a:lnTo>
                  <a:lnTo>
                    <a:pt x="266" y="59"/>
                  </a:lnTo>
                  <a:lnTo>
                    <a:pt x="269" y="59"/>
                  </a:lnTo>
                  <a:lnTo>
                    <a:pt x="271" y="59"/>
                  </a:lnTo>
                  <a:lnTo>
                    <a:pt x="273" y="59"/>
                  </a:lnTo>
                  <a:lnTo>
                    <a:pt x="279" y="59"/>
                  </a:lnTo>
                  <a:lnTo>
                    <a:pt x="280" y="59"/>
                  </a:lnTo>
                  <a:lnTo>
                    <a:pt x="286" y="59"/>
                  </a:lnTo>
                  <a:lnTo>
                    <a:pt x="287" y="59"/>
                  </a:lnTo>
                  <a:lnTo>
                    <a:pt x="288" y="59"/>
                  </a:lnTo>
                  <a:lnTo>
                    <a:pt x="290" y="59"/>
                  </a:lnTo>
                  <a:lnTo>
                    <a:pt x="291" y="59"/>
                  </a:lnTo>
                  <a:lnTo>
                    <a:pt x="294" y="59"/>
                  </a:lnTo>
                  <a:lnTo>
                    <a:pt x="295" y="58"/>
                  </a:lnTo>
                  <a:lnTo>
                    <a:pt x="296" y="58"/>
                  </a:lnTo>
                  <a:lnTo>
                    <a:pt x="297" y="58"/>
                  </a:lnTo>
                  <a:lnTo>
                    <a:pt x="300" y="58"/>
                  </a:lnTo>
                  <a:lnTo>
                    <a:pt x="301" y="58"/>
                  </a:lnTo>
                  <a:lnTo>
                    <a:pt x="307" y="58"/>
                  </a:lnTo>
                  <a:lnTo>
                    <a:pt x="308" y="58"/>
                  </a:lnTo>
                  <a:lnTo>
                    <a:pt x="314" y="57"/>
                  </a:lnTo>
                  <a:lnTo>
                    <a:pt x="315" y="57"/>
                  </a:lnTo>
                  <a:lnTo>
                    <a:pt x="321" y="57"/>
                  </a:lnTo>
                  <a:lnTo>
                    <a:pt x="322" y="57"/>
                  </a:lnTo>
                  <a:lnTo>
                    <a:pt x="323" y="57"/>
                  </a:lnTo>
                  <a:lnTo>
                    <a:pt x="328" y="57"/>
                  </a:lnTo>
                  <a:lnTo>
                    <a:pt x="329" y="57"/>
                  </a:lnTo>
                  <a:lnTo>
                    <a:pt x="333" y="56"/>
                  </a:lnTo>
                  <a:lnTo>
                    <a:pt x="334" y="56"/>
                  </a:lnTo>
                  <a:lnTo>
                    <a:pt x="336" y="56"/>
                  </a:lnTo>
                  <a:lnTo>
                    <a:pt x="338" y="56"/>
                  </a:lnTo>
                  <a:lnTo>
                    <a:pt x="339" y="56"/>
                  </a:lnTo>
                  <a:lnTo>
                    <a:pt x="341" y="56"/>
                  </a:lnTo>
                  <a:lnTo>
                    <a:pt x="344" y="56"/>
                  </a:lnTo>
                  <a:lnTo>
                    <a:pt x="346" y="56"/>
                  </a:lnTo>
                  <a:lnTo>
                    <a:pt x="352" y="55"/>
                  </a:lnTo>
                  <a:lnTo>
                    <a:pt x="353" y="55"/>
                  </a:lnTo>
                  <a:lnTo>
                    <a:pt x="357" y="55"/>
                  </a:lnTo>
                  <a:lnTo>
                    <a:pt x="359" y="55"/>
                  </a:lnTo>
                  <a:lnTo>
                    <a:pt x="361" y="55"/>
                  </a:lnTo>
                  <a:lnTo>
                    <a:pt x="366" y="54"/>
                  </a:lnTo>
                  <a:lnTo>
                    <a:pt x="369" y="54"/>
                  </a:lnTo>
                  <a:lnTo>
                    <a:pt x="371" y="54"/>
                  </a:lnTo>
                  <a:lnTo>
                    <a:pt x="373" y="54"/>
                  </a:lnTo>
                  <a:lnTo>
                    <a:pt x="374" y="54"/>
                  </a:lnTo>
                  <a:lnTo>
                    <a:pt x="377" y="54"/>
                  </a:lnTo>
                  <a:lnTo>
                    <a:pt x="378" y="54"/>
                  </a:lnTo>
                  <a:lnTo>
                    <a:pt x="380" y="54"/>
                  </a:lnTo>
                  <a:lnTo>
                    <a:pt x="382" y="54"/>
                  </a:lnTo>
                  <a:lnTo>
                    <a:pt x="384" y="53"/>
                  </a:lnTo>
                  <a:lnTo>
                    <a:pt x="386" y="53"/>
                  </a:lnTo>
                  <a:lnTo>
                    <a:pt x="391" y="53"/>
                  </a:lnTo>
                  <a:lnTo>
                    <a:pt x="391" y="52"/>
                  </a:lnTo>
                  <a:lnTo>
                    <a:pt x="391" y="53"/>
                  </a:lnTo>
                  <a:lnTo>
                    <a:pt x="391" y="52"/>
                  </a:lnTo>
                  <a:lnTo>
                    <a:pt x="390" y="52"/>
                  </a:lnTo>
                  <a:lnTo>
                    <a:pt x="390" y="51"/>
                  </a:lnTo>
                  <a:lnTo>
                    <a:pt x="390" y="52"/>
                  </a:lnTo>
                  <a:lnTo>
                    <a:pt x="390" y="51"/>
                  </a:lnTo>
                  <a:lnTo>
                    <a:pt x="390" y="50"/>
                  </a:lnTo>
                  <a:lnTo>
                    <a:pt x="390" y="51"/>
                  </a:lnTo>
                  <a:lnTo>
                    <a:pt x="389" y="51"/>
                  </a:lnTo>
                  <a:lnTo>
                    <a:pt x="389" y="50"/>
                  </a:lnTo>
                  <a:lnTo>
                    <a:pt x="389" y="49"/>
                  </a:lnTo>
                  <a:lnTo>
                    <a:pt x="388" y="49"/>
                  </a:lnTo>
                  <a:lnTo>
                    <a:pt x="388" y="48"/>
                  </a:lnTo>
                  <a:lnTo>
                    <a:pt x="389" y="48"/>
                  </a:lnTo>
                  <a:lnTo>
                    <a:pt x="388" y="48"/>
                  </a:lnTo>
                  <a:lnTo>
                    <a:pt x="389" y="48"/>
                  </a:lnTo>
                  <a:lnTo>
                    <a:pt x="389" y="47"/>
                  </a:lnTo>
                  <a:lnTo>
                    <a:pt x="390" y="47"/>
                  </a:lnTo>
                  <a:lnTo>
                    <a:pt x="389" y="47"/>
                  </a:lnTo>
                  <a:lnTo>
                    <a:pt x="389" y="46"/>
                  </a:lnTo>
                  <a:lnTo>
                    <a:pt x="389" y="45"/>
                  </a:lnTo>
                  <a:lnTo>
                    <a:pt x="388" y="45"/>
                  </a:lnTo>
                  <a:lnTo>
                    <a:pt x="388" y="44"/>
                  </a:lnTo>
                  <a:lnTo>
                    <a:pt x="389" y="44"/>
                  </a:lnTo>
                  <a:lnTo>
                    <a:pt x="388" y="44"/>
                  </a:lnTo>
                  <a:lnTo>
                    <a:pt x="388" y="43"/>
                  </a:lnTo>
                  <a:lnTo>
                    <a:pt x="387" y="42"/>
                  </a:lnTo>
                  <a:lnTo>
                    <a:pt x="386" y="42"/>
                  </a:lnTo>
                  <a:lnTo>
                    <a:pt x="385" y="42"/>
                  </a:lnTo>
                  <a:lnTo>
                    <a:pt x="386" y="42"/>
                  </a:lnTo>
                  <a:lnTo>
                    <a:pt x="386" y="41"/>
                  </a:lnTo>
                  <a:lnTo>
                    <a:pt x="385" y="41"/>
                  </a:lnTo>
                  <a:lnTo>
                    <a:pt x="384" y="41"/>
                  </a:lnTo>
                  <a:lnTo>
                    <a:pt x="384" y="40"/>
                  </a:lnTo>
                  <a:lnTo>
                    <a:pt x="383" y="40"/>
                  </a:lnTo>
                  <a:lnTo>
                    <a:pt x="383" y="39"/>
                  </a:lnTo>
                  <a:lnTo>
                    <a:pt x="383" y="38"/>
                  </a:lnTo>
                  <a:lnTo>
                    <a:pt x="383" y="37"/>
                  </a:lnTo>
                  <a:lnTo>
                    <a:pt x="383" y="36"/>
                  </a:lnTo>
                  <a:lnTo>
                    <a:pt x="383" y="37"/>
                  </a:lnTo>
                  <a:lnTo>
                    <a:pt x="383" y="36"/>
                  </a:lnTo>
                  <a:lnTo>
                    <a:pt x="383" y="35"/>
                  </a:lnTo>
                  <a:lnTo>
                    <a:pt x="383" y="36"/>
                  </a:lnTo>
                  <a:lnTo>
                    <a:pt x="382" y="36"/>
                  </a:lnTo>
                  <a:lnTo>
                    <a:pt x="382" y="35"/>
                  </a:lnTo>
                  <a:lnTo>
                    <a:pt x="382" y="34"/>
                  </a:lnTo>
                  <a:lnTo>
                    <a:pt x="381" y="34"/>
                  </a:lnTo>
                  <a:lnTo>
                    <a:pt x="381" y="33"/>
                  </a:lnTo>
                  <a:lnTo>
                    <a:pt x="380" y="33"/>
                  </a:lnTo>
                  <a:lnTo>
                    <a:pt x="380" y="32"/>
                  </a:lnTo>
                  <a:lnTo>
                    <a:pt x="379" y="32"/>
                  </a:lnTo>
                  <a:lnTo>
                    <a:pt x="379" y="33"/>
                  </a:lnTo>
                  <a:lnTo>
                    <a:pt x="379" y="32"/>
                  </a:lnTo>
                  <a:lnTo>
                    <a:pt x="378" y="32"/>
                  </a:lnTo>
                  <a:lnTo>
                    <a:pt x="378" y="31"/>
                  </a:lnTo>
                  <a:lnTo>
                    <a:pt x="379" y="31"/>
                  </a:lnTo>
                  <a:lnTo>
                    <a:pt x="378" y="31"/>
                  </a:lnTo>
                  <a:lnTo>
                    <a:pt x="379" y="31"/>
                  </a:lnTo>
                  <a:lnTo>
                    <a:pt x="378" y="31"/>
                  </a:lnTo>
                  <a:lnTo>
                    <a:pt x="377" y="31"/>
                  </a:lnTo>
                  <a:lnTo>
                    <a:pt x="376" y="31"/>
                  </a:lnTo>
                  <a:lnTo>
                    <a:pt x="376" y="30"/>
                  </a:lnTo>
                  <a:lnTo>
                    <a:pt x="375" y="30"/>
                  </a:lnTo>
                  <a:lnTo>
                    <a:pt x="375" y="29"/>
                  </a:lnTo>
                  <a:lnTo>
                    <a:pt x="375" y="28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4" y="28"/>
                  </a:lnTo>
                  <a:lnTo>
                    <a:pt x="374" y="27"/>
                  </a:lnTo>
                  <a:lnTo>
                    <a:pt x="373" y="27"/>
                  </a:lnTo>
                  <a:lnTo>
                    <a:pt x="372" y="27"/>
                  </a:lnTo>
                  <a:lnTo>
                    <a:pt x="372" y="26"/>
                  </a:lnTo>
                  <a:lnTo>
                    <a:pt x="372" y="20"/>
                  </a:lnTo>
                  <a:lnTo>
                    <a:pt x="372" y="18"/>
                  </a:lnTo>
                  <a:lnTo>
                    <a:pt x="372" y="17"/>
                  </a:lnTo>
                  <a:lnTo>
                    <a:pt x="372" y="15"/>
                  </a:lnTo>
                  <a:lnTo>
                    <a:pt x="372" y="14"/>
                  </a:lnTo>
                  <a:lnTo>
                    <a:pt x="371" y="9"/>
                  </a:lnTo>
                  <a:lnTo>
                    <a:pt x="372" y="9"/>
                  </a:lnTo>
                  <a:lnTo>
                    <a:pt x="375" y="9"/>
                  </a:lnTo>
                  <a:lnTo>
                    <a:pt x="377" y="9"/>
                  </a:lnTo>
                  <a:lnTo>
                    <a:pt x="380" y="9"/>
                  </a:lnTo>
                  <a:lnTo>
                    <a:pt x="386" y="9"/>
                  </a:lnTo>
                  <a:lnTo>
                    <a:pt x="387" y="9"/>
                  </a:lnTo>
                  <a:lnTo>
                    <a:pt x="392" y="9"/>
                  </a:lnTo>
                  <a:lnTo>
                    <a:pt x="394" y="8"/>
                  </a:lnTo>
                  <a:lnTo>
                    <a:pt x="396" y="8"/>
                  </a:lnTo>
                  <a:lnTo>
                    <a:pt x="398" y="8"/>
                  </a:lnTo>
                  <a:lnTo>
                    <a:pt x="401" y="8"/>
                  </a:lnTo>
                  <a:lnTo>
                    <a:pt x="404" y="8"/>
                  </a:lnTo>
                  <a:lnTo>
                    <a:pt x="406" y="8"/>
                  </a:lnTo>
                  <a:lnTo>
                    <a:pt x="409" y="7"/>
                  </a:lnTo>
                  <a:lnTo>
                    <a:pt x="411" y="7"/>
                  </a:lnTo>
                  <a:lnTo>
                    <a:pt x="412" y="7"/>
                  </a:lnTo>
                  <a:lnTo>
                    <a:pt x="414" y="7"/>
                  </a:lnTo>
                  <a:lnTo>
                    <a:pt x="419" y="7"/>
                  </a:lnTo>
                  <a:lnTo>
                    <a:pt x="421" y="6"/>
                  </a:lnTo>
                  <a:lnTo>
                    <a:pt x="422" y="6"/>
                  </a:lnTo>
                  <a:lnTo>
                    <a:pt x="423" y="6"/>
                  </a:lnTo>
                  <a:lnTo>
                    <a:pt x="425" y="6"/>
                  </a:lnTo>
                  <a:lnTo>
                    <a:pt x="427" y="6"/>
                  </a:lnTo>
                  <a:lnTo>
                    <a:pt x="429" y="6"/>
                  </a:lnTo>
                  <a:lnTo>
                    <a:pt x="430" y="6"/>
                  </a:lnTo>
                  <a:lnTo>
                    <a:pt x="437" y="5"/>
                  </a:lnTo>
                  <a:lnTo>
                    <a:pt x="438" y="5"/>
                  </a:lnTo>
                  <a:lnTo>
                    <a:pt x="449" y="4"/>
                  </a:lnTo>
                  <a:lnTo>
                    <a:pt x="451" y="4"/>
                  </a:lnTo>
                  <a:lnTo>
                    <a:pt x="454" y="4"/>
                  </a:lnTo>
                  <a:lnTo>
                    <a:pt x="455" y="4"/>
                  </a:lnTo>
                  <a:lnTo>
                    <a:pt x="457" y="4"/>
                  </a:lnTo>
                  <a:lnTo>
                    <a:pt x="458" y="4"/>
                  </a:lnTo>
                  <a:lnTo>
                    <a:pt x="467" y="3"/>
                  </a:lnTo>
                  <a:lnTo>
                    <a:pt x="470" y="3"/>
                  </a:lnTo>
                  <a:lnTo>
                    <a:pt x="472" y="3"/>
                  </a:lnTo>
                  <a:lnTo>
                    <a:pt x="474" y="3"/>
                  </a:lnTo>
                  <a:lnTo>
                    <a:pt x="479" y="3"/>
                  </a:lnTo>
                  <a:lnTo>
                    <a:pt x="481" y="3"/>
                  </a:lnTo>
                  <a:lnTo>
                    <a:pt x="482" y="3"/>
                  </a:lnTo>
                  <a:lnTo>
                    <a:pt x="485" y="3"/>
                  </a:lnTo>
                  <a:lnTo>
                    <a:pt x="486" y="2"/>
                  </a:lnTo>
                  <a:lnTo>
                    <a:pt x="487" y="2"/>
                  </a:lnTo>
                  <a:lnTo>
                    <a:pt x="488" y="2"/>
                  </a:lnTo>
                  <a:lnTo>
                    <a:pt x="490" y="2"/>
                  </a:lnTo>
                  <a:lnTo>
                    <a:pt x="492" y="2"/>
                  </a:lnTo>
                  <a:lnTo>
                    <a:pt x="493" y="2"/>
                  </a:lnTo>
                  <a:lnTo>
                    <a:pt x="495" y="2"/>
                  </a:lnTo>
                  <a:lnTo>
                    <a:pt x="496" y="2"/>
                  </a:lnTo>
                  <a:lnTo>
                    <a:pt x="498" y="1"/>
                  </a:lnTo>
                  <a:lnTo>
                    <a:pt x="505" y="1"/>
                  </a:lnTo>
                  <a:lnTo>
                    <a:pt x="507" y="1"/>
                  </a:lnTo>
                  <a:lnTo>
                    <a:pt x="508" y="1"/>
                  </a:lnTo>
                  <a:lnTo>
                    <a:pt x="513" y="0"/>
                  </a:lnTo>
                  <a:lnTo>
                    <a:pt x="514" y="0"/>
                  </a:lnTo>
                  <a:lnTo>
                    <a:pt x="516" y="0"/>
                  </a:lnTo>
                  <a:lnTo>
                    <a:pt x="517" y="0"/>
                  </a:lnTo>
                  <a:lnTo>
                    <a:pt x="519" y="0"/>
                  </a:lnTo>
                  <a:lnTo>
                    <a:pt x="520" y="0"/>
                  </a:lnTo>
                  <a:lnTo>
                    <a:pt x="521" y="0"/>
                  </a:lnTo>
                  <a:lnTo>
                    <a:pt x="522" y="0"/>
                  </a:lnTo>
                  <a:lnTo>
                    <a:pt x="522" y="1"/>
                  </a:lnTo>
                  <a:lnTo>
                    <a:pt x="523" y="1"/>
                  </a:lnTo>
                  <a:lnTo>
                    <a:pt x="524" y="2"/>
                  </a:lnTo>
                  <a:lnTo>
                    <a:pt x="524" y="3"/>
                  </a:lnTo>
                  <a:lnTo>
                    <a:pt x="525" y="3"/>
                  </a:lnTo>
                  <a:lnTo>
                    <a:pt x="525" y="4"/>
                  </a:lnTo>
                  <a:lnTo>
                    <a:pt x="526" y="5"/>
                  </a:lnTo>
                  <a:lnTo>
                    <a:pt x="526" y="6"/>
                  </a:lnTo>
                  <a:lnTo>
                    <a:pt x="527" y="6"/>
                  </a:lnTo>
                  <a:lnTo>
                    <a:pt x="527" y="7"/>
                  </a:lnTo>
                  <a:lnTo>
                    <a:pt x="527" y="8"/>
                  </a:lnTo>
                  <a:lnTo>
                    <a:pt x="527" y="9"/>
                  </a:lnTo>
                  <a:lnTo>
                    <a:pt x="528" y="9"/>
                  </a:lnTo>
                  <a:lnTo>
                    <a:pt x="529" y="10"/>
                  </a:lnTo>
                  <a:lnTo>
                    <a:pt x="530" y="10"/>
                  </a:lnTo>
                  <a:lnTo>
                    <a:pt x="530" y="11"/>
                  </a:lnTo>
                  <a:lnTo>
                    <a:pt x="530" y="12"/>
                  </a:lnTo>
                  <a:lnTo>
                    <a:pt x="531" y="13"/>
                  </a:lnTo>
                  <a:lnTo>
                    <a:pt x="532" y="13"/>
                  </a:lnTo>
                  <a:lnTo>
                    <a:pt x="532" y="14"/>
                  </a:lnTo>
                  <a:lnTo>
                    <a:pt x="533" y="14"/>
                  </a:lnTo>
                  <a:lnTo>
                    <a:pt x="533" y="15"/>
                  </a:lnTo>
                  <a:lnTo>
                    <a:pt x="534" y="16"/>
                  </a:lnTo>
                  <a:lnTo>
                    <a:pt x="534" y="17"/>
                  </a:lnTo>
                  <a:lnTo>
                    <a:pt x="534" y="18"/>
                  </a:lnTo>
                  <a:lnTo>
                    <a:pt x="534" y="19"/>
                  </a:lnTo>
                  <a:lnTo>
                    <a:pt x="535" y="20"/>
                  </a:lnTo>
                  <a:lnTo>
                    <a:pt x="536" y="20"/>
                  </a:lnTo>
                  <a:lnTo>
                    <a:pt x="537" y="20"/>
                  </a:lnTo>
                  <a:lnTo>
                    <a:pt x="537" y="19"/>
                  </a:lnTo>
                  <a:lnTo>
                    <a:pt x="538" y="19"/>
                  </a:lnTo>
                  <a:lnTo>
                    <a:pt x="538" y="18"/>
                  </a:lnTo>
                  <a:lnTo>
                    <a:pt x="539" y="19"/>
                  </a:lnTo>
                  <a:lnTo>
                    <a:pt x="540" y="19"/>
                  </a:lnTo>
                  <a:lnTo>
                    <a:pt x="540" y="20"/>
                  </a:lnTo>
                  <a:lnTo>
                    <a:pt x="541" y="20"/>
                  </a:lnTo>
                  <a:lnTo>
                    <a:pt x="541" y="21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2" y="23"/>
                  </a:lnTo>
                  <a:lnTo>
                    <a:pt x="543" y="23"/>
                  </a:lnTo>
                  <a:lnTo>
                    <a:pt x="544" y="23"/>
                  </a:lnTo>
                  <a:lnTo>
                    <a:pt x="545" y="23"/>
                  </a:lnTo>
                  <a:lnTo>
                    <a:pt x="546" y="23"/>
                  </a:lnTo>
                  <a:lnTo>
                    <a:pt x="547" y="23"/>
                  </a:lnTo>
                  <a:lnTo>
                    <a:pt x="548" y="23"/>
                  </a:lnTo>
                  <a:lnTo>
                    <a:pt x="548" y="22"/>
                  </a:lnTo>
                  <a:lnTo>
                    <a:pt x="548" y="21"/>
                  </a:lnTo>
                  <a:lnTo>
                    <a:pt x="548" y="22"/>
                  </a:lnTo>
                  <a:lnTo>
                    <a:pt x="549" y="22"/>
                  </a:lnTo>
                  <a:lnTo>
                    <a:pt x="549" y="23"/>
                  </a:lnTo>
                  <a:lnTo>
                    <a:pt x="550" y="23"/>
                  </a:lnTo>
                  <a:lnTo>
                    <a:pt x="550" y="24"/>
                  </a:lnTo>
                  <a:lnTo>
                    <a:pt x="551" y="24"/>
                  </a:lnTo>
                  <a:lnTo>
                    <a:pt x="551" y="25"/>
                  </a:lnTo>
                  <a:lnTo>
                    <a:pt x="550" y="25"/>
                  </a:lnTo>
                  <a:lnTo>
                    <a:pt x="550" y="26"/>
                  </a:lnTo>
                  <a:lnTo>
                    <a:pt x="549" y="26"/>
                  </a:lnTo>
                  <a:lnTo>
                    <a:pt x="549" y="27"/>
                  </a:lnTo>
                  <a:lnTo>
                    <a:pt x="548" y="27"/>
                  </a:lnTo>
                  <a:lnTo>
                    <a:pt x="548" y="28"/>
                  </a:lnTo>
                  <a:lnTo>
                    <a:pt x="548" y="29"/>
                  </a:lnTo>
                  <a:lnTo>
                    <a:pt x="549" y="29"/>
                  </a:lnTo>
                  <a:lnTo>
                    <a:pt x="549" y="28"/>
                  </a:lnTo>
                  <a:lnTo>
                    <a:pt x="550" y="28"/>
                  </a:lnTo>
                  <a:lnTo>
                    <a:pt x="550" y="29"/>
                  </a:lnTo>
                  <a:lnTo>
                    <a:pt x="549" y="29"/>
                  </a:lnTo>
                  <a:lnTo>
                    <a:pt x="549" y="30"/>
                  </a:lnTo>
                  <a:lnTo>
                    <a:pt x="550" y="30"/>
                  </a:lnTo>
                  <a:lnTo>
                    <a:pt x="550" y="31"/>
                  </a:lnTo>
                  <a:lnTo>
                    <a:pt x="551" y="31"/>
                  </a:lnTo>
                  <a:lnTo>
                    <a:pt x="552" y="31"/>
                  </a:lnTo>
                  <a:lnTo>
                    <a:pt x="552" y="30"/>
                  </a:lnTo>
                  <a:lnTo>
                    <a:pt x="552" y="29"/>
                  </a:lnTo>
                  <a:lnTo>
                    <a:pt x="553" y="30"/>
                  </a:lnTo>
                  <a:lnTo>
                    <a:pt x="553" y="29"/>
                  </a:lnTo>
                  <a:lnTo>
                    <a:pt x="553" y="28"/>
                  </a:lnTo>
                  <a:lnTo>
                    <a:pt x="554" y="28"/>
                  </a:lnTo>
                  <a:lnTo>
                    <a:pt x="554" y="29"/>
                  </a:lnTo>
                  <a:lnTo>
                    <a:pt x="555" y="29"/>
                  </a:lnTo>
                  <a:lnTo>
                    <a:pt x="554" y="29"/>
                  </a:lnTo>
                  <a:lnTo>
                    <a:pt x="555" y="29"/>
                  </a:lnTo>
                  <a:lnTo>
                    <a:pt x="555" y="28"/>
                  </a:lnTo>
                  <a:lnTo>
                    <a:pt x="556" y="28"/>
                  </a:lnTo>
                  <a:lnTo>
                    <a:pt x="556" y="29"/>
                  </a:lnTo>
                  <a:lnTo>
                    <a:pt x="555" y="29"/>
                  </a:lnTo>
                  <a:lnTo>
                    <a:pt x="556" y="29"/>
                  </a:lnTo>
                  <a:lnTo>
                    <a:pt x="556" y="28"/>
                  </a:lnTo>
                  <a:lnTo>
                    <a:pt x="557" y="28"/>
                  </a:lnTo>
                  <a:lnTo>
                    <a:pt x="557" y="27"/>
                  </a:lnTo>
                  <a:lnTo>
                    <a:pt x="556" y="27"/>
                  </a:lnTo>
                  <a:lnTo>
                    <a:pt x="557" y="27"/>
                  </a:lnTo>
                  <a:lnTo>
                    <a:pt x="557" y="26"/>
                  </a:lnTo>
                  <a:lnTo>
                    <a:pt x="558" y="27"/>
                  </a:lnTo>
                  <a:lnTo>
                    <a:pt x="558" y="28"/>
                  </a:lnTo>
                  <a:lnTo>
                    <a:pt x="559" y="28"/>
                  </a:lnTo>
                  <a:lnTo>
                    <a:pt x="559" y="29"/>
                  </a:lnTo>
                  <a:lnTo>
                    <a:pt x="559" y="30"/>
                  </a:lnTo>
                  <a:lnTo>
                    <a:pt x="559" y="31"/>
                  </a:lnTo>
                  <a:lnTo>
                    <a:pt x="558" y="31"/>
                  </a:lnTo>
                  <a:lnTo>
                    <a:pt x="558" y="32"/>
                  </a:lnTo>
                  <a:lnTo>
                    <a:pt x="557" y="32"/>
                  </a:lnTo>
                  <a:lnTo>
                    <a:pt x="557" y="33"/>
                  </a:lnTo>
                  <a:lnTo>
                    <a:pt x="558" y="33"/>
                  </a:lnTo>
                  <a:lnTo>
                    <a:pt x="558" y="34"/>
                  </a:lnTo>
                  <a:lnTo>
                    <a:pt x="557" y="34"/>
                  </a:lnTo>
                  <a:lnTo>
                    <a:pt x="558" y="35"/>
                  </a:lnTo>
                  <a:lnTo>
                    <a:pt x="559" y="35"/>
                  </a:lnTo>
                  <a:lnTo>
                    <a:pt x="559" y="34"/>
                  </a:lnTo>
                  <a:lnTo>
                    <a:pt x="560" y="34"/>
                  </a:lnTo>
                  <a:lnTo>
                    <a:pt x="561" y="34"/>
                  </a:lnTo>
                  <a:lnTo>
                    <a:pt x="561" y="35"/>
                  </a:lnTo>
                  <a:lnTo>
                    <a:pt x="560" y="35"/>
                  </a:lnTo>
                  <a:lnTo>
                    <a:pt x="560" y="36"/>
                  </a:lnTo>
                  <a:lnTo>
                    <a:pt x="561" y="36"/>
                  </a:lnTo>
                  <a:lnTo>
                    <a:pt x="562" y="37"/>
                  </a:lnTo>
                  <a:lnTo>
                    <a:pt x="563" y="37"/>
                  </a:lnTo>
                  <a:lnTo>
                    <a:pt x="562" y="37"/>
                  </a:lnTo>
                  <a:lnTo>
                    <a:pt x="563" y="36"/>
                  </a:lnTo>
                  <a:lnTo>
                    <a:pt x="564" y="37"/>
                  </a:lnTo>
                  <a:lnTo>
                    <a:pt x="561" y="41"/>
                  </a:lnTo>
                  <a:lnTo>
                    <a:pt x="562" y="41"/>
                  </a:lnTo>
                  <a:lnTo>
                    <a:pt x="563" y="41"/>
                  </a:lnTo>
                  <a:lnTo>
                    <a:pt x="564" y="41"/>
                  </a:lnTo>
                  <a:lnTo>
                    <a:pt x="564" y="42"/>
                  </a:lnTo>
                  <a:lnTo>
                    <a:pt x="563" y="42"/>
                  </a:lnTo>
                  <a:lnTo>
                    <a:pt x="563" y="43"/>
                  </a:lnTo>
                  <a:lnTo>
                    <a:pt x="564" y="43"/>
                  </a:lnTo>
                  <a:lnTo>
                    <a:pt x="564" y="44"/>
                  </a:lnTo>
                  <a:lnTo>
                    <a:pt x="565" y="44"/>
                  </a:lnTo>
                  <a:lnTo>
                    <a:pt x="565" y="45"/>
                  </a:lnTo>
                  <a:lnTo>
                    <a:pt x="564" y="45"/>
                  </a:lnTo>
                  <a:lnTo>
                    <a:pt x="565" y="46"/>
                  </a:lnTo>
                  <a:lnTo>
                    <a:pt x="565" y="45"/>
                  </a:lnTo>
                  <a:lnTo>
                    <a:pt x="566" y="45"/>
                  </a:lnTo>
                  <a:lnTo>
                    <a:pt x="566" y="46"/>
                  </a:lnTo>
                  <a:lnTo>
                    <a:pt x="567" y="46"/>
                  </a:lnTo>
                  <a:lnTo>
                    <a:pt x="567" y="47"/>
                  </a:lnTo>
                  <a:lnTo>
                    <a:pt x="567" y="48"/>
                  </a:lnTo>
                  <a:lnTo>
                    <a:pt x="566" y="48"/>
                  </a:lnTo>
                  <a:lnTo>
                    <a:pt x="566" y="49"/>
                  </a:lnTo>
                  <a:lnTo>
                    <a:pt x="567" y="49"/>
                  </a:lnTo>
                  <a:lnTo>
                    <a:pt x="567" y="50"/>
                  </a:lnTo>
                  <a:lnTo>
                    <a:pt x="567" y="51"/>
                  </a:lnTo>
                  <a:lnTo>
                    <a:pt x="567" y="52"/>
                  </a:lnTo>
                  <a:lnTo>
                    <a:pt x="567" y="53"/>
                  </a:lnTo>
                  <a:lnTo>
                    <a:pt x="568" y="53"/>
                  </a:lnTo>
                  <a:lnTo>
                    <a:pt x="568" y="54"/>
                  </a:lnTo>
                  <a:lnTo>
                    <a:pt x="568" y="55"/>
                  </a:lnTo>
                  <a:lnTo>
                    <a:pt x="568" y="54"/>
                  </a:lnTo>
                  <a:lnTo>
                    <a:pt x="569" y="54"/>
                  </a:lnTo>
                  <a:lnTo>
                    <a:pt x="571" y="55"/>
                  </a:lnTo>
                  <a:lnTo>
                    <a:pt x="572" y="56"/>
                  </a:lnTo>
                  <a:lnTo>
                    <a:pt x="572" y="57"/>
                  </a:lnTo>
                  <a:lnTo>
                    <a:pt x="573" y="57"/>
                  </a:lnTo>
                  <a:lnTo>
                    <a:pt x="574" y="58"/>
                  </a:lnTo>
                  <a:lnTo>
                    <a:pt x="574" y="59"/>
                  </a:lnTo>
                  <a:lnTo>
                    <a:pt x="575" y="59"/>
                  </a:lnTo>
                  <a:lnTo>
                    <a:pt x="576" y="59"/>
                  </a:lnTo>
                  <a:lnTo>
                    <a:pt x="577" y="59"/>
                  </a:lnTo>
                  <a:lnTo>
                    <a:pt x="578" y="59"/>
                  </a:lnTo>
                  <a:lnTo>
                    <a:pt x="578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2"/>
                  </a:lnTo>
                  <a:lnTo>
                    <a:pt x="579" y="63"/>
                  </a:lnTo>
                  <a:lnTo>
                    <a:pt x="579" y="64"/>
                  </a:lnTo>
                  <a:lnTo>
                    <a:pt x="579" y="65"/>
                  </a:lnTo>
                  <a:lnTo>
                    <a:pt x="579" y="66"/>
                  </a:lnTo>
                  <a:lnTo>
                    <a:pt x="580" y="65"/>
                  </a:lnTo>
                  <a:lnTo>
                    <a:pt x="581" y="65"/>
                  </a:lnTo>
                  <a:lnTo>
                    <a:pt x="581" y="66"/>
                  </a:lnTo>
                  <a:lnTo>
                    <a:pt x="580" y="67"/>
                  </a:lnTo>
                  <a:lnTo>
                    <a:pt x="581" y="67"/>
                  </a:lnTo>
                  <a:lnTo>
                    <a:pt x="582" y="67"/>
                  </a:lnTo>
                  <a:lnTo>
                    <a:pt x="583" y="68"/>
                  </a:lnTo>
                  <a:lnTo>
                    <a:pt x="583" y="69"/>
                  </a:lnTo>
                  <a:lnTo>
                    <a:pt x="583" y="70"/>
                  </a:lnTo>
                  <a:lnTo>
                    <a:pt x="582" y="70"/>
                  </a:lnTo>
                  <a:lnTo>
                    <a:pt x="582" y="71"/>
                  </a:lnTo>
                  <a:lnTo>
                    <a:pt x="582" y="72"/>
                  </a:lnTo>
                  <a:lnTo>
                    <a:pt x="582" y="71"/>
                  </a:lnTo>
                  <a:lnTo>
                    <a:pt x="582" y="72"/>
                  </a:lnTo>
                  <a:lnTo>
                    <a:pt x="582" y="73"/>
                  </a:lnTo>
                  <a:lnTo>
                    <a:pt x="582" y="72"/>
                  </a:lnTo>
                  <a:lnTo>
                    <a:pt x="582" y="73"/>
                  </a:lnTo>
                  <a:lnTo>
                    <a:pt x="582" y="74"/>
                  </a:lnTo>
                  <a:lnTo>
                    <a:pt x="582" y="75"/>
                  </a:lnTo>
                  <a:lnTo>
                    <a:pt x="581" y="75"/>
                  </a:lnTo>
                  <a:lnTo>
                    <a:pt x="580" y="75"/>
                  </a:lnTo>
                  <a:lnTo>
                    <a:pt x="580" y="76"/>
                  </a:lnTo>
                  <a:lnTo>
                    <a:pt x="580" y="77"/>
                  </a:lnTo>
                  <a:lnTo>
                    <a:pt x="581" y="77"/>
                  </a:lnTo>
                  <a:lnTo>
                    <a:pt x="582" y="78"/>
                  </a:lnTo>
                  <a:lnTo>
                    <a:pt x="582" y="79"/>
                  </a:lnTo>
                  <a:lnTo>
                    <a:pt x="582" y="80"/>
                  </a:lnTo>
                  <a:lnTo>
                    <a:pt x="583" y="81"/>
                  </a:lnTo>
                  <a:lnTo>
                    <a:pt x="584" y="82"/>
                  </a:lnTo>
                  <a:lnTo>
                    <a:pt x="585" y="82"/>
                  </a:lnTo>
                  <a:lnTo>
                    <a:pt x="586" y="82"/>
                  </a:lnTo>
                  <a:lnTo>
                    <a:pt x="587" y="83"/>
                  </a:lnTo>
                  <a:lnTo>
                    <a:pt x="587" y="84"/>
                  </a:lnTo>
                  <a:lnTo>
                    <a:pt x="587" y="86"/>
                  </a:lnTo>
                  <a:lnTo>
                    <a:pt x="588" y="87"/>
                  </a:lnTo>
                  <a:lnTo>
                    <a:pt x="588" y="88"/>
                  </a:lnTo>
                  <a:lnTo>
                    <a:pt x="588" y="89"/>
                  </a:lnTo>
                  <a:lnTo>
                    <a:pt x="587" y="90"/>
                  </a:lnTo>
                  <a:lnTo>
                    <a:pt x="587" y="91"/>
                  </a:lnTo>
                  <a:lnTo>
                    <a:pt x="588" y="91"/>
                  </a:lnTo>
                  <a:lnTo>
                    <a:pt x="589" y="91"/>
                  </a:lnTo>
                  <a:lnTo>
                    <a:pt x="589" y="92"/>
                  </a:lnTo>
                  <a:lnTo>
                    <a:pt x="590" y="92"/>
                  </a:lnTo>
                  <a:lnTo>
                    <a:pt x="593" y="91"/>
                  </a:lnTo>
                  <a:lnTo>
                    <a:pt x="593" y="92"/>
                  </a:lnTo>
                  <a:lnTo>
                    <a:pt x="594" y="92"/>
                  </a:lnTo>
                  <a:lnTo>
                    <a:pt x="591" y="98"/>
                  </a:lnTo>
                  <a:lnTo>
                    <a:pt x="590" y="98"/>
                  </a:lnTo>
                  <a:lnTo>
                    <a:pt x="591" y="98"/>
                  </a:lnTo>
                  <a:lnTo>
                    <a:pt x="590" y="99"/>
                  </a:lnTo>
                  <a:lnTo>
                    <a:pt x="590" y="100"/>
                  </a:lnTo>
                  <a:lnTo>
                    <a:pt x="589" y="100"/>
                  </a:lnTo>
                  <a:lnTo>
                    <a:pt x="589" y="101"/>
                  </a:lnTo>
                  <a:lnTo>
                    <a:pt x="589" y="102"/>
                  </a:lnTo>
                  <a:lnTo>
                    <a:pt x="588" y="102"/>
                  </a:lnTo>
                  <a:lnTo>
                    <a:pt x="588" y="103"/>
                  </a:lnTo>
                  <a:lnTo>
                    <a:pt x="589" y="103"/>
                  </a:lnTo>
                  <a:lnTo>
                    <a:pt x="588" y="104"/>
                  </a:lnTo>
                  <a:lnTo>
                    <a:pt x="587" y="104"/>
                  </a:lnTo>
                  <a:lnTo>
                    <a:pt x="588" y="103"/>
                  </a:lnTo>
                  <a:lnTo>
                    <a:pt x="587" y="103"/>
                  </a:lnTo>
                  <a:lnTo>
                    <a:pt x="586" y="103"/>
                  </a:lnTo>
                  <a:lnTo>
                    <a:pt x="585" y="103"/>
                  </a:lnTo>
                  <a:lnTo>
                    <a:pt x="584" y="105"/>
                  </a:lnTo>
                  <a:lnTo>
                    <a:pt x="584" y="106"/>
                  </a:lnTo>
                  <a:lnTo>
                    <a:pt x="585" y="106"/>
                  </a:lnTo>
                  <a:lnTo>
                    <a:pt x="585" y="107"/>
                  </a:lnTo>
                  <a:lnTo>
                    <a:pt x="585" y="108"/>
                  </a:lnTo>
                  <a:lnTo>
                    <a:pt x="586" y="108"/>
                  </a:lnTo>
                  <a:lnTo>
                    <a:pt x="586" y="109"/>
                  </a:lnTo>
                  <a:lnTo>
                    <a:pt x="587" y="109"/>
                  </a:lnTo>
                  <a:lnTo>
                    <a:pt x="588" y="110"/>
                  </a:lnTo>
                  <a:lnTo>
                    <a:pt x="589" y="110"/>
                  </a:lnTo>
                  <a:lnTo>
                    <a:pt x="589" y="111"/>
                  </a:lnTo>
                  <a:lnTo>
                    <a:pt x="589" y="112"/>
                  </a:lnTo>
                  <a:lnTo>
                    <a:pt x="589" y="111"/>
                  </a:lnTo>
                  <a:lnTo>
                    <a:pt x="588" y="111"/>
                  </a:lnTo>
                  <a:lnTo>
                    <a:pt x="588" y="112"/>
                  </a:lnTo>
                  <a:lnTo>
                    <a:pt x="588" y="113"/>
                  </a:lnTo>
                  <a:lnTo>
                    <a:pt x="588" y="114"/>
                  </a:lnTo>
                  <a:lnTo>
                    <a:pt x="588" y="115"/>
                  </a:lnTo>
                  <a:lnTo>
                    <a:pt x="588" y="116"/>
                  </a:lnTo>
                  <a:lnTo>
                    <a:pt x="589" y="116"/>
                  </a:lnTo>
                  <a:lnTo>
                    <a:pt x="589" y="117"/>
                  </a:lnTo>
                  <a:lnTo>
                    <a:pt x="588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7" y="119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89" y="120"/>
                  </a:lnTo>
                  <a:lnTo>
                    <a:pt x="588" y="120"/>
                  </a:lnTo>
                  <a:lnTo>
                    <a:pt x="587" y="120"/>
                  </a:lnTo>
                  <a:lnTo>
                    <a:pt x="586" y="121"/>
                  </a:lnTo>
                  <a:lnTo>
                    <a:pt x="586" y="120"/>
                  </a:lnTo>
                  <a:lnTo>
                    <a:pt x="585" y="120"/>
                  </a:lnTo>
                  <a:lnTo>
                    <a:pt x="585" y="121"/>
                  </a:lnTo>
                  <a:lnTo>
                    <a:pt x="586" y="121"/>
                  </a:lnTo>
                  <a:lnTo>
                    <a:pt x="587" y="121"/>
                  </a:lnTo>
                  <a:lnTo>
                    <a:pt x="588" y="122"/>
                  </a:lnTo>
                  <a:lnTo>
                    <a:pt x="588" y="123"/>
                  </a:lnTo>
                  <a:lnTo>
                    <a:pt x="587" y="123"/>
                  </a:lnTo>
                  <a:lnTo>
                    <a:pt x="586" y="123"/>
                  </a:lnTo>
                  <a:lnTo>
                    <a:pt x="586" y="124"/>
                  </a:lnTo>
                  <a:lnTo>
                    <a:pt x="585" y="124"/>
                  </a:lnTo>
                  <a:lnTo>
                    <a:pt x="585" y="123"/>
                  </a:lnTo>
                  <a:lnTo>
                    <a:pt x="586" y="123"/>
                  </a:lnTo>
                  <a:lnTo>
                    <a:pt x="585" y="122"/>
                  </a:lnTo>
                  <a:lnTo>
                    <a:pt x="583" y="125"/>
                  </a:lnTo>
                  <a:lnTo>
                    <a:pt x="582" y="125"/>
                  </a:lnTo>
                  <a:lnTo>
                    <a:pt x="582" y="126"/>
                  </a:lnTo>
                  <a:lnTo>
                    <a:pt x="582" y="127"/>
                  </a:lnTo>
                  <a:lnTo>
                    <a:pt x="582" y="128"/>
                  </a:lnTo>
                  <a:lnTo>
                    <a:pt x="582" y="129"/>
                  </a:lnTo>
                  <a:lnTo>
                    <a:pt x="582" y="130"/>
                  </a:lnTo>
                  <a:lnTo>
                    <a:pt x="583" y="131"/>
                  </a:lnTo>
                  <a:lnTo>
                    <a:pt x="583" y="132"/>
                  </a:lnTo>
                  <a:lnTo>
                    <a:pt x="583" y="133"/>
                  </a:lnTo>
                  <a:lnTo>
                    <a:pt x="584" y="134"/>
                  </a:lnTo>
                  <a:lnTo>
                    <a:pt x="585" y="136"/>
                  </a:lnTo>
                  <a:lnTo>
                    <a:pt x="586" y="136"/>
                  </a:lnTo>
                  <a:lnTo>
                    <a:pt x="587" y="136"/>
                  </a:lnTo>
                  <a:lnTo>
                    <a:pt x="588" y="136"/>
                  </a:lnTo>
                  <a:lnTo>
                    <a:pt x="589" y="137"/>
                  </a:lnTo>
                  <a:lnTo>
                    <a:pt x="589" y="138"/>
                  </a:lnTo>
                  <a:lnTo>
                    <a:pt x="589" y="139"/>
                  </a:lnTo>
                  <a:lnTo>
                    <a:pt x="588" y="139"/>
                  </a:lnTo>
                  <a:lnTo>
                    <a:pt x="588" y="140"/>
                  </a:lnTo>
                  <a:lnTo>
                    <a:pt x="588" y="141"/>
                  </a:lnTo>
                  <a:lnTo>
                    <a:pt x="589" y="141"/>
                  </a:lnTo>
                  <a:lnTo>
                    <a:pt x="589" y="142"/>
                  </a:lnTo>
                  <a:lnTo>
                    <a:pt x="589" y="143"/>
                  </a:lnTo>
                  <a:lnTo>
                    <a:pt x="589" y="144"/>
                  </a:lnTo>
                  <a:lnTo>
                    <a:pt x="590" y="145"/>
                  </a:lnTo>
                  <a:lnTo>
                    <a:pt x="592" y="145"/>
                  </a:lnTo>
                  <a:lnTo>
                    <a:pt x="592" y="146"/>
                  </a:lnTo>
                  <a:lnTo>
                    <a:pt x="592" y="147"/>
                  </a:lnTo>
                  <a:lnTo>
                    <a:pt x="593" y="147"/>
                  </a:lnTo>
                  <a:lnTo>
                    <a:pt x="594" y="148"/>
                  </a:lnTo>
                  <a:lnTo>
                    <a:pt x="595" y="148"/>
                  </a:lnTo>
                  <a:lnTo>
                    <a:pt x="596" y="148"/>
                  </a:lnTo>
                  <a:lnTo>
                    <a:pt x="595" y="148"/>
                  </a:lnTo>
                  <a:lnTo>
                    <a:pt x="594" y="148"/>
                  </a:lnTo>
                  <a:lnTo>
                    <a:pt x="594" y="149"/>
                  </a:lnTo>
                  <a:lnTo>
                    <a:pt x="595" y="149"/>
                  </a:lnTo>
                  <a:lnTo>
                    <a:pt x="596" y="149"/>
                  </a:lnTo>
                  <a:lnTo>
                    <a:pt x="596" y="150"/>
                  </a:lnTo>
                  <a:lnTo>
                    <a:pt x="597" y="151"/>
                  </a:lnTo>
                  <a:lnTo>
                    <a:pt x="598" y="152"/>
                  </a:lnTo>
                  <a:lnTo>
                    <a:pt x="599" y="153"/>
                  </a:lnTo>
                  <a:lnTo>
                    <a:pt x="600" y="153"/>
                  </a:lnTo>
                  <a:lnTo>
                    <a:pt x="601" y="153"/>
                  </a:lnTo>
                  <a:lnTo>
                    <a:pt x="603" y="153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09" y="153"/>
                  </a:lnTo>
                  <a:lnTo>
                    <a:pt x="610" y="153"/>
                  </a:lnTo>
                  <a:lnTo>
                    <a:pt x="608" y="152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10" y="152"/>
                  </a:lnTo>
                  <a:lnTo>
                    <a:pt x="610" y="151"/>
                  </a:lnTo>
                  <a:lnTo>
                    <a:pt x="611" y="151"/>
                  </a:lnTo>
                  <a:lnTo>
                    <a:pt x="611" y="152"/>
                  </a:lnTo>
                  <a:lnTo>
                    <a:pt x="612" y="152"/>
                  </a:lnTo>
                  <a:lnTo>
                    <a:pt x="613" y="152"/>
                  </a:lnTo>
                  <a:lnTo>
                    <a:pt x="613" y="153"/>
                  </a:lnTo>
                  <a:lnTo>
                    <a:pt x="613" y="154"/>
                  </a:lnTo>
                  <a:lnTo>
                    <a:pt x="614" y="154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2" y="155"/>
                  </a:lnTo>
                  <a:lnTo>
                    <a:pt x="613" y="155"/>
                  </a:lnTo>
                  <a:lnTo>
                    <a:pt x="613" y="156"/>
                  </a:lnTo>
                  <a:lnTo>
                    <a:pt x="614" y="156"/>
                  </a:lnTo>
                  <a:lnTo>
                    <a:pt x="615" y="156"/>
                  </a:lnTo>
                  <a:lnTo>
                    <a:pt x="615" y="157"/>
                  </a:lnTo>
                  <a:lnTo>
                    <a:pt x="616" y="157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2" y="158"/>
                  </a:lnTo>
                  <a:lnTo>
                    <a:pt x="621" y="158"/>
                  </a:lnTo>
                  <a:lnTo>
                    <a:pt x="620" y="159"/>
                  </a:lnTo>
                  <a:lnTo>
                    <a:pt x="621" y="159"/>
                  </a:lnTo>
                  <a:lnTo>
                    <a:pt x="621" y="160"/>
                  </a:lnTo>
                  <a:lnTo>
                    <a:pt x="620" y="160"/>
                  </a:lnTo>
                  <a:lnTo>
                    <a:pt x="619" y="160"/>
                  </a:lnTo>
                  <a:lnTo>
                    <a:pt x="619" y="161"/>
                  </a:lnTo>
                  <a:lnTo>
                    <a:pt x="619" y="162"/>
                  </a:lnTo>
                  <a:lnTo>
                    <a:pt x="620" y="163"/>
                  </a:lnTo>
                  <a:lnTo>
                    <a:pt x="620" y="164"/>
                  </a:lnTo>
                  <a:lnTo>
                    <a:pt x="619" y="164"/>
                  </a:lnTo>
                  <a:lnTo>
                    <a:pt x="618" y="164"/>
                  </a:lnTo>
                  <a:lnTo>
                    <a:pt x="617" y="165"/>
                  </a:lnTo>
                  <a:lnTo>
                    <a:pt x="616" y="165"/>
                  </a:lnTo>
                  <a:lnTo>
                    <a:pt x="616" y="166"/>
                  </a:lnTo>
                  <a:lnTo>
                    <a:pt x="615" y="166"/>
                  </a:lnTo>
                  <a:lnTo>
                    <a:pt x="614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1" y="169"/>
                  </a:lnTo>
                  <a:lnTo>
                    <a:pt x="612" y="168"/>
                  </a:lnTo>
                  <a:lnTo>
                    <a:pt x="613" y="168"/>
                  </a:lnTo>
                  <a:lnTo>
                    <a:pt x="613" y="169"/>
                  </a:lnTo>
                  <a:lnTo>
                    <a:pt x="612" y="170"/>
                  </a:lnTo>
                  <a:lnTo>
                    <a:pt x="612" y="171"/>
                  </a:lnTo>
                  <a:lnTo>
                    <a:pt x="612" y="172"/>
                  </a:lnTo>
                  <a:lnTo>
                    <a:pt x="613" y="173"/>
                  </a:lnTo>
                  <a:lnTo>
                    <a:pt x="614" y="173"/>
                  </a:lnTo>
                  <a:lnTo>
                    <a:pt x="616" y="174"/>
                  </a:lnTo>
                  <a:lnTo>
                    <a:pt x="617" y="175"/>
                  </a:lnTo>
                  <a:lnTo>
                    <a:pt x="619" y="176"/>
                  </a:lnTo>
                  <a:lnTo>
                    <a:pt x="621" y="177"/>
                  </a:lnTo>
                  <a:lnTo>
                    <a:pt x="621" y="176"/>
                  </a:lnTo>
                  <a:lnTo>
                    <a:pt x="622" y="175"/>
                  </a:lnTo>
                  <a:lnTo>
                    <a:pt x="623" y="175"/>
                  </a:lnTo>
                  <a:lnTo>
                    <a:pt x="623" y="176"/>
                  </a:lnTo>
                  <a:lnTo>
                    <a:pt x="623" y="177"/>
                  </a:lnTo>
                  <a:lnTo>
                    <a:pt x="624" y="177"/>
                  </a:lnTo>
                  <a:lnTo>
                    <a:pt x="624" y="176"/>
                  </a:lnTo>
                  <a:lnTo>
                    <a:pt x="624" y="175"/>
                  </a:lnTo>
                  <a:lnTo>
                    <a:pt x="625" y="175"/>
                  </a:lnTo>
                  <a:lnTo>
                    <a:pt x="626" y="176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30" y="181"/>
                  </a:lnTo>
                  <a:lnTo>
                    <a:pt x="630" y="182"/>
                  </a:lnTo>
                  <a:lnTo>
                    <a:pt x="628" y="186"/>
                  </a:lnTo>
                  <a:lnTo>
                    <a:pt x="627" y="187"/>
                  </a:lnTo>
                  <a:lnTo>
                    <a:pt x="627" y="188"/>
                  </a:lnTo>
                  <a:lnTo>
                    <a:pt x="626" y="189"/>
                  </a:lnTo>
                  <a:lnTo>
                    <a:pt x="627" y="190"/>
                  </a:lnTo>
                  <a:lnTo>
                    <a:pt x="626" y="191"/>
                  </a:lnTo>
                  <a:lnTo>
                    <a:pt x="627" y="192"/>
                  </a:lnTo>
                  <a:lnTo>
                    <a:pt x="628" y="192"/>
                  </a:lnTo>
                  <a:lnTo>
                    <a:pt x="629" y="192"/>
                  </a:lnTo>
                  <a:lnTo>
                    <a:pt x="630" y="192"/>
                  </a:lnTo>
                  <a:lnTo>
                    <a:pt x="631" y="192"/>
                  </a:lnTo>
                  <a:lnTo>
                    <a:pt x="631" y="193"/>
                  </a:lnTo>
                  <a:lnTo>
                    <a:pt x="633" y="194"/>
                  </a:lnTo>
                  <a:lnTo>
                    <a:pt x="633" y="195"/>
                  </a:lnTo>
                  <a:lnTo>
                    <a:pt x="634" y="195"/>
                  </a:lnTo>
                  <a:lnTo>
                    <a:pt x="634" y="196"/>
                  </a:lnTo>
                  <a:lnTo>
                    <a:pt x="634" y="195"/>
                  </a:lnTo>
                  <a:lnTo>
                    <a:pt x="635" y="195"/>
                  </a:lnTo>
                  <a:lnTo>
                    <a:pt x="636" y="195"/>
                  </a:lnTo>
                  <a:lnTo>
                    <a:pt x="637" y="196"/>
                  </a:lnTo>
                  <a:lnTo>
                    <a:pt x="637" y="197"/>
                  </a:lnTo>
                  <a:lnTo>
                    <a:pt x="637" y="199"/>
                  </a:lnTo>
                  <a:lnTo>
                    <a:pt x="637" y="200"/>
                  </a:lnTo>
                  <a:lnTo>
                    <a:pt x="638" y="203"/>
                  </a:lnTo>
                  <a:lnTo>
                    <a:pt x="638" y="204"/>
                  </a:lnTo>
                  <a:lnTo>
                    <a:pt x="638" y="205"/>
                  </a:lnTo>
                  <a:lnTo>
                    <a:pt x="637" y="204"/>
                  </a:lnTo>
                  <a:lnTo>
                    <a:pt x="637" y="205"/>
                  </a:lnTo>
                  <a:lnTo>
                    <a:pt x="637" y="206"/>
                  </a:lnTo>
                  <a:lnTo>
                    <a:pt x="638" y="207"/>
                  </a:lnTo>
                  <a:lnTo>
                    <a:pt x="639" y="207"/>
                  </a:lnTo>
                  <a:lnTo>
                    <a:pt x="639" y="206"/>
                  </a:lnTo>
                  <a:lnTo>
                    <a:pt x="640" y="206"/>
                  </a:lnTo>
                  <a:lnTo>
                    <a:pt x="641" y="206"/>
                  </a:lnTo>
                  <a:lnTo>
                    <a:pt x="642" y="206"/>
                  </a:lnTo>
                  <a:lnTo>
                    <a:pt x="643" y="205"/>
                  </a:lnTo>
                  <a:lnTo>
                    <a:pt x="644" y="205"/>
                  </a:lnTo>
                  <a:lnTo>
                    <a:pt x="644" y="204"/>
                  </a:lnTo>
                  <a:lnTo>
                    <a:pt x="645" y="204"/>
                  </a:lnTo>
                  <a:lnTo>
                    <a:pt x="646" y="204"/>
                  </a:lnTo>
                  <a:lnTo>
                    <a:pt x="646" y="203"/>
                  </a:lnTo>
                  <a:lnTo>
                    <a:pt x="647" y="203"/>
                  </a:lnTo>
                  <a:lnTo>
                    <a:pt x="647" y="204"/>
                  </a:lnTo>
                  <a:lnTo>
                    <a:pt x="647" y="205"/>
                  </a:lnTo>
                  <a:lnTo>
                    <a:pt x="646" y="206"/>
                  </a:lnTo>
                  <a:lnTo>
                    <a:pt x="646" y="207"/>
                  </a:lnTo>
                  <a:lnTo>
                    <a:pt x="646" y="208"/>
                  </a:lnTo>
                  <a:lnTo>
                    <a:pt x="645" y="208"/>
                  </a:lnTo>
                  <a:lnTo>
                    <a:pt x="644" y="208"/>
                  </a:lnTo>
                  <a:lnTo>
                    <a:pt x="644" y="209"/>
                  </a:lnTo>
                  <a:lnTo>
                    <a:pt x="643" y="209"/>
                  </a:lnTo>
                  <a:lnTo>
                    <a:pt x="642" y="209"/>
                  </a:lnTo>
                  <a:lnTo>
                    <a:pt x="640" y="210"/>
                  </a:lnTo>
                  <a:lnTo>
                    <a:pt x="639" y="210"/>
                  </a:lnTo>
                  <a:lnTo>
                    <a:pt x="639" y="211"/>
                  </a:lnTo>
                  <a:lnTo>
                    <a:pt x="638" y="211"/>
                  </a:lnTo>
                  <a:lnTo>
                    <a:pt x="638" y="212"/>
                  </a:lnTo>
                  <a:lnTo>
                    <a:pt x="639" y="213"/>
                  </a:lnTo>
                  <a:lnTo>
                    <a:pt x="639" y="214"/>
                  </a:lnTo>
                  <a:lnTo>
                    <a:pt x="639" y="215"/>
                  </a:lnTo>
                  <a:lnTo>
                    <a:pt x="639" y="216"/>
                  </a:lnTo>
                  <a:lnTo>
                    <a:pt x="638" y="216"/>
                  </a:lnTo>
                  <a:lnTo>
                    <a:pt x="638" y="217"/>
                  </a:lnTo>
                  <a:lnTo>
                    <a:pt x="637" y="217"/>
                  </a:lnTo>
                  <a:lnTo>
                    <a:pt x="637" y="218"/>
                  </a:lnTo>
                  <a:lnTo>
                    <a:pt x="637" y="219"/>
                  </a:lnTo>
                  <a:lnTo>
                    <a:pt x="637" y="220"/>
                  </a:lnTo>
                  <a:lnTo>
                    <a:pt x="637" y="221"/>
                  </a:lnTo>
                  <a:lnTo>
                    <a:pt x="637" y="222"/>
                  </a:lnTo>
                  <a:lnTo>
                    <a:pt x="636" y="222"/>
                  </a:lnTo>
                  <a:lnTo>
                    <a:pt x="636" y="223"/>
                  </a:lnTo>
                  <a:lnTo>
                    <a:pt x="635" y="223"/>
                  </a:lnTo>
                  <a:lnTo>
                    <a:pt x="635" y="224"/>
                  </a:lnTo>
                  <a:lnTo>
                    <a:pt x="635" y="225"/>
                  </a:lnTo>
                  <a:lnTo>
                    <a:pt x="634" y="225"/>
                  </a:lnTo>
                  <a:lnTo>
                    <a:pt x="634" y="226"/>
                  </a:lnTo>
                  <a:lnTo>
                    <a:pt x="634" y="227"/>
                  </a:lnTo>
                  <a:lnTo>
                    <a:pt x="634" y="228"/>
                  </a:lnTo>
                  <a:lnTo>
                    <a:pt x="635" y="228"/>
                  </a:lnTo>
                  <a:lnTo>
                    <a:pt x="635" y="229"/>
                  </a:lnTo>
                  <a:lnTo>
                    <a:pt x="636" y="229"/>
                  </a:lnTo>
                  <a:lnTo>
                    <a:pt x="637" y="229"/>
                  </a:lnTo>
                  <a:lnTo>
                    <a:pt x="638" y="229"/>
                  </a:lnTo>
                  <a:lnTo>
                    <a:pt x="639" y="229"/>
                  </a:lnTo>
                  <a:lnTo>
                    <a:pt x="639" y="230"/>
                  </a:lnTo>
                  <a:lnTo>
                    <a:pt x="640" y="230"/>
                  </a:lnTo>
                  <a:lnTo>
                    <a:pt x="640" y="231"/>
                  </a:lnTo>
                  <a:lnTo>
                    <a:pt x="641" y="231"/>
                  </a:lnTo>
                  <a:lnTo>
                    <a:pt x="641" y="232"/>
                  </a:lnTo>
                  <a:lnTo>
                    <a:pt x="642" y="232"/>
                  </a:lnTo>
                  <a:lnTo>
                    <a:pt x="642" y="233"/>
                  </a:lnTo>
                  <a:lnTo>
                    <a:pt x="642" y="234"/>
                  </a:lnTo>
                  <a:lnTo>
                    <a:pt x="643" y="234"/>
                  </a:lnTo>
                  <a:lnTo>
                    <a:pt x="643" y="235"/>
                  </a:lnTo>
                  <a:lnTo>
                    <a:pt x="644" y="236"/>
                  </a:lnTo>
                  <a:lnTo>
                    <a:pt x="644" y="235"/>
                  </a:lnTo>
                  <a:lnTo>
                    <a:pt x="645" y="234"/>
                  </a:lnTo>
                  <a:lnTo>
                    <a:pt x="646" y="234"/>
                  </a:lnTo>
                  <a:lnTo>
                    <a:pt x="646" y="235"/>
                  </a:lnTo>
                  <a:lnTo>
                    <a:pt x="647" y="236"/>
                  </a:lnTo>
                  <a:lnTo>
                    <a:pt x="648" y="236"/>
                  </a:lnTo>
                  <a:lnTo>
                    <a:pt x="648" y="237"/>
                  </a:lnTo>
                  <a:lnTo>
                    <a:pt x="648" y="238"/>
                  </a:lnTo>
                  <a:lnTo>
                    <a:pt x="648" y="239"/>
                  </a:lnTo>
                  <a:lnTo>
                    <a:pt x="649" y="239"/>
                  </a:lnTo>
                  <a:lnTo>
                    <a:pt x="650" y="239"/>
                  </a:lnTo>
                  <a:lnTo>
                    <a:pt x="651" y="239"/>
                  </a:lnTo>
                  <a:lnTo>
                    <a:pt x="652" y="239"/>
                  </a:lnTo>
                  <a:lnTo>
                    <a:pt x="652" y="238"/>
                  </a:lnTo>
                  <a:lnTo>
                    <a:pt x="653" y="238"/>
                  </a:lnTo>
                  <a:lnTo>
                    <a:pt x="654" y="238"/>
                  </a:lnTo>
                  <a:lnTo>
                    <a:pt x="655" y="238"/>
                  </a:lnTo>
                  <a:lnTo>
                    <a:pt x="655" y="240"/>
                  </a:lnTo>
                  <a:lnTo>
                    <a:pt x="656" y="240"/>
                  </a:lnTo>
                  <a:lnTo>
                    <a:pt x="656" y="241"/>
                  </a:lnTo>
                  <a:lnTo>
                    <a:pt x="657" y="241"/>
                  </a:lnTo>
                  <a:lnTo>
                    <a:pt x="657" y="242"/>
                  </a:lnTo>
                  <a:lnTo>
                    <a:pt x="658" y="242"/>
                  </a:lnTo>
                  <a:lnTo>
                    <a:pt x="657" y="243"/>
                  </a:lnTo>
                  <a:lnTo>
                    <a:pt x="657" y="244"/>
                  </a:lnTo>
                  <a:lnTo>
                    <a:pt x="658" y="244"/>
                  </a:lnTo>
                  <a:lnTo>
                    <a:pt x="658" y="245"/>
                  </a:lnTo>
                  <a:lnTo>
                    <a:pt x="657" y="245"/>
                  </a:lnTo>
                  <a:lnTo>
                    <a:pt x="656" y="246"/>
                  </a:lnTo>
                  <a:lnTo>
                    <a:pt x="655" y="246"/>
                  </a:lnTo>
                  <a:lnTo>
                    <a:pt x="656" y="247"/>
                  </a:lnTo>
                  <a:lnTo>
                    <a:pt x="657" y="247"/>
                  </a:lnTo>
                  <a:lnTo>
                    <a:pt x="657" y="248"/>
                  </a:lnTo>
                  <a:lnTo>
                    <a:pt x="657" y="249"/>
                  </a:lnTo>
                  <a:lnTo>
                    <a:pt x="657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2"/>
                  </a:lnTo>
                  <a:lnTo>
                    <a:pt x="659" y="252"/>
                  </a:lnTo>
                  <a:lnTo>
                    <a:pt x="659" y="253"/>
                  </a:lnTo>
                  <a:lnTo>
                    <a:pt x="660" y="253"/>
                  </a:lnTo>
                  <a:lnTo>
                    <a:pt x="662" y="253"/>
                  </a:lnTo>
                  <a:lnTo>
                    <a:pt x="663" y="252"/>
                  </a:lnTo>
                  <a:lnTo>
                    <a:pt x="664" y="252"/>
                  </a:lnTo>
                  <a:lnTo>
                    <a:pt x="664" y="253"/>
                  </a:lnTo>
                  <a:lnTo>
                    <a:pt x="663" y="253"/>
                  </a:lnTo>
                  <a:lnTo>
                    <a:pt x="663" y="254"/>
                  </a:lnTo>
                  <a:lnTo>
                    <a:pt x="664" y="254"/>
                  </a:lnTo>
                  <a:lnTo>
                    <a:pt x="664" y="255"/>
                  </a:lnTo>
                  <a:lnTo>
                    <a:pt x="662" y="257"/>
                  </a:lnTo>
                  <a:lnTo>
                    <a:pt x="661" y="257"/>
                  </a:lnTo>
                  <a:lnTo>
                    <a:pt x="661" y="258"/>
                  </a:lnTo>
                  <a:lnTo>
                    <a:pt x="662" y="258"/>
                  </a:lnTo>
                  <a:lnTo>
                    <a:pt x="661" y="259"/>
                  </a:lnTo>
                  <a:lnTo>
                    <a:pt x="661" y="260"/>
                  </a:lnTo>
                  <a:lnTo>
                    <a:pt x="660" y="260"/>
                  </a:lnTo>
                  <a:lnTo>
                    <a:pt x="660" y="261"/>
                  </a:lnTo>
                  <a:lnTo>
                    <a:pt x="661" y="261"/>
                  </a:lnTo>
                  <a:lnTo>
                    <a:pt x="662" y="262"/>
                  </a:lnTo>
                  <a:lnTo>
                    <a:pt x="662" y="263"/>
                  </a:lnTo>
                  <a:lnTo>
                    <a:pt x="662" y="264"/>
                  </a:lnTo>
                  <a:lnTo>
                    <a:pt x="663" y="265"/>
                  </a:lnTo>
                  <a:lnTo>
                    <a:pt x="663" y="267"/>
                  </a:lnTo>
                  <a:lnTo>
                    <a:pt x="663" y="268"/>
                  </a:lnTo>
                  <a:lnTo>
                    <a:pt x="663" y="269"/>
                  </a:lnTo>
                  <a:lnTo>
                    <a:pt x="663" y="270"/>
                  </a:lnTo>
                  <a:lnTo>
                    <a:pt x="664" y="270"/>
                  </a:lnTo>
                  <a:lnTo>
                    <a:pt x="664" y="271"/>
                  </a:lnTo>
                  <a:lnTo>
                    <a:pt x="667" y="274"/>
                  </a:lnTo>
                  <a:lnTo>
                    <a:pt x="668" y="274"/>
                  </a:lnTo>
                  <a:lnTo>
                    <a:pt x="669" y="274"/>
                  </a:lnTo>
                  <a:lnTo>
                    <a:pt x="670" y="274"/>
                  </a:lnTo>
                  <a:lnTo>
                    <a:pt x="670" y="273"/>
                  </a:lnTo>
                  <a:lnTo>
                    <a:pt x="671" y="273"/>
                  </a:lnTo>
                  <a:lnTo>
                    <a:pt x="671" y="272"/>
                  </a:lnTo>
                  <a:lnTo>
                    <a:pt x="671" y="270"/>
                  </a:lnTo>
                  <a:lnTo>
                    <a:pt x="672" y="270"/>
                  </a:lnTo>
                  <a:lnTo>
                    <a:pt x="672" y="269"/>
                  </a:lnTo>
                  <a:lnTo>
                    <a:pt x="673" y="269"/>
                  </a:lnTo>
                  <a:lnTo>
                    <a:pt x="674" y="269"/>
                  </a:lnTo>
                  <a:lnTo>
                    <a:pt x="675" y="269"/>
                  </a:lnTo>
                  <a:lnTo>
                    <a:pt x="675" y="268"/>
                  </a:lnTo>
                  <a:lnTo>
                    <a:pt x="676" y="268"/>
                  </a:lnTo>
                  <a:lnTo>
                    <a:pt x="676" y="267"/>
                  </a:lnTo>
                  <a:lnTo>
                    <a:pt x="677" y="267"/>
                  </a:lnTo>
                  <a:lnTo>
                    <a:pt x="678" y="267"/>
                  </a:lnTo>
                  <a:lnTo>
                    <a:pt x="678" y="266"/>
                  </a:lnTo>
                  <a:lnTo>
                    <a:pt x="680" y="267"/>
                  </a:lnTo>
                  <a:lnTo>
                    <a:pt x="681" y="267"/>
                  </a:lnTo>
                  <a:lnTo>
                    <a:pt x="682" y="267"/>
                  </a:lnTo>
                  <a:lnTo>
                    <a:pt x="683" y="266"/>
                  </a:lnTo>
                  <a:lnTo>
                    <a:pt x="684" y="267"/>
                  </a:lnTo>
                  <a:lnTo>
                    <a:pt x="684" y="268"/>
                  </a:lnTo>
                  <a:lnTo>
                    <a:pt x="684" y="269"/>
                  </a:lnTo>
                  <a:lnTo>
                    <a:pt x="684" y="270"/>
                  </a:lnTo>
                  <a:lnTo>
                    <a:pt x="683" y="270"/>
                  </a:lnTo>
                  <a:lnTo>
                    <a:pt x="681" y="271"/>
                  </a:lnTo>
                  <a:lnTo>
                    <a:pt x="681" y="272"/>
                  </a:lnTo>
                  <a:lnTo>
                    <a:pt x="681" y="273"/>
                  </a:lnTo>
                  <a:lnTo>
                    <a:pt x="682" y="274"/>
                  </a:lnTo>
                  <a:lnTo>
                    <a:pt x="683" y="275"/>
                  </a:lnTo>
                  <a:lnTo>
                    <a:pt x="683" y="276"/>
                  </a:lnTo>
                  <a:lnTo>
                    <a:pt x="682" y="276"/>
                  </a:lnTo>
                  <a:lnTo>
                    <a:pt x="681" y="276"/>
                  </a:lnTo>
                  <a:lnTo>
                    <a:pt x="680" y="276"/>
                  </a:lnTo>
                  <a:lnTo>
                    <a:pt x="679" y="276"/>
                  </a:lnTo>
                  <a:lnTo>
                    <a:pt x="679" y="277"/>
                  </a:lnTo>
                  <a:lnTo>
                    <a:pt x="679" y="280"/>
                  </a:lnTo>
                  <a:lnTo>
                    <a:pt x="680" y="281"/>
                  </a:lnTo>
                  <a:lnTo>
                    <a:pt x="681" y="284"/>
                  </a:lnTo>
                  <a:lnTo>
                    <a:pt x="683" y="286"/>
                  </a:lnTo>
                  <a:lnTo>
                    <a:pt x="683" y="287"/>
                  </a:lnTo>
                  <a:lnTo>
                    <a:pt x="683" y="288"/>
                  </a:lnTo>
                  <a:lnTo>
                    <a:pt x="683" y="291"/>
                  </a:lnTo>
                  <a:lnTo>
                    <a:pt x="683" y="292"/>
                  </a:lnTo>
                  <a:lnTo>
                    <a:pt x="682" y="292"/>
                  </a:lnTo>
                  <a:lnTo>
                    <a:pt x="681" y="292"/>
                  </a:lnTo>
                  <a:lnTo>
                    <a:pt x="680" y="294"/>
                  </a:lnTo>
                  <a:lnTo>
                    <a:pt x="680" y="295"/>
                  </a:lnTo>
                  <a:lnTo>
                    <a:pt x="680" y="296"/>
                  </a:lnTo>
                  <a:lnTo>
                    <a:pt x="680" y="297"/>
                  </a:lnTo>
                  <a:lnTo>
                    <a:pt x="679" y="297"/>
                  </a:lnTo>
                  <a:lnTo>
                    <a:pt x="678" y="296"/>
                  </a:lnTo>
                  <a:lnTo>
                    <a:pt x="678" y="297"/>
                  </a:lnTo>
                  <a:lnTo>
                    <a:pt x="679" y="298"/>
                  </a:lnTo>
                  <a:lnTo>
                    <a:pt x="678" y="298"/>
                  </a:lnTo>
                  <a:lnTo>
                    <a:pt x="678" y="297"/>
                  </a:lnTo>
                  <a:lnTo>
                    <a:pt x="677" y="297"/>
                  </a:lnTo>
                  <a:lnTo>
                    <a:pt x="676" y="297"/>
                  </a:lnTo>
                  <a:lnTo>
                    <a:pt x="676" y="298"/>
                  </a:lnTo>
                  <a:lnTo>
                    <a:pt x="677" y="299"/>
                  </a:lnTo>
                  <a:lnTo>
                    <a:pt x="678" y="299"/>
                  </a:lnTo>
                  <a:lnTo>
                    <a:pt x="678" y="300"/>
                  </a:lnTo>
                  <a:lnTo>
                    <a:pt x="678" y="301"/>
                  </a:lnTo>
                  <a:lnTo>
                    <a:pt x="679" y="301"/>
                  </a:lnTo>
                  <a:lnTo>
                    <a:pt x="679" y="300"/>
                  </a:lnTo>
                  <a:lnTo>
                    <a:pt x="680" y="300"/>
                  </a:lnTo>
                  <a:lnTo>
                    <a:pt x="680" y="299"/>
                  </a:lnTo>
                  <a:lnTo>
                    <a:pt x="680" y="300"/>
                  </a:lnTo>
                  <a:lnTo>
                    <a:pt x="680" y="301"/>
                  </a:lnTo>
                  <a:lnTo>
                    <a:pt x="679" y="303"/>
                  </a:lnTo>
                  <a:lnTo>
                    <a:pt x="680" y="303"/>
                  </a:lnTo>
                  <a:lnTo>
                    <a:pt x="682" y="303"/>
                  </a:lnTo>
                  <a:lnTo>
                    <a:pt x="683" y="303"/>
                  </a:lnTo>
                  <a:lnTo>
                    <a:pt x="684" y="303"/>
                  </a:lnTo>
                  <a:lnTo>
                    <a:pt x="685" y="303"/>
                  </a:lnTo>
                  <a:lnTo>
                    <a:pt x="685" y="304"/>
                  </a:lnTo>
                  <a:lnTo>
                    <a:pt x="686" y="304"/>
                  </a:lnTo>
                  <a:lnTo>
                    <a:pt x="687" y="304"/>
                  </a:lnTo>
                  <a:lnTo>
                    <a:pt x="687" y="305"/>
                  </a:lnTo>
                  <a:lnTo>
                    <a:pt x="687" y="306"/>
                  </a:lnTo>
                  <a:lnTo>
                    <a:pt x="687" y="307"/>
                  </a:lnTo>
                  <a:lnTo>
                    <a:pt x="688" y="307"/>
                  </a:lnTo>
                  <a:lnTo>
                    <a:pt x="689" y="307"/>
                  </a:lnTo>
                  <a:lnTo>
                    <a:pt x="690" y="308"/>
                  </a:lnTo>
                  <a:lnTo>
                    <a:pt x="690" y="309"/>
                  </a:lnTo>
                  <a:lnTo>
                    <a:pt x="690" y="310"/>
                  </a:lnTo>
                  <a:lnTo>
                    <a:pt x="689" y="311"/>
                  </a:lnTo>
                  <a:lnTo>
                    <a:pt x="687" y="310"/>
                  </a:lnTo>
                  <a:lnTo>
                    <a:pt x="687" y="311"/>
                  </a:lnTo>
                  <a:lnTo>
                    <a:pt x="686" y="311"/>
                  </a:lnTo>
                  <a:lnTo>
                    <a:pt x="686" y="312"/>
                  </a:lnTo>
                  <a:lnTo>
                    <a:pt x="687" y="313"/>
                  </a:lnTo>
                  <a:lnTo>
                    <a:pt x="688" y="314"/>
                  </a:lnTo>
                  <a:lnTo>
                    <a:pt x="690" y="314"/>
                  </a:lnTo>
                  <a:lnTo>
                    <a:pt x="691" y="314"/>
                  </a:lnTo>
                  <a:lnTo>
                    <a:pt x="691" y="315"/>
                  </a:lnTo>
                  <a:lnTo>
                    <a:pt x="690" y="315"/>
                  </a:lnTo>
                  <a:lnTo>
                    <a:pt x="690" y="316"/>
                  </a:lnTo>
                  <a:lnTo>
                    <a:pt x="689" y="316"/>
                  </a:lnTo>
                  <a:lnTo>
                    <a:pt x="689" y="317"/>
                  </a:lnTo>
                  <a:lnTo>
                    <a:pt x="690" y="317"/>
                  </a:lnTo>
                  <a:lnTo>
                    <a:pt x="690" y="318"/>
                  </a:lnTo>
                  <a:lnTo>
                    <a:pt x="691" y="318"/>
                  </a:lnTo>
                  <a:lnTo>
                    <a:pt x="693" y="319"/>
                  </a:lnTo>
                  <a:lnTo>
                    <a:pt x="694" y="319"/>
                  </a:lnTo>
                  <a:lnTo>
                    <a:pt x="692" y="321"/>
                  </a:lnTo>
                  <a:lnTo>
                    <a:pt x="690" y="323"/>
                  </a:lnTo>
                  <a:lnTo>
                    <a:pt x="690" y="324"/>
                  </a:lnTo>
                  <a:lnTo>
                    <a:pt x="689" y="324"/>
                  </a:lnTo>
                  <a:lnTo>
                    <a:pt x="688" y="323"/>
                  </a:lnTo>
                  <a:lnTo>
                    <a:pt x="687" y="324"/>
                  </a:lnTo>
                  <a:lnTo>
                    <a:pt x="685" y="326"/>
                  </a:lnTo>
                  <a:lnTo>
                    <a:pt x="685" y="327"/>
                  </a:lnTo>
                  <a:lnTo>
                    <a:pt x="685" y="328"/>
                  </a:lnTo>
                  <a:lnTo>
                    <a:pt x="684" y="328"/>
                  </a:lnTo>
                  <a:lnTo>
                    <a:pt x="683" y="327"/>
                  </a:lnTo>
                  <a:lnTo>
                    <a:pt x="682" y="327"/>
                  </a:lnTo>
                  <a:lnTo>
                    <a:pt x="682" y="328"/>
                  </a:lnTo>
                  <a:lnTo>
                    <a:pt x="681" y="329"/>
                  </a:lnTo>
                  <a:lnTo>
                    <a:pt x="680" y="330"/>
                  </a:lnTo>
                  <a:lnTo>
                    <a:pt x="678" y="328"/>
                  </a:lnTo>
                  <a:lnTo>
                    <a:pt x="678" y="327"/>
                  </a:lnTo>
                  <a:lnTo>
                    <a:pt x="678" y="326"/>
                  </a:lnTo>
                  <a:lnTo>
                    <a:pt x="677" y="326"/>
                  </a:lnTo>
                  <a:lnTo>
                    <a:pt x="675" y="328"/>
                  </a:lnTo>
                  <a:lnTo>
                    <a:pt x="675" y="329"/>
                  </a:lnTo>
                  <a:lnTo>
                    <a:pt x="675" y="330"/>
                  </a:lnTo>
                  <a:lnTo>
                    <a:pt x="674" y="330"/>
                  </a:lnTo>
                  <a:lnTo>
                    <a:pt x="673" y="330"/>
                  </a:lnTo>
                  <a:lnTo>
                    <a:pt x="673" y="331"/>
                  </a:lnTo>
                  <a:lnTo>
                    <a:pt x="674" y="331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5" y="333"/>
                  </a:lnTo>
                  <a:lnTo>
                    <a:pt x="675" y="334"/>
                  </a:lnTo>
                  <a:lnTo>
                    <a:pt x="676" y="334"/>
                  </a:lnTo>
                  <a:lnTo>
                    <a:pt x="677" y="334"/>
                  </a:lnTo>
                  <a:lnTo>
                    <a:pt x="678" y="334"/>
                  </a:lnTo>
                  <a:lnTo>
                    <a:pt x="678" y="335"/>
                  </a:lnTo>
                  <a:lnTo>
                    <a:pt x="678" y="336"/>
                  </a:lnTo>
                  <a:lnTo>
                    <a:pt x="678" y="337"/>
                  </a:lnTo>
                  <a:lnTo>
                    <a:pt x="678" y="338"/>
                  </a:lnTo>
                  <a:lnTo>
                    <a:pt x="677" y="339"/>
                  </a:lnTo>
                  <a:lnTo>
                    <a:pt x="676" y="340"/>
                  </a:lnTo>
                  <a:lnTo>
                    <a:pt x="675" y="340"/>
                  </a:lnTo>
                  <a:lnTo>
                    <a:pt x="675" y="341"/>
                  </a:lnTo>
                  <a:lnTo>
                    <a:pt x="676" y="341"/>
                  </a:lnTo>
                  <a:lnTo>
                    <a:pt x="677" y="341"/>
                  </a:lnTo>
                  <a:lnTo>
                    <a:pt x="678" y="341"/>
                  </a:lnTo>
                  <a:lnTo>
                    <a:pt x="679" y="341"/>
                  </a:lnTo>
                  <a:lnTo>
                    <a:pt x="680" y="341"/>
                  </a:lnTo>
                  <a:lnTo>
                    <a:pt x="681" y="341"/>
                  </a:lnTo>
                  <a:lnTo>
                    <a:pt x="682" y="341"/>
                  </a:lnTo>
                  <a:lnTo>
                    <a:pt x="683" y="341"/>
                  </a:lnTo>
                  <a:lnTo>
                    <a:pt x="683" y="342"/>
                  </a:lnTo>
                  <a:lnTo>
                    <a:pt x="684" y="343"/>
                  </a:lnTo>
                  <a:lnTo>
                    <a:pt x="684" y="344"/>
                  </a:lnTo>
                  <a:lnTo>
                    <a:pt x="684" y="345"/>
                  </a:lnTo>
                  <a:lnTo>
                    <a:pt x="685" y="345"/>
                  </a:lnTo>
                  <a:lnTo>
                    <a:pt x="685" y="346"/>
                  </a:lnTo>
                  <a:lnTo>
                    <a:pt x="686" y="346"/>
                  </a:lnTo>
                  <a:lnTo>
                    <a:pt x="687" y="345"/>
                  </a:lnTo>
                  <a:lnTo>
                    <a:pt x="688" y="345"/>
                  </a:lnTo>
                  <a:lnTo>
                    <a:pt x="689" y="345"/>
                  </a:lnTo>
                  <a:lnTo>
                    <a:pt x="689" y="346"/>
                  </a:lnTo>
                  <a:lnTo>
                    <a:pt x="689" y="347"/>
                  </a:lnTo>
                  <a:lnTo>
                    <a:pt x="688" y="347"/>
                  </a:lnTo>
                  <a:lnTo>
                    <a:pt x="689" y="348"/>
                  </a:lnTo>
                  <a:lnTo>
                    <a:pt x="689" y="349"/>
                  </a:lnTo>
                  <a:lnTo>
                    <a:pt x="690" y="350"/>
                  </a:lnTo>
                  <a:lnTo>
                    <a:pt x="690" y="351"/>
                  </a:lnTo>
                  <a:lnTo>
                    <a:pt x="691" y="351"/>
                  </a:lnTo>
                  <a:lnTo>
                    <a:pt x="691" y="352"/>
                  </a:lnTo>
                  <a:lnTo>
                    <a:pt x="691" y="353"/>
                  </a:lnTo>
                  <a:lnTo>
                    <a:pt x="691" y="354"/>
                  </a:lnTo>
                  <a:lnTo>
                    <a:pt x="690" y="355"/>
                  </a:lnTo>
                  <a:lnTo>
                    <a:pt x="690" y="357"/>
                  </a:lnTo>
                  <a:lnTo>
                    <a:pt x="689" y="357"/>
                  </a:lnTo>
                  <a:lnTo>
                    <a:pt x="688" y="357"/>
                  </a:lnTo>
                  <a:lnTo>
                    <a:pt x="687" y="357"/>
                  </a:lnTo>
                  <a:lnTo>
                    <a:pt x="687" y="358"/>
                  </a:lnTo>
                  <a:lnTo>
                    <a:pt x="686" y="358"/>
                  </a:lnTo>
                  <a:lnTo>
                    <a:pt x="685" y="358"/>
                  </a:lnTo>
                  <a:lnTo>
                    <a:pt x="686" y="357"/>
                  </a:lnTo>
                  <a:lnTo>
                    <a:pt x="686" y="356"/>
                  </a:lnTo>
                  <a:lnTo>
                    <a:pt x="685" y="356"/>
                  </a:lnTo>
                  <a:lnTo>
                    <a:pt x="684" y="357"/>
                  </a:lnTo>
                  <a:lnTo>
                    <a:pt x="684" y="358"/>
                  </a:lnTo>
                  <a:lnTo>
                    <a:pt x="683" y="358"/>
                  </a:lnTo>
                  <a:lnTo>
                    <a:pt x="682" y="359"/>
                  </a:lnTo>
                  <a:lnTo>
                    <a:pt x="682" y="360"/>
                  </a:lnTo>
                  <a:lnTo>
                    <a:pt x="681" y="361"/>
                  </a:lnTo>
                  <a:lnTo>
                    <a:pt x="682" y="362"/>
                  </a:lnTo>
                  <a:lnTo>
                    <a:pt x="683" y="362"/>
                  </a:lnTo>
                  <a:lnTo>
                    <a:pt x="683" y="363"/>
                  </a:lnTo>
                  <a:lnTo>
                    <a:pt x="683" y="364"/>
                  </a:lnTo>
                  <a:lnTo>
                    <a:pt x="684" y="364"/>
                  </a:lnTo>
                  <a:lnTo>
                    <a:pt x="685" y="365"/>
                  </a:lnTo>
                  <a:lnTo>
                    <a:pt x="685" y="366"/>
                  </a:lnTo>
                  <a:lnTo>
                    <a:pt x="684" y="366"/>
                  </a:lnTo>
                  <a:lnTo>
                    <a:pt x="683" y="366"/>
                  </a:lnTo>
                  <a:lnTo>
                    <a:pt x="682" y="366"/>
                  </a:lnTo>
                  <a:lnTo>
                    <a:pt x="681" y="367"/>
                  </a:lnTo>
                  <a:lnTo>
                    <a:pt x="680" y="367"/>
                  </a:lnTo>
                  <a:lnTo>
                    <a:pt x="679" y="367"/>
                  </a:lnTo>
                  <a:lnTo>
                    <a:pt x="679" y="368"/>
                  </a:lnTo>
                  <a:lnTo>
                    <a:pt x="678" y="368"/>
                  </a:lnTo>
                  <a:lnTo>
                    <a:pt x="678" y="369"/>
                  </a:lnTo>
                  <a:lnTo>
                    <a:pt x="678" y="370"/>
                  </a:lnTo>
                  <a:lnTo>
                    <a:pt x="678" y="371"/>
                  </a:lnTo>
                  <a:lnTo>
                    <a:pt x="678" y="372"/>
                  </a:lnTo>
                  <a:lnTo>
                    <a:pt x="678" y="373"/>
                  </a:lnTo>
                  <a:lnTo>
                    <a:pt x="678" y="374"/>
                  </a:lnTo>
                  <a:lnTo>
                    <a:pt x="678" y="375"/>
                  </a:lnTo>
                  <a:lnTo>
                    <a:pt x="679" y="375"/>
                  </a:lnTo>
                  <a:lnTo>
                    <a:pt x="679" y="374"/>
                  </a:lnTo>
                  <a:lnTo>
                    <a:pt x="680" y="374"/>
                  </a:lnTo>
                  <a:lnTo>
                    <a:pt x="680" y="375"/>
                  </a:lnTo>
                  <a:lnTo>
                    <a:pt x="680" y="376"/>
                  </a:lnTo>
                  <a:lnTo>
                    <a:pt x="681" y="376"/>
                  </a:lnTo>
                  <a:lnTo>
                    <a:pt x="682" y="375"/>
                  </a:lnTo>
                  <a:lnTo>
                    <a:pt x="682" y="376"/>
                  </a:lnTo>
                  <a:lnTo>
                    <a:pt x="682" y="378"/>
                  </a:lnTo>
                  <a:lnTo>
                    <a:pt x="682" y="379"/>
                  </a:lnTo>
                  <a:lnTo>
                    <a:pt x="681" y="380"/>
                  </a:lnTo>
                  <a:lnTo>
                    <a:pt x="682" y="380"/>
                  </a:lnTo>
                  <a:lnTo>
                    <a:pt x="683" y="381"/>
                  </a:lnTo>
                  <a:lnTo>
                    <a:pt x="681" y="383"/>
                  </a:lnTo>
                  <a:lnTo>
                    <a:pt x="681" y="384"/>
                  </a:lnTo>
                  <a:lnTo>
                    <a:pt x="680" y="384"/>
                  </a:lnTo>
                  <a:lnTo>
                    <a:pt x="680" y="385"/>
                  </a:lnTo>
                  <a:lnTo>
                    <a:pt x="679" y="385"/>
                  </a:lnTo>
                  <a:lnTo>
                    <a:pt x="680" y="385"/>
                  </a:lnTo>
                  <a:lnTo>
                    <a:pt x="680" y="386"/>
                  </a:lnTo>
                  <a:lnTo>
                    <a:pt x="681" y="386"/>
                  </a:lnTo>
                  <a:lnTo>
                    <a:pt x="683" y="386"/>
                  </a:lnTo>
                  <a:lnTo>
                    <a:pt x="684" y="386"/>
                  </a:lnTo>
                  <a:lnTo>
                    <a:pt x="685" y="387"/>
                  </a:lnTo>
                  <a:lnTo>
                    <a:pt x="685" y="388"/>
                  </a:lnTo>
                  <a:lnTo>
                    <a:pt x="685" y="389"/>
                  </a:lnTo>
                  <a:lnTo>
                    <a:pt x="684" y="389"/>
                  </a:lnTo>
                  <a:lnTo>
                    <a:pt x="684" y="390"/>
                  </a:lnTo>
                  <a:lnTo>
                    <a:pt x="684" y="391"/>
                  </a:lnTo>
                  <a:lnTo>
                    <a:pt x="685" y="391"/>
                  </a:lnTo>
                  <a:lnTo>
                    <a:pt x="684" y="392"/>
                  </a:lnTo>
                  <a:lnTo>
                    <a:pt x="683" y="393"/>
                  </a:lnTo>
                  <a:lnTo>
                    <a:pt x="682" y="393"/>
                  </a:lnTo>
                  <a:lnTo>
                    <a:pt x="682" y="394"/>
                  </a:lnTo>
                  <a:lnTo>
                    <a:pt x="681" y="394"/>
                  </a:lnTo>
                  <a:lnTo>
                    <a:pt x="682" y="395"/>
                  </a:lnTo>
                  <a:lnTo>
                    <a:pt x="682" y="396"/>
                  </a:lnTo>
                  <a:lnTo>
                    <a:pt x="683" y="397"/>
                  </a:lnTo>
                  <a:lnTo>
                    <a:pt x="682" y="397"/>
                  </a:lnTo>
                  <a:lnTo>
                    <a:pt x="681" y="398"/>
                  </a:lnTo>
                  <a:lnTo>
                    <a:pt x="680" y="399"/>
                  </a:lnTo>
                  <a:lnTo>
                    <a:pt x="679" y="399"/>
                  </a:lnTo>
                  <a:lnTo>
                    <a:pt x="678" y="399"/>
                  </a:lnTo>
                  <a:lnTo>
                    <a:pt x="677" y="399"/>
                  </a:lnTo>
                  <a:lnTo>
                    <a:pt x="676" y="400"/>
                  </a:lnTo>
                  <a:lnTo>
                    <a:pt x="676" y="401"/>
                  </a:lnTo>
                  <a:lnTo>
                    <a:pt x="676" y="402"/>
                  </a:lnTo>
                  <a:lnTo>
                    <a:pt x="677" y="403"/>
                  </a:lnTo>
                  <a:lnTo>
                    <a:pt x="677" y="404"/>
                  </a:lnTo>
                  <a:lnTo>
                    <a:pt x="676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4" y="405"/>
                  </a:lnTo>
                  <a:lnTo>
                    <a:pt x="675" y="406"/>
                  </a:lnTo>
                  <a:lnTo>
                    <a:pt x="676" y="407"/>
                  </a:lnTo>
                  <a:lnTo>
                    <a:pt x="677" y="407"/>
                  </a:lnTo>
                  <a:lnTo>
                    <a:pt x="677" y="408"/>
                  </a:lnTo>
                  <a:lnTo>
                    <a:pt x="676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4" y="409"/>
                  </a:lnTo>
                  <a:lnTo>
                    <a:pt x="673" y="410"/>
                  </a:lnTo>
                  <a:lnTo>
                    <a:pt x="674" y="411"/>
                  </a:lnTo>
                  <a:lnTo>
                    <a:pt x="674" y="412"/>
                  </a:lnTo>
                  <a:lnTo>
                    <a:pt x="674" y="413"/>
                  </a:lnTo>
                  <a:lnTo>
                    <a:pt x="673" y="414"/>
                  </a:lnTo>
                  <a:lnTo>
                    <a:pt x="672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70" y="413"/>
                  </a:lnTo>
                  <a:lnTo>
                    <a:pt x="670" y="414"/>
                  </a:lnTo>
                  <a:lnTo>
                    <a:pt x="670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7" y="414"/>
                  </a:lnTo>
                  <a:lnTo>
                    <a:pt x="667" y="415"/>
                  </a:lnTo>
                  <a:lnTo>
                    <a:pt x="667" y="416"/>
                  </a:lnTo>
                  <a:lnTo>
                    <a:pt x="668" y="416"/>
                  </a:lnTo>
                  <a:lnTo>
                    <a:pt x="668" y="417"/>
                  </a:lnTo>
                  <a:lnTo>
                    <a:pt x="669" y="418"/>
                  </a:lnTo>
                  <a:lnTo>
                    <a:pt x="669" y="419"/>
                  </a:lnTo>
                  <a:lnTo>
                    <a:pt x="670" y="419"/>
                  </a:lnTo>
                  <a:lnTo>
                    <a:pt x="669" y="419"/>
                  </a:lnTo>
                  <a:lnTo>
                    <a:pt x="668" y="420"/>
                  </a:lnTo>
                  <a:lnTo>
                    <a:pt x="667" y="420"/>
                  </a:lnTo>
                  <a:lnTo>
                    <a:pt x="666" y="421"/>
                  </a:lnTo>
                  <a:lnTo>
                    <a:pt x="667" y="422"/>
                  </a:lnTo>
                  <a:lnTo>
                    <a:pt x="668" y="423"/>
                  </a:lnTo>
                  <a:lnTo>
                    <a:pt x="669" y="423"/>
                  </a:lnTo>
                  <a:lnTo>
                    <a:pt x="669" y="424"/>
                  </a:lnTo>
                  <a:lnTo>
                    <a:pt x="669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8" y="425"/>
                  </a:lnTo>
                  <a:lnTo>
                    <a:pt x="667" y="425"/>
                  </a:lnTo>
                  <a:lnTo>
                    <a:pt x="668" y="425"/>
                  </a:lnTo>
                  <a:lnTo>
                    <a:pt x="668" y="426"/>
                  </a:lnTo>
                  <a:lnTo>
                    <a:pt x="669" y="426"/>
                  </a:lnTo>
                  <a:lnTo>
                    <a:pt x="670" y="426"/>
                  </a:lnTo>
                  <a:lnTo>
                    <a:pt x="670" y="425"/>
                  </a:lnTo>
                  <a:lnTo>
                    <a:pt x="670" y="426"/>
                  </a:lnTo>
                  <a:lnTo>
                    <a:pt x="670" y="427"/>
                  </a:lnTo>
                  <a:lnTo>
                    <a:pt x="670" y="428"/>
                  </a:lnTo>
                  <a:lnTo>
                    <a:pt x="669" y="428"/>
                  </a:lnTo>
                  <a:lnTo>
                    <a:pt x="669" y="427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70" y="428"/>
                  </a:lnTo>
                  <a:lnTo>
                    <a:pt x="670" y="429"/>
                  </a:lnTo>
                  <a:lnTo>
                    <a:pt x="671" y="429"/>
                  </a:lnTo>
                  <a:lnTo>
                    <a:pt x="671" y="430"/>
                  </a:lnTo>
                  <a:lnTo>
                    <a:pt x="670" y="430"/>
                  </a:lnTo>
                  <a:lnTo>
                    <a:pt x="670" y="429"/>
                  </a:lnTo>
                  <a:lnTo>
                    <a:pt x="669" y="429"/>
                  </a:lnTo>
                  <a:lnTo>
                    <a:pt x="669" y="430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7" y="429"/>
                  </a:lnTo>
                  <a:lnTo>
                    <a:pt x="667" y="430"/>
                  </a:lnTo>
                  <a:lnTo>
                    <a:pt x="668" y="430"/>
                  </a:lnTo>
                  <a:lnTo>
                    <a:pt x="668" y="431"/>
                  </a:lnTo>
                  <a:lnTo>
                    <a:pt x="667" y="431"/>
                  </a:lnTo>
                  <a:lnTo>
                    <a:pt x="667" y="432"/>
                  </a:lnTo>
                  <a:lnTo>
                    <a:pt x="667" y="433"/>
                  </a:lnTo>
                  <a:lnTo>
                    <a:pt x="666" y="434"/>
                  </a:lnTo>
                  <a:lnTo>
                    <a:pt x="666" y="435"/>
                  </a:lnTo>
                  <a:lnTo>
                    <a:pt x="665" y="436"/>
                  </a:lnTo>
                  <a:lnTo>
                    <a:pt x="666" y="436"/>
                  </a:lnTo>
                  <a:lnTo>
                    <a:pt x="667" y="437"/>
                  </a:lnTo>
                  <a:lnTo>
                    <a:pt x="666" y="438"/>
                  </a:lnTo>
                  <a:lnTo>
                    <a:pt x="665" y="439"/>
                  </a:lnTo>
                  <a:lnTo>
                    <a:pt x="665" y="440"/>
                  </a:lnTo>
                  <a:lnTo>
                    <a:pt x="665" y="441"/>
                  </a:lnTo>
                  <a:lnTo>
                    <a:pt x="664" y="441"/>
                  </a:lnTo>
                  <a:lnTo>
                    <a:pt x="664" y="442"/>
                  </a:lnTo>
                  <a:lnTo>
                    <a:pt x="664" y="443"/>
                  </a:lnTo>
                  <a:lnTo>
                    <a:pt x="663" y="444"/>
                  </a:lnTo>
                  <a:lnTo>
                    <a:pt x="662" y="445"/>
                  </a:lnTo>
                  <a:lnTo>
                    <a:pt x="660" y="445"/>
                  </a:lnTo>
                  <a:lnTo>
                    <a:pt x="659" y="446"/>
                  </a:lnTo>
                  <a:lnTo>
                    <a:pt x="659" y="447"/>
                  </a:lnTo>
                  <a:lnTo>
                    <a:pt x="658" y="447"/>
                  </a:lnTo>
                  <a:lnTo>
                    <a:pt x="657" y="447"/>
                  </a:lnTo>
                  <a:lnTo>
                    <a:pt x="656" y="448"/>
                  </a:lnTo>
                  <a:lnTo>
                    <a:pt x="656" y="449"/>
                  </a:lnTo>
                  <a:lnTo>
                    <a:pt x="655" y="449"/>
                  </a:lnTo>
                  <a:lnTo>
                    <a:pt x="654" y="449"/>
                  </a:lnTo>
                  <a:lnTo>
                    <a:pt x="653" y="450"/>
                  </a:lnTo>
                  <a:lnTo>
                    <a:pt x="652" y="451"/>
                  </a:lnTo>
                  <a:lnTo>
                    <a:pt x="652" y="452"/>
                  </a:lnTo>
                  <a:lnTo>
                    <a:pt x="651" y="452"/>
                  </a:lnTo>
                  <a:lnTo>
                    <a:pt x="651" y="453"/>
                  </a:lnTo>
                  <a:lnTo>
                    <a:pt x="651" y="454"/>
                  </a:lnTo>
                  <a:lnTo>
                    <a:pt x="651" y="455"/>
                  </a:lnTo>
                  <a:lnTo>
                    <a:pt x="651" y="456"/>
                  </a:lnTo>
                  <a:lnTo>
                    <a:pt x="650" y="456"/>
                  </a:lnTo>
                  <a:lnTo>
                    <a:pt x="649" y="457"/>
                  </a:lnTo>
                  <a:lnTo>
                    <a:pt x="649" y="458"/>
                  </a:lnTo>
                  <a:lnTo>
                    <a:pt x="650" y="458"/>
                  </a:lnTo>
                  <a:lnTo>
                    <a:pt x="650" y="459"/>
                  </a:lnTo>
                  <a:lnTo>
                    <a:pt x="649" y="459"/>
                  </a:lnTo>
                  <a:lnTo>
                    <a:pt x="649" y="460"/>
                  </a:lnTo>
                  <a:lnTo>
                    <a:pt x="649" y="461"/>
                  </a:lnTo>
                  <a:lnTo>
                    <a:pt x="649" y="462"/>
                  </a:lnTo>
                  <a:lnTo>
                    <a:pt x="649" y="463"/>
                  </a:lnTo>
                  <a:lnTo>
                    <a:pt x="650" y="463"/>
                  </a:lnTo>
                  <a:lnTo>
                    <a:pt x="650" y="464"/>
                  </a:lnTo>
                  <a:lnTo>
                    <a:pt x="649" y="465"/>
                  </a:lnTo>
                  <a:lnTo>
                    <a:pt x="649" y="466"/>
                  </a:lnTo>
                  <a:lnTo>
                    <a:pt x="648" y="466"/>
                  </a:lnTo>
                  <a:lnTo>
                    <a:pt x="648" y="467"/>
                  </a:lnTo>
                  <a:lnTo>
                    <a:pt x="647" y="467"/>
                  </a:lnTo>
                  <a:lnTo>
                    <a:pt x="648" y="468"/>
                  </a:lnTo>
                  <a:lnTo>
                    <a:pt x="649" y="468"/>
                  </a:lnTo>
                  <a:lnTo>
                    <a:pt x="650" y="469"/>
                  </a:lnTo>
                  <a:lnTo>
                    <a:pt x="650" y="470"/>
                  </a:lnTo>
                  <a:lnTo>
                    <a:pt x="651" y="471"/>
                  </a:lnTo>
                  <a:lnTo>
                    <a:pt x="651" y="473"/>
                  </a:lnTo>
                  <a:lnTo>
                    <a:pt x="651" y="474"/>
                  </a:lnTo>
                  <a:lnTo>
                    <a:pt x="650" y="473"/>
                  </a:lnTo>
                  <a:lnTo>
                    <a:pt x="650" y="474"/>
                  </a:lnTo>
                  <a:lnTo>
                    <a:pt x="650" y="475"/>
                  </a:lnTo>
                  <a:lnTo>
                    <a:pt x="649" y="476"/>
                  </a:lnTo>
                  <a:lnTo>
                    <a:pt x="647" y="476"/>
                  </a:lnTo>
                  <a:lnTo>
                    <a:pt x="648" y="474"/>
                  </a:lnTo>
                  <a:lnTo>
                    <a:pt x="647" y="473"/>
                  </a:lnTo>
                  <a:lnTo>
                    <a:pt x="646" y="473"/>
                  </a:lnTo>
                  <a:lnTo>
                    <a:pt x="646" y="474"/>
                  </a:lnTo>
                  <a:lnTo>
                    <a:pt x="645" y="474"/>
                  </a:lnTo>
                  <a:lnTo>
                    <a:pt x="644" y="474"/>
                  </a:lnTo>
                  <a:lnTo>
                    <a:pt x="644" y="475"/>
                  </a:lnTo>
                  <a:lnTo>
                    <a:pt x="643" y="475"/>
                  </a:lnTo>
                  <a:lnTo>
                    <a:pt x="642" y="475"/>
                  </a:lnTo>
                  <a:lnTo>
                    <a:pt x="641" y="475"/>
                  </a:lnTo>
                  <a:lnTo>
                    <a:pt x="641" y="476"/>
                  </a:lnTo>
                  <a:lnTo>
                    <a:pt x="640" y="479"/>
                  </a:lnTo>
                  <a:lnTo>
                    <a:pt x="640" y="480"/>
                  </a:lnTo>
                  <a:lnTo>
                    <a:pt x="639" y="479"/>
                  </a:lnTo>
                  <a:lnTo>
                    <a:pt x="638" y="479"/>
                  </a:lnTo>
                  <a:lnTo>
                    <a:pt x="637" y="480"/>
                  </a:lnTo>
                  <a:lnTo>
                    <a:pt x="637" y="481"/>
                  </a:lnTo>
                  <a:lnTo>
                    <a:pt x="637" y="482"/>
                  </a:lnTo>
                  <a:lnTo>
                    <a:pt x="637" y="483"/>
                  </a:lnTo>
                  <a:lnTo>
                    <a:pt x="637" y="484"/>
                  </a:lnTo>
                  <a:lnTo>
                    <a:pt x="637" y="485"/>
                  </a:lnTo>
                  <a:lnTo>
                    <a:pt x="638" y="486"/>
                  </a:lnTo>
                  <a:lnTo>
                    <a:pt x="637" y="486"/>
                  </a:lnTo>
                  <a:lnTo>
                    <a:pt x="637" y="487"/>
                  </a:lnTo>
                  <a:lnTo>
                    <a:pt x="637" y="488"/>
                  </a:lnTo>
                  <a:lnTo>
                    <a:pt x="636" y="488"/>
                  </a:lnTo>
                  <a:lnTo>
                    <a:pt x="636" y="489"/>
                  </a:lnTo>
                  <a:lnTo>
                    <a:pt x="637" y="490"/>
                  </a:lnTo>
                  <a:lnTo>
                    <a:pt x="637" y="491"/>
                  </a:lnTo>
                  <a:lnTo>
                    <a:pt x="636" y="491"/>
                  </a:lnTo>
                  <a:lnTo>
                    <a:pt x="635" y="492"/>
                  </a:lnTo>
                  <a:lnTo>
                    <a:pt x="634" y="492"/>
                  </a:lnTo>
                  <a:lnTo>
                    <a:pt x="633" y="492"/>
                  </a:lnTo>
                  <a:lnTo>
                    <a:pt x="633" y="493"/>
                  </a:lnTo>
                  <a:lnTo>
                    <a:pt x="634" y="493"/>
                  </a:lnTo>
                  <a:lnTo>
                    <a:pt x="636" y="494"/>
                  </a:lnTo>
                  <a:lnTo>
                    <a:pt x="636" y="496"/>
                  </a:lnTo>
                  <a:lnTo>
                    <a:pt x="637" y="497"/>
                  </a:lnTo>
                  <a:lnTo>
                    <a:pt x="638" y="497"/>
                  </a:lnTo>
                  <a:lnTo>
                    <a:pt x="639" y="497"/>
                  </a:lnTo>
                  <a:lnTo>
                    <a:pt x="640" y="498"/>
                  </a:lnTo>
                  <a:lnTo>
                    <a:pt x="640" y="499"/>
                  </a:lnTo>
                  <a:lnTo>
                    <a:pt x="641" y="499"/>
                  </a:lnTo>
                  <a:lnTo>
                    <a:pt x="641" y="500"/>
                  </a:lnTo>
                  <a:lnTo>
                    <a:pt x="642" y="500"/>
                  </a:lnTo>
                  <a:lnTo>
                    <a:pt x="643" y="499"/>
                  </a:lnTo>
                  <a:lnTo>
                    <a:pt x="644" y="498"/>
                  </a:lnTo>
                  <a:lnTo>
                    <a:pt x="644" y="499"/>
                  </a:lnTo>
                  <a:lnTo>
                    <a:pt x="643" y="500"/>
                  </a:lnTo>
                  <a:lnTo>
                    <a:pt x="644" y="501"/>
                  </a:lnTo>
                  <a:lnTo>
                    <a:pt x="644" y="502"/>
                  </a:lnTo>
                  <a:lnTo>
                    <a:pt x="643" y="502"/>
                  </a:lnTo>
                  <a:lnTo>
                    <a:pt x="644" y="502"/>
                  </a:lnTo>
                  <a:lnTo>
                    <a:pt x="644" y="503"/>
                  </a:lnTo>
                  <a:lnTo>
                    <a:pt x="644" y="504"/>
                  </a:lnTo>
                  <a:lnTo>
                    <a:pt x="643" y="505"/>
                  </a:lnTo>
                  <a:lnTo>
                    <a:pt x="642" y="505"/>
                  </a:lnTo>
                  <a:lnTo>
                    <a:pt x="642" y="506"/>
                  </a:lnTo>
                  <a:lnTo>
                    <a:pt x="643" y="506"/>
                  </a:lnTo>
                  <a:lnTo>
                    <a:pt x="644" y="506"/>
                  </a:lnTo>
                  <a:lnTo>
                    <a:pt x="644" y="507"/>
                  </a:lnTo>
                  <a:lnTo>
                    <a:pt x="643" y="507"/>
                  </a:lnTo>
                  <a:lnTo>
                    <a:pt x="642" y="507"/>
                  </a:lnTo>
                  <a:lnTo>
                    <a:pt x="642" y="508"/>
                  </a:lnTo>
                  <a:lnTo>
                    <a:pt x="642" y="509"/>
                  </a:lnTo>
                  <a:lnTo>
                    <a:pt x="643" y="510"/>
                  </a:lnTo>
                  <a:lnTo>
                    <a:pt x="644" y="511"/>
                  </a:lnTo>
                  <a:lnTo>
                    <a:pt x="644" y="512"/>
                  </a:lnTo>
                  <a:lnTo>
                    <a:pt x="644" y="513"/>
                  </a:lnTo>
                  <a:lnTo>
                    <a:pt x="644" y="512"/>
                  </a:lnTo>
                  <a:lnTo>
                    <a:pt x="643" y="512"/>
                  </a:lnTo>
                  <a:lnTo>
                    <a:pt x="642" y="511"/>
                  </a:lnTo>
                  <a:lnTo>
                    <a:pt x="642" y="512"/>
                  </a:lnTo>
                  <a:lnTo>
                    <a:pt x="642" y="513"/>
                  </a:lnTo>
                  <a:lnTo>
                    <a:pt x="643" y="513"/>
                  </a:lnTo>
                  <a:lnTo>
                    <a:pt x="644" y="514"/>
                  </a:lnTo>
                  <a:lnTo>
                    <a:pt x="644" y="515"/>
                  </a:lnTo>
                  <a:lnTo>
                    <a:pt x="644" y="516"/>
                  </a:lnTo>
                  <a:lnTo>
                    <a:pt x="644" y="517"/>
                  </a:lnTo>
                  <a:lnTo>
                    <a:pt x="645" y="518"/>
                  </a:lnTo>
                  <a:lnTo>
                    <a:pt x="646" y="519"/>
                  </a:lnTo>
                  <a:lnTo>
                    <a:pt x="647" y="519"/>
                  </a:lnTo>
                  <a:lnTo>
                    <a:pt x="648" y="520"/>
                  </a:lnTo>
                  <a:lnTo>
                    <a:pt x="647" y="520"/>
                  </a:lnTo>
                  <a:lnTo>
                    <a:pt x="646" y="520"/>
                  </a:lnTo>
                  <a:lnTo>
                    <a:pt x="645" y="520"/>
                  </a:lnTo>
                  <a:lnTo>
                    <a:pt x="645" y="521"/>
                  </a:lnTo>
                  <a:lnTo>
                    <a:pt x="645" y="522"/>
                  </a:lnTo>
                  <a:lnTo>
                    <a:pt x="646" y="522"/>
                  </a:lnTo>
                  <a:lnTo>
                    <a:pt x="646" y="523"/>
                  </a:lnTo>
                  <a:lnTo>
                    <a:pt x="647" y="523"/>
                  </a:lnTo>
                  <a:lnTo>
                    <a:pt x="647" y="524"/>
                  </a:lnTo>
                  <a:lnTo>
                    <a:pt x="646" y="524"/>
                  </a:lnTo>
                  <a:lnTo>
                    <a:pt x="645" y="524"/>
                  </a:lnTo>
                  <a:lnTo>
                    <a:pt x="645" y="525"/>
                  </a:lnTo>
                  <a:lnTo>
                    <a:pt x="646" y="525"/>
                  </a:lnTo>
                  <a:lnTo>
                    <a:pt x="647" y="524"/>
                  </a:lnTo>
                  <a:lnTo>
                    <a:pt x="648" y="524"/>
                  </a:lnTo>
                  <a:lnTo>
                    <a:pt x="648" y="525"/>
                  </a:lnTo>
                  <a:lnTo>
                    <a:pt x="649" y="526"/>
                  </a:lnTo>
                  <a:lnTo>
                    <a:pt x="648" y="527"/>
                  </a:lnTo>
                  <a:lnTo>
                    <a:pt x="647" y="528"/>
                  </a:lnTo>
                  <a:lnTo>
                    <a:pt x="647" y="529"/>
                  </a:lnTo>
                  <a:lnTo>
                    <a:pt x="646" y="529"/>
                  </a:lnTo>
                  <a:lnTo>
                    <a:pt x="647" y="530"/>
                  </a:lnTo>
                  <a:lnTo>
                    <a:pt x="646" y="530"/>
                  </a:lnTo>
                  <a:lnTo>
                    <a:pt x="645" y="530"/>
                  </a:lnTo>
                  <a:lnTo>
                    <a:pt x="644" y="530"/>
                  </a:lnTo>
                  <a:lnTo>
                    <a:pt x="644" y="529"/>
                  </a:lnTo>
                  <a:lnTo>
                    <a:pt x="644" y="530"/>
                  </a:lnTo>
                  <a:lnTo>
                    <a:pt x="643" y="530"/>
                  </a:lnTo>
                  <a:lnTo>
                    <a:pt x="643" y="531"/>
                  </a:lnTo>
                  <a:lnTo>
                    <a:pt x="643" y="532"/>
                  </a:lnTo>
                  <a:lnTo>
                    <a:pt x="643" y="533"/>
                  </a:lnTo>
                  <a:lnTo>
                    <a:pt x="642" y="533"/>
                  </a:lnTo>
                  <a:lnTo>
                    <a:pt x="642" y="531"/>
                  </a:lnTo>
                  <a:lnTo>
                    <a:pt x="641" y="530"/>
                  </a:lnTo>
                  <a:lnTo>
                    <a:pt x="640" y="530"/>
                  </a:lnTo>
                  <a:lnTo>
                    <a:pt x="639" y="531"/>
                  </a:lnTo>
                  <a:lnTo>
                    <a:pt x="639" y="532"/>
                  </a:lnTo>
                  <a:lnTo>
                    <a:pt x="640" y="532"/>
                  </a:lnTo>
                  <a:lnTo>
                    <a:pt x="640" y="533"/>
                  </a:lnTo>
                  <a:lnTo>
                    <a:pt x="641" y="533"/>
                  </a:lnTo>
                  <a:lnTo>
                    <a:pt x="641" y="534"/>
                  </a:lnTo>
                  <a:lnTo>
                    <a:pt x="640" y="534"/>
                  </a:lnTo>
                  <a:lnTo>
                    <a:pt x="640" y="535"/>
                  </a:lnTo>
                  <a:lnTo>
                    <a:pt x="639" y="536"/>
                  </a:lnTo>
                  <a:lnTo>
                    <a:pt x="638" y="536"/>
                  </a:lnTo>
                  <a:lnTo>
                    <a:pt x="638" y="535"/>
                  </a:lnTo>
                  <a:lnTo>
                    <a:pt x="637" y="536"/>
                  </a:lnTo>
                  <a:lnTo>
                    <a:pt x="637" y="537"/>
                  </a:lnTo>
                  <a:lnTo>
                    <a:pt x="637" y="538"/>
                  </a:lnTo>
                  <a:lnTo>
                    <a:pt x="637" y="539"/>
                  </a:lnTo>
                  <a:lnTo>
                    <a:pt x="637" y="540"/>
                  </a:lnTo>
                  <a:lnTo>
                    <a:pt x="636" y="540"/>
                  </a:lnTo>
                  <a:lnTo>
                    <a:pt x="636" y="541"/>
                  </a:lnTo>
                  <a:lnTo>
                    <a:pt x="635" y="541"/>
                  </a:lnTo>
                  <a:lnTo>
                    <a:pt x="635" y="542"/>
                  </a:lnTo>
                  <a:lnTo>
                    <a:pt x="634" y="542"/>
                  </a:lnTo>
                  <a:lnTo>
                    <a:pt x="633" y="542"/>
                  </a:lnTo>
                  <a:lnTo>
                    <a:pt x="633" y="543"/>
                  </a:lnTo>
                  <a:lnTo>
                    <a:pt x="632" y="543"/>
                  </a:lnTo>
                  <a:lnTo>
                    <a:pt x="632" y="544"/>
                  </a:lnTo>
                  <a:lnTo>
                    <a:pt x="631" y="545"/>
                  </a:lnTo>
                  <a:lnTo>
                    <a:pt x="630" y="546"/>
                  </a:lnTo>
                  <a:lnTo>
                    <a:pt x="630" y="547"/>
                  </a:lnTo>
                  <a:lnTo>
                    <a:pt x="631" y="547"/>
                  </a:lnTo>
                  <a:lnTo>
                    <a:pt x="631" y="546"/>
                  </a:lnTo>
                  <a:lnTo>
                    <a:pt x="632" y="546"/>
                  </a:lnTo>
                  <a:lnTo>
                    <a:pt x="632" y="547"/>
                  </a:lnTo>
                  <a:lnTo>
                    <a:pt x="631" y="547"/>
                  </a:lnTo>
                  <a:lnTo>
                    <a:pt x="630" y="547"/>
                  </a:lnTo>
                  <a:lnTo>
                    <a:pt x="631" y="547"/>
                  </a:lnTo>
                  <a:lnTo>
                    <a:pt x="632" y="548"/>
                  </a:lnTo>
                  <a:lnTo>
                    <a:pt x="632" y="550"/>
                  </a:lnTo>
                  <a:lnTo>
                    <a:pt x="632" y="551"/>
                  </a:lnTo>
                  <a:lnTo>
                    <a:pt x="632" y="552"/>
                  </a:lnTo>
                  <a:lnTo>
                    <a:pt x="632" y="553"/>
                  </a:lnTo>
                  <a:lnTo>
                    <a:pt x="631" y="552"/>
                  </a:lnTo>
                  <a:lnTo>
                    <a:pt x="631" y="553"/>
                  </a:lnTo>
                  <a:lnTo>
                    <a:pt x="632" y="554"/>
                  </a:lnTo>
                  <a:lnTo>
                    <a:pt x="633" y="554"/>
                  </a:lnTo>
                  <a:lnTo>
                    <a:pt x="633" y="555"/>
                  </a:lnTo>
                  <a:lnTo>
                    <a:pt x="634" y="555"/>
                  </a:lnTo>
                  <a:lnTo>
                    <a:pt x="633" y="555"/>
                  </a:lnTo>
                  <a:lnTo>
                    <a:pt x="632" y="555"/>
                  </a:lnTo>
                  <a:lnTo>
                    <a:pt x="632" y="556"/>
                  </a:lnTo>
                  <a:lnTo>
                    <a:pt x="632" y="557"/>
                  </a:lnTo>
                  <a:lnTo>
                    <a:pt x="631" y="557"/>
                  </a:lnTo>
                  <a:lnTo>
                    <a:pt x="631" y="556"/>
                  </a:lnTo>
                  <a:lnTo>
                    <a:pt x="631" y="555"/>
                  </a:lnTo>
                  <a:lnTo>
                    <a:pt x="630" y="555"/>
                  </a:lnTo>
                  <a:lnTo>
                    <a:pt x="630" y="556"/>
                  </a:lnTo>
                  <a:lnTo>
                    <a:pt x="630" y="557"/>
                  </a:lnTo>
                  <a:lnTo>
                    <a:pt x="631" y="557"/>
                  </a:lnTo>
                  <a:lnTo>
                    <a:pt x="631" y="558"/>
                  </a:lnTo>
                  <a:lnTo>
                    <a:pt x="630" y="558"/>
                  </a:lnTo>
                  <a:lnTo>
                    <a:pt x="631" y="558"/>
                  </a:lnTo>
                  <a:lnTo>
                    <a:pt x="632" y="558"/>
                  </a:lnTo>
                  <a:lnTo>
                    <a:pt x="631" y="558"/>
                  </a:lnTo>
                  <a:lnTo>
                    <a:pt x="631" y="559"/>
                  </a:lnTo>
                  <a:lnTo>
                    <a:pt x="630" y="559"/>
                  </a:lnTo>
                  <a:lnTo>
                    <a:pt x="630" y="560"/>
                  </a:lnTo>
                  <a:lnTo>
                    <a:pt x="631" y="561"/>
                  </a:lnTo>
                  <a:lnTo>
                    <a:pt x="631" y="562"/>
                  </a:lnTo>
                  <a:lnTo>
                    <a:pt x="630" y="561"/>
                  </a:lnTo>
                  <a:lnTo>
                    <a:pt x="630" y="562"/>
                  </a:lnTo>
                  <a:lnTo>
                    <a:pt x="630" y="563"/>
                  </a:lnTo>
                  <a:lnTo>
                    <a:pt x="631" y="563"/>
                  </a:lnTo>
                  <a:lnTo>
                    <a:pt x="630" y="563"/>
                  </a:lnTo>
                  <a:lnTo>
                    <a:pt x="630" y="564"/>
                  </a:lnTo>
                  <a:lnTo>
                    <a:pt x="630" y="565"/>
                  </a:lnTo>
                  <a:lnTo>
                    <a:pt x="630" y="566"/>
                  </a:lnTo>
                  <a:lnTo>
                    <a:pt x="631" y="566"/>
                  </a:lnTo>
                  <a:lnTo>
                    <a:pt x="631" y="565"/>
                  </a:lnTo>
                  <a:lnTo>
                    <a:pt x="632" y="565"/>
                  </a:lnTo>
                  <a:lnTo>
                    <a:pt x="632" y="564"/>
                  </a:lnTo>
                  <a:lnTo>
                    <a:pt x="633" y="565"/>
                  </a:lnTo>
                  <a:lnTo>
                    <a:pt x="633" y="566"/>
                  </a:lnTo>
                  <a:lnTo>
                    <a:pt x="634" y="566"/>
                  </a:lnTo>
                  <a:lnTo>
                    <a:pt x="633" y="567"/>
                  </a:lnTo>
                  <a:lnTo>
                    <a:pt x="633" y="568"/>
                  </a:lnTo>
                  <a:lnTo>
                    <a:pt x="634" y="568"/>
                  </a:lnTo>
                  <a:lnTo>
                    <a:pt x="635" y="569"/>
                  </a:lnTo>
                  <a:lnTo>
                    <a:pt x="636" y="569"/>
                  </a:lnTo>
                  <a:lnTo>
                    <a:pt x="635" y="569"/>
                  </a:lnTo>
                  <a:lnTo>
                    <a:pt x="635" y="570"/>
                  </a:lnTo>
                  <a:lnTo>
                    <a:pt x="636" y="570"/>
                  </a:lnTo>
                  <a:lnTo>
                    <a:pt x="636" y="571"/>
                  </a:lnTo>
                  <a:lnTo>
                    <a:pt x="636" y="572"/>
                  </a:lnTo>
                  <a:lnTo>
                    <a:pt x="637" y="572"/>
                  </a:lnTo>
                  <a:lnTo>
                    <a:pt x="637" y="573"/>
                  </a:lnTo>
                  <a:lnTo>
                    <a:pt x="637" y="574"/>
                  </a:lnTo>
                  <a:lnTo>
                    <a:pt x="637" y="575"/>
                  </a:lnTo>
                  <a:lnTo>
                    <a:pt x="638" y="575"/>
                  </a:lnTo>
                  <a:lnTo>
                    <a:pt x="638" y="574"/>
                  </a:lnTo>
                  <a:lnTo>
                    <a:pt x="639" y="574"/>
                  </a:lnTo>
                  <a:lnTo>
                    <a:pt x="640" y="574"/>
                  </a:lnTo>
                  <a:lnTo>
                    <a:pt x="640" y="575"/>
                  </a:lnTo>
                  <a:lnTo>
                    <a:pt x="639" y="575"/>
                  </a:lnTo>
                  <a:lnTo>
                    <a:pt x="639" y="576"/>
                  </a:lnTo>
                  <a:lnTo>
                    <a:pt x="639" y="575"/>
                  </a:lnTo>
                  <a:lnTo>
                    <a:pt x="640" y="575"/>
                  </a:lnTo>
                  <a:lnTo>
                    <a:pt x="640" y="576"/>
                  </a:lnTo>
                  <a:lnTo>
                    <a:pt x="641" y="576"/>
                  </a:lnTo>
                  <a:lnTo>
                    <a:pt x="642" y="576"/>
                  </a:lnTo>
                  <a:lnTo>
                    <a:pt x="643" y="576"/>
                  </a:lnTo>
                  <a:lnTo>
                    <a:pt x="643" y="577"/>
                  </a:lnTo>
                  <a:lnTo>
                    <a:pt x="644" y="577"/>
                  </a:lnTo>
                  <a:lnTo>
                    <a:pt x="644" y="576"/>
                  </a:lnTo>
                  <a:lnTo>
                    <a:pt x="645" y="577"/>
                  </a:lnTo>
                  <a:lnTo>
                    <a:pt x="645" y="578"/>
                  </a:lnTo>
                  <a:lnTo>
                    <a:pt x="646" y="578"/>
                  </a:lnTo>
                  <a:lnTo>
                    <a:pt x="646" y="577"/>
                  </a:lnTo>
                  <a:lnTo>
                    <a:pt x="645" y="577"/>
                  </a:lnTo>
                  <a:lnTo>
                    <a:pt x="646" y="577"/>
                  </a:lnTo>
                  <a:lnTo>
                    <a:pt x="647" y="578"/>
                  </a:lnTo>
                  <a:lnTo>
                    <a:pt x="647" y="579"/>
                  </a:lnTo>
                  <a:lnTo>
                    <a:pt x="647" y="580"/>
                  </a:lnTo>
                  <a:lnTo>
                    <a:pt x="648" y="580"/>
                  </a:lnTo>
                  <a:lnTo>
                    <a:pt x="648" y="579"/>
                  </a:lnTo>
                  <a:lnTo>
                    <a:pt x="648" y="578"/>
                  </a:lnTo>
                  <a:lnTo>
                    <a:pt x="649" y="578"/>
                  </a:lnTo>
                  <a:lnTo>
                    <a:pt x="650" y="579"/>
                  </a:lnTo>
                  <a:lnTo>
                    <a:pt x="650" y="580"/>
                  </a:lnTo>
                  <a:lnTo>
                    <a:pt x="649" y="580"/>
                  </a:lnTo>
                  <a:lnTo>
                    <a:pt x="648" y="580"/>
                  </a:lnTo>
                  <a:lnTo>
                    <a:pt x="648" y="581"/>
                  </a:lnTo>
                  <a:lnTo>
                    <a:pt x="649" y="581"/>
                  </a:lnTo>
                  <a:lnTo>
                    <a:pt x="650" y="581"/>
                  </a:lnTo>
                  <a:lnTo>
                    <a:pt x="650" y="582"/>
                  </a:lnTo>
                  <a:lnTo>
                    <a:pt x="650" y="583"/>
                  </a:lnTo>
                  <a:lnTo>
                    <a:pt x="649" y="584"/>
                  </a:lnTo>
                  <a:lnTo>
                    <a:pt x="649" y="585"/>
                  </a:lnTo>
                  <a:lnTo>
                    <a:pt x="648" y="584"/>
                  </a:lnTo>
                  <a:lnTo>
                    <a:pt x="648" y="585"/>
                  </a:lnTo>
                  <a:lnTo>
                    <a:pt x="649" y="585"/>
                  </a:lnTo>
                  <a:lnTo>
                    <a:pt x="649" y="586"/>
                  </a:lnTo>
                  <a:lnTo>
                    <a:pt x="650" y="586"/>
                  </a:lnTo>
                  <a:lnTo>
                    <a:pt x="649" y="586"/>
                  </a:lnTo>
                  <a:lnTo>
                    <a:pt x="649" y="587"/>
                  </a:lnTo>
                  <a:lnTo>
                    <a:pt x="649" y="586"/>
                  </a:lnTo>
                  <a:lnTo>
                    <a:pt x="650" y="586"/>
                  </a:lnTo>
                  <a:lnTo>
                    <a:pt x="650" y="587"/>
                  </a:lnTo>
                  <a:lnTo>
                    <a:pt x="649" y="587"/>
                  </a:lnTo>
                  <a:lnTo>
                    <a:pt x="649" y="588"/>
                  </a:lnTo>
                  <a:lnTo>
                    <a:pt x="650" y="589"/>
                  </a:lnTo>
                  <a:lnTo>
                    <a:pt x="651" y="588"/>
                  </a:lnTo>
                  <a:lnTo>
                    <a:pt x="651" y="589"/>
                  </a:lnTo>
                  <a:lnTo>
                    <a:pt x="650" y="590"/>
                  </a:lnTo>
                  <a:lnTo>
                    <a:pt x="650" y="591"/>
                  </a:lnTo>
                  <a:lnTo>
                    <a:pt x="649" y="591"/>
                  </a:lnTo>
                  <a:lnTo>
                    <a:pt x="649" y="592"/>
                  </a:lnTo>
                  <a:lnTo>
                    <a:pt x="650" y="592"/>
                  </a:lnTo>
                  <a:lnTo>
                    <a:pt x="649" y="593"/>
                  </a:lnTo>
                  <a:lnTo>
                    <a:pt x="649" y="592"/>
                  </a:lnTo>
                  <a:lnTo>
                    <a:pt x="649" y="593"/>
                  </a:lnTo>
                  <a:lnTo>
                    <a:pt x="650" y="593"/>
                  </a:lnTo>
                  <a:lnTo>
                    <a:pt x="650" y="594"/>
                  </a:lnTo>
                  <a:lnTo>
                    <a:pt x="649" y="594"/>
                  </a:lnTo>
                  <a:lnTo>
                    <a:pt x="650" y="594"/>
                  </a:lnTo>
                  <a:lnTo>
                    <a:pt x="651" y="595"/>
                  </a:lnTo>
                  <a:lnTo>
                    <a:pt x="651" y="596"/>
                  </a:lnTo>
                  <a:lnTo>
                    <a:pt x="650" y="596"/>
                  </a:lnTo>
                  <a:lnTo>
                    <a:pt x="649" y="596"/>
                  </a:lnTo>
                  <a:lnTo>
                    <a:pt x="650" y="597"/>
                  </a:lnTo>
                  <a:lnTo>
                    <a:pt x="651" y="597"/>
                  </a:lnTo>
                  <a:lnTo>
                    <a:pt x="651" y="598"/>
                  </a:lnTo>
                  <a:lnTo>
                    <a:pt x="650" y="598"/>
                  </a:lnTo>
                  <a:lnTo>
                    <a:pt x="649" y="598"/>
                  </a:lnTo>
                  <a:lnTo>
                    <a:pt x="649" y="597"/>
                  </a:lnTo>
                  <a:lnTo>
                    <a:pt x="649" y="598"/>
                  </a:lnTo>
                  <a:lnTo>
                    <a:pt x="649" y="599"/>
                  </a:lnTo>
                  <a:lnTo>
                    <a:pt x="648" y="599"/>
                  </a:lnTo>
                  <a:lnTo>
                    <a:pt x="648" y="600"/>
                  </a:lnTo>
                  <a:lnTo>
                    <a:pt x="649" y="600"/>
                  </a:lnTo>
                  <a:lnTo>
                    <a:pt x="649" y="601"/>
                  </a:lnTo>
                  <a:lnTo>
                    <a:pt x="648" y="601"/>
                  </a:lnTo>
                  <a:lnTo>
                    <a:pt x="648" y="602"/>
                  </a:lnTo>
                  <a:lnTo>
                    <a:pt x="649" y="602"/>
                  </a:lnTo>
                  <a:lnTo>
                    <a:pt x="649" y="603"/>
                  </a:lnTo>
                  <a:lnTo>
                    <a:pt x="648" y="603"/>
                  </a:lnTo>
                  <a:lnTo>
                    <a:pt x="647" y="602"/>
                  </a:lnTo>
                  <a:lnTo>
                    <a:pt x="646" y="603"/>
                  </a:lnTo>
                  <a:lnTo>
                    <a:pt x="646" y="604"/>
                  </a:lnTo>
                  <a:lnTo>
                    <a:pt x="647" y="604"/>
                  </a:lnTo>
                  <a:lnTo>
                    <a:pt x="646" y="604"/>
                  </a:lnTo>
                  <a:lnTo>
                    <a:pt x="646" y="605"/>
                  </a:lnTo>
                  <a:lnTo>
                    <a:pt x="647" y="605"/>
                  </a:lnTo>
                  <a:lnTo>
                    <a:pt x="647" y="606"/>
                  </a:lnTo>
                  <a:lnTo>
                    <a:pt x="646" y="606"/>
                  </a:lnTo>
                  <a:lnTo>
                    <a:pt x="646" y="607"/>
                  </a:lnTo>
                  <a:lnTo>
                    <a:pt x="647" y="607"/>
                  </a:lnTo>
                  <a:lnTo>
                    <a:pt x="648" y="607"/>
                  </a:lnTo>
                  <a:lnTo>
                    <a:pt x="648" y="608"/>
                  </a:lnTo>
                  <a:lnTo>
                    <a:pt x="648" y="609"/>
                  </a:lnTo>
                  <a:lnTo>
                    <a:pt x="647" y="609"/>
                  </a:lnTo>
                  <a:lnTo>
                    <a:pt x="647" y="610"/>
                  </a:lnTo>
                  <a:lnTo>
                    <a:pt x="648" y="610"/>
                  </a:lnTo>
                  <a:lnTo>
                    <a:pt x="648" y="611"/>
                  </a:lnTo>
                  <a:lnTo>
                    <a:pt x="647" y="612"/>
                  </a:lnTo>
                  <a:lnTo>
                    <a:pt x="648" y="613"/>
                  </a:lnTo>
                  <a:lnTo>
                    <a:pt x="648" y="612"/>
                  </a:lnTo>
                  <a:lnTo>
                    <a:pt x="649" y="612"/>
                  </a:lnTo>
                  <a:lnTo>
                    <a:pt x="649" y="611"/>
                  </a:lnTo>
                  <a:lnTo>
                    <a:pt x="650" y="611"/>
                  </a:lnTo>
                  <a:lnTo>
                    <a:pt x="651" y="611"/>
                  </a:lnTo>
                  <a:lnTo>
                    <a:pt x="651" y="612"/>
                  </a:lnTo>
                  <a:lnTo>
                    <a:pt x="651" y="613"/>
                  </a:lnTo>
                  <a:lnTo>
                    <a:pt x="650" y="613"/>
                  </a:lnTo>
                  <a:lnTo>
                    <a:pt x="649" y="613"/>
                  </a:lnTo>
                  <a:lnTo>
                    <a:pt x="649" y="614"/>
                  </a:lnTo>
                  <a:lnTo>
                    <a:pt x="650" y="614"/>
                  </a:lnTo>
                  <a:lnTo>
                    <a:pt x="651" y="614"/>
                  </a:lnTo>
                  <a:lnTo>
                    <a:pt x="650" y="614"/>
                  </a:lnTo>
                  <a:lnTo>
                    <a:pt x="650" y="615"/>
                  </a:lnTo>
                  <a:lnTo>
                    <a:pt x="650" y="616"/>
                  </a:lnTo>
                  <a:lnTo>
                    <a:pt x="650" y="617"/>
                  </a:lnTo>
                  <a:lnTo>
                    <a:pt x="651" y="617"/>
                  </a:lnTo>
                  <a:lnTo>
                    <a:pt x="651" y="616"/>
                  </a:lnTo>
                  <a:lnTo>
                    <a:pt x="651" y="617"/>
                  </a:lnTo>
                  <a:lnTo>
                    <a:pt x="651" y="618"/>
                  </a:lnTo>
                  <a:lnTo>
                    <a:pt x="651" y="619"/>
                  </a:lnTo>
                  <a:lnTo>
                    <a:pt x="652" y="619"/>
                  </a:lnTo>
                  <a:lnTo>
                    <a:pt x="652" y="618"/>
                  </a:lnTo>
                  <a:lnTo>
                    <a:pt x="653" y="618"/>
                  </a:lnTo>
                  <a:lnTo>
                    <a:pt x="653" y="619"/>
                  </a:lnTo>
                  <a:lnTo>
                    <a:pt x="652" y="619"/>
                  </a:lnTo>
                  <a:lnTo>
                    <a:pt x="652" y="620"/>
                  </a:lnTo>
                  <a:lnTo>
                    <a:pt x="652" y="621"/>
                  </a:lnTo>
                  <a:lnTo>
                    <a:pt x="653" y="621"/>
                  </a:lnTo>
                  <a:lnTo>
                    <a:pt x="652" y="622"/>
                  </a:lnTo>
                  <a:lnTo>
                    <a:pt x="652" y="623"/>
                  </a:lnTo>
                  <a:lnTo>
                    <a:pt x="652" y="624"/>
                  </a:lnTo>
                  <a:lnTo>
                    <a:pt x="651" y="624"/>
                  </a:lnTo>
                  <a:lnTo>
                    <a:pt x="651" y="625"/>
                  </a:lnTo>
                  <a:lnTo>
                    <a:pt x="651" y="626"/>
                  </a:lnTo>
                  <a:lnTo>
                    <a:pt x="651" y="627"/>
                  </a:lnTo>
                  <a:lnTo>
                    <a:pt x="651" y="628"/>
                  </a:lnTo>
                  <a:lnTo>
                    <a:pt x="652" y="627"/>
                  </a:lnTo>
                  <a:lnTo>
                    <a:pt x="653" y="627"/>
                  </a:lnTo>
                  <a:lnTo>
                    <a:pt x="653" y="626"/>
                  </a:lnTo>
                  <a:lnTo>
                    <a:pt x="654" y="625"/>
                  </a:lnTo>
                  <a:lnTo>
                    <a:pt x="655" y="626"/>
                  </a:lnTo>
                  <a:lnTo>
                    <a:pt x="655" y="627"/>
                  </a:lnTo>
                  <a:lnTo>
                    <a:pt x="655" y="628"/>
                  </a:lnTo>
                  <a:lnTo>
                    <a:pt x="656" y="628"/>
                  </a:lnTo>
                  <a:lnTo>
                    <a:pt x="656" y="629"/>
                  </a:lnTo>
                  <a:lnTo>
                    <a:pt x="656" y="630"/>
                  </a:lnTo>
                  <a:lnTo>
                    <a:pt x="657" y="630"/>
                  </a:lnTo>
                  <a:lnTo>
                    <a:pt x="658" y="630"/>
                  </a:lnTo>
                  <a:lnTo>
                    <a:pt x="657" y="630"/>
                  </a:lnTo>
                  <a:lnTo>
                    <a:pt x="657" y="631"/>
                  </a:lnTo>
                  <a:lnTo>
                    <a:pt x="656" y="632"/>
                  </a:lnTo>
                  <a:lnTo>
                    <a:pt x="655" y="631"/>
                  </a:lnTo>
                  <a:lnTo>
                    <a:pt x="655" y="630"/>
                  </a:lnTo>
                  <a:lnTo>
                    <a:pt x="654" y="630"/>
                  </a:lnTo>
                  <a:lnTo>
                    <a:pt x="654" y="631"/>
                  </a:lnTo>
                  <a:lnTo>
                    <a:pt x="653" y="631"/>
                  </a:lnTo>
                  <a:lnTo>
                    <a:pt x="653" y="632"/>
                  </a:lnTo>
                  <a:lnTo>
                    <a:pt x="653" y="633"/>
                  </a:lnTo>
                  <a:lnTo>
                    <a:pt x="653" y="634"/>
                  </a:lnTo>
                  <a:lnTo>
                    <a:pt x="653" y="635"/>
                  </a:lnTo>
                  <a:lnTo>
                    <a:pt x="654" y="635"/>
                  </a:lnTo>
                  <a:lnTo>
                    <a:pt x="654" y="636"/>
                  </a:lnTo>
                  <a:lnTo>
                    <a:pt x="653" y="636"/>
                  </a:lnTo>
                  <a:lnTo>
                    <a:pt x="652" y="636"/>
                  </a:lnTo>
                  <a:lnTo>
                    <a:pt x="651" y="637"/>
                  </a:lnTo>
                  <a:lnTo>
                    <a:pt x="652" y="637"/>
                  </a:lnTo>
                  <a:lnTo>
                    <a:pt x="652" y="638"/>
                  </a:lnTo>
                  <a:lnTo>
                    <a:pt x="653" y="638"/>
                  </a:lnTo>
                  <a:lnTo>
                    <a:pt x="653" y="639"/>
                  </a:lnTo>
                  <a:lnTo>
                    <a:pt x="654" y="639"/>
                  </a:lnTo>
                  <a:lnTo>
                    <a:pt x="654" y="640"/>
                  </a:lnTo>
                  <a:lnTo>
                    <a:pt x="653" y="640"/>
                  </a:lnTo>
                  <a:lnTo>
                    <a:pt x="653" y="641"/>
                  </a:lnTo>
                  <a:lnTo>
                    <a:pt x="652" y="641"/>
                  </a:lnTo>
                  <a:lnTo>
                    <a:pt x="651" y="641"/>
                  </a:lnTo>
                  <a:lnTo>
                    <a:pt x="651" y="642"/>
                  </a:lnTo>
                  <a:lnTo>
                    <a:pt x="651" y="643"/>
                  </a:lnTo>
                  <a:lnTo>
                    <a:pt x="650" y="644"/>
                  </a:lnTo>
                  <a:lnTo>
                    <a:pt x="650" y="645"/>
                  </a:lnTo>
                  <a:lnTo>
                    <a:pt x="649" y="645"/>
                  </a:lnTo>
                  <a:lnTo>
                    <a:pt x="648" y="646"/>
                  </a:lnTo>
                  <a:lnTo>
                    <a:pt x="647" y="646"/>
                  </a:lnTo>
                  <a:lnTo>
                    <a:pt x="647" y="647"/>
                  </a:lnTo>
                  <a:lnTo>
                    <a:pt x="648" y="647"/>
                  </a:lnTo>
                  <a:lnTo>
                    <a:pt x="648" y="648"/>
                  </a:lnTo>
                  <a:lnTo>
                    <a:pt x="648" y="649"/>
                  </a:lnTo>
                  <a:lnTo>
                    <a:pt x="648" y="650"/>
                  </a:lnTo>
                  <a:lnTo>
                    <a:pt x="648" y="651"/>
                  </a:lnTo>
                  <a:lnTo>
                    <a:pt x="647" y="651"/>
                  </a:lnTo>
                  <a:lnTo>
                    <a:pt x="646" y="651"/>
                  </a:lnTo>
                  <a:lnTo>
                    <a:pt x="646" y="650"/>
                  </a:lnTo>
                  <a:lnTo>
                    <a:pt x="646" y="649"/>
                  </a:lnTo>
                  <a:lnTo>
                    <a:pt x="645" y="648"/>
                  </a:lnTo>
                  <a:lnTo>
                    <a:pt x="644" y="648"/>
                  </a:lnTo>
                  <a:lnTo>
                    <a:pt x="644" y="649"/>
                  </a:lnTo>
                  <a:lnTo>
                    <a:pt x="644" y="650"/>
                  </a:lnTo>
                  <a:lnTo>
                    <a:pt x="644" y="651"/>
                  </a:lnTo>
                  <a:lnTo>
                    <a:pt x="645" y="651"/>
                  </a:lnTo>
                  <a:lnTo>
                    <a:pt x="645" y="652"/>
                  </a:lnTo>
                  <a:lnTo>
                    <a:pt x="646" y="652"/>
                  </a:lnTo>
                  <a:lnTo>
                    <a:pt x="647" y="652"/>
                  </a:lnTo>
                  <a:lnTo>
                    <a:pt x="648" y="652"/>
                  </a:lnTo>
                  <a:lnTo>
                    <a:pt x="648" y="653"/>
                  </a:lnTo>
                  <a:lnTo>
                    <a:pt x="649" y="653"/>
                  </a:lnTo>
                  <a:lnTo>
                    <a:pt x="649" y="654"/>
                  </a:lnTo>
                  <a:lnTo>
                    <a:pt x="650" y="654"/>
                  </a:lnTo>
                  <a:lnTo>
                    <a:pt x="650" y="655"/>
                  </a:lnTo>
                  <a:lnTo>
                    <a:pt x="651" y="655"/>
                  </a:lnTo>
                  <a:lnTo>
                    <a:pt x="651" y="656"/>
                  </a:lnTo>
                  <a:lnTo>
                    <a:pt x="652" y="656"/>
                  </a:lnTo>
                  <a:lnTo>
                    <a:pt x="653" y="656"/>
                  </a:lnTo>
                  <a:lnTo>
                    <a:pt x="654" y="656"/>
                  </a:lnTo>
                  <a:lnTo>
                    <a:pt x="655" y="656"/>
                  </a:lnTo>
                  <a:lnTo>
                    <a:pt x="655" y="657"/>
                  </a:lnTo>
                  <a:lnTo>
                    <a:pt x="656" y="657"/>
                  </a:lnTo>
                  <a:lnTo>
                    <a:pt x="656" y="658"/>
                  </a:lnTo>
                  <a:lnTo>
                    <a:pt x="656" y="659"/>
                  </a:lnTo>
                  <a:lnTo>
                    <a:pt x="655" y="659"/>
                  </a:lnTo>
                  <a:lnTo>
                    <a:pt x="654" y="660"/>
                  </a:lnTo>
                  <a:lnTo>
                    <a:pt x="653" y="660"/>
                  </a:lnTo>
                  <a:lnTo>
                    <a:pt x="652" y="660"/>
                  </a:lnTo>
                  <a:lnTo>
                    <a:pt x="652" y="659"/>
                  </a:lnTo>
                  <a:lnTo>
                    <a:pt x="651" y="659"/>
                  </a:lnTo>
                  <a:lnTo>
                    <a:pt x="651" y="658"/>
                  </a:lnTo>
                  <a:lnTo>
                    <a:pt x="651" y="657"/>
                  </a:lnTo>
                  <a:lnTo>
                    <a:pt x="651" y="656"/>
                  </a:lnTo>
                  <a:lnTo>
                    <a:pt x="650" y="656"/>
                  </a:lnTo>
                  <a:lnTo>
                    <a:pt x="650" y="657"/>
                  </a:lnTo>
                  <a:lnTo>
                    <a:pt x="650" y="658"/>
                  </a:lnTo>
                  <a:lnTo>
                    <a:pt x="650" y="659"/>
                  </a:lnTo>
                  <a:lnTo>
                    <a:pt x="650" y="660"/>
                  </a:lnTo>
                  <a:lnTo>
                    <a:pt x="649" y="661"/>
                  </a:lnTo>
                  <a:lnTo>
                    <a:pt x="649" y="662"/>
                  </a:lnTo>
                  <a:lnTo>
                    <a:pt x="648" y="662"/>
                  </a:lnTo>
                  <a:lnTo>
                    <a:pt x="648" y="663"/>
                  </a:lnTo>
                  <a:lnTo>
                    <a:pt x="647" y="663"/>
                  </a:lnTo>
                  <a:lnTo>
                    <a:pt x="646" y="664"/>
                  </a:lnTo>
                  <a:lnTo>
                    <a:pt x="645" y="664"/>
                  </a:lnTo>
                  <a:lnTo>
                    <a:pt x="645" y="665"/>
                  </a:lnTo>
                  <a:lnTo>
                    <a:pt x="644" y="665"/>
                  </a:lnTo>
                  <a:lnTo>
                    <a:pt x="644" y="666"/>
                  </a:lnTo>
                  <a:lnTo>
                    <a:pt x="644" y="667"/>
                  </a:lnTo>
                  <a:lnTo>
                    <a:pt x="644" y="668"/>
                  </a:lnTo>
                  <a:lnTo>
                    <a:pt x="644" y="669"/>
                  </a:lnTo>
                  <a:lnTo>
                    <a:pt x="644" y="670"/>
                  </a:lnTo>
                  <a:lnTo>
                    <a:pt x="644" y="671"/>
                  </a:lnTo>
                  <a:lnTo>
                    <a:pt x="644" y="672"/>
                  </a:lnTo>
                  <a:lnTo>
                    <a:pt x="643" y="672"/>
                  </a:lnTo>
                  <a:lnTo>
                    <a:pt x="643" y="673"/>
                  </a:lnTo>
                  <a:lnTo>
                    <a:pt x="642" y="673"/>
                  </a:lnTo>
                  <a:lnTo>
                    <a:pt x="641" y="674"/>
                  </a:lnTo>
                  <a:lnTo>
                    <a:pt x="640" y="674"/>
                  </a:lnTo>
                  <a:lnTo>
                    <a:pt x="639" y="674"/>
                  </a:lnTo>
                  <a:lnTo>
                    <a:pt x="638" y="675"/>
                  </a:lnTo>
                  <a:lnTo>
                    <a:pt x="637" y="676"/>
                  </a:lnTo>
                  <a:lnTo>
                    <a:pt x="637" y="677"/>
                  </a:lnTo>
                  <a:lnTo>
                    <a:pt x="637" y="678"/>
                  </a:lnTo>
                  <a:lnTo>
                    <a:pt x="636" y="678"/>
                  </a:lnTo>
                  <a:lnTo>
                    <a:pt x="636" y="679"/>
                  </a:lnTo>
                  <a:lnTo>
                    <a:pt x="636" y="680"/>
                  </a:lnTo>
                  <a:lnTo>
                    <a:pt x="635" y="680"/>
                  </a:lnTo>
                  <a:lnTo>
                    <a:pt x="635" y="681"/>
                  </a:lnTo>
                  <a:lnTo>
                    <a:pt x="634" y="681"/>
                  </a:lnTo>
                  <a:lnTo>
                    <a:pt x="633" y="681"/>
                  </a:lnTo>
                  <a:lnTo>
                    <a:pt x="632" y="681"/>
                  </a:lnTo>
                  <a:lnTo>
                    <a:pt x="632" y="682"/>
                  </a:lnTo>
                  <a:lnTo>
                    <a:pt x="631" y="682"/>
                  </a:lnTo>
                  <a:lnTo>
                    <a:pt x="630" y="683"/>
                  </a:lnTo>
                  <a:lnTo>
                    <a:pt x="630" y="684"/>
                  </a:lnTo>
                  <a:lnTo>
                    <a:pt x="630" y="685"/>
                  </a:lnTo>
                  <a:lnTo>
                    <a:pt x="629" y="685"/>
                  </a:lnTo>
                  <a:lnTo>
                    <a:pt x="629" y="686"/>
                  </a:lnTo>
                  <a:lnTo>
                    <a:pt x="629" y="687"/>
                  </a:lnTo>
                  <a:lnTo>
                    <a:pt x="629" y="688"/>
                  </a:lnTo>
                  <a:lnTo>
                    <a:pt x="628" y="689"/>
                  </a:lnTo>
                  <a:lnTo>
                    <a:pt x="628" y="690"/>
                  </a:lnTo>
                  <a:lnTo>
                    <a:pt x="627" y="691"/>
                  </a:lnTo>
                  <a:lnTo>
                    <a:pt x="626" y="691"/>
                  </a:lnTo>
                  <a:lnTo>
                    <a:pt x="626" y="692"/>
                  </a:lnTo>
                  <a:lnTo>
                    <a:pt x="626" y="693"/>
                  </a:lnTo>
                  <a:lnTo>
                    <a:pt x="625" y="693"/>
                  </a:lnTo>
                  <a:lnTo>
                    <a:pt x="625" y="694"/>
                  </a:lnTo>
                  <a:lnTo>
                    <a:pt x="624" y="695"/>
                  </a:lnTo>
                  <a:lnTo>
                    <a:pt x="624" y="696"/>
                  </a:lnTo>
                  <a:lnTo>
                    <a:pt x="624" y="697"/>
                  </a:lnTo>
                  <a:lnTo>
                    <a:pt x="623" y="698"/>
                  </a:lnTo>
                  <a:lnTo>
                    <a:pt x="623" y="700"/>
                  </a:lnTo>
                  <a:lnTo>
                    <a:pt x="623" y="701"/>
                  </a:lnTo>
                  <a:lnTo>
                    <a:pt x="623" y="702"/>
                  </a:lnTo>
                  <a:lnTo>
                    <a:pt x="623" y="703"/>
                  </a:lnTo>
                  <a:lnTo>
                    <a:pt x="623" y="704"/>
                  </a:lnTo>
                  <a:lnTo>
                    <a:pt x="623" y="705"/>
                  </a:lnTo>
                  <a:lnTo>
                    <a:pt x="623" y="707"/>
                  </a:lnTo>
                  <a:lnTo>
                    <a:pt x="622" y="708"/>
                  </a:lnTo>
                  <a:lnTo>
                    <a:pt x="622" y="710"/>
                  </a:lnTo>
                  <a:lnTo>
                    <a:pt x="621" y="712"/>
                  </a:lnTo>
                  <a:lnTo>
                    <a:pt x="620" y="714"/>
                  </a:lnTo>
                  <a:lnTo>
                    <a:pt x="619" y="716"/>
                  </a:lnTo>
                  <a:lnTo>
                    <a:pt x="618" y="717"/>
                  </a:lnTo>
                  <a:lnTo>
                    <a:pt x="617" y="718"/>
                  </a:lnTo>
                  <a:lnTo>
                    <a:pt x="617" y="720"/>
                  </a:lnTo>
                  <a:lnTo>
                    <a:pt x="616" y="721"/>
                  </a:lnTo>
                  <a:lnTo>
                    <a:pt x="616" y="722"/>
                  </a:lnTo>
                  <a:lnTo>
                    <a:pt x="615" y="724"/>
                  </a:lnTo>
                  <a:lnTo>
                    <a:pt x="614" y="724"/>
                  </a:lnTo>
                  <a:lnTo>
                    <a:pt x="614" y="725"/>
                  </a:lnTo>
                  <a:lnTo>
                    <a:pt x="613" y="725"/>
                  </a:lnTo>
                  <a:lnTo>
                    <a:pt x="613" y="726"/>
                  </a:lnTo>
                  <a:lnTo>
                    <a:pt x="612" y="727"/>
                  </a:lnTo>
                  <a:lnTo>
                    <a:pt x="612" y="728"/>
                  </a:lnTo>
                  <a:lnTo>
                    <a:pt x="611" y="728"/>
                  </a:lnTo>
                  <a:lnTo>
                    <a:pt x="611" y="729"/>
                  </a:lnTo>
                  <a:lnTo>
                    <a:pt x="610" y="729"/>
                  </a:lnTo>
                  <a:lnTo>
                    <a:pt x="610" y="730"/>
                  </a:lnTo>
                  <a:lnTo>
                    <a:pt x="609" y="730"/>
                  </a:lnTo>
                  <a:lnTo>
                    <a:pt x="609" y="731"/>
                  </a:lnTo>
                  <a:lnTo>
                    <a:pt x="608" y="731"/>
                  </a:lnTo>
                  <a:lnTo>
                    <a:pt x="608" y="732"/>
                  </a:lnTo>
                  <a:lnTo>
                    <a:pt x="607" y="732"/>
                  </a:lnTo>
                  <a:lnTo>
                    <a:pt x="606" y="733"/>
                  </a:lnTo>
                  <a:lnTo>
                    <a:pt x="605" y="733"/>
                  </a:lnTo>
                  <a:lnTo>
                    <a:pt x="603" y="734"/>
                  </a:lnTo>
                  <a:lnTo>
                    <a:pt x="603" y="735"/>
                  </a:lnTo>
                  <a:lnTo>
                    <a:pt x="601" y="735"/>
                  </a:lnTo>
                  <a:lnTo>
                    <a:pt x="599" y="737"/>
                  </a:lnTo>
                  <a:lnTo>
                    <a:pt x="598" y="738"/>
                  </a:lnTo>
                  <a:lnTo>
                    <a:pt x="597" y="739"/>
                  </a:lnTo>
                  <a:lnTo>
                    <a:pt x="595" y="741"/>
                  </a:lnTo>
                  <a:lnTo>
                    <a:pt x="594" y="741"/>
                  </a:lnTo>
                  <a:lnTo>
                    <a:pt x="593" y="742"/>
                  </a:lnTo>
                  <a:lnTo>
                    <a:pt x="591" y="745"/>
                  </a:lnTo>
                  <a:lnTo>
                    <a:pt x="590" y="746"/>
                  </a:lnTo>
                  <a:lnTo>
                    <a:pt x="590" y="748"/>
                  </a:lnTo>
                  <a:lnTo>
                    <a:pt x="589" y="751"/>
                  </a:lnTo>
                  <a:lnTo>
                    <a:pt x="590" y="752"/>
                  </a:lnTo>
                  <a:lnTo>
                    <a:pt x="591" y="755"/>
                  </a:lnTo>
                  <a:lnTo>
                    <a:pt x="592" y="757"/>
                  </a:lnTo>
                  <a:lnTo>
                    <a:pt x="595" y="757"/>
                  </a:lnTo>
                  <a:lnTo>
                    <a:pt x="597" y="759"/>
                  </a:lnTo>
                  <a:lnTo>
                    <a:pt x="599" y="760"/>
                  </a:lnTo>
                  <a:lnTo>
                    <a:pt x="600" y="761"/>
                  </a:lnTo>
                  <a:lnTo>
                    <a:pt x="601" y="762"/>
                  </a:lnTo>
                  <a:lnTo>
                    <a:pt x="602" y="762"/>
                  </a:lnTo>
                  <a:lnTo>
                    <a:pt x="602" y="763"/>
                  </a:lnTo>
                  <a:lnTo>
                    <a:pt x="603" y="764"/>
                  </a:lnTo>
                  <a:lnTo>
                    <a:pt x="603" y="765"/>
                  </a:lnTo>
                  <a:lnTo>
                    <a:pt x="602" y="766"/>
                  </a:lnTo>
                  <a:lnTo>
                    <a:pt x="602" y="767"/>
                  </a:lnTo>
                  <a:lnTo>
                    <a:pt x="602" y="768"/>
                  </a:lnTo>
                  <a:lnTo>
                    <a:pt x="602" y="767"/>
                  </a:lnTo>
                  <a:lnTo>
                    <a:pt x="602" y="768"/>
                  </a:lnTo>
                  <a:lnTo>
                    <a:pt x="603" y="769"/>
                  </a:lnTo>
                  <a:lnTo>
                    <a:pt x="603" y="770"/>
                  </a:lnTo>
                  <a:lnTo>
                    <a:pt x="603" y="771"/>
                  </a:lnTo>
                  <a:lnTo>
                    <a:pt x="604" y="771"/>
                  </a:lnTo>
                  <a:lnTo>
                    <a:pt x="605" y="771"/>
                  </a:lnTo>
                  <a:lnTo>
                    <a:pt x="606" y="771"/>
                  </a:lnTo>
                  <a:lnTo>
                    <a:pt x="607" y="772"/>
                  </a:lnTo>
                  <a:lnTo>
                    <a:pt x="608" y="772"/>
                  </a:lnTo>
                  <a:lnTo>
                    <a:pt x="609" y="772"/>
                  </a:lnTo>
                  <a:lnTo>
                    <a:pt x="610" y="773"/>
                  </a:lnTo>
                  <a:lnTo>
                    <a:pt x="610" y="774"/>
                  </a:lnTo>
                  <a:lnTo>
                    <a:pt x="611" y="775"/>
                  </a:lnTo>
                  <a:lnTo>
                    <a:pt x="611" y="776"/>
                  </a:lnTo>
                  <a:lnTo>
                    <a:pt x="612" y="776"/>
                  </a:lnTo>
                  <a:lnTo>
                    <a:pt x="612" y="777"/>
                  </a:lnTo>
                  <a:lnTo>
                    <a:pt x="613" y="778"/>
                  </a:lnTo>
                  <a:lnTo>
                    <a:pt x="613" y="779"/>
                  </a:lnTo>
                  <a:lnTo>
                    <a:pt x="614" y="779"/>
                  </a:lnTo>
                  <a:lnTo>
                    <a:pt x="615" y="780"/>
                  </a:lnTo>
                  <a:lnTo>
                    <a:pt x="616" y="781"/>
                  </a:lnTo>
                  <a:lnTo>
                    <a:pt x="616" y="782"/>
                  </a:lnTo>
                  <a:lnTo>
                    <a:pt x="616" y="783"/>
                  </a:lnTo>
                  <a:lnTo>
                    <a:pt x="617" y="784"/>
                  </a:lnTo>
                  <a:lnTo>
                    <a:pt x="618" y="785"/>
                  </a:lnTo>
                  <a:lnTo>
                    <a:pt x="619" y="785"/>
                  </a:lnTo>
                  <a:lnTo>
                    <a:pt x="619" y="786"/>
                  </a:lnTo>
                  <a:lnTo>
                    <a:pt x="620" y="787"/>
                  </a:lnTo>
                  <a:lnTo>
                    <a:pt x="620" y="788"/>
                  </a:lnTo>
                  <a:lnTo>
                    <a:pt x="621" y="788"/>
                  </a:lnTo>
                  <a:lnTo>
                    <a:pt x="621" y="789"/>
                  </a:lnTo>
                  <a:lnTo>
                    <a:pt x="621" y="790"/>
                  </a:lnTo>
                  <a:lnTo>
                    <a:pt x="622" y="790"/>
                  </a:lnTo>
                  <a:lnTo>
                    <a:pt x="622" y="791"/>
                  </a:lnTo>
                  <a:lnTo>
                    <a:pt x="622" y="792"/>
                  </a:lnTo>
                  <a:lnTo>
                    <a:pt x="622" y="793"/>
                  </a:lnTo>
                  <a:lnTo>
                    <a:pt x="623" y="793"/>
                  </a:lnTo>
                  <a:lnTo>
                    <a:pt x="623" y="794"/>
                  </a:lnTo>
                  <a:lnTo>
                    <a:pt x="623" y="795"/>
                  </a:lnTo>
                  <a:lnTo>
                    <a:pt x="623" y="796"/>
                  </a:lnTo>
                  <a:lnTo>
                    <a:pt x="623" y="797"/>
                  </a:lnTo>
                  <a:lnTo>
                    <a:pt x="623" y="798"/>
                  </a:lnTo>
                  <a:lnTo>
                    <a:pt x="623" y="799"/>
                  </a:lnTo>
                  <a:lnTo>
                    <a:pt x="626" y="808"/>
                  </a:lnTo>
                  <a:lnTo>
                    <a:pt x="627" y="810"/>
                  </a:lnTo>
                  <a:lnTo>
                    <a:pt x="630" y="819"/>
                  </a:lnTo>
                  <a:lnTo>
                    <a:pt x="626" y="820"/>
                  </a:lnTo>
                  <a:lnTo>
                    <a:pt x="623" y="820"/>
                  </a:lnTo>
                  <a:lnTo>
                    <a:pt x="619" y="819"/>
                  </a:lnTo>
                  <a:lnTo>
                    <a:pt x="616" y="818"/>
                  </a:lnTo>
                  <a:lnTo>
                    <a:pt x="613" y="815"/>
                  </a:lnTo>
                  <a:lnTo>
                    <a:pt x="610" y="812"/>
                  </a:lnTo>
                  <a:lnTo>
                    <a:pt x="601" y="812"/>
                  </a:lnTo>
                  <a:lnTo>
                    <a:pt x="600" y="812"/>
                  </a:lnTo>
                  <a:lnTo>
                    <a:pt x="571" y="811"/>
                  </a:lnTo>
                  <a:lnTo>
                    <a:pt x="569" y="811"/>
                  </a:lnTo>
                  <a:lnTo>
                    <a:pt x="568" y="812"/>
                  </a:lnTo>
                  <a:lnTo>
                    <a:pt x="565" y="812"/>
                  </a:lnTo>
                  <a:lnTo>
                    <a:pt x="562" y="813"/>
                  </a:lnTo>
                  <a:lnTo>
                    <a:pt x="561" y="813"/>
                  </a:lnTo>
                  <a:lnTo>
                    <a:pt x="533" y="825"/>
                  </a:lnTo>
                  <a:lnTo>
                    <a:pt x="495" y="844"/>
                  </a:lnTo>
                  <a:lnTo>
                    <a:pt x="464" y="860"/>
                  </a:lnTo>
                  <a:lnTo>
                    <a:pt x="463" y="840"/>
                  </a:lnTo>
                  <a:lnTo>
                    <a:pt x="463" y="839"/>
                  </a:lnTo>
                  <a:lnTo>
                    <a:pt x="463" y="837"/>
                  </a:lnTo>
                  <a:lnTo>
                    <a:pt x="463" y="836"/>
                  </a:lnTo>
                  <a:lnTo>
                    <a:pt x="463" y="832"/>
                  </a:lnTo>
                  <a:lnTo>
                    <a:pt x="463" y="831"/>
                  </a:lnTo>
                  <a:lnTo>
                    <a:pt x="462" y="829"/>
                  </a:lnTo>
                  <a:lnTo>
                    <a:pt x="462" y="828"/>
                  </a:lnTo>
                  <a:lnTo>
                    <a:pt x="462" y="824"/>
                  </a:lnTo>
                  <a:lnTo>
                    <a:pt x="462" y="823"/>
                  </a:lnTo>
                  <a:lnTo>
                    <a:pt x="462" y="820"/>
                  </a:lnTo>
                  <a:lnTo>
                    <a:pt x="462" y="818"/>
                  </a:lnTo>
                  <a:lnTo>
                    <a:pt x="461" y="815"/>
                  </a:lnTo>
                  <a:lnTo>
                    <a:pt x="461" y="814"/>
                  </a:lnTo>
                  <a:lnTo>
                    <a:pt x="461" y="813"/>
                  </a:lnTo>
                  <a:lnTo>
                    <a:pt x="461" y="811"/>
                  </a:lnTo>
                  <a:lnTo>
                    <a:pt x="461" y="808"/>
                  </a:lnTo>
                  <a:lnTo>
                    <a:pt x="461" y="804"/>
                  </a:lnTo>
                  <a:lnTo>
                    <a:pt x="460" y="802"/>
                  </a:lnTo>
                  <a:lnTo>
                    <a:pt x="460" y="800"/>
                  </a:lnTo>
                  <a:lnTo>
                    <a:pt x="460" y="796"/>
                  </a:lnTo>
                  <a:lnTo>
                    <a:pt x="460" y="793"/>
                  </a:lnTo>
                  <a:lnTo>
                    <a:pt x="460" y="792"/>
                  </a:lnTo>
                  <a:lnTo>
                    <a:pt x="460" y="791"/>
                  </a:lnTo>
                  <a:lnTo>
                    <a:pt x="459" y="787"/>
                  </a:lnTo>
                  <a:lnTo>
                    <a:pt x="459" y="786"/>
                  </a:lnTo>
                  <a:lnTo>
                    <a:pt x="459" y="783"/>
                  </a:lnTo>
                  <a:lnTo>
                    <a:pt x="459" y="782"/>
                  </a:lnTo>
                  <a:lnTo>
                    <a:pt x="459" y="780"/>
                  </a:lnTo>
                  <a:lnTo>
                    <a:pt x="459" y="778"/>
                  </a:lnTo>
                  <a:lnTo>
                    <a:pt x="459" y="776"/>
                  </a:lnTo>
                  <a:lnTo>
                    <a:pt x="459" y="775"/>
                  </a:lnTo>
                  <a:lnTo>
                    <a:pt x="459" y="774"/>
                  </a:lnTo>
                  <a:lnTo>
                    <a:pt x="459" y="771"/>
                  </a:lnTo>
                  <a:lnTo>
                    <a:pt x="459" y="768"/>
                  </a:lnTo>
                  <a:lnTo>
                    <a:pt x="459" y="765"/>
                  </a:lnTo>
                  <a:lnTo>
                    <a:pt x="459" y="764"/>
                  </a:lnTo>
                  <a:lnTo>
                    <a:pt x="458" y="763"/>
                  </a:lnTo>
                  <a:lnTo>
                    <a:pt x="458" y="762"/>
                  </a:lnTo>
                  <a:lnTo>
                    <a:pt x="458" y="757"/>
                  </a:lnTo>
                  <a:lnTo>
                    <a:pt x="458" y="756"/>
                  </a:lnTo>
                  <a:lnTo>
                    <a:pt x="458" y="754"/>
                  </a:lnTo>
                  <a:lnTo>
                    <a:pt x="458" y="752"/>
                  </a:lnTo>
                  <a:lnTo>
                    <a:pt x="458" y="751"/>
                  </a:lnTo>
                  <a:lnTo>
                    <a:pt x="457" y="750"/>
                  </a:lnTo>
                  <a:lnTo>
                    <a:pt x="457" y="749"/>
                  </a:lnTo>
                  <a:lnTo>
                    <a:pt x="457" y="748"/>
                  </a:lnTo>
                  <a:lnTo>
                    <a:pt x="457" y="747"/>
                  </a:lnTo>
                  <a:lnTo>
                    <a:pt x="457" y="746"/>
                  </a:lnTo>
                  <a:lnTo>
                    <a:pt x="457" y="745"/>
                  </a:lnTo>
                  <a:lnTo>
                    <a:pt x="457" y="744"/>
                  </a:lnTo>
                  <a:lnTo>
                    <a:pt x="457" y="743"/>
                  </a:lnTo>
                  <a:lnTo>
                    <a:pt x="457" y="741"/>
                  </a:lnTo>
                  <a:lnTo>
                    <a:pt x="457" y="739"/>
                  </a:lnTo>
                  <a:lnTo>
                    <a:pt x="457" y="738"/>
                  </a:lnTo>
                  <a:lnTo>
                    <a:pt x="456" y="737"/>
                  </a:lnTo>
                  <a:lnTo>
                    <a:pt x="456" y="732"/>
                  </a:lnTo>
                  <a:lnTo>
                    <a:pt x="456" y="731"/>
                  </a:lnTo>
                  <a:lnTo>
                    <a:pt x="456" y="728"/>
                  </a:lnTo>
                  <a:lnTo>
                    <a:pt x="453" y="728"/>
                  </a:lnTo>
                  <a:lnTo>
                    <a:pt x="452" y="728"/>
                  </a:lnTo>
                  <a:lnTo>
                    <a:pt x="451" y="729"/>
                  </a:lnTo>
                  <a:lnTo>
                    <a:pt x="450" y="729"/>
                  </a:lnTo>
                  <a:lnTo>
                    <a:pt x="449" y="729"/>
                  </a:lnTo>
                  <a:lnTo>
                    <a:pt x="446" y="729"/>
                  </a:lnTo>
                  <a:lnTo>
                    <a:pt x="445" y="729"/>
                  </a:lnTo>
                  <a:lnTo>
                    <a:pt x="444" y="729"/>
                  </a:lnTo>
                  <a:lnTo>
                    <a:pt x="442" y="729"/>
                  </a:lnTo>
                  <a:lnTo>
                    <a:pt x="441" y="729"/>
                  </a:lnTo>
                  <a:lnTo>
                    <a:pt x="438" y="729"/>
                  </a:lnTo>
                  <a:lnTo>
                    <a:pt x="437" y="729"/>
                  </a:lnTo>
                  <a:lnTo>
                    <a:pt x="435" y="729"/>
                  </a:lnTo>
                  <a:lnTo>
                    <a:pt x="431" y="729"/>
                  </a:lnTo>
                  <a:lnTo>
                    <a:pt x="430" y="729"/>
                  </a:lnTo>
                  <a:lnTo>
                    <a:pt x="430" y="726"/>
                  </a:lnTo>
                  <a:lnTo>
                    <a:pt x="430" y="725"/>
                  </a:lnTo>
                  <a:lnTo>
                    <a:pt x="429" y="721"/>
                  </a:lnTo>
                  <a:lnTo>
                    <a:pt x="429" y="718"/>
                  </a:lnTo>
                  <a:lnTo>
                    <a:pt x="429" y="710"/>
                  </a:lnTo>
                  <a:lnTo>
                    <a:pt x="428" y="705"/>
                  </a:lnTo>
                  <a:lnTo>
                    <a:pt x="428" y="701"/>
                  </a:lnTo>
                  <a:lnTo>
                    <a:pt x="428" y="698"/>
                  </a:lnTo>
                  <a:lnTo>
                    <a:pt x="427" y="696"/>
                  </a:lnTo>
                  <a:lnTo>
                    <a:pt x="427" y="695"/>
                  </a:lnTo>
                  <a:lnTo>
                    <a:pt x="427" y="693"/>
                  </a:lnTo>
                  <a:lnTo>
                    <a:pt x="427" y="691"/>
                  </a:lnTo>
                  <a:lnTo>
                    <a:pt x="427" y="687"/>
                  </a:lnTo>
                  <a:lnTo>
                    <a:pt x="427" y="685"/>
                  </a:lnTo>
                  <a:lnTo>
                    <a:pt x="426" y="680"/>
                  </a:lnTo>
                  <a:lnTo>
                    <a:pt x="426" y="679"/>
                  </a:lnTo>
                  <a:lnTo>
                    <a:pt x="425" y="667"/>
                  </a:lnTo>
                  <a:lnTo>
                    <a:pt x="425" y="663"/>
                  </a:lnTo>
                  <a:lnTo>
                    <a:pt x="425" y="662"/>
                  </a:lnTo>
                  <a:lnTo>
                    <a:pt x="425" y="657"/>
                  </a:lnTo>
                  <a:lnTo>
                    <a:pt x="425" y="656"/>
                  </a:lnTo>
                  <a:lnTo>
                    <a:pt x="424" y="652"/>
                  </a:lnTo>
                  <a:lnTo>
                    <a:pt x="422" y="652"/>
                  </a:lnTo>
                  <a:lnTo>
                    <a:pt x="420" y="652"/>
                  </a:lnTo>
                  <a:lnTo>
                    <a:pt x="418" y="652"/>
                  </a:lnTo>
                  <a:lnTo>
                    <a:pt x="417" y="652"/>
                  </a:lnTo>
                  <a:lnTo>
                    <a:pt x="412" y="652"/>
                  </a:lnTo>
                  <a:lnTo>
                    <a:pt x="408" y="652"/>
                  </a:lnTo>
                  <a:lnTo>
                    <a:pt x="404" y="653"/>
                  </a:lnTo>
                  <a:lnTo>
                    <a:pt x="402" y="653"/>
                  </a:lnTo>
                  <a:lnTo>
                    <a:pt x="397" y="653"/>
                  </a:lnTo>
                  <a:lnTo>
                    <a:pt x="396" y="653"/>
                  </a:lnTo>
                  <a:lnTo>
                    <a:pt x="394" y="653"/>
                  </a:lnTo>
                  <a:lnTo>
                    <a:pt x="393" y="653"/>
                  </a:lnTo>
                  <a:lnTo>
                    <a:pt x="391" y="653"/>
                  </a:lnTo>
                  <a:lnTo>
                    <a:pt x="386" y="653"/>
                  </a:lnTo>
                  <a:lnTo>
                    <a:pt x="385" y="653"/>
                  </a:lnTo>
                  <a:lnTo>
                    <a:pt x="382" y="654"/>
                  </a:lnTo>
                  <a:lnTo>
                    <a:pt x="378" y="654"/>
                  </a:lnTo>
                  <a:lnTo>
                    <a:pt x="377" y="652"/>
                  </a:lnTo>
                  <a:lnTo>
                    <a:pt x="376" y="650"/>
                  </a:lnTo>
                  <a:lnTo>
                    <a:pt x="376" y="647"/>
                  </a:lnTo>
                  <a:lnTo>
                    <a:pt x="375" y="646"/>
                  </a:lnTo>
                  <a:lnTo>
                    <a:pt x="375" y="645"/>
                  </a:lnTo>
                  <a:lnTo>
                    <a:pt x="374" y="642"/>
                  </a:lnTo>
                  <a:lnTo>
                    <a:pt x="373" y="641"/>
                  </a:lnTo>
                  <a:lnTo>
                    <a:pt x="371" y="636"/>
                  </a:lnTo>
                  <a:lnTo>
                    <a:pt x="370" y="633"/>
                  </a:lnTo>
                  <a:lnTo>
                    <a:pt x="368" y="627"/>
                  </a:lnTo>
                  <a:lnTo>
                    <a:pt x="368" y="626"/>
                  </a:lnTo>
                  <a:lnTo>
                    <a:pt x="367" y="624"/>
                  </a:lnTo>
                  <a:lnTo>
                    <a:pt x="367" y="623"/>
                  </a:lnTo>
                  <a:lnTo>
                    <a:pt x="365" y="620"/>
                  </a:lnTo>
                  <a:lnTo>
                    <a:pt x="365" y="619"/>
                  </a:lnTo>
                  <a:lnTo>
                    <a:pt x="361" y="607"/>
                  </a:lnTo>
                  <a:lnTo>
                    <a:pt x="360" y="606"/>
                  </a:lnTo>
                  <a:lnTo>
                    <a:pt x="358" y="602"/>
                  </a:lnTo>
                  <a:lnTo>
                    <a:pt x="357" y="598"/>
                  </a:lnTo>
                  <a:lnTo>
                    <a:pt x="356" y="596"/>
                  </a:lnTo>
                  <a:lnTo>
                    <a:pt x="356" y="595"/>
                  </a:lnTo>
                  <a:lnTo>
                    <a:pt x="354" y="590"/>
                  </a:lnTo>
                  <a:lnTo>
                    <a:pt x="354" y="589"/>
                  </a:lnTo>
                  <a:lnTo>
                    <a:pt x="354" y="588"/>
                  </a:lnTo>
                  <a:lnTo>
                    <a:pt x="353" y="586"/>
                  </a:lnTo>
                  <a:lnTo>
                    <a:pt x="350" y="580"/>
                  </a:lnTo>
                  <a:lnTo>
                    <a:pt x="350" y="579"/>
                  </a:lnTo>
                  <a:lnTo>
                    <a:pt x="346" y="568"/>
                  </a:lnTo>
                  <a:lnTo>
                    <a:pt x="344" y="564"/>
                  </a:lnTo>
                  <a:lnTo>
                    <a:pt x="342" y="559"/>
                  </a:lnTo>
                  <a:lnTo>
                    <a:pt x="342" y="557"/>
                  </a:lnTo>
                  <a:lnTo>
                    <a:pt x="338" y="547"/>
                  </a:lnTo>
                  <a:lnTo>
                    <a:pt x="336" y="542"/>
                  </a:lnTo>
                  <a:lnTo>
                    <a:pt x="335" y="541"/>
                  </a:lnTo>
                  <a:lnTo>
                    <a:pt x="335" y="540"/>
                  </a:lnTo>
                  <a:lnTo>
                    <a:pt x="335" y="539"/>
                  </a:lnTo>
                  <a:lnTo>
                    <a:pt x="334" y="535"/>
                  </a:lnTo>
                  <a:lnTo>
                    <a:pt x="333" y="535"/>
                  </a:lnTo>
                  <a:lnTo>
                    <a:pt x="333" y="534"/>
                  </a:lnTo>
                  <a:lnTo>
                    <a:pt x="333" y="533"/>
                  </a:lnTo>
                  <a:lnTo>
                    <a:pt x="332" y="531"/>
                  </a:lnTo>
                  <a:lnTo>
                    <a:pt x="332" y="530"/>
                  </a:lnTo>
                  <a:lnTo>
                    <a:pt x="331" y="530"/>
                  </a:lnTo>
                  <a:lnTo>
                    <a:pt x="331" y="529"/>
                  </a:lnTo>
                  <a:lnTo>
                    <a:pt x="331" y="528"/>
                  </a:lnTo>
                  <a:lnTo>
                    <a:pt x="330" y="528"/>
                  </a:lnTo>
                  <a:lnTo>
                    <a:pt x="330" y="527"/>
                  </a:lnTo>
                  <a:lnTo>
                    <a:pt x="330" y="526"/>
                  </a:lnTo>
                  <a:lnTo>
                    <a:pt x="330" y="525"/>
                  </a:lnTo>
                  <a:lnTo>
                    <a:pt x="329" y="525"/>
                  </a:lnTo>
                  <a:lnTo>
                    <a:pt x="327" y="525"/>
                  </a:lnTo>
                  <a:lnTo>
                    <a:pt x="324" y="526"/>
                  </a:lnTo>
                  <a:lnTo>
                    <a:pt x="323" y="526"/>
                  </a:lnTo>
                  <a:lnTo>
                    <a:pt x="321" y="526"/>
                  </a:lnTo>
                  <a:lnTo>
                    <a:pt x="319" y="526"/>
                  </a:lnTo>
                  <a:lnTo>
                    <a:pt x="318" y="526"/>
                  </a:lnTo>
                  <a:lnTo>
                    <a:pt x="317" y="526"/>
                  </a:lnTo>
                  <a:lnTo>
                    <a:pt x="316" y="526"/>
                  </a:lnTo>
                  <a:lnTo>
                    <a:pt x="315" y="526"/>
                  </a:lnTo>
                  <a:lnTo>
                    <a:pt x="314" y="526"/>
                  </a:lnTo>
                  <a:lnTo>
                    <a:pt x="313" y="526"/>
                  </a:lnTo>
                  <a:lnTo>
                    <a:pt x="309" y="526"/>
                  </a:lnTo>
                  <a:lnTo>
                    <a:pt x="308" y="526"/>
                  </a:lnTo>
                  <a:lnTo>
                    <a:pt x="304" y="526"/>
                  </a:lnTo>
                  <a:lnTo>
                    <a:pt x="303" y="526"/>
                  </a:lnTo>
                  <a:lnTo>
                    <a:pt x="302" y="526"/>
                  </a:lnTo>
                  <a:lnTo>
                    <a:pt x="301" y="526"/>
                  </a:lnTo>
                  <a:lnTo>
                    <a:pt x="300" y="526"/>
                  </a:lnTo>
                  <a:lnTo>
                    <a:pt x="296" y="526"/>
                  </a:lnTo>
                  <a:lnTo>
                    <a:pt x="294" y="526"/>
                  </a:lnTo>
                  <a:lnTo>
                    <a:pt x="295" y="527"/>
                  </a:lnTo>
                  <a:lnTo>
                    <a:pt x="296" y="528"/>
                  </a:lnTo>
                  <a:lnTo>
                    <a:pt x="287" y="533"/>
                  </a:lnTo>
                  <a:lnTo>
                    <a:pt x="287" y="534"/>
                  </a:lnTo>
                  <a:lnTo>
                    <a:pt x="282" y="535"/>
                  </a:lnTo>
                  <a:lnTo>
                    <a:pt x="278" y="538"/>
                  </a:lnTo>
                  <a:lnTo>
                    <a:pt x="277" y="538"/>
                  </a:lnTo>
                  <a:lnTo>
                    <a:pt x="273" y="541"/>
                  </a:lnTo>
                  <a:lnTo>
                    <a:pt x="271" y="542"/>
                  </a:lnTo>
                  <a:lnTo>
                    <a:pt x="269" y="543"/>
                  </a:lnTo>
                  <a:lnTo>
                    <a:pt x="268" y="543"/>
                  </a:lnTo>
                  <a:lnTo>
                    <a:pt x="267" y="544"/>
                  </a:lnTo>
                  <a:lnTo>
                    <a:pt x="266" y="545"/>
                  </a:lnTo>
                  <a:lnTo>
                    <a:pt x="265" y="546"/>
                  </a:lnTo>
                  <a:lnTo>
                    <a:pt x="263" y="547"/>
                  </a:lnTo>
                  <a:lnTo>
                    <a:pt x="262" y="547"/>
                  </a:lnTo>
                  <a:lnTo>
                    <a:pt x="261" y="547"/>
                  </a:lnTo>
                  <a:lnTo>
                    <a:pt x="256" y="550"/>
                  </a:lnTo>
                  <a:lnTo>
                    <a:pt x="249" y="554"/>
                  </a:lnTo>
                  <a:lnTo>
                    <a:pt x="246" y="555"/>
                  </a:lnTo>
                  <a:lnTo>
                    <a:pt x="246" y="556"/>
                  </a:lnTo>
                  <a:lnTo>
                    <a:pt x="241" y="558"/>
                  </a:lnTo>
                  <a:lnTo>
                    <a:pt x="239" y="559"/>
                  </a:lnTo>
                  <a:lnTo>
                    <a:pt x="234" y="562"/>
                  </a:lnTo>
                  <a:lnTo>
                    <a:pt x="231" y="564"/>
                  </a:lnTo>
                  <a:lnTo>
                    <a:pt x="227" y="566"/>
                  </a:lnTo>
                  <a:lnTo>
                    <a:pt x="225" y="568"/>
                  </a:lnTo>
                  <a:lnTo>
                    <a:pt x="219" y="570"/>
                  </a:lnTo>
                  <a:lnTo>
                    <a:pt x="216" y="572"/>
                  </a:lnTo>
                  <a:lnTo>
                    <a:pt x="213" y="574"/>
                  </a:lnTo>
                  <a:lnTo>
                    <a:pt x="212" y="574"/>
                  </a:lnTo>
                  <a:lnTo>
                    <a:pt x="210" y="575"/>
                  </a:lnTo>
                  <a:lnTo>
                    <a:pt x="209" y="576"/>
                  </a:lnTo>
                  <a:lnTo>
                    <a:pt x="207" y="577"/>
                  </a:lnTo>
                  <a:lnTo>
                    <a:pt x="204" y="579"/>
                  </a:lnTo>
                  <a:lnTo>
                    <a:pt x="199" y="581"/>
                  </a:lnTo>
                  <a:lnTo>
                    <a:pt x="198" y="581"/>
                  </a:lnTo>
                  <a:lnTo>
                    <a:pt x="198" y="582"/>
                  </a:lnTo>
                  <a:lnTo>
                    <a:pt x="196" y="583"/>
                  </a:lnTo>
                  <a:lnTo>
                    <a:pt x="195" y="584"/>
                  </a:lnTo>
                  <a:lnTo>
                    <a:pt x="194" y="584"/>
                  </a:lnTo>
                  <a:lnTo>
                    <a:pt x="191" y="586"/>
                  </a:lnTo>
                  <a:lnTo>
                    <a:pt x="189" y="587"/>
                  </a:lnTo>
                  <a:lnTo>
                    <a:pt x="186" y="589"/>
                  </a:lnTo>
                  <a:lnTo>
                    <a:pt x="185" y="589"/>
                  </a:lnTo>
                  <a:lnTo>
                    <a:pt x="183" y="590"/>
                  </a:lnTo>
                  <a:lnTo>
                    <a:pt x="181" y="591"/>
                  </a:lnTo>
                  <a:lnTo>
                    <a:pt x="181" y="590"/>
                  </a:lnTo>
                  <a:lnTo>
                    <a:pt x="181" y="589"/>
                  </a:lnTo>
                  <a:lnTo>
                    <a:pt x="180" y="589"/>
                  </a:lnTo>
                  <a:lnTo>
                    <a:pt x="181" y="589"/>
                  </a:lnTo>
                  <a:lnTo>
                    <a:pt x="180" y="589"/>
                  </a:lnTo>
                  <a:lnTo>
                    <a:pt x="181" y="588"/>
                  </a:lnTo>
                  <a:lnTo>
                    <a:pt x="181" y="587"/>
                  </a:lnTo>
                  <a:lnTo>
                    <a:pt x="182" y="587"/>
                  </a:lnTo>
                  <a:lnTo>
                    <a:pt x="182" y="586"/>
                  </a:lnTo>
                  <a:lnTo>
                    <a:pt x="182" y="585"/>
                  </a:lnTo>
                  <a:lnTo>
                    <a:pt x="183" y="585"/>
                  </a:lnTo>
                  <a:lnTo>
                    <a:pt x="184" y="585"/>
                  </a:lnTo>
                  <a:lnTo>
                    <a:pt x="185" y="585"/>
                  </a:lnTo>
                  <a:lnTo>
                    <a:pt x="185" y="584"/>
                  </a:lnTo>
                  <a:lnTo>
                    <a:pt x="185" y="583"/>
                  </a:lnTo>
                  <a:lnTo>
                    <a:pt x="186" y="583"/>
                  </a:lnTo>
                  <a:lnTo>
                    <a:pt x="185" y="583"/>
                  </a:lnTo>
                  <a:lnTo>
                    <a:pt x="186" y="583"/>
                  </a:lnTo>
                  <a:lnTo>
                    <a:pt x="186" y="582"/>
                  </a:lnTo>
                  <a:lnTo>
                    <a:pt x="186" y="581"/>
                  </a:lnTo>
                  <a:lnTo>
                    <a:pt x="187" y="581"/>
                  </a:lnTo>
                  <a:lnTo>
                    <a:pt x="188" y="581"/>
                  </a:lnTo>
                  <a:lnTo>
                    <a:pt x="188" y="580"/>
                  </a:lnTo>
                  <a:lnTo>
                    <a:pt x="187" y="580"/>
                  </a:lnTo>
                  <a:lnTo>
                    <a:pt x="188" y="580"/>
                  </a:lnTo>
                  <a:lnTo>
                    <a:pt x="187" y="580"/>
                  </a:lnTo>
                  <a:lnTo>
                    <a:pt x="186" y="580"/>
                  </a:lnTo>
                  <a:lnTo>
                    <a:pt x="186" y="579"/>
                  </a:lnTo>
                  <a:lnTo>
                    <a:pt x="185" y="579"/>
                  </a:lnTo>
                  <a:lnTo>
                    <a:pt x="184" y="579"/>
                  </a:lnTo>
                  <a:lnTo>
                    <a:pt x="184" y="580"/>
                  </a:lnTo>
                  <a:lnTo>
                    <a:pt x="184" y="579"/>
                  </a:lnTo>
                  <a:lnTo>
                    <a:pt x="183" y="579"/>
                  </a:lnTo>
                  <a:lnTo>
                    <a:pt x="183" y="578"/>
                  </a:lnTo>
                  <a:lnTo>
                    <a:pt x="183" y="577"/>
                  </a:lnTo>
                  <a:lnTo>
                    <a:pt x="182" y="577"/>
                  </a:lnTo>
                  <a:lnTo>
                    <a:pt x="182" y="576"/>
                  </a:lnTo>
                  <a:lnTo>
                    <a:pt x="181" y="576"/>
                  </a:lnTo>
                  <a:lnTo>
                    <a:pt x="180" y="576"/>
                  </a:lnTo>
                  <a:lnTo>
                    <a:pt x="180" y="575"/>
                  </a:lnTo>
                  <a:lnTo>
                    <a:pt x="180" y="574"/>
                  </a:lnTo>
                  <a:lnTo>
                    <a:pt x="179" y="574"/>
                  </a:lnTo>
                  <a:lnTo>
                    <a:pt x="178" y="574"/>
                  </a:lnTo>
                  <a:lnTo>
                    <a:pt x="178" y="573"/>
                  </a:lnTo>
                  <a:lnTo>
                    <a:pt x="177" y="573"/>
                  </a:lnTo>
                  <a:lnTo>
                    <a:pt x="177" y="572"/>
                  </a:lnTo>
                  <a:lnTo>
                    <a:pt x="177" y="571"/>
                  </a:lnTo>
                  <a:lnTo>
                    <a:pt x="177" y="570"/>
                  </a:lnTo>
                  <a:lnTo>
                    <a:pt x="176" y="570"/>
                  </a:lnTo>
                  <a:lnTo>
                    <a:pt x="175" y="570"/>
                  </a:lnTo>
                  <a:lnTo>
                    <a:pt x="174" y="569"/>
                  </a:lnTo>
                  <a:lnTo>
                    <a:pt x="173" y="569"/>
                  </a:lnTo>
                  <a:lnTo>
                    <a:pt x="172" y="569"/>
                  </a:lnTo>
                  <a:lnTo>
                    <a:pt x="171" y="569"/>
                  </a:lnTo>
                  <a:lnTo>
                    <a:pt x="170" y="569"/>
                  </a:lnTo>
                  <a:lnTo>
                    <a:pt x="169" y="569"/>
                  </a:lnTo>
                  <a:lnTo>
                    <a:pt x="168" y="569"/>
                  </a:lnTo>
                  <a:lnTo>
                    <a:pt x="167" y="569"/>
                  </a:lnTo>
                  <a:lnTo>
                    <a:pt x="166" y="568"/>
                  </a:lnTo>
                  <a:lnTo>
                    <a:pt x="165" y="568"/>
                  </a:lnTo>
                  <a:lnTo>
                    <a:pt x="165" y="567"/>
                  </a:lnTo>
                  <a:lnTo>
                    <a:pt x="164" y="567"/>
                  </a:lnTo>
                  <a:lnTo>
                    <a:pt x="164" y="566"/>
                  </a:lnTo>
                  <a:lnTo>
                    <a:pt x="163" y="566"/>
                  </a:lnTo>
                  <a:lnTo>
                    <a:pt x="163" y="565"/>
                  </a:lnTo>
                  <a:lnTo>
                    <a:pt x="162" y="565"/>
                  </a:lnTo>
                  <a:lnTo>
                    <a:pt x="161" y="565"/>
                  </a:lnTo>
                  <a:lnTo>
                    <a:pt x="161" y="566"/>
                  </a:lnTo>
                  <a:lnTo>
                    <a:pt x="161" y="565"/>
                  </a:lnTo>
                  <a:lnTo>
                    <a:pt x="160" y="565"/>
                  </a:lnTo>
                  <a:lnTo>
                    <a:pt x="159" y="565"/>
                  </a:lnTo>
                  <a:lnTo>
                    <a:pt x="159" y="564"/>
                  </a:lnTo>
                  <a:lnTo>
                    <a:pt x="158" y="564"/>
                  </a:lnTo>
                  <a:lnTo>
                    <a:pt x="157" y="564"/>
                  </a:lnTo>
                  <a:lnTo>
                    <a:pt x="157" y="563"/>
                  </a:lnTo>
                  <a:lnTo>
                    <a:pt x="156" y="563"/>
                  </a:lnTo>
                  <a:lnTo>
                    <a:pt x="155" y="563"/>
                  </a:lnTo>
                  <a:lnTo>
                    <a:pt x="154" y="563"/>
                  </a:lnTo>
                  <a:lnTo>
                    <a:pt x="154" y="562"/>
                  </a:lnTo>
                  <a:lnTo>
                    <a:pt x="154" y="561"/>
                  </a:lnTo>
                  <a:lnTo>
                    <a:pt x="153" y="561"/>
                  </a:lnTo>
                  <a:lnTo>
                    <a:pt x="153" y="560"/>
                  </a:lnTo>
                  <a:lnTo>
                    <a:pt x="152" y="560"/>
                  </a:lnTo>
                  <a:lnTo>
                    <a:pt x="152" y="559"/>
                  </a:lnTo>
                  <a:lnTo>
                    <a:pt x="152" y="558"/>
                  </a:lnTo>
                  <a:lnTo>
                    <a:pt x="151" y="558"/>
                  </a:lnTo>
                  <a:lnTo>
                    <a:pt x="150" y="557"/>
                  </a:lnTo>
                  <a:lnTo>
                    <a:pt x="150" y="556"/>
                  </a:lnTo>
                  <a:lnTo>
                    <a:pt x="150" y="555"/>
                  </a:lnTo>
                  <a:lnTo>
                    <a:pt x="149" y="555"/>
                  </a:lnTo>
                  <a:lnTo>
                    <a:pt x="149" y="554"/>
                  </a:lnTo>
                  <a:lnTo>
                    <a:pt x="148" y="553"/>
                  </a:lnTo>
                  <a:lnTo>
                    <a:pt x="147" y="553"/>
                  </a:lnTo>
                  <a:lnTo>
                    <a:pt x="147" y="552"/>
                  </a:lnTo>
                  <a:lnTo>
                    <a:pt x="147" y="551"/>
                  </a:lnTo>
                  <a:lnTo>
                    <a:pt x="147" y="550"/>
                  </a:lnTo>
                  <a:lnTo>
                    <a:pt x="147" y="549"/>
                  </a:lnTo>
                  <a:lnTo>
                    <a:pt x="146" y="549"/>
                  </a:lnTo>
                  <a:lnTo>
                    <a:pt x="146" y="548"/>
                  </a:lnTo>
                  <a:lnTo>
                    <a:pt x="145" y="548"/>
                  </a:lnTo>
                  <a:lnTo>
                    <a:pt x="145" y="547"/>
                  </a:lnTo>
                  <a:lnTo>
                    <a:pt x="144" y="547"/>
                  </a:lnTo>
                  <a:lnTo>
                    <a:pt x="144" y="546"/>
                  </a:lnTo>
                  <a:lnTo>
                    <a:pt x="144" y="545"/>
                  </a:lnTo>
                  <a:lnTo>
                    <a:pt x="143" y="544"/>
                  </a:lnTo>
                  <a:lnTo>
                    <a:pt x="143" y="543"/>
                  </a:lnTo>
                  <a:lnTo>
                    <a:pt x="143" y="542"/>
                  </a:lnTo>
                  <a:lnTo>
                    <a:pt x="143" y="541"/>
                  </a:lnTo>
                  <a:lnTo>
                    <a:pt x="142" y="541"/>
                  </a:lnTo>
                  <a:lnTo>
                    <a:pt x="142" y="540"/>
                  </a:lnTo>
                  <a:lnTo>
                    <a:pt x="141" y="540"/>
                  </a:lnTo>
                  <a:lnTo>
                    <a:pt x="141" y="539"/>
                  </a:lnTo>
                  <a:lnTo>
                    <a:pt x="140" y="539"/>
                  </a:lnTo>
                  <a:lnTo>
                    <a:pt x="140" y="538"/>
                  </a:lnTo>
                  <a:lnTo>
                    <a:pt x="140" y="537"/>
                  </a:lnTo>
                  <a:lnTo>
                    <a:pt x="140" y="536"/>
                  </a:lnTo>
                  <a:lnTo>
                    <a:pt x="140" y="535"/>
                  </a:lnTo>
                  <a:lnTo>
                    <a:pt x="139" y="535"/>
                  </a:lnTo>
                  <a:lnTo>
                    <a:pt x="139" y="534"/>
                  </a:lnTo>
                  <a:lnTo>
                    <a:pt x="139" y="533"/>
                  </a:lnTo>
                  <a:lnTo>
                    <a:pt x="139" y="532"/>
                  </a:lnTo>
                  <a:lnTo>
                    <a:pt x="139" y="531"/>
                  </a:lnTo>
                  <a:lnTo>
                    <a:pt x="138" y="531"/>
                  </a:lnTo>
                  <a:lnTo>
                    <a:pt x="138" y="530"/>
                  </a:lnTo>
                  <a:lnTo>
                    <a:pt x="137" y="530"/>
                  </a:lnTo>
                  <a:lnTo>
                    <a:pt x="137" y="529"/>
                  </a:lnTo>
                  <a:lnTo>
                    <a:pt x="137" y="528"/>
                  </a:lnTo>
                  <a:lnTo>
                    <a:pt x="137" y="522"/>
                  </a:lnTo>
                  <a:lnTo>
                    <a:pt x="137" y="521"/>
                  </a:lnTo>
                  <a:lnTo>
                    <a:pt x="137" y="520"/>
                  </a:lnTo>
                  <a:lnTo>
                    <a:pt x="137" y="519"/>
                  </a:lnTo>
                  <a:lnTo>
                    <a:pt x="138" y="518"/>
                  </a:lnTo>
                  <a:lnTo>
                    <a:pt x="138" y="517"/>
                  </a:lnTo>
                  <a:lnTo>
                    <a:pt x="138" y="512"/>
                  </a:lnTo>
                  <a:lnTo>
                    <a:pt x="138" y="509"/>
                  </a:lnTo>
                  <a:lnTo>
                    <a:pt x="138" y="508"/>
                  </a:lnTo>
                  <a:lnTo>
                    <a:pt x="138" y="507"/>
                  </a:lnTo>
                  <a:lnTo>
                    <a:pt x="138" y="506"/>
                  </a:lnTo>
                  <a:lnTo>
                    <a:pt x="138" y="503"/>
                  </a:lnTo>
                  <a:lnTo>
                    <a:pt x="138" y="502"/>
                  </a:lnTo>
                  <a:lnTo>
                    <a:pt x="138" y="501"/>
                  </a:lnTo>
                  <a:lnTo>
                    <a:pt x="139" y="497"/>
                  </a:lnTo>
                  <a:lnTo>
                    <a:pt x="139" y="496"/>
                  </a:lnTo>
                  <a:lnTo>
                    <a:pt x="139" y="490"/>
                  </a:lnTo>
                  <a:lnTo>
                    <a:pt x="139" y="487"/>
                  </a:lnTo>
                  <a:lnTo>
                    <a:pt x="139" y="485"/>
                  </a:lnTo>
                  <a:lnTo>
                    <a:pt x="139" y="484"/>
                  </a:lnTo>
                  <a:lnTo>
                    <a:pt x="139" y="481"/>
                  </a:lnTo>
                  <a:lnTo>
                    <a:pt x="139" y="480"/>
                  </a:lnTo>
                  <a:lnTo>
                    <a:pt x="139" y="477"/>
                  </a:lnTo>
                  <a:lnTo>
                    <a:pt x="139" y="476"/>
                  </a:lnTo>
                  <a:lnTo>
                    <a:pt x="139" y="475"/>
                  </a:lnTo>
                  <a:lnTo>
                    <a:pt x="139" y="474"/>
                  </a:lnTo>
                  <a:lnTo>
                    <a:pt x="139" y="473"/>
                  </a:lnTo>
                  <a:lnTo>
                    <a:pt x="139" y="472"/>
                  </a:lnTo>
                  <a:lnTo>
                    <a:pt x="139" y="471"/>
                  </a:lnTo>
                  <a:lnTo>
                    <a:pt x="140" y="469"/>
                  </a:lnTo>
                  <a:lnTo>
                    <a:pt x="140" y="467"/>
                  </a:lnTo>
                  <a:lnTo>
                    <a:pt x="140" y="465"/>
                  </a:lnTo>
                  <a:lnTo>
                    <a:pt x="140" y="464"/>
                  </a:lnTo>
                  <a:lnTo>
                    <a:pt x="140" y="463"/>
                  </a:lnTo>
                  <a:lnTo>
                    <a:pt x="140" y="461"/>
                  </a:lnTo>
                  <a:lnTo>
                    <a:pt x="140" y="460"/>
                  </a:lnTo>
                  <a:lnTo>
                    <a:pt x="140" y="459"/>
                  </a:lnTo>
                  <a:lnTo>
                    <a:pt x="140" y="458"/>
                  </a:lnTo>
                  <a:lnTo>
                    <a:pt x="140" y="451"/>
                  </a:lnTo>
                  <a:lnTo>
                    <a:pt x="140" y="450"/>
                  </a:lnTo>
                  <a:lnTo>
                    <a:pt x="140" y="448"/>
                  </a:lnTo>
                  <a:lnTo>
                    <a:pt x="140" y="445"/>
                  </a:lnTo>
                  <a:lnTo>
                    <a:pt x="140" y="443"/>
                  </a:lnTo>
                  <a:lnTo>
                    <a:pt x="140" y="439"/>
                  </a:lnTo>
                  <a:lnTo>
                    <a:pt x="141" y="437"/>
                  </a:lnTo>
                  <a:lnTo>
                    <a:pt x="141" y="432"/>
                  </a:lnTo>
                  <a:lnTo>
                    <a:pt x="141" y="430"/>
                  </a:lnTo>
                  <a:lnTo>
                    <a:pt x="141" y="428"/>
                  </a:lnTo>
                  <a:lnTo>
                    <a:pt x="141" y="417"/>
                  </a:lnTo>
                  <a:lnTo>
                    <a:pt x="141" y="416"/>
                  </a:lnTo>
                  <a:lnTo>
                    <a:pt x="141" y="415"/>
                  </a:lnTo>
                  <a:lnTo>
                    <a:pt x="141" y="414"/>
                  </a:lnTo>
                  <a:lnTo>
                    <a:pt x="142" y="411"/>
                  </a:lnTo>
                  <a:lnTo>
                    <a:pt x="142" y="406"/>
                  </a:lnTo>
                  <a:lnTo>
                    <a:pt x="141" y="406"/>
                  </a:lnTo>
                  <a:lnTo>
                    <a:pt x="141" y="405"/>
                  </a:lnTo>
                  <a:lnTo>
                    <a:pt x="140" y="404"/>
                  </a:lnTo>
                  <a:lnTo>
                    <a:pt x="139" y="403"/>
                  </a:lnTo>
                  <a:lnTo>
                    <a:pt x="139" y="402"/>
                  </a:lnTo>
                  <a:lnTo>
                    <a:pt x="138" y="402"/>
                  </a:lnTo>
                  <a:lnTo>
                    <a:pt x="138" y="401"/>
                  </a:lnTo>
                  <a:lnTo>
                    <a:pt x="137" y="401"/>
                  </a:lnTo>
                  <a:lnTo>
                    <a:pt x="137" y="400"/>
                  </a:lnTo>
                  <a:lnTo>
                    <a:pt x="136" y="400"/>
                  </a:lnTo>
                  <a:lnTo>
                    <a:pt x="136" y="401"/>
                  </a:lnTo>
                  <a:lnTo>
                    <a:pt x="136" y="402"/>
                  </a:lnTo>
                  <a:lnTo>
                    <a:pt x="135" y="402"/>
                  </a:lnTo>
                  <a:lnTo>
                    <a:pt x="135" y="403"/>
                  </a:lnTo>
                  <a:lnTo>
                    <a:pt x="134" y="403"/>
                  </a:lnTo>
                  <a:lnTo>
                    <a:pt x="134" y="404"/>
                  </a:lnTo>
                  <a:lnTo>
                    <a:pt x="135" y="405"/>
                  </a:lnTo>
                  <a:lnTo>
                    <a:pt x="135" y="406"/>
                  </a:lnTo>
                  <a:lnTo>
                    <a:pt x="134" y="407"/>
                  </a:lnTo>
                  <a:lnTo>
                    <a:pt x="133" y="408"/>
                  </a:lnTo>
                  <a:lnTo>
                    <a:pt x="132" y="408"/>
                  </a:lnTo>
                  <a:lnTo>
                    <a:pt x="131" y="408"/>
                  </a:lnTo>
                  <a:lnTo>
                    <a:pt x="130" y="408"/>
                  </a:lnTo>
                  <a:lnTo>
                    <a:pt x="129" y="408"/>
                  </a:lnTo>
                  <a:lnTo>
                    <a:pt x="128" y="408"/>
                  </a:lnTo>
                  <a:lnTo>
                    <a:pt x="127" y="408"/>
                  </a:lnTo>
                  <a:lnTo>
                    <a:pt x="126" y="408"/>
                  </a:lnTo>
                  <a:lnTo>
                    <a:pt x="125" y="408"/>
                  </a:lnTo>
                  <a:lnTo>
                    <a:pt x="124" y="408"/>
                  </a:lnTo>
                  <a:lnTo>
                    <a:pt x="123" y="408"/>
                  </a:lnTo>
                  <a:lnTo>
                    <a:pt x="122" y="408"/>
                  </a:lnTo>
                  <a:lnTo>
                    <a:pt x="121" y="408"/>
                  </a:lnTo>
                  <a:lnTo>
                    <a:pt x="120" y="407"/>
                  </a:lnTo>
                  <a:lnTo>
                    <a:pt x="120" y="406"/>
                  </a:lnTo>
                  <a:lnTo>
                    <a:pt x="120" y="405"/>
                  </a:lnTo>
                  <a:lnTo>
                    <a:pt x="120" y="404"/>
                  </a:lnTo>
                  <a:lnTo>
                    <a:pt x="120" y="403"/>
                  </a:lnTo>
                  <a:lnTo>
                    <a:pt x="121" y="402"/>
                  </a:lnTo>
                  <a:lnTo>
                    <a:pt x="122" y="402"/>
                  </a:lnTo>
                  <a:lnTo>
                    <a:pt x="122" y="401"/>
                  </a:lnTo>
                  <a:lnTo>
                    <a:pt x="122" y="400"/>
                  </a:lnTo>
                  <a:lnTo>
                    <a:pt x="121" y="400"/>
                  </a:lnTo>
                  <a:lnTo>
                    <a:pt x="120" y="400"/>
                  </a:lnTo>
                  <a:lnTo>
                    <a:pt x="119" y="399"/>
                  </a:lnTo>
                  <a:lnTo>
                    <a:pt x="120" y="398"/>
                  </a:lnTo>
                  <a:lnTo>
                    <a:pt x="121" y="399"/>
                  </a:lnTo>
                  <a:lnTo>
                    <a:pt x="122" y="399"/>
                  </a:lnTo>
                  <a:lnTo>
                    <a:pt x="122" y="400"/>
                  </a:lnTo>
                  <a:lnTo>
                    <a:pt x="123" y="400"/>
                  </a:lnTo>
                  <a:lnTo>
                    <a:pt x="124" y="400"/>
                  </a:lnTo>
                  <a:lnTo>
                    <a:pt x="125" y="399"/>
                  </a:lnTo>
                  <a:lnTo>
                    <a:pt x="125" y="398"/>
                  </a:lnTo>
                  <a:lnTo>
                    <a:pt x="125" y="397"/>
                  </a:lnTo>
                  <a:lnTo>
                    <a:pt x="124" y="397"/>
                  </a:lnTo>
                  <a:lnTo>
                    <a:pt x="123" y="396"/>
                  </a:lnTo>
                  <a:lnTo>
                    <a:pt x="122" y="397"/>
                  </a:lnTo>
                  <a:lnTo>
                    <a:pt x="122" y="396"/>
                  </a:lnTo>
                  <a:lnTo>
                    <a:pt x="121" y="396"/>
                  </a:lnTo>
                  <a:lnTo>
                    <a:pt x="120" y="396"/>
                  </a:lnTo>
                  <a:lnTo>
                    <a:pt x="119" y="395"/>
                  </a:lnTo>
                  <a:lnTo>
                    <a:pt x="117" y="393"/>
                  </a:lnTo>
                  <a:lnTo>
                    <a:pt x="117" y="392"/>
                  </a:lnTo>
                  <a:lnTo>
                    <a:pt x="116" y="391"/>
                  </a:lnTo>
                  <a:lnTo>
                    <a:pt x="115" y="391"/>
                  </a:lnTo>
                  <a:lnTo>
                    <a:pt x="114" y="390"/>
                  </a:lnTo>
                  <a:lnTo>
                    <a:pt x="115" y="389"/>
                  </a:lnTo>
                  <a:lnTo>
                    <a:pt x="116" y="389"/>
                  </a:lnTo>
                  <a:lnTo>
                    <a:pt x="116" y="388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5"/>
                  </a:lnTo>
                  <a:lnTo>
                    <a:pt x="116" y="384"/>
                  </a:lnTo>
                  <a:lnTo>
                    <a:pt x="116" y="383"/>
                  </a:lnTo>
                  <a:lnTo>
                    <a:pt x="115" y="382"/>
                  </a:lnTo>
                  <a:lnTo>
                    <a:pt x="115" y="381"/>
                  </a:lnTo>
                  <a:lnTo>
                    <a:pt x="114" y="381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0" y="380"/>
                  </a:lnTo>
                  <a:lnTo>
                    <a:pt x="109" y="380"/>
                  </a:lnTo>
                  <a:lnTo>
                    <a:pt x="108" y="380"/>
                  </a:lnTo>
                  <a:lnTo>
                    <a:pt x="108" y="379"/>
                  </a:lnTo>
                  <a:lnTo>
                    <a:pt x="108" y="378"/>
                  </a:lnTo>
                  <a:lnTo>
                    <a:pt x="108" y="375"/>
                  </a:lnTo>
                  <a:lnTo>
                    <a:pt x="108" y="374"/>
                  </a:lnTo>
                  <a:lnTo>
                    <a:pt x="108" y="373"/>
                  </a:lnTo>
                  <a:lnTo>
                    <a:pt x="108" y="371"/>
                  </a:lnTo>
                  <a:lnTo>
                    <a:pt x="107" y="368"/>
                  </a:lnTo>
                  <a:lnTo>
                    <a:pt x="107" y="364"/>
                  </a:lnTo>
                  <a:lnTo>
                    <a:pt x="107" y="362"/>
                  </a:lnTo>
                  <a:lnTo>
                    <a:pt x="107" y="360"/>
                  </a:lnTo>
                  <a:lnTo>
                    <a:pt x="107" y="358"/>
                  </a:lnTo>
                  <a:lnTo>
                    <a:pt x="107" y="357"/>
                  </a:lnTo>
                  <a:lnTo>
                    <a:pt x="107" y="354"/>
                  </a:lnTo>
                  <a:lnTo>
                    <a:pt x="107" y="353"/>
                  </a:lnTo>
                  <a:lnTo>
                    <a:pt x="107" y="350"/>
                  </a:lnTo>
                  <a:lnTo>
                    <a:pt x="106" y="348"/>
                  </a:lnTo>
                  <a:lnTo>
                    <a:pt x="106" y="347"/>
                  </a:lnTo>
                  <a:lnTo>
                    <a:pt x="106" y="342"/>
                  </a:lnTo>
                  <a:lnTo>
                    <a:pt x="106" y="340"/>
                  </a:lnTo>
                  <a:lnTo>
                    <a:pt x="106" y="338"/>
                  </a:lnTo>
                  <a:lnTo>
                    <a:pt x="104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2"/>
                  </a:lnTo>
                  <a:lnTo>
                    <a:pt x="99" y="344"/>
                  </a:lnTo>
                  <a:lnTo>
                    <a:pt x="99" y="345"/>
                  </a:lnTo>
                  <a:lnTo>
                    <a:pt x="97" y="346"/>
                  </a:lnTo>
                  <a:lnTo>
                    <a:pt x="95" y="347"/>
                  </a:lnTo>
                  <a:lnTo>
                    <a:pt x="94" y="348"/>
                  </a:lnTo>
                  <a:lnTo>
                    <a:pt x="94" y="349"/>
                  </a:lnTo>
                  <a:lnTo>
                    <a:pt x="91" y="351"/>
                  </a:lnTo>
                  <a:lnTo>
                    <a:pt x="88" y="354"/>
                  </a:lnTo>
                  <a:lnTo>
                    <a:pt x="87" y="355"/>
                  </a:lnTo>
                  <a:lnTo>
                    <a:pt x="85" y="356"/>
                  </a:lnTo>
                  <a:lnTo>
                    <a:pt x="84" y="358"/>
                  </a:lnTo>
                  <a:lnTo>
                    <a:pt x="81" y="359"/>
                  </a:lnTo>
                  <a:lnTo>
                    <a:pt x="81" y="360"/>
                  </a:lnTo>
                  <a:lnTo>
                    <a:pt x="79" y="361"/>
                  </a:lnTo>
                  <a:lnTo>
                    <a:pt x="78" y="362"/>
                  </a:lnTo>
                  <a:lnTo>
                    <a:pt x="78" y="363"/>
                  </a:lnTo>
                  <a:lnTo>
                    <a:pt x="75" y="364"/>
                  </a:lnTo>
                  <a:lnTo>
                    <a:pt x="74" y="365"/>
                  </a:lnTo>
                  <a:lnTo>
                    <a:pt x="74" y="366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0" y="369"/>
                  </a:lnTo>
                  <a:lnTo>
                    <a:pt x="69" y="369"/>
                  </a:lnTo>
                  <a:lnTo>
                    <a:pt x="67" y="371"/>
                  </a:lnTo>
                  <a:lnTo>
                    <a:pt x="67" y="372"/>
                  </a:lnTo>
                  <a:lnTo>
                    <a:pt x="63" y="375"/>
                  </a:lnTo>
                  <a:lnTo>
                    <a:pt x="62" y="375"/>
                  </a:lnTo>
                  <a:lnTo>
                    <a:pt x="61" y="376"/>
                  </a:lnTo>
                  <a:lnTo>
                    <a:pt x="60" y="378"/>
                  </a:lnTo>
                  <a:lnTo>
                    <a:pt x="58" y="380"/>
                  </a:lnTo>
                  <a:lnTo>
                    <a:pt x="57" y="380"/>
                  </a:lnTo>
                  <a:lnTo>
                    <a:pt x="55" y="381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6"/>
                  </a:lnTo>
                  <a:lnTo>
                    <a:pt x="50" y="386"/>
                  </a:lnTo>
                  <a:lnTo>
                    <a:pt x="49" y="386"/>
                  </a:lnTo>
                  <a:lnTo>
                    <a:pt x="48" y="386"/>
                  </a:lnTo>
                  <a:lnTo>
                    <a:pt x="47" y="386"/>
                  </a:lnTo>
                  <a:lnTo>
                    <a:pt x="46" y="386"/>
                  </a:lnTo>
                  <a:lnTo>
                    <a:pt x="45" y="386"/>
                  </a:lnTo>
                  <a:lnTo>
                    <a:pt x="45" y="385"/>
                  </a:lnTo>
                  <a:lnTo>
                    <a:pt x="44" y="384"/>
                  </a:lnTo>
                  <a:lnTo>
                    <a:pt x="43" y="384"/>
                  </a:lnTo>
                  <a:lnTo>
                    <a:pt x="42" y="383"/>
                  </a:lnTo>
                  <a:lnTo>
                    <a:pt x="42" y="382"/>
                  </a:lnTo>
                  <a:lnTo>
                    <a:pt x="42" y="381"/>
                  </a:lnTo>
                  <a:lnTo>
                    <a:pt x="42" y="380"/>
                  </a:lnTo>
                  <a:lnTo>
                    <a:pt x="41" y="380"/>
                  </a:lnTo>
                  <a:lnTo>
                    <a:pt x="41" y="379"/>
                  </a:lnTo>
                  <a:lnTo>
                    <a:pt x="40" y="379"/>
                  </a:lnTo>
                  <a:lnTo>
                    <a:pt x="40" y="378"/>
                  </a:lnTo>
                  <a:lnTo>
                    <a:pt x="40" y="377"/>
                  </a:lnTo>
                  <a:lnTo>
                    <a:pt x="39" y="376"/>
                  </a:lnTo>
                  <a:lnTo>
                    <a:pt x="38" y="375"/>
                  </a:lnTo>
                  <a:lnTo>
                    <a:pt x="38" y="374"/>
                  </a:lnTo>
                  <a:lnTo>
                    <a:pt x="38" y="373"/>
                  </a:lnTo>
                  <a:lnTo>
                    <a:pt x="37" y="373"/>
                  </a:lnTo>
                  <a:lnTo>
                    <a:pt x="37" y="372"/>
                  </a:lnTo>
                  <a:lnTo>
                    <a:pt x="37" y="371"/>
                  </a:lnTo>
                  <a:lnTo>
                    <a:pt x="36" y="371"/>
                  </a:lnTo>
                  <a:lnTo>
                    <a:pt x="36" y="370"/>
                  </a:lnTo>
                  <a:lnTo>
                    <a:pt x="35" y="370"/>
                  </a:lnTo>
                  <a:lnTo>
                    <a:pt x="34" y="369"/>
                  </a:lnTo>
                  <a:lnTo>
                    <a:pt x="34" y="368"/>
                  </a:lnTo>
                  <a:lnTo>
                    <a:pt x="33" y="367"/>
                  </a:lnTo>
                  <a:lnTo>
                    <a:pt x="33" y="366"/>
                  </a:lnTo>
                  <a:lnTo>
                    <a:pt x="32" y="366"/>
                  </a:lnTo>
                  <a:lnTo>
                    <a:pt x="32" y="365"/>
                  </a:lnTo>
                  <a:lnTo>
                    <a:pt x="33" y="364"/>
                  </a:lnTo>
                  <a:lnTo>
                    <a:pt x="34" y="364"/>
                  </a:lnTo>
                  <a:lnTo>
                    <a:pt x="35" y="364"/>
                  </a:lnTo>
                  <a:lnTo>
                    <a:pt x="35" y="363"/>
                  </a:lnTo>
                  <a:lnTo>
                    <a:pt x="35" y="362"/>
                  </a:lnTo>
                  <a:lnTo>
                    <a:pt x="35" y="361"/>
                  </a:lnTo>
                  <a:lnTo>
                    <a:pt x="36" y="361"/>
                  </a:lnTo>
                  <a:lnTo>
                    <a:pt x="36" y="360"/>
                  </a:lnTo>
                  <a:lnTo>
                    <a:pt x="37" y="359"/>
                  </a:lnTo>
                  <a:lnTo>
                    <a:pt x="37" y="358"/>
                  </a:lnTo>
                  <a:lnTo>
                    <a:pt x="37" y="357"/>
                  </a:lnTo>
                  <a:lnTo>
                    <a:pt x="38" y="357"/>
                  </a:lnTo>
                  <a:lnTo>
                    <a:pt x="38" y="356"/>
                  </a:lnTo>
                  <a:lnTo>
                    <a:pt x="38" y="355"/>
                  </a:lnTo>
                  <a:lnTo>
                    <a:pt x="37" y="355"/>
                  </a:lnTo>
                  <a:lnTo>
                    <a:pt x="35" y="354"/>
                  </a:lnTo>
                  <a:lnTo>
                    <a:pt x="35" y="353"/>
                  </a:lnTo>
                  <a:lnTo>
                    <a:pt x="34" y="353"/>
                  </a:lnTo>
                  <a:lnTo>
                    <a:pt x="35" y="352"/>
                  </a:lnTo>
                  <a:lnTo>
                    <a:pt x="36" y="351"/>
                  </a:lnTo>
                  <a:lnTo>
                    <a:pt x="36" y="350"/>
                  </a:lnTo>
                  <a:lnTo>
                    <a:pt x="37" y="349"/>
                  </a:lnTo>
                  <a:lnTo>
                    <a:pt x="39" y="349"/>
                  </a:lnTo>
                  <a:lnTo>
                    <a:pt x="40" y="349"/>
                  </a:lnTo>
                  <a:lnTo>
                    <a:pt x="40" y="348"/>
                  </a:lnTo>
                  <a:lnTo>
                    <a:pt x="41" y="348"/>
                  </a:lnTo>
                  <a:lnTo>
                    <a:pt x="42" y="348"/>
                  </a:lnTo>
                  <a:lnTo>
                    <a:pt x="42" y="347"/>
                  </a:lnTo>
                  <a:lnTo>
                    <a:pt x="43" y="347"/>
                  </a:lnTo>
                  <a:lnTo>
                    <a:pt x="44" y="347"/>
                  </a:lnTo>
                  <a:lnTo>
                    <a:pt x="45" y="347"/>
                  </a:lnTo>
                  <a:lnTo>
                    <a:pt x="45" y="348"/>
                  </a:lnTo>
                  <a:lnTo>
                    <a:pt x="46" y="348"/>
                  </a:lnTo>
                  <a:lnTo>
                    <a:pt x="47" y="348"/>
                  </a:lnTo>
                  <a:lnTo>
                    <a:pt x="47" y="347"/>
                  </a:lnTo>
                  <a:lnTo>
                    <a:pt x="46" y="347"/>
                  </a:lnTo>
                  <a:lnTo>
                    <a:pt x="47" y="347"/>
                  </a:lnTo>
                  <a:lnTo>
                    <a:pt x="47" y="346"/>
                  </a:lnTo>
                  <a:lnTo>
                    <a:pt x="47" y="345"/>
                  </a:lnTo>
                  <a:lnTo>
                    <a:pt x="47" y="344"/>
                  </a:lnTo>
                  <a:lnTo>
                    <a:pt x="47" y="343"/>
                  </a:lnTo>
                  <a:lnTo>
                    <a:pt x="46" y="342"/>
                  </a:lnTo>
                  <a:lnTo>
                    <a:pt x="45" y="342"/>
                  </a:lnTo>
                  <a:lnTo>
                    <a:pt x="44" y="342"/>
                  </a:lnTo>
                  <a:lnTo>
                    <a:pt x="41" y="342"/>
                  </a:lnTo>
                  <a:lnTo>
                    <a:pt x="41" y="341"/>
                  </a:lnTo>
                  <a:lnTo>
                    <a:pt x="40" y="341"/>
                  </a:lnTo>
                  <a:lnTo>
                    <a:pt x="40" y="340"/>
                  </a:lnTo>
                  <a:lnTo>
                    <a:pt x="40" y="339"/>
                  </a:lnTo>
                  <a:lnTo>
                    <a:pt x="39" y="338"/>
                  </a:lnTo>
                  <a:lnTo>
                    <a:pt x="39" y="337"/>
                  </a:lnTo>
                  <a:lnTo>
                    <a:pt x="40" y="337"/>
                  </a:lnTo>
                  <a:lnTo>
                    <a:pt x="40" y="336"/>
                  </a:lnTo>
                  <a:lnTo>
                    <a:pt x="39" y="336"/>
                  </a:lnTo>
                  <a:lnTo>
                    <a:pt x="39" y="335"/>
                  </a:lnTo>
                  <a:lnTo>
                    <a:pt x="38" y="335"/>
                  </a:lnTo>
                  <a:lnTo>
                    <a:pt x="38" y="334"/>
                  </a:lnTo>
                  <a:lnTo>
                    <a:pt x="37" y="333"/>
                  </a:lnTo>
                  <a:lnTo>
                    <a:pt x="37" y="334"/>
                  </a:lnTo>
                  <a:lnTo>
                    <a:pt x="36" y="333"/>
                  </a:lnTo>
                  <a:lnTo>
                    <a:pt x="36" y="332"/>
                  </a:lnTo>
                  <a:lnTo>
                    <a:pt x="35" y="332"/>
                  </a:lnTo>
                  <a:lnTo>
                    <a:pt x="34" y="333"/>
                  </a:lnTo>
                  <a:lnTo>
                    <a:pt x="33" y="334"/>
                  </a:lnTo>
                  <a:lnTo>
                    <a:pt x="33" y="335"/>
                  </a:lnTo>
                  <a:lnTo>
                    <a:pt x="32" y="335"/>
                  </a:lnTo>
                  <a:lnTo>
                    <a:pt x="31" y="335"/>
                  </a:lnTo>
                  <a:lnTo>
                    <a:pt x="31" y="334"/>
                  </a:lnTo>
                  <a:lnTo>
                    <a:pt x="31" y="335"/>
                  </a:lnTo>
                  <a:lnTo>
                    <a:pt x="30" y="335"/>
                  </a:lnTo>
                  <a:lnTo>
                    <a:pt x="29" y="335"/>
                  </a:lnTo>
                  <a:lnTo>
                    <a:pt x="28" y="334"/>
                  </a:lnTo>
                  <a:lnTo>
                    <a:pt x="27" y="333"/>
                  </a:lnTo>
                  <a:lnTo>
                    <a:pt x="26" y="333"/>
                  </a:lnTo>
                  <a:lnTo>
                    <a:pt x="26" y="334"/>
                  </a:lnTo>
                  <a:lnTo>
                    <a:pt x="26" y="335"/>
                  </a:lnTo>
                  <a:lnTo>
                    <a:pt x="25" y="335"/>
                  </a:lnTo>
                  <a:lnTo>
                    <a:pt x="24" y="334"/>
                  </a:lnTo>
                  <a:lnTo>
                    <a:pt x="24" y="333"/>
                  </a:lnTo>
                  <a:lnTo>
                    <a:pt x="23" y="333"/>
                  </a:lnTo>
                  <a:lnTo>
                    <a:pt x="23" y="334"/>
                  </a:lnTo>
                  <a:lnTo>
                    <a:pt x="23" y="335"/>
                  </a:lnTo>
                  <a:lnTo>
                    <a:pt x="22" y="335"/>
                  </a:lnTo>
                  <a:lnTo>
                    <a:pt x="22" y="334"/>
                  </a:lnTo>
                  <a:lnTo>
                    <a:pt x="21" y="334"/>
                  </a:lnTo>
                  <a:lnTo>
                    <a:pt x="19" y="334"/>
                  </a:lnTo>
                  <a:lnTo>
                    <a:pt x="18" y="335"/>
                  </a:lnTo>
                  <a:lnTo>
                    <a:pt x="18" y="334"/>
                  </a:lnTo>
                  <a:lnTo>
                    <a:pt x="17" y="334"/>
                  </a:lnTo>
                  <a:lnTo>
                    <a:pt x="16" y="333"/>
                  </a:lnTo>
                  <a:lnTo>
                    <a:pt x="16" y="332"/>
                  </a:lnTo>
                  <a:lnTo>
                    <a:pt x="16" y="331"/>
                  </a:lnTo>
                  <a:lnTo>
                    <a:pt x="15" y="331"/>
                  </a:lnTo>
                  <a:lnTo>
                    <a:pt x="15" y="332"/>
                  </a:lnTo>
                  <a:lnTo>
                    <a:pt x="14" y="332"/>
                  </a:lnTo>
                  <a:lnTo>
                    <a:pt x="14" y="333"/>
                  </a:lnTo>
                  <a:lnTo>
                    <a:pt x="13" y="333"/>
                  </a:lnTo>
                  <a:lnTo>
                    <a:pt x="13" y="332"/>
                  </a:lnTo>
                  <a:lnTo>
                    <a:pt x="13" y="331"/>
                  </a:lnTo>
                  <a:lnTo>
                    <a:pt x="12" y="330"/>
                  </a:lnTo>
                  <a:lnTo>
                    <a:pt x="11" y="330"/>
                  </a:lnTo>
                  <a:lnTo>
                    <a:pt x="10" y="330"/>
                  </a:lnTo>
                  <a:lnTo>
                    <a:pt x="9" y="330"/>
                  </a:lnTo>
                  <a:lnTo>
                    <a:pt x="8" y="330"/>
                  </a:lnTo>
                  <a:lnTo>
                    <a:pt x="7" y="331"/>
                  </a:lnTo>
                  <a:lnTo>
                    <a:pt x="6" y="331"/>
                  </a:lnTo>
                  <a:lnTo>
                    <a:pt x="6" y="330"/>
                  </a:lnTo>
                  <a:lnTo>
                    <a:pt x="5" y="330"/>
                  </a:lnTo>
                  <a:lnTo>
                    <a:pt x="5" y="329"/>
                  </a:lnTo>
                  <a:lnTo>
                    <a:pt x="4" y="328"/>
                  </a:lnTo>
                  <a:lnTo>
                    <a:pt x="4" y="327"/>
                  </a:lnTo>
                  <a:lnTo>
                    <a:pt x="4" y="326"/>
                  </a:lnTo>
                  <a:lnTo>
                    <a:pt x="3" y="325"/>
                  </a:lnTo>
                  <a:lnTo>
                    <a:pt x="3" y="324"/>
                  </a:lnTo>
                  <a:lnTo>
                    <a:pt x="2" y="324"/>
                  </a:lnTo>
                  <a:lnTo>
                    <a:pt x="2" y="323"/>
                  </a:lnTo>
                  <a:lnTo>
                    <a:pt x="2" y="322"/>
                  </a:lnTo>
                  <a:lnTo>
                    <a:pt x="1" y="321"/>
                  </a:lnTo>
                  <a:lnTo>
                    <a:pt x="0" y="321"/>
                  </a:lnTo>
                  <a:lnTo>
                    <a:pt x="0" y="320"/>
                  </a:lnTo>
                  <a:lnTo>
                    <a:pt x="1" y="320"/>
                  </a:lnTo>
                  <a:lnTo>
                    <a:pt x="1" y="319"/>
                  </a:lnTo>
                  <a:lnTo>
                    <a:pt x="2" y="319"/>
                  </a:lnTo>
                  <a:lnTo>
                    <a:pt x="2" y="318"/>
                  </a:lnTo>
                  <a:lnTo>
                    <a:pt x="1" y="317"/>
                  </a:lnTo>
                  <a:lnTo>
                    <a:pt x="1" y="316"/>
                  </a:lnTo>
                  <a:lnTo>
                    <a:pt x="0" y="316"/>
                  </a:lnTo>
                  <a:lnTo>
                    <a:pt x="0" y="315"/>
                  </a:lnTo>
                  <a:lnTo>
                    <a:pt x="1" y="315"/>
                  </a:lnTo>
                  <a:lnTo>
                    <a:pt x="1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4" y="314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6" y="314"/>
                  </a:lnTo>
                  <a:lnTo>
                    <a:pt x="6" y="313"/>
                  </a:lnTo>
                  <a:lnTo>
                    <a:pt x="6" y="312"/>
                  </a:lnTo>
                  <a:lnTo>
                    <a:pt x="7" y="311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11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8"/>
                  </a:lnTo>
                  <a:lnTo>
                    <a:pt x="14" y="307"/>
                  </a:lnTo>
                  <a:lnTo>
                    <a:pt x="15" y="306"/>
                  </a:lnTo>
                  <a:lnTo>
                    <a:pt x="14" y="305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2" y="303"/>
                  </a:lnTo>
                  <a:lnTo>
                    <a:pt x="11" y="303"/>
                  </a:lnTo>
                  <a:lnTo>
                    <a:pt x="10" y="302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9" y="299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9" y="296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8" y="294"/>
                  </a:lnTo>
                  <a:lnTo>
                    <a:pt x="8" y="293"/>
                  </a:lnTo>
                  <a:lnTo>
                    <a:pt x="8" y="292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9" y="289"/>
                  </a:lnTo>
                  <a:lnTo>
                    <a:pt x="10" y="288"/>
                  </a:lnTo>
                  <a:lnTo>
                    <a:pt x="10" y="287"/>
                  </a:lnTo>
                  <a:lnTo>
                    <a:pt x="11" y="286"/>
                  </a:lnTo>
                  <a:lnTo>
                    <a:pt x="12" y="286"/>
                  </a:lnTo>
                  <a:lnTo>
                    <a:pt x="13" y="286"/>
                  </a:lnTo>
                  <a:lnTo>
                    <a:pt x="14" y="285"/>
                  </a:lnTo>
                  <a:lnTo>
                    <a:pt x="14" y="284"/>
                  </a:lnTo>
                  <a:lnTo>
                    <a:pt x="14" y="283"/>
                  </a:lnTo>
                  <a:lnTo>
                    <a:pt x="15" y="282"/>
                  </a:lnTo>
                  <a:lnTo>
                    <a:pt x="14" y="282"/>
                  </a:lnTo>
                  <a:lnTo>
                    <a:pt x="14" y="281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78"/>
                  </a:lnTo>
                  <a:lnTo>
                    <a:pt x="15" y="277"/>
                  </a:lnTo>
                  <a:lnTo>
                    <a:pt x="14" y="276"/>
                  </a:lnTo>
                  <a:lnTo>
                    <a:pt x="14" y="275"/>
                  </a:lnTo>
                  <a:lnTo>
                    <a:pt x="13" y="275"/>
                  </a:lnTo>
                  <a:lnTo>
                    <a:pt x="14" y="275"/>
                  </a:lnTo>
                  <a:lnTo>
                    <a:pt x="15" y="274"/>
                  </a:lnTo>
                  <a:lnTo>
                    <a:pt x="15" y="273"/>
                  </a:lnTo>
                  <a:lnTo>
                    <a:pt x="14" y="273"/>
                  </a:lnTo>
                  <a:lnTo>
                    <a:pt x="13" y="273"/>
                  </a:lnTo>
                  <a:lnTo>
                    <a:pt x="13" y="272"/>
                  </a:lnTo>
                  <a:lnTo>
                    <a:pt x="13" y="271"/>
                  </a:lnTo>
                  <a:lnTo>
                    <a:pt x="13" y="270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5" y="268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5"/>
                  </a:lnTo>
                  <a:lnTo>
                    <a:pt x="20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20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5" y="260"/>
                  </a:lnTo>
                  <a:lnTo>
                    <a:pt x="26" y="260"/>
                  </a:lnTo>
                  <a:lnTo>
                    <a:pt x="26" y="261"/>
                  </a:lnTo>
                  <a:lnTo>
                    <a:pt x="27" y="262"/>
                  </a:lnTo>
                  <a:lnTo>
                    <a:pt x="28" y="261"/>
                  </a:lnTo>
                  <a:lnTo>
                    <a:pt x="28" y="260"/>
                  </a:lnTo>
                  <a:lnTo>
                    <a:pt x="29" y="260"/>
                  </a:lnTo>
                  <a:lnTo>
                    <a:pt x="29" y="259"/>
                  </a:lnTo>
                  <a:lnTo>
                    <a:pt x="30" y="259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28" y="258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30" y="257"/>
                  </a:lnTo>
                  <a:lnTo>
                    <a:pt x="30" y="256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3" y="252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4" y="243"/>
                  </a:lnTo>
                  <a:lnTo>
                    <a:pt x="33" y="242"/>
                  </a:lnTo>
                  <a:lnTo>
                    <a:pt x="31" y="242"/>
                  </a:lnTo>
                  <a:lnTo>
                    <a:pt x="30" y="242"/>
                  </a:lnTo>
                  <a:lnTo>
                    <a:pt x="29" y="242"/>
                  </a:lnTo>
                  <a:lnTo>
                    <a:pt x="28" y="242"/>
                  </a:lnTo>
                  <a:lnTo>
                    <a:pt x="27" y="242"/>
                  </a:lnTo>
                  <a:lnTo>
                    <a:pt x="27" y="241"/>
                  </a:lnTo>
                  <a:lnTo>
                    <a:pt x="28" y="241"/>
                  </a:lnTo>
                  <a:lnTo>
                    <a:pt x="29" y="240"/>
                  </a:lnTo>
                  <a:lnTo>
                    <a:pt x="29" y="238"/>
                  </a:lnTo>
                  <a:lnTo>
                    <a:pt x="30" y="238"/>
                  </a:lnTo>
                  <a:lnTo>
                    <a:pt x="31" y="238"/>
                  </a:lnTo>
                  <a:lnTo>
                    <a:pt x="32" y="238"/>
                  </a:lnTo>
                  <a:lnTo>
                    <a:pt x="33" y="237"/>
                  </a:lnTo>
                  <a:lnTo>
                    <a:pt x="33" y="236"/>
                  </a:lnTo>
                  <a:lnTo>
                    <a:pt x="32" y="236"/>
                  </a:lnTo>
                  <a:lnTo>
                    <a:pt x="32" y="235"/>
                  </a:lnTo>
                  <a:lnTo>
                    <a:pt x="31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8" y="235"/>
                  </a:lnTo>
                  <a:lnTo>
                    <a:pt x="28" y="234"/>
                  </a:lnTo>
                  <a:lnTo>
                    <a:pt x="27" y="234"/>
                  </a:lnTo>
                  <a:lnTo>
                    <a:pt x="26" y="234"/>
                  </a:lnTo>
                  <a:lnTo>
                    <a:pt x="26" y="233"/>
                  </a:lnTo>
                  <a:lnTo>
                    <a:pt x="25" y="232"/>
                  </a:lnTo>
                  <a:lnTo>
                    <a:pt x="24" y="232"/>
                  </a:lnTo>
                  <a:lnTo>
                    <a:pt x="23" y="232"/>
                  </a:lnTo>
                  <a:lnTo>
                    <a:pt x="23" y="231"/>
                  </a:lnTo>
                  <a:lnTo>
                    <a:pt x="24" y="231"/>
                  </a:lnTo>
                  <a:lnTo>
                    <a:pt x="23" y="230"/>
                  </a:lnTo>
                  <a:lnTo>
                    <a:pt x="23" y="229"/>
                  </a:lnTo>
                  <a:lnTo>
                    <a:pt x="23" y="228"/>
                  </a:lnTo>
                  <a:lnTo>
                    <a:pt x="22" y="228"/>
                  </a:lnTo>
                  <a:lnTo>
                    <a:pt x="22" y="227"/>
                  </a:lnTo>
                  <a:lnTo>
                    <a:pt x="22" y="226"/>
                  </a:lnTo>
                  <a:lnTo>
                    <a:pt x="21" y="226"/>
                  </a:lnTo>
                  <a:lnTo>
                    <a:pt x="20" y="226"/>
                  </a:lnTo>
                  <a:lnTo>
                    <a:pt x="20" y="225"/>
                  </a:lnTo>
                  <a:lnTo>
                    <a:pt x="19" y="225"/>
                  </a:lnTo>
                  <a:lnTo>
                    <a:pt x="19" y="224"/>
                  </a:lnTo>
                  <a:lnTo>
                    <a:pt x="19" y="223"/>
                  </a:lnTo>
                  <a:lnTo>
                    <a:pt x="19" y="222"/>
                  </a:lnTo>
                  <a:lnTo>
                    <a:pt x="20" y="221"/>
                  </a:lnTo>
                  <a:lnTo>
                    <a:pt x="20" y="220"/>
                  </a:lnTo>
                  <a:lnTo>
                    <a:pt x="19" y="220"/>
                  </a:lnTo>
                  <a:lnTo>
                    <a:pt x="18" y="220"/>
                  </a:lnTo>
                  <a:lnTo>
                    <a:pt x="18" y="219"/>
                  </a:lnTo>
                  <a:lnTo>
                    <a:pt x="18" y="218"/>
                  </a:lnTo>
                  <a:lnTo>
                    <a:pt x="17" y="218"/>
                  </a:lnTo>
                  <a:lnTo>
                    <a:pt x="17" y="217"/>
                  </a:lnTo>
                  <a:lnTo>
                    <a:pt x="17" y="216"/>
                  </a:lnTo>
                  <a:lnTo>
                    <a:pt x="16" y="216"/>
                  </a:lnTo>
                  <a:lnTo>
                    <a:pt x="16" y="215"/>
                  </a:lnTo>
                  <a:lnTo>
                    <a:pt x="16" y="214"/>
                  </a:lnTo>
                  <a:lnTo>
                    <a:pt x="16" y="213"/>
                  </a:lnTo>
                  <a:lnTo>
                    <a:pt x="16" y="212"/>
                  </a:lnTo>
                  <a:lnTo>
                    <a:pt x="16" y="211"/>
                  </a:lnTo>
                  <a:lnTo>
                    <a:pt x="16" y="210"/>
                  </a:lnTo>
                  <a:lnTo>
                    <a:pt x="16" y="209"/>
                  </a:lnTo>
                  <a:lnTo>
                    <a:pt x="16" y="208"/>
                  </a:lnTo>
                  <a:lnTo>
                    <a:pt x="16" y="207"/>
                  </a:lnTo>
                  <a:lnTo>
                    <a:pt x="16" y="206"/>
                  </a:lnTo>
                  <a:lnTo>
                    <a:pt x="16" y="205"/>
                  </a:lnTo>
                  <a:lnTo>
                    <a:pt x="16" y="204"/>
                  </a:lnTo>
                  <a:lnTo>
                    <a:pt x="15" y="204"/>
                  </a:lnTo>
                  <a:lnTo>
                    <a:pt x="14" y="203"/>
                  </a:lnTo>
                  <a:lnTo>
                    <a:pt x="13" y="203"/>
                  </a:lnTo>
                  <a:lnTo>
                    <a:pt x="13" y="202"/>
                  </a:lnTo>
                  <a:lnTo>
                    <a:pt x="12" y="202"/>
                  </a:lnTo>
                  <a:lnTo>
                    <a:pt x="11" y="203"/>
                  </a:lnTo>
                  <a:lnTo>
                    <a:pt x="9" y="203"/>
                  </a:lnTo>
                  <a:lnTo>
                    <a:pt x="8" y="203"/>
                  </a:lnTo>
                  <a:lnTo>
                    <a:pt x="7" y="203"/>
                  </a:lnTo>
                  <a:lnTo>
                    <a:pt x="6" y="203"/>
                  </a:lnTo>
                  <a:lnTo>
                    <a:pt x="6" y="204"/>
                  </a:lnTo>
                  <a:lnTo>
                    <a:pt x="5" y="204"/>
                  </a:lnTo>
                  <a:lnTo>
                    <a:pt x="5" y="203"/>
                  </a:lnTo>
                  <a:lnTo>
                    <a:pt x="6" y="201"/>
                  </a:lnTo>
                  <a:lnTo>
                    <a:pt x="6" y="200"/>
                  </a:lnTo>
                  <a:lnTo>
                    <a:pt x="7" y="199"/>
                  </a:lnTo>
                  <a:lnTo>
                    <a:pt x="7" y="198"/>
                  </a:lnTo>
                  <a:lnTo>
                    <a:pt x="8" y="198"/>
                  </a:lnTo>
                  <a:lnTo>
                    <a:pt x="9" y="198"/>
                  </a:lnTo>
                  <a:lnTo>
                    <a:pt x="10" y="198"/>
                  </a:lnTo>
                  <a:lnTo>
                    <a:pt x="10" y="199"/>
                  </a:lnTo>
                  <a:lnTo>
                    <a:pt x="11" y="199"/>
                  </a:lnTo>
                  <a:lnTo>
                    <a:pt x="12" y="199"/>
                  </a:lnTo>
                  <a:lnTo>
                    <a:pt x="13" y="199"/>
                  </a:lnTo>
                  <a:lnTo>
                    <a:pt x="13" y="198"/>
                  </a:lnTo>
                  <a:lnTo>
                    <a:pt x="13" y="197"/>
                  </a:lnTo>
                  <a:lnTo>
                    <a:pt x="12" y="197"/>
                  </a:lnTo>
                  <a:lnTo>
                    <a:pt x="12" y="196"/>
                  </a:lnTo>
                  <a:lnTo>
                    <a:pt x="11" y="195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10" y="193"/>
                  </a:lnTo>
                  <a:lnTo>
                    <a:pt x="10" y="192"/>
                  </a:lnTo>
                  <a:lnTo>
                    <a:pt x="9" y="192"/>
                  </a:lnTo>
                  <a:lnTo>
                    <a:pt x="9" y="193"/>
                  </a:lnTo>
                  <a:lnTo>
                    <a:pt x="8" y="194"/>
                  </a:lnTo>
                  <a:lnTo>
                    <a:pt x="7" y="194"/>
                  </a:lnTo>
                  <a:lnTo>
                    <a:pt x="6" y="194"/>
                  </a:lnTo>
                  <a:lnTo>
                    <a:pt x="6" y="193"/>
                  </a:lnTo>
                  <a:lnTo>
                    <a:pt x="6" y="192"/>
                  </a:lnTo>
                  <a:lnTo>
                    <a:pt x="6" y="191"/>
                  </a:lnTo>
                  <a:lnTo>
                    <a:pt x="6" y="190"/>
                  </a:lnTo>
                  <a:lnTo>
                    <a:pt x="6" y="189"/>
                  </a:lnTo>
                  <a:lnTo>
                    <a:pt x="6" y="188"/>
                  </a:lnTo>
                  <a:lnTo>
                    <a:pt x="12" y="186"/>
                  </a:lnTo>
                  <a:lnTo>
                    <a:pt x="16" y="185"/>
                  </a:lnTo>
                  <a:lnTo>
                    <a:pt x="17" y="185"/>
                  </a:lnTo>
                  <a:lnTo>
                    <a:pt x="18" y="185"/>
                  </a:lnTo>
                  <a:lnTo>
                    <a:pt x="18" y="184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7" y="181"/>
                  </a:lnTo>
                  <a:lnTo>
                    <a:pt x="31" y="180"/>
                  </a:lnTo>
                  <a:lnTo>
                    <a:pt x="33" y="179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3" y="176"/>
                  </a:lnTo>
                  <a:lnTo>
                    <a:pt x="33" y="174"/>
                  </a:lnTo>
                  <a:lnTo>
                    <a:pt x="39" y="173"/>
                  </a:lnTo>
                  <a:lnTo>
                    <a:pt x="40" y="172"/>
                  </a:lnTo>
                  <a:lnTo>
                    <a:pt x="41" y="172"/>
                  </a:lnTo>
                  <a:lnTo>
                    <a:pt x="44" y="171"/>
                  </a:lnTo>
                  <a:lnTo>
                    <a:pt x="45" y="171"/>
                  </a:lnTo>
                  <a:lnTo>
                    <a:pt x="49" y="170"/>
                  </a:lnTo>
                  <a:lnTo>
                    <a:pt x="54" y="170"/>
                  </a:lnTo>
                  <a:lnTo>
                    <a:pt x="59" y="169"/>
                  </a:lnTo>
                  <a:lnTo>
                    <a:pt x="60" y="169"/>
                  </a:lnTo>
                  <a:lnTo>
                    <a:pt x="61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72" y="166"/>
                  </a:lnTo>
                  <a:lnTo>
                    <a:pt x="73" y="166"/>
                  </a:lnTo>
                  <a:lnTo>
                    <a:pt x="73" y="165"/>
                  </a:lnTo>
                  <a:lnTo>
                    <a:pt x="77" y="164"/>
                  </a:lnTo>
                  <a:lnTo>
                    <a:pt x="79" y="164"/>
                  </a:lnTo>
                  <a:lnTo>
                    <a:pt x="81" y="164"/>
                  </a:lnTo>
                  <a:lnTo>
                    <a:pt x="84" y="164"/>
                  </a:lnTo>
                  <a:lnTo>
                    <a:pt x="88" y="163"/>
                  </a:lnTo>
                  <a:lnTo>
                    <a:pt x="90" y="162"/>
                  </a:lnTo>
                  <a:lnTo>
                    <a:pt x="91" y="162"/>
                  </a:lnTo>
                  <a:lnTo>
                    <a:pt x="93" y="162"/>
                  </a:lnTo>
                  <a:lnTo>
                    <a:pt x="99" y="160"/>
                  </a:lnTo>
                  <a:lnTo>
                    <a:pt x="104" y="159"/>
                  </a:lnTo>
                  <a:lnTo>
                    <a:pt x="105" y="159"/>
                  </a:lnTo>
                  <a:lnTo>
                    <a:pt x="107" y="159"/>
                  </a:lnTo>
                  <a:lnTo>
                    <a:pt x="113" y="158"/>
                  </a:lnTo>
                  <a:lnTo>
                    <a:pt x="115" y="158"/>
                  </a:lnTo>
                  <a:lnTo>
                    <a:pt x="116" y="158"/>
                  </a:lnTo>
                  <a:lnTo>
                    <a:pt x="119" y="157"/>
                  </a:lnTo>
                  <a:lnTo>
                    <a:pt x="122" y="156"/>
                  </a:lnTo>
                  <a:lnTo>
                    <a:pt x="125" y="156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30" y="154"/>
                  </a:lnTo>
                  <a:lnTo>
                    <a:pt x="140" y="153"/>
                  </a:lnTo>
                  <a:lnTo>
                    <a:pt x="143" y="153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9" y="153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5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2" y="157"/>
                  </a:lnTo>
                  <a:lnTo>
                    <a:pt x="152" y="158"/>
                  </a:lnTo>
                  <a:lnTo>
                    <a:pt x="153" y="158"/>
                  </a:lnTo>
                  <a:lnTo>
                    <a:pt x="153" y="157"/>
                  </a:lnTo>
                  <a:lnTo>
                    <a:pt x="154" y="157"/>
                  </a:lnTo>
                  <a:lnTo>
                    <a:pt x="155" y="157"/>
                  </a:lnTo>
                  <a:lnTo>
                    <a:pt x="156" y="158"/>
                  </a:lnTo>
                  <a:lnTo>
                    <a:pt x="157" y="158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59" y="157"/>
                  </a:lnTo>
                  <a:lnTo>
                    <a:pt x="159" y="158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57"/>
                  </a:lnTo>
                  <a:lnTo>
                    <a:pt x="160" y="157"/>
                  </a:lnTo>
                  <a:lnTo>
                    <a:pt x="160" y="156"/>
                  </a:lnTo>
                  <a:lnTo>
                    <a:pt x="160" y="157"/>
                  </a:lnTo>
                  <a:lnTo>
                    <a:pt x="161" y="157"/>
                  </a:lnTo>
                  <a:lnTo>
                    <a:pt x="162" y="156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4" y="157"/>
                  </a:lnTo>
                  <a:lnTo>
                    <a:pt x="164" y="158"/>
                  </a:lnTo>
                  <a:lnTo>
                    <a:pt x="165" y="158"/>
                  </a:lnTo>
                  <a:lnTo>
                    <a:pt x="166" y="158"/>
                  </a:lnTo>
                  <a:lnTo>
                    <a:pt x="167" y="158"/>
                  </a:lnTo>
                  <a:lnTo>
                    <a:pt x="167" y="159"/>
                  </a:lnTo>
                  <a:lnTo>
                    <a:pt x="168" y="158"/>
                  </a:lnTo>
                  <a:lnTo>
                    <a:pt x="169" y="158"/>
                  </a:lnTo>
                  <a:lnTo>
                    <a:pt x="170" y="158"/>
                  </a:lnTo>
                  <a:lnTo>
                    <a:pt x="170" y="157"/>
                  </a:lnTo>
                  <a:lnTo>
                    <a:pt x="171" y="157"/>
                  </a:lnTo>
                  <a:lnTo>
                    <a:pt x="171" y="158"/>
                  </a:lnTo>
                  <a:lnTo>
                    <a:pt x="171" y="157"/>
                  </a:lnTo>
                  <a:lnTo>
                    <a:pt x="171" y="156"/>
                  </a:lnTo>
                  <a:lnTo>
                    <a:pt x="172" y="156"/>
                  </a:lnTo>
                  <a:lnTo>
                    <a:pt x="172" y="155"/>
                  </a:lnTo>
                  <a:lnTo>
                    <a:pt x="173" y="155"/>
                  </a:lnTo>
                  <a:lnTo>
                    <a:pt x="174" y="155"/>
                  </a:lnTo>
                  <a:lnTo>
                    <a:pt x="175" y="155"/>
                  </a:lnTo>
                  <a:lnTo>
                    <a:pt x="175" y="154"/>
                  </a:lnTo>
                  <a:lnTo>
                    <a:pt x="176" y="154"/>
                  </a:lnTo>
                  <a:lnTo>
                    <a:pt x="177" y="153"/>
                  </a:lnTo>
                  <a:lnTo>
                    <a:pt x="178" y="153"/>
                  </a:lnTo>
                  <a:lnTo>
                    <a:pt x="179" y="153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9" y="154"/>
                  </a:lnTo>
                  <a:lnTo>
                    <a:pt x="180" y="155"/>
                  </a:lnTo>
                  <a:lnTo>
                    <a:pt x="181" y="155"/>
                  </a:lnTo>
                  <a:lnTo>
                    <a:pt x="181" y="156"/>
                  </a:lnTo>
                  <a:lnTo>
                    <a:pt x="181" y="157"/>
                  </a:lnTo>
                  <a:lnTo>
                    <a:pt x="182" y="157"/>
                  </a:lnTo>
                  <a:lnTo>
                    <a:pt x="182" y="158"/>
                  </a:lnTo>
                  <a:lnTo>
                    <a:pt x="183" y="157"/>
                  </a:lnTo>
                  <a:lnTo>
                    <a:pt x="183" y="158"/>
                  </a:lnTo>
                  <a:lnTo>
                    <a:pt x="184" y="158"/>
                  </a:lnTo>
                  <a:lnTo>
                    <a:pt x="185" y="159"/>
                  </a:lnTo>
                  <a:lnTo>
                    <a:pt x="184" y="159"/>
                  </a:lnTo>
                  <a:lnTo>
                    <a:pt x="185" y="159"/>
                  </a:lnTo>
                  <a:lnTo>
                    <a:pt x="185" y="160"/>
                  </a:lnTo>
                  <a:lnTo>
                    <a:pt x="186" y="160"/>
                  </a:lnTo>
                  <a:lnTo>
                    <a:pt x="187" y="160"/>
                  </a:lnTo>
                  <a:lnTo>
                    <a:pt x="187" y="159"/>
                  </a:lnTo>
                  <a:lnTo>
                    <a:pt x="187" y="160"/>
                  </a:lnTo>
                  <a:lnTo>
                    <a:pt x="188" y="160"/>
                  </a:lnTo>
                  <a:lnTo>
                    <a:pt x="188" y="161"/>
                  </a:lnTo>
                  <a:lnTo>
                    <a:pt x="187" y="162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6" y="164"/>
                  </a:lnTo>
                  <a:lnTo>
                    <a:pt x="186" y="165"/>
                  </a:lnTo>
                  <a:lnTo>
                    <a:pt x="187" y="166"/>
                  </a:lnTo>
                  <a:lnTo>
                    <a:pt x="187" y="167"/>
                  </a:lnTo>
                  <a:lnTo>
                    <a:pt x="186" y="167"/>
                  </a:lnTo>
                  <a:lnTo>
                    <a:pt x="187" y="168"/>
                  </a:lnTo>
                  <a:lnTo>
                    <a:pt x="188" y="168"/>
                  </a:lnTo>
                  <a:lnTo>
                    <a:pt x="189" y="168"/>
                  </a:lnTo>
                  <a:lnTo>
                    <a:pt x="190" y="168"/>
                  </a:lnTo>
                  <a:lnTo>
                    <a:pt x="191" y="168"/>
                  </a:lnTo>
                  <a:lnTo>
                    <a:pt x="191" y="169"/>
                  </a:lnTo>
                  <a:lnTo>
                    <a:pt x="192" y="169"/>
                  </a:lnTo>
                  <a:lnTo>
                    <a:pt x="192" y="170"/>
                  </a:lnTo>
                  <a:lnTo>
                    <a:pt x="193" y="170"/>
                  </a:lnTo>
                  <a:lnTo>
                    <a:pt x="193" y="171"/>
                  </a:lnTo>
                  <a:lnTo>
                    <a:pt x="193" y="170"/>
                  </a:lnTo>
                  <a:lnTo>
                    <a:pt x="194" y="170"/>
                  </a:lnTo>
                  <a:lnTo>
                    <a:pt x="195" y="170"/>
                  </a:lnTo>
                  <a:lnTo>
                    <a:pt x="196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8" y="172"/>
                  </a:lnTo>
                  <a:lnTo>
                    <a:pt x="198" y="173"/>
                  </a:lnTo>
                  <a:lnTo>
                    <a:pt x="198" y="174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4"/>
                  </a:lnTo>
                  <a:lnTo>
                    <a:pt x="199" y="173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1" y="176"/>
                  </a:lnTo>
                  <a:lnTo>
                    <a:pt x="201" y="177"/>
                  </a:lnTo>
                  <a:lnTo>
                    <a:pt x="202" y="177"/>
                  </a:lnTo>
                  <a:lnTo>
                    <a:pt x="202" y="178"/>
                  </a:lnTo>
                  <a:lnTo>
                    <a:pt x="201" y="178"/>
                  </a:lnTo>
                  <a:lnTo>
                    <a:pt x="201" y="179"/>
                  </a:lnTo>
                  <a:lnTo>
                    <a:pt x="202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3" y="180"/>
                  </a:lnTo>
                  <a:lnTo>
                    <a:pt x="203" y="181"/>
                  </a:lnTo>
                  <a:lnTo>
                    <a:pt x="202" y="181"/>
                  </a:lnTo>
                  <a:lnTo>
                    <a:pt x="203" y="181"/>
                  </a:lnTo>
                  <a:lnTo>
                    <a:pt x="202" y="181"/>
                  </a:lnTo>
                  <a:lnTo>
                    <a:pt x="203" y="181"/>
                  </a:lnTo>
                  <a:lnTo>
                    <a:pt x="203" y="182"/>
                  </a:lnTo>
                  <a:lnTo>
                    <a:pt x="202" y="182"/>
                  </a:lnTo>
                  <a:lnTo>
                    <a:pt x="202" y="183"/>
                  </a:lnTo>
                  <a:lnTo>
                    <a:pt x="202" y="184"/>
                  </a:lnTo>
                  <a:lnTo>
                    <a:pt x="201" y="183"/>
                  </a:lnTo>
                  <a:lnTo>
                    <a:pt x="200" y="183"/>
                  </a:lnTo>
                  <a:lnTo>
                    <a:pt x="200" y="184"/>
                  </a:lnTo>
                  <a:lnTo>
                    <a:pt x="200" y="183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200" y="184"/>
                  </a:lnTo>
                  <a:lnTo>
                    <a:pt x="199" y="184"/>
                  </a:lnTo>
                  <a:lnTo>
                    <a:pt x="199" y="185"/>
                  </a:lnTo>
                  <a:lnTo>
                    <a:pt x="198" y="185"/>
                  </a:lnTo>
                  <a:lnTo>
                    <a:pt x="198" y="186"/>
                  </a:lnTo>
                  <a:lnTo>
                    <a:pt x="198" y="187"/>
                  </a:lnTo>
                  <a:lnTo>
                    <a:pt x="199" y="187"/>
                  </a:lnTo>
                  <a:lnTo>
                    <a:pt x="199" y="188"/>
                  </a:lnTo>
                  <a:lnTo>
                    <a:pt x="200" y="188"/>
                  </a:lnTo>
                  <a:lnTo>
                    <a:pt x="200" y="189"/>
                  </a:lnTo>
                  <a:lnTo>
                    <a:pt x="200" y="190"/>
                  </a:lnTo>
                  <a:lnTo>
                    <a:pt x="201" y="190"/>
                  </a:lnTo>
                  <a:lnTo>
                    <a:pt x="200" y="190"/>
                  </a:lnTo>
                  <a:lnTo>
                    <a:pt x="201" y="191"/>
                  </a:lnTo>
                  <a:lnTo>
                    <a:pt x="202" y="190"/>
                  </a:lnTo>
                  <a:lnTo>
                    <a:pt x="202" y="189"/>
                  </a:lnTo>
                  <a:lnTo>
                    <a:pt x="202" y="190"/>
                  </a:lnTo>
                  <a:lnTo>
                    <a:pt x="202" y="191"/>
                  </a:lnTo>
                  <a:lnTo>
                    <a:pt x="201" y="192"/>
                  </a:lnTo>
                  <a:lnTo>
                    <a:pt x="202" y="192"/>
                  </a:lnTo>
                  <a:lnTo>
                    <a:pt x="203" y="192"/>
                  </a:lnTo>
                  <a:lnTo>
                    <a:pt x="204" y="192"/>
                  </a:lnTo>
                  <a:lnTo>
                    <a:pt x="205" y="192"/>
                  </a:lnTo>
                  <a:lnTo>
                    <a:pt x="205" y="193"/>
                  </a:lnTo>
                  <a:lnTo>
                    <a:pt x="206" y="192"/>
                  </a:lnTo>
                  <a:lnTo>
                    <a:pt x="207" y="192"/>
                  </a:lnTo>
                  <a:lnTo>
                    <a:pt x="208" y="192"/>
                  </a:lnTo>
                  <a:lnTo>
                    <a:pt x="209" y="192"/>
                  </a:lnTo>
                  <a:lnTo>
                    <a:pt x="210" y="192"/>
                  </a:lnTo>
                  <a:lnTo>
                    <a:pt x="210" y="193"/>
                  </a:lnTo>
                  <a:lnTo>
                    <a:pt x="211" y="193"/>
                  </a:lnTo>
                  <a:lnTo>
                    <a:pt x="212" y="192"/>
                  </a:lnTo>
                  <a:lnTo>
                    <a:pt x="211" y="192"/>
                  </a:lnTo>
                  <a:lnTo>
                    <a:pt x="212" y="192"/>
                  </a:lnTo>
                  <a:lnTo>
                    <a:pt x="212" y="191"/>
                  </a:lnTo>
                  <a:lnTo>
                    <a:pt x="213" y="192"/>
                  </a:lnTo>
                  <a:lnTo>
                    <a:pt x="214" y="192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4"/>
                  </a:lnTo>
                  <a:lnTo>
                    <a:pt x="215" y="195"/>
                  </a:lnTo>
                  <a:lnTo>
                    <a:pt x="216" y="195"/>
                  </a:lnTo>
                  <a:lnTo>
                    <a:pt x="217" y="196"/>
                  </a:lnTo>
                  <a:lnTo>
                    <a:pt x="217" y="197"/>
                  </a:lnTo>
                  <a:lnTo>
                    <a:pt x="218" y="197"/>
                  </a:lnTo>
                  <a:lnTo>
                    <a:pt x="218" y="198"/>
                  </a:lnTo>
                  <a:lnTo>
                    <a:pt x="218" y="199"/>
                  </a:lnTo>
                  <a:lnTo>
                    <a:pt x="218" y="200"/>
                  </a:lnTo>
                  <a:lnTo>
                    <a:pt x="219" y="200"/>
                  </a:lnTo>
                  <a:lnTo>
                    <a:pt x="219" y="199"/>
                  </a:lnTo>
                  <a:lnTo>
                    <a:pt x="220" y="199"/>
                  </a:lnTo>
                  <a:lnTo>
                    <a:pt x="221" y="199"/>
                  </a:lnTo>
                  <a:lnTo>
                    <a:pt x="222" y="199"/>
                  </a:lnTo>
                  <a:lnTo>
                    <a:pt x="222" y="200"/>
                  </a:lnTo>
                  <a:lnTo>
                    <a:pt x="221" y="200"/>
                  </a:lnTo>
                  <a:lnTo>
                    <a:pt x="222" y="200"/>
                  </a:lnTo>
                  <a:lnTo>
                    <a:pt x="223" y="200"/>
                  </a:lnTo>
                  <a:lnTo>
                    <a:pt x="222" y="199"/>
                  </a:lnTo>
                  <a:lnTo>
                    <a:pt x="223" y="199"/>
                  </a:lnTo>
                  <a:lnTo>
                    <a:pt x="224" y="200"/>
                  </a:lnTo>
                  <a:lnTo>
                    <a:pt x="225" y="200"/>
                  </a:lnTo>
                  <a:lnTo>
                    <a:pt x="226" y="200"/>
                  </a:lnTo>
                  <a:lnTo>
                    <a:pt x="227" y="199"/>
                  </a:lnTo>
                  <a:lnTo>
                    <a:pt x="227" y="198"/>
                  </a:lnTo>
                  <a:lnTo>
                    <a:pt x="228" y="199"/>
                  </a:lnTo>
                  <a:lnTo>
                    <a:pt x="229" y="199"/>
                  </a:lnTo>
                  <a:lnTo>
                    <a:pt x="230" y="199"/>
                  </a:lnTo>
                  <a:lnTo>
                    <a:pt x="231" y="199"/>
                  </a:lnTo>
                  <a:lnTo>
                    <a:pt x="230" y="199"/>
                  </a:lnTo>
                  <a:lnTo>
                    <a:pt x="231" y="200"/>
                  </a:lnTo>
                  <a:lnTo>
                    <a:pt x="231" y="201"/>
                  </a:lnTo>
                  <a:lnTo>
                    <a:pt x="230" y="201"/>
                  </a:lnTo>
                  <a:lnTo>
                    <a:pt x="230" y="202"/>
                  </a:lnTo>
                  <a:lnTo>
                    <a:pt x="229" y="202"/>
                  </a:lnTo>
                  <a:lnTo>
                    <a:pt x="229" y="203"/>
                  </a:lnTo>
                  <a:lnTo>
                    <a:pt x="230" y="203"/>
                  </a:lnTo>
                  <a:lnTo>
                    <a:pt x="231" y="203"/>
                  </a:lnTo>
                  <a:lnTo>
                    <a:pt x="230" y="203"/>
                  </a:lnTo>
                  <a:lnTo>
                    <a:pt x="231" y="204"/>
                  </a:lnTo>
                  <a:lnTo>
                    <a:pt x="232" y="205"/>
                  </a:lnTo>
                  <a:lnTo>
                    <a:pt x="232" y="206"/>
                  </a:lnTo>
                  <a:lnTo>
                    <a:pt x="232" y="205"/>
                  </a:lnTo>
                  <a:lnTo>
                    <a:pt x="237" y="201"/>
                  </a:lnTo>
                  <a:lnTo>
                    <a:pt x="239" y="200"/>
                  </a:lnTo>
                  <a:lnTo>
                    <a:pt x="239" y="199"/>
                  </a:lnTo>
                  <a:lnTo>
                    <a:pt x="239" y="198"/>
                  </a:lnTo>
                  <a:lnTo>
                    <a:pt x="240" y="197"/>
                  </a:lnTo>
                  <a:lnTo>
                    <a:pt x="241" y="197"/>
                  </a:lnTo>
                  <a:lnTo>
                    <a:pt x="242" y="197"/>
                  </a:lnTo>
                  <a:lnTo>
                    <a:pt x="242" y="196"/>
                  </a:lnTo>
                  <a:lnTo>
                    <a:pt x="243" y="195"/>
                  </a:lnTo>
                  <a:lnTo>
                    <a:pt x="245" y="194"/>
                  </a:lnTo>
                  <a:lnTo>
                    <a:pt x="246" y="192"/>
                  </a:lnTo>
                  <a:lnTo>
                    <a:pt x="250" y="189"/>
                  </a:lnTo>
                  <a:lnTo>
                    <a:pt x="253" y="186"/>
                  </a:lnTo>
                  <a:lnTo>
                    <a:pt x="254" y="186"/>
                  </a:lnTo>
                  <a:lnTo>
                    <a:pt x="255" y="184"/>
                  </a:lnTo>
                  <a:lnTo>
                    <a:pt x="257" y="182"/>
                  </a:lnTo>
                  <a:lnTo>
                    <a:pt x="261" y="179"/>
                  </a:lnTo>
                  <a:lnTo>
                    <a:pt x="263" y="176"/>
                  </a:lnTo>
                  <a:lnTo>
                    <a:pt x="265" y="175"/>
                  </a:lnTo>
                  <a:lnTo>
                    <a:pt x="266" y="175"/>
                  </a:lnTo>
                  <a:lnTo>
                    <a:pt x="268" y="172"/>
                  </a:lnTo>
                  <a:lnTo>
                    <a:pt x="269" y="171"/>
                  </a:lnTo>
                  <a:lnTo>
                    <a:pt x="272" y="169"/>
                  </a:lnTo>
                  <a:lnTo>
                    <a:pt x="271" y="169"/>
                  </a:lnTo>
                  <a:lnTo>
                    <a:pt x="270" y="169"/>
                  </a:lnTo>
                  <a:lnTo>
                    <a:pt x="271" y="169"/>
                  </a:lnTo>
                  <a:lnTo>
                    <a:pt x="270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8" y="169"/>
                  </a:lnTo>
                  <a:lnTo>
                    <a:pt x="267" y="169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9"/>
                  </a:lnTo>
                  <a:lnTo>
                    <a:pt x="266" y="168"/>
                  </a:lnTo>
                  <a:lnTo>
                    <a:pt x="266" y="167"/>
                  </a:lnTo>
                  <a:lnTo>
                    <a:pt x="266" y="168"/>
                  </a:lnTo>
                  <a:lnTo>
                    <a:pt x="266" y="167"/>
                  </a:lnTo>
                  <a:lnTo>
                    <a:pt x="266" y="166"/>
                  </a:lnTo>
                  <a:lnTo>
                    <a:pt x="266" y="165"/>
                  </a:lnTo>
                  <a:lnTo>
                    <a:pt x="266" y="166"/>
                  </a:lnTo>
                  <a:lnTo>
                    <a:pt x="266" y="165"/>
                  </a:lnTo>
                  <a:lnTo>
                    <a:pt x="266" y="164"/>
                  </a:lnTo>
                  <a:lnTo>
                    <a:pt x="265" y="164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3"/>
                  </a:lnTo>
                  <a:lnTo>
                    <a:pt x="263" y="162"/>
                  </a:lnTo>
                  <a:lnTo>
                    <a:pt x="263" y="161"/>
                  </a:lnTo>
                  <a:lnTo>
                    <a:pt x="262" y="161"/>
                  </a:lnTo>
                  <a:lnTo>
                    <a:pt x="262" y="162"/>
                  </a:lnTo>
                  <a:lnTo>
                    <a:pt x="262" y="161"/>
                  </a:lnTo>
                  <a:lnTo>
                    <a:pt x="262" y="160"/>
                  </a:ln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1" y="159"/>
                  </a:lnTo>
                  <a:lnTo>
                    <a:pt x="262" y="159"/>
                  </a:lnTo>
                  <a:lnTo>
                    <a:pt x="262" y="158"/>
                  </a:lnTo>
                  <a:lnTo>
                    <a:pt x="263" y="158"/>
                  </a:lnTo>
                  <a:lnTo>
                    <a:pt x="263" y="157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2" y="152"/>
                  </a:lnTo>
                  <a:lnTo>
                    <a:pt x="262" y="153"/>
                  </a:lnTo>
                  <a:lnTo>
                    <a:pt x="261" y="153"/>
                  </a:lnTo>
                  <a:lnTo>
                    <a:pt x="260" y="153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7" y="155"/>
                  </a:lnTo>
                  <a:lnTo>
                    <a:pt x="256" y="155"/>
                  </a:lnTo>
                  <a:lnTo>
                    <a:pt x="256" y="154"/>
                  </a:lnTo>
                  <a:lnTo>
                    <a:pt x="255" y="154"/>
                  </a:lnTo>
                  <a:lnTo>
                    <a:pt x="255" y="153"/>
                  </a:lnTo>
                  <a:lnTo>
                    <a:pt x="254" y="153"/>
                  </a:lnTo>
                  <a:lnTo>
                    <a:pt x="253" y="152"/>
                  </a:lnTo>
                  <a:lnTo>
                    <a:pt x="253" y="151"/>
                  </a:lnTo>
                  <a:lnTo>
                    <a:pt x="253" y="150"/>
                  </a:lnTo>
                  <a:lnTo>
                    <a:pt x="254" y="149"/>
                  </a:lnTo>
                  <a:lnTo>
                    <a:pt x="254" y="148"/>
                  </a:lnTo>
                  <a:lnTo>
                    <a:pt x="253" y="148"/>
                  </a:lnTo>
                  <a:lnTo>
                    <a:pt x="253" y="147"/>
                  </a:lnTo>
                  <a:lnTo>
                    <a:pt x="253" y="146"/>
                  </a:lnTo>
                  <a:lnTo>
                    <a:pt x="253" y="145"/>
                  </a:lnTo>
                  <a:lnTo>
                    <a:pt x="252" y="145"/>
                  </a:lnTo>
                  <a:lnTo>
                    <a:pt x="252" y="144"/>
                  </a:lnTo>
                  <a:lnTo>
                    <a:pt x="252" y="143"/>
                  </a:lnTo>
                  <a:lnTo>
                    <a:pt x="252" y="144"/>
                  </a:lnTo>
                  <a:lnTo>
                    <a:pt x="253" y="144"/>
                  </a:lnTo>
                  <a:lnTo>
                    <a:pt x="253" y="143"/>
                  </a:lnTo>
                  <a:lnTo>
                    <a:pt x="252" y="143"/>
                  </a:lnTo>
                  <a:lnTo>
                    <a:pt x="253" y="143"/>
                  </a:lnTo>
                  <a:lnTo>
                    <a:pt x="253" y="142"/>
                  </a:lnTo>
                  <a:lnTo>
                    <a:pt x="252" y="142"/>
                  </a:lnTo>
                  <a:lnTo>
                    <a:pt x="252" y="141"/>
                  </a:lnTo>
                  <a:lnTo>
                    <a:pt x="251" y="141"/>
                  </a:lnTo>
                  <a:lnTo>
                    <a:pt x="251" y="140"/>
                  </a:lnTo>
                  <a:lnTo>
                    <a:pt x="250" y="139"/>
                  </a:lnTo>
                  <a:lnTo>
                    <a:pt x="251" y="139"/>
                  </a:lnTo>
                  <a:lnTo>
                    <a:pt x="250" y="139"/>
                  </a:lnTo>
                  <a:lnTo>
                    <a:pt x="251" y="139"/>
                  </a:lnTo>
                  <a:lnTo>
                    <a:pt x="251" y="138"/>
                  </a:lnTo>
                  <a:lnTo>
                    <a:pt x="250" y="138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0" y="137"/>
                  </a:lnTo>
                  <a:lnTo>
                    <a:pt x="249" y="137"/>
                  </a:lnTo>
                  <a:lnTo>
                    <a:pt x="249" y="136"/>
                  </a:lnTo>
                  <a:lnTo>
                    <a:pt x="248" y="136"/>
                  </a:lnTo>
                  <a:lnTo>
                    <a:pt x="247" y="136"/>
                  </a:lnTo>
                  <a:lnTo>
                    <a:pt x="247" y="135"/>
                  </a:lnTo>
                  <a:lnTo>
                    <a:pt x="247" y="134"/>
                  </a:lnTo>
                  <a:lnTo>
                    <a:pt x="248" y="134"/>
                  </a:lnTo>
                  <a:lnTo>
                    <a:pt x="247" y="134"/>
                  </a:lnTo>
                  <a:lnTo>
                    <a:pt x="247" y="133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2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4" y="131"/>
                  </a:lnTo>
                  <a:lnTo>
                    <a:pt x="244" y="130"/>
                  </a:lnTo>
                  <a:lnTo>
                    <a:pt x="244" y="131"/>
                  </a:lnTo>
                  <a:lnTo>
                    <a:pt x="244" y="130"/>
                  </a:lnTo>
                  <a:lnTo>
                    <a:pt x="244" y="129"/>
                  </a:lnTo>
                  <a:lnTo>
                    <a:pt x="244" y="128"/>
                  </a:lnTo>
                  <a:lnTo>
                    <a:pt x="245" y="128"/>
                  </a:lnTo>
                  <a:lnTo>
                    <a:pt x="245" y="127"/>
                  </a:lnTo>
                  <a:lnTo>
                    <a:pt x="244" y="127"/>
                  </a:lnTo>
                  <a:lnTo>
                    <a:pt x="243" y="127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6"/>
                  </a:lnTo>
                  <a:lnTo>
                    <a:pt x="245" y="126"/>
                  </a:lnTo>
                  <a:lnTo>
                    <a:pt x="245" y="125"/>
                  </a:lnTo>
                  <a:lnTo>
                    <a:pt x="245" y="126"/>
                  </a:lnTo>
                  <a:lnTo>
                    <a:pt x="244" y="126"/>
                  </a:lnTo>
                  <a:lnTo>
                    <a:pt x="244" y="125"/>
                  </a:lnTo>
                  <a:lnTo>
                    <a:pt x="245" y="125"/>
                  </a:lnTo>
                  <a:lnTo>
                    <a:pt x="244" y="125"/>
                  </a:lnTo>
                  <a:lnTo>
                    <a:pt x="243" y="124"/>
                  </a:lnTo>
                  <a:lnTo>
                    <a:pt x="244" y="124"/>
                  </a:lnTo>
                  <a:lnTo>
                    <a:pt x="244" y="123"/>
                  </a:lnTo>
                  <a:lnTo>
                    <a:pt x="244" y="122"/>
                  </a:lnTo>
                  <a:lnTo>
                    <a:pt x="244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2" y="120"/>
                  </a:lnTo>
                  <a:lnTo>
                    <a:pt x="243" y="121"/>
                  </a:lnTo>
                  <a:lnTo>
                    <a:pt x="242" y="121"/>
                  </a:lnTo>
                  <a:lnTo>
                    <a:pt x="242" y="120"/>
                  </a:lnTo>
                  <a:lnTo>
                    <a:pt x="243" y="120"/>
                  </a:lnTo>
                  <a:lnTo>
                    <a:pt x="243" y="119"/>
                  </a:lnTo>
                  <a:lnTo>
                    <a:pt x="242" y="119"/>
                  </a:lnTo>
                  <a:lnTo>
                    <a:pt x="243" y="119"/>
                  </a:lnTo>
                  <a:lnTo>
                    <a:pt x="243" y="118"/>
                  </a:lnTo>
                  <a:lnTo>
                    <a:pt x="244" y="118"/>
                  </a:lnTo>
                  <a:lnTo>
                    <a:pt x="244" y="117"/>
                  </a:lnTo>
                  <a:lnTo>
                    <a:pt x="243" y="117"/>
                  </a:lnTo>
                  <a:lnTo>
                    <a:pt x="242" y="117"/>
                  </a:lnTo>
                  <a:lnTo>
                    <a:pt x="242" y="116"/>
                  </a:lnTo>
                  <a:lnTo>
                    <a:pt x="241" y="115"/>
                  </a:lnTo>
                  <a:lnTo>
                    <a:pt x="240" y="115"/>
                  </a:lnTo>
                  <a:lnTo>
                    <a:pt x="240" y="114"/>
                  </a:lnTo>
                  <a:lnTo>
                    <a:pt x="239" y="114"/>
                  </a:lnTo>
                  <a:lnTo>
                    <a:pt x="239" y="113"/>
                  </a:lnTo>
                  <a:lnTo>
                    <a:pt x="239" y="112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9" y="109"/>
                  </a:lnTo>
                  <a:lnTo>
                    <a:pt x="240" y="108"/>
                  </a:lnTo>
                  <a:lnTo>
                    <a:pt x="240" y="107"/>
                  </a:lnTo>
                  <a:lnTo>
                    <a:pt x="240" y="106"/>
                  </a:lnTo>
                  <a:lnTo>
                    <a:pt x="239" y="106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3"/>
                  </a:lnTo>
                  <a:lnTo>
                    <a:pt x="241" y="103"/>
                  </a:lnTo>
                  <a:lnTo>
                    <a:pt x="241" y="102"/>
                  </a:lnTo>
                  <a:lnTo>
                    <a:pt x="240" y="102"/>
                  </a:lnTo>
                  <a:lnTo>
                    <a:pt x="240" y="101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39" y="98"/>
                  </a:lnTo>
                  <a:lnTo>
                    <a:pt x="238" y="98"/>
                  </a:lnTo>
                  <a:lnTo>
                    <a:pt x="237" y="98"/>
                  </a:lnTo>
                  <a:lnTo>
                    <a:pt x="236" y="98"/>
                  </a:lnTo>
                  <a:lnTo>
                    <a:pt x="236" y="97"/>
                  </a:lnTo>
                  <a:lnTo>
                    <a:pt x="237" y="97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7" y="94"/>
                  </a:lnTo>
                  <a:lnTo>
                    <a:pt x="238" y="93"/>
                  </a:lnTo>
                  <a:lnTo>
                    <a:pt x="238" y="92"/>
                  </a:lnTo>
                  <a:lnTo>
                    <a:pt x="238" y="91"/>
                  </a:lnTo>
                  <a:lnTo>
                    <a:pt x="238" y="92"/>
                  </a:lnTo>
                  <a:lnTo>
                    <a:pt x="239" y="92"/>
                  </a:lnTo>
                  <a:lnTo>
                    <a:pt x="240" y="92"/>
                  </a:lnTo>
                  <a:lnTo>
                    <a:pt x="241" y="92"/>
                  </a:lnTo>
                  <a:lnTo>
                    <a:pt x="242" y="92"/>
                  </a:lnTo>
                  <a:lnTo>
                    <a:pt x="243" y="92"/>
                  </a:lnTo>
                  <a:lnTo>
                    <a:pt x="244" y="92"/>
                  </a:lnTo>
                  <a:lnTo>
                    <a:pt x="245" y="92"/>
                  </a:lnTo>
                  <a:lnTo>
                    <a:pt x="246" y="92"/>
                  </a:lnTo>
                  <a:lnTo>
                    <a:pt x="246" y="91"/>
                  </a:lnTo>
                  <a:lnTo>
                    <a:pt x="247" y="91"/>
                  </a:lnTo>
                  <a:lnTo>
                    <a:pt x="248" y="92"/>
                  </a:lnTo>
                  <a:lnTo>
                    <a:pt x="248" y="91"/>
                  </a:lnTo>
                  <a:lnTo>
                    <a:pt x="249" y="91"/>
                  </a:lnTo>
                  <a:lnTo>
                    <a:pt x="249" y="90"/>
                  </a:lnTo>
                  <a:lnTo>
                    <a:pt x="250" y="89"/>
                  </a:lnTo>
                  <a:lnTo>
                    <a:pt x="249" y="89"/>
                  </a:lnTo>
                  <a:lnTo>
                    <a:pt x="250" y="89"/>
                  </a:lnTo>
                  <a:lnTo>
                    <a:pt x="250" y="88"/>
                  </a:lnTo>
                  <a:lnTo>
                    <a:pt x="249" y="88"/>
                  </a:lnTo>
                  <a:lnTo>
                    <a:pt x="249" y="87"/>
                  </a:lnTo>
                  <a:lnTo>
                    <a:pt x="248" y="87"/>
                  </a:lnTo>
                  <a:lnTo>
                    <a:pt x="247" y="87"/>
                  </a:lnTo>
                  <a:lnTo>
                    <a:pt x="246" y="87"/>
                  </a:lnTo>
                  <a:lnTo>
                    <a:pt x="246" y="86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4" y="85"/>
                  </a:lnTo>
                  <a:lnTo>
                    <a:pt x="243" y="86"/>
                  </a:lnTo>
                  <a:lnTo>
                    <a:pt x="243" y="85"/>
                  </a:lnTo>
                  <a:lnTo>
                    <a:pt x="242" y="85"/>
                  </a:lnTo>
                  <a:lnTo>
                    <a:pt x="242" y="86"/>
                  </a:lnTo>
                  <a:lnTo>
                    <a:pt x="242" y="87"/>
                  </a:lnTo>
                  <a:lnTo>
                    <a:pt x="241" y="86"/>
                  </a:lnTo>
                  <a:lnTo>
                    <a:pt x="240" y="85"/>
                  </a:lnTo>
                  <a:lnTo>
                    <a:pt x="240" y="84"/>
                  </a:lnTo>
                  <a:lnTo>
                    <a:pt x="239" y="84"/>
                  </a:lnTo>
                  <a:lnTo>
                    <a:pt x="239" y="83"/>
                  </a:lnTo>
                  <a:lnTo>
                    <a:pt x="239" y="82"/>
                  </a:lnTo>
                  <a:lnTo>
                    <a:pt x="238" y="82"/>
                  </a:lnTo>
                  <a:lnTo>
                    <a:pt x="238" y="83"/>
                  </a:lnTo>
                  <a:lnTo>
                    <a:pt x="237" y="82"/>
                  </a:lnTo>
                  <a:lnTo>
                    <a:pt x="236" y="82"/>
                  </a:lnTo>
                  <a:lnTo>
                    <a:pt x="235" y="82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1"/>
                  </a:lnTo>
                  <a:lnTo>
                    <a:pt x="234" y="81"/>
                  </a:lnTo>
                  <a:lnTo>
                    <a:pt x="234" y="80"/>
                  </a:lnTo>
                  <a:lnTo>
                    <a:pt x="233" y="80"/>
                  </a:lnTo>
                  <a:lnTo>
                    <a:pt x="233" y="79"/>
                  </a:lnTo>
                  <a:lnTo>
                    <a:pt x="233" y="78"/>
                  </a:lnTo>
                  <a:lnTo>
                    <a:pt x="234" y="78"/>
                  </a:lnTo>
                  <a:lnTo>
                    <a:pt x="235" y="78"/>
                  </a:lnTo>
                  <a:lnTo>
                    <a:pt x="235" y="77"/>
                  </a:lnTo>
                  <a:lnTo>
                    <a:pt x="235" y="78"/>
                  </a:lnTo>
                  <a:lnTo>
                    <a:pt x="235" y="77"/>
                  </a:lnTo>
                  <a:lnTo>
                    <a:pt x="236" y="77"/>
                  </a:lnTo>
                  <a:lnTo>
                    <a:pt x="237" y="77"/>
                  </a:lnTo>
                  <a:lnTo>
                    <a:pt x="238" y="77"/>
                  </a:lnTo>
                  <a:lnTo>
                    <a:pt x="239" y="77"/>
                  </a:lnTo>
                  <a:lnTo>
                    <a:pt x="240" y="77"/>
                  </a:lnTo>
                  <a:lnTo>
                    <a:pt x="240" y="76"/>
                  </a:lnTo>
                  <a:lnTo>
                    <a:pt x="241" y="76"/>
                  </a:lnTo>
                  <a:lnTo>
                    <a:pt x="241" y="75"/>
                  </a:lnTo>
                  <a:lnTo>
                    <a:pt x="240" y="75"/>
                  </a:lnTo>
                  <a:lnTo>
                    <a:pt x="241" y="75"/>
                  </a:lnTo>
                  <a:lnTo>
                    <a:pt x="240" y="75"/>
                  </a:lnTo>
                  <a:lnTo>
                    <a:pt x="241" y="75"/>
                  </a:lnTo>
                  <a:lnTo>
                    <a:pt x="240" y="75"/>
                  </a:lnTo>
                  <a:lnTo>
                    <a:pt x="240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2"/>
                  </a:lnTo>
                  <a:lnTo>
                    <a:pt x="242" y="72"/>
                  </a:lnTo>
                  <a:lnTo>
                    <a:pt x="243" y="71"/>
                  </a:lnTo>
                  <a:lnTo>
                    <a:pt x="243" y="70"/>
                  </a:lnTo>
                  <a:lnTo>
                    <a:pt x="244" y="70"/>
                  </a:lnTo>
                  <a:lnTo>
                    <a:pt x="244" y="69"/>
                  </a:lnTo>
                  <a:lnTo>
                    <a:pt x="243" y="69"/>
                  </a:lnTo>
                  <a:lnTo>
                    <a:pt x="243" y="68"/>
                  </a:lnTo>
                  <a:lnTo>
                    <a:pt x="242" y="68"/>
                  </a:lnTo>
                  <a:lnTo>
                    <a:pt x="243" y="67"/>
                  </a:lnTo>
                  <a:lnTo>
                    <a:pt x="242" y="67"/>
                  </a:lnTo>
                  <a:lnTo>
                    <a:pt x="242" y="66"/>
                  </a:lnTo>
                  <a:lnTo>
                    <a:pt x="242" y="67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6" y="65"/>
                  </a:lnTo>
                  <a:lnTo>
                    <a:pt x="246" y="64"/>
                  </a:lnTo>
                  <a:lnTo>
                    <a:pt x="245" y="64"/>
                  </a:lnTo>
                  <a:lnTo>
                    <a:pt x="246" y="63"/>
                  </a:lnTo>
                  <a:lnTo>
                    <a:pt x="245" y="63"/>
                  </a:lnTo>
                  <a:lnTo>
                    <a:pt x="245" y="62"/>
                  </a:lnTo>
                  <a:lnTo>
                    <a:pt x="246" y="63"/>
                  </a:lnTo>
                  <a:lnTo>
                    <a:pt x="246" y="62"/>
                  </a:lnTo>
                  <a:lnTo>
                    <a:pt x="246" y="61"/>
                  </a:lnTo>
                  <a:lnTo>
                    <a:pt x="245" y="61"/>
                  </a:lnTo>
                  <a:lnTo>
                    <a:pt x="245" y="60"/>
                  </a:lnTo>
                  <a:lnTo>
                    <a:pt x="24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802437" y="3302000"/>
              <a:ext cx="658813" cy="485775"/>
            </a:xfrm>
            <a:custGeom>
              <a:avLst/>
              <a:gdLst>
                <a:gd name="T0" fmla="*/ 2147483647 w 449"/>
                <a:gd name="T1" fmla="*/ 2147483647 h 341"/>
                <a:gd name="T2" fmla="*/ 2147483647 w 449"/>
                <a:gd name="T3" fmla="*/ 2147483647 h 341"/>
                <a:gd name="T4" fmla="*/ 2147483647 w 449"/>
                <a:gd name="T5" fmla="*/ 2147483647 h 341"/>
                <a:gd name="T6" fmla="*/ 2147483647 w 449"/>
                <a:gd name="T7" fmla="*/ 2147483647 h 341"/>
                <a:gd name="T8" fmla="*/ 2147483647 w 449"/>
                <a:gd name="T9" fmla="*/ 2147483647 h 341"/>
                <a:gd name="T10" fmla="*/ 2147483647 w 449"/>
                <a:gd name="T11" fmla="*/ 2147483647 h 341"/>
                <a:gd name="T12" fmla="*/ 2147483647 w 449"/>
                <a:gd name="T13" fmla="*/ 2147483647 h 341"/>
                <a:gd name="T14" fmla="*/ 2147483647 w 449"/>
                <a:gd name="T15" fmla="*/ 2147483647 h 341"/>
                <a:gd name="T16" fmla="*/ 2147483647 w 449"/>
                <a:gd name="T17" fmla="*/ 2147483647 h 341"/>
                <a:gd name="T18" fmla="*/ 2147483647 w 449"/>
                <a:gd name="T19" fmla="*/ 2147483647 h 341"/>
                <a:gd name="T20" fmla="*/ 2147483647 w 449"/>
                <a:gd name="T21" fmla="*/ 2147483647 h 341"/>
                <a:gd name="T22" fmla="*/ 2147483647 w 449"/>
                <a:gd name="T23" fmla="*/ 2147483647 h 341"/>
                <a:gd name="T24" fmla="*/ 2147483647 w 449"/>
                <a:gd name="T25" fmla="*/ 0 h 341"/>
                <a:gd name="T26" fmla="*/ 2147483647 w 449"/>
                <a:gd name="T27" fmla="*/ 2147483647 h 341"/>
                <a:gd name="T28" fmla="*/ 2147483647 w 449"/>
                <a:gd name="T29" fmla="*/ 2147483647 h 341"/>
                <a:gd name="T30" fmla="*/ 2147483647 w 449"/>
                <a:gd name="T31" fmla="*/ 2147483647 h 341"/>
                <a:gd name="T32" fmla="*/ 2147483647 w 449"/>
                <a:gd name="T33" fmla="*/ 2147483647 h 341"/>
                <a:gd name="T34" fmla="*/ 2147483647 w 449"/>
                <a:gd name="T35" fmla="*/ 2147483647 h 341"/>
                <a:gd name="T36" fmla="*/ 2147483647 w 449"/>
                <a:gd name="T37" fmla="*/ 2147483647 h 341"/>
                <a:gd name="T38" fmla="*/ 2147483647 w 449"/>
                <a:gd name="T39" fmla="*/ 2147483647 h 341"/>
                <a:gd name="T40" fmla="*/ 2147483647 w 449"/>
                <a:gd name="T41" fmla="*/ 2147483647 h 341"/>
                <a:gd name="T42" fmla="*/ 2147483647 w 449"/>
                <a:gd name="T43" fmla="*/ 2147483647 h 341"/>
                <a:gd name="T44" fmla="*/ 2147483647 w 449"/>
                <a:gd name="T45" fmla="*/ 2147483647 h 341"/>
                <a:gd name="T46" fmla="*/ 2147483647 w 449"/>
                <a:gd name="T47" fmla="*/ 2147483647 h 341"/>
                <a:gd name="T48" fmla="*/ 2147483647 w 449"/>
                <a:gd name="T49" fmla="*/ 2147483647 h 341"/>
                <a:gd name="T50" fmla="*/ 2147483647 w 449"/>
                <a:gd name="T51" fmla="*/ 2147483647 h 341"/>
                <a:gd name="T52" fmla="*/ 2147483647 w 449"/>
                <a:gd name="T53" fmla="*/ 2147483647 h 341"/>
                <a:gd name="T54" fmla="*/ 2147483647 w 449"/>
                <a:gd name="T55" fmla="*/ 2147483647 h 341"/>
                <a:gd name="T56" fmla="*/ 2147483647 w 449"/>
                <a:gd name="T57" fmla="*/ 2147483647 h 341"/>
                <a:gd name="T58" fmla="*/ 2147483647 w 449"/>
                <a:gd name="T59" fmla="*/ 2147483647 h 341"/>
                <a:gd name="T60" fmla="*/ 2147483647 w 449"/>
                <a:gd name="T61" fmla="*/ 2147483647 h 341"/>
                <a:gd name="T62" fmla="*/ 2147483647 w 449"/>
                <a:gd name="T63" fmla="*/ 2147483647 h 341"/>
                <a:gd name="T64" fmla="*/ 2147483647 w 449"/>
                <a:gd name="T65" fmla="*/ 2147483647 h 341"/>
                <a:gd name="T66" fmla="*/ 2147483647 w 449"/>
                <a:gd name="T67" fmla="*/ 2147483647 h 341"/>
                <a:gd name="T68" fmla="*/ 2147483647 w 449"/>
                <a:gd name="T69" fmla="*/ 2147483647 h 341"/>
                <a:gd name="T70" fmla="*/ 2147483647 w 449"/>
                <a:gd name="T71" fmla="*/ 2147483647 h 341"/>
                <a:gd name="T72" fmla="*/ 2147483647 w 449"/>
                <a:gd name="T73" fmla="*/ 2147483647 h 341"/>
                <a:gd name="T74" fmla="*/ 2147483647 w 449"/>
                <a:gd name="T75" fmla="*/ 2147483647 h 341"/>
                <a:gd name="T76" fmla="*/ 2147483647 w 449"/>
                <a:gd name="T77" fmla="*/ 2147483647 h 341"/>
                <a:gd name="T78" fmla="*/ 2147483647 w 449"/>
                <a:gd name="T79" fmla="*/ 2147483647 h 341"/>
                <a:gd name="T80" fmla="*/ 2147483647 w 449"/>
                <a:gd name="T81" fmla="*/ 2147483647 h 341"/>
                <a:gd name="T82" fmla="*/ 2147483647 w 449"/>
                <a:gd name="T83" fmla="*/ 2147483647 h 341"/>
                <a:gd name="T84" fmla="*/ 2147483647 w 449"/>
                <a:gd name="T85" fmla="*/ 2147483647 h 341"/>
                <a:gd name="T86" fmla="*/ 2147483647 w 449"/>
                <a:gd name="T87" fmla="*/ 2147483647 h 341"/>
                <a:gd name="T88" fmla="*/ 2147483647 w 449"/>
                <a:gd name="T89" fmla="*/ 2147483647 h 341"/>
                <a:gd name="T90" fmla="*/ 2147483647 w 449"/>
                <a:gd name="T91" fmla="*/ 2147483647 h 341"/>
                <a:gd name="T92" fmla="*/ 2147483647 w 449"/>
                <a:gd name="T93" fmla="*/ 2147483647 h 341"/>
                <a:gd name="T94" fmla="*/ 2147483647 w 449"/>
                <a:gd name="T95" fmla="*/ 2147483647 h 341"/>
                <a:gd name="T96" fmla="*/ 2147483647 w 449"/>
                <a:gd name="T97" fmla="*/ 2147483647 h 341"/>
                <a:gd name="T98" fmla="*/ 2147483647 w 449"/>
                <a:gd name="T99" fmla="*/ 2147483647 h 341"/>
                <a:gd name="T100" fmla="*/ 2147483647 w 449"/>
                <a:gd name="T101" fmla="*/ 2147483647 h 341"/>
                <a:gd name="T102" fmla="*/ 2147483647 w 449"/>
                <a:gd name="T103" fmla="*/ 2147483647 h 341"/>
                <a:gd name="T104" fmla="*/ 2147483647 w 449"/>
                <a:gd name="T105" fmla="*/ 2147483647 h 341"/>
                <a:gd name="T106" fmla="*/ 2147483647 w 449"/>
                <a:gd name="T107" fmla="*/ 2147483647 h 341"/>
                <a:gd name="T108" fmla="*/ 2147483647 w 449"/>
                <a:gd name="T109" fmla="*/ 2147483647 h 341"/>
                <a:gd name="T110" fmla="*/ 2147483647 w 449"/>
                <a:gd name="T111" fmla="*/ 2147483647 h 341"/>
                <a:gd name="T112" fmla="*/ 2147483647 w 449"/>
                <a:gd name="T113" fmla="*/ 2147483647 h 341"/>
                <a:gd name="T114" fmla="*/ 2147483647 w 449"/>
                <a:gd name="T115" fmla="*/ 2147483647 h 341"/>
                <a:gd name="T116" fmla="*/ 2147483647 w 449"/>
                <a:gd name="T117" fmla="*/ 2147483647 h 341"/>
                <a:gd name="T118" fmla="*/ 2147483647 w 449"/>
                <a:gd name="T119" fmla="*/ 2147483647 h 3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9"/>
                <a:gd name="T181" fmla="*/ 0 h 341"/>
                <a:gd name="T182" fmla="*/ 449 w 449"/>
                <a:gd name="T183" fmla="*/ 341 h 3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9" h="341">
                  <a:moveTo>
                    <a:pt x="0" y="59"/>
                  </a:moveTo>
                  <a:lnTo>
                    <a:pt x="2" y="59"/>
                  </a:lnTo>
                  <a:lnTo>
                    <a:pt x="4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12" y="59"/>
                  </a:lnTo>
                  <a:lnTo>
                    <a:pt x="15" y="59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5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2" y="58"/>
                  </a:lnTo>
                  <a:lnTo>
                    <a:pt x="55" y="58"/>
                  </a:lnTo>
                  <a:lnTo>
                    <a:pt x="56" y="58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9" y="57"/>
                  </a:lnTo>
                  <a:lnTo>
                    <a:pt x="70" y="57"/>
                  </a:lnTo>
                  <a:lnTo>
                    <a:pt x="76" y="57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8" y="56"/>
                  </a:lnTo>
                  <a:lnTo>
                    <a:pt x="89" y="56"/>
                  </a:lnTo>
                  <a:lnTo>
                    <a:pt x="91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9" y="56"/>
                  </a:lnTo>
                  <a:lnTo>
                    <a:pt x="101" y="56"/>
                  </a:lnTo>
                  <a:lnTo>
                    <a:pt x="107" y="55"/>
                  </a:lnTo>
                  <a:lnTo>
                    <a:pt x="108" y="55"/>
                  </a:lnTo>
                  <a:lnTo>
                    <a:pt x="112" y="55"/>
                  </a:lnTo>
                  <a:lnTo>
                    <a:pt x="114" y="55"/>
                  </a:lnTo>
                  <a:lnTo>
                    <a:pt x="116" y="55"/>
                  </a:lnTo>
                  <a:lnTo>
                    <a:pt x="121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29" y="54"/>
                  </a:lnTo>
                  <a:lnTo>
                    <a:pt x="132" y="54"/>
                  </a:lnTo>
                  <a:lnTo>
                    <a:pt x="133" y="54"/>
                  </a:lnTo>
                  <a:lnTo>
                    <a:pt x="135" y="54"/>
                  </a:lnTo>
                  <a:lnTo>
                    <a:pt x="137" y="54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6" y="53"/>
                  </a:lnTo>
                  <a:lnTo>
                    <a:pt x="146" y="52"/>
                  </a:lnTo>
                  <a:lnTo>
                    <a:pt x="146" y="53"/>
                  </a:lnTo>
                  <a:lnTo>
                    <a:pt x="146" y="52"/>
                  </a:lnTo>
                  <a:lnTo>
                    <a:pt x="145" y="52"/>
                  </a:lnTo>
                  <a:lnTo>
                    <a:pt x="145" y="51"/>
                  </a:lnTo>
                  <a:lnTo>
                    <a:pt x="145" y="52"/>
                  </a:lnTo>
                  <a:lnTo>
                    <a:pt x="145" y="51"/>
                  </a:lnTo>
                  <a:lnTo>
                    <a:pt x="145" y="50"/>
                  </a:lnTo>
                  <a:lnTo>
                    <a:pt x="145" y="51"/>
                  </a:lnTo>
                  <a:lnTo>
                    <a:pt x="144" y="51"/>
                  </a:lnTo>
                  <a:lnTo>
                    <a:pt x="144" y="50"/>
                  </a:lnTo>
                  <a:lnTo>
                    <a:pt x="144" y="49"/>
                  </a:lnTo>
                  <a:lnTo>
                    <a:pt x="143" y="49"/>
                  </a:lnTo>
                  <a:lnTo>
                    <a:pt x="143" y="48"/>
                  </a:lnTo>
                  <a:lnTo>
                    <a:pt x="144" y="48"/>
                  </a:lnTo>
                  <a:lnTo>
                    <a:pt x="143" y="48"/>
                  </a:lnTo>
                  <a:lnTo>
                    <a:pt x="144" y="48"/>
                  </a:lnTo>
                  <a:lnTo>
                    <a:pt x="144" y="47"/>
                  </a:lnTo>
                  <a:lnTo>
                    <a:pt x="145" y="47"/>
                  </a:lnTo>
                  <a:lnTo>
                    <a:pt x="144" y="47"/>
                  </a:lnTo>
                  <a:lnTo>
                    <a:pt x="144" y="46"/>
                  </a:lnTo>
                  <a:lnTo>
                    <a:pt x="144" y="45"/>
                  </a:lnTo>
                  <a:lnTo>
                    <a:pt x="143" y="45"/>
                  </a:lnTo>
                  <a:lnTo>
                    <a:pt x="143" y="44"/>
                  </a:lnTo>
                  <a:lnTo>
                    <a:pt x="144" y="44"/>
                  </a:lnTo>
                  <a:lnTo>
                    <a:pt x="143" y="44"/>
                  </a:lnTo>
                  <a:lnTo>
                    <a:pt x="143" y="43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0" y="42"/>
                  </a:lnTo>
                  <a:lnTo>
                    <a:pt x="141" y="42"/>
                  </a:lnTo>
                  <a:lnTo>
                    <a:pt x="141" y="41"/>
                  </a:lnTo>
                  <a:lnTo>
                    <a:pt x="140" y="41"/>
                  </a:lnTo>
                  <a:lnTo>
                    <a:pt x="139" y="41"/>
                  </a:lnTo>
                  <a:lnTo>
                    <a:pt x="139" y="40"/>
                  </a:lnTo>
                  <a:lnTo>
                    <a:pt x="138" y="40"/>
                  </a:lnTo>
                  <a:lnTo>
                    <a:pt x="138" y="39"/>
                  </a:lnTo>
                  <a:lnTo>
                    <a:pt x="138" y="38"/>
                  </a:lnTo>
                  <a:lnTo>
                    <a:pt x="138" y="37"/>
                  </a:lnTo>
                  <a:lnTo>
                    <a:pt x="138" y="36"/>
                  </a:lnTo>
                  <a:lnTo>
                    <a:pt x="138" y="37"/>
                  </a:lnTo>
                  <a:lnTo>
                    <a:pt x="138" y="36"/>
                  </a:lnTo>
                  <a:lnTo>
                    <a:pt x="138" y="35"/>
                  </a:lnTo>
                  <a:lnTo>
                    <a:pt x="138" y="36"/>
                  </a:lnTo>
                  <a:lnTo>
                    <a:pt x="137" y="36"/>
                  </a:lnTo>
                  <a:lnTo>
                    <a:pt x="137" y="35"/>
                  </a:lnTo>
                  <a:lnTo>
                    <a:pt x="137" y="34"/>
                  </a:lnTo>
                  <a:lnTo>
                    <a:pt x="136" y="34"/>
                  </a:lnTo>
                  <a:lnTo>
                    <a:pt x="136" y="33"/>
                  </a:lnTo>
                  <a:lnTo>
                    <a:pt x="135" y="33"/>
                  </a:lnTo>
                  <a:lnTo>
                    <a:pt x="135" y="32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3" y="32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3" y="31"/>
                  </a:lnTo>
                  <a:lnTo>
                    <a:pt x="132" y="31"/>
                  </a:lnTo>
                  <a:lnTo>
                    <a:pt x="131" y="31"/>
                  </a:lnTo>
                  <a:lnTo>
                    <a:pt x="131" y="30"/>
                  </a:lnTo>
                  <a:lnTo>
                    <a:pt x="130" y="30"/>
                  </a:lnTo>
                  <a:lnTo>
                    <a:pt x="130" y="29"/>
                  </a:lnTo>
                  <a:lnTo>
                    <a:pt x="130" y="28"/>
                  </a:lnTo>
                  <a:lnTo>
                    <a:pt x="129" y="28"/>
                  </a:lnTo>
                  <a:lnTo>
                    <a:pt x="129" y="27"/>
                  </a:lnTo>
                  <a:lnTo>
                    <a:pt x="129" y="28"/>
                  </a:lnTo>
                  <a:lnTo>
                    <a:pt x="129" y="27"/>
                  </a:lnTo>
                  <a:lnTo>
                    <a:pt x="128" y="27"/>
                  </a:lnTo>
                  <a:lnTo>
                    <a:pt x="127" y="27"/>
                  </a:lnTo>
                  <a:lnTo>
                    <a:pt x="127" y="26"/>
                  </a:lnTo>
                  <a:lnTo>
                    <a:pt x="127" y="20"/>
                  </a:lnTo>
                  <a:lnTo>
                    <a:pt x="127" y="18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7" y="14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30" y="9"/>
                  </a:lnTo>
                  <a:lnTo>
                    <a:pt x="132" y="9"/>
                  </a:lnTo>
                  <a:lnTo>
                    <a:pt x="135" y="9"/>
                  </a:lnTo>
                  <a:lnTo>
                    <a:pt x="141" y="9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9" y="8"/>
                  </a:lnTo>
                  <a:lnTo>
                    <a:pt x="151" y="8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9" y="8"/>
                  </a:lnTo>
                  <a:lnTo>
                    <a:pt x="161" y="8"/>
                  </a:lnTo>
                  <a:lnTo>
                    <a:pt x="164" y="7"/>
                  </a:lnTo>
                  <a:lnTo>
                    <a:pt x="166" y="7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4" y="7"/>
                  </a:lnTo>
                  <a:lnTo>
                    <a:pt x="176" y="6"/>
                  </a:lnTo>
                  <a:lnTo>
                    <a:pt x="177" y="6"/>
                  </a:lnTo>
                  <a:lnTo>
                    <a:pt x="178" y="6"/>
                  </a:lnTo>
                  <a:lnTo>
                    <a:pt x="180" y="6"/>
                  </a:lnTo>
                  <a:lnTo>
                    <a:pt x="182" y="6"/>
                  </a:lnTo>
                  <a:lnTo>
                    <a:pt x="184" y="6"/>
                  </a:lnTo>
                  <a:lnTo>
                    <a:pt x="185" y="6"/>
                  </a:lnTo>
                  <a:lnTo>
                    <a:pt x="192" y="5"/>
                  </a:lnTo>
                  <a:lnTo>
                    <a:pt x="193" y="5"/>
                  </a:lnTo>
                  <a:lnTo>
                    <a:pt x="204" y="4"/>
                  </a:lnTo>
                  <a:lnTo>
                    <a:pt x="206" y="4"/>
                  </a:lnTo>
                  <a:lnTo>
                    <a:pt x="209" y="4"/>
                  </a:lnTo>
                  <a:lnTo>
                    <a:pt x="210" y="4"/>
                  </a:lnTo>
                  <a:lnTo>
                    <a:pt x="212" y="4"/>
                  </a:lnTo>
                  <a:lnTo>
                    <a:pt x="213" y="4"/>
                  </a:lnTo>
                  <a:lnTo>
                    <a:pt x="222" y="3"/>
                  </a:lnTo>
                  <a:lnTo>
                    <a:pt x="225" y="3"/>
                  </a:lnTo>
                  <a:lnTo>
                    <a:pt x="227" y="3"/>
                  </a:lnTo>
                  <a:lnTo>
                    <a:pt x="229" y="3"/>
                  </a:lnTo>
                  <a:lnTo>
                    <a:pt x="234" y="3"/>
                  </a:lnTo>
                  <a:lnTo>
                    <a:pt x="236" y="3"/>
                  </a:lnTo>
                  <a:lnTo>
                    <a:pt x="237" y="3"/>
                  </a:lnTo>
                  <a:lnTo>
                    <a:pt x="240" y="3"/>
                  </a:lnTo>
                  <a:lnTo>
                    <a:pt x="241" y="2"/>
                  </a:lnTo>
                  <a:lnTo>
                    <a:pt x="242" y="2"/>
                  </a:lnTo>
                  <a:lnTo>
                    <a:pt x="243" y="2"/>
                  </a:lnTo>
                  <a:lnTo>
                    <a:pt x="245" y="2"/>
                  </a:lnTo>
                  <a:lnTo>
                    <a:pt x="247" y="2"/>
                  </a:lnTo>
                  <a:lnTo>
                    <a:pt x="248" y="2"/>
                  </a:lnTo>
                  <a:lnTo>
                    <a:pt x="250" y="2"/>
                  </a:lnTo>
                  <a:lnTo>
                    <a:pt x="251" y="2"/>
                  </a:lnTo>
                  <a:lnTo>
                    <a:pt x="253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7" y="0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79" y="3"/>
                  </a:lnTo>
                  <a:lnTo>
                    <a:pt x="280" y="3"/>
                  </a:lnTo>
                  <a:lnTo>
                    <a:pt x="280" y="4"/>
                  </a:lnTo>
                  <a:lnTo>
                    <a:pt x="281" y="5"/>
                  </a:lnTo>
                  <a:lnTo>
                    <a:pt x="281" y="6"/>
                  </a:lnTo>
                  <a:lnTo>
                    <a:pt x="282" y="6"/>
                  </a:lnTo>
                  <a:lnTo>
                    <a:pt x="282" y="7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3" y="9"/>
                  </a:lnTo>
                  <a:lnTo>
                    <a:pt x="284" y="10"/>
                  </a:lnTo>
                  <a:lnTo>
                    <a:pt x="285" y="10"/>
                  </a:lnTo>
                  <a:lnTo>
                    <a:pt x="285" y="11"/>
                  </a:lnTo>
                  <a:lnTo>
                    <a:pt x="285" y="12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4"/>
                  </a:lnTo>
                  <a:lnTo>
                    <a:pt x="288" y="14"/>
                  </a:lnTo>
                  <a:lnTo>
                    <a:pt x="288" y="15"/>
                  </a:lnTo>
                  <a:lnTo>
                    <a:pt x="289" y="16"/>
                  </a:lnTo>
                  <a:lnTo>
                    <a:pt x="289" y="17"/>
                  </a:lnTo>
                  <a:lnTo>
                    <a:pt x="289" y="18"/>
                  </a:lnTo>
                  <a:lnTo>
                    <a:pt x="289" y="19"/>
                  </a:lnTo>
                  <a:lnTo>
                    <a:pt x="290" y="20"/>
                  </a:lnTo>
                  <a:lnTo>
                    <a:pt x="291" y="20"/>
                  </a:lnTo>
                  <a:lnTo>
                    <a:pt x="292" y="20"/>
                  </a:lnTo>
                  <a:lnTo>
                    <a:pt x="292" y="19"/>
                  </a:lnTo>
                  <a:lnTo>
                    <a:pt x="293" y="19"/>
                  </a:lnTo>
                  <a:lnTo>
                    <a:pt x="293" y="18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20"/>
                  </a:lnTo>
                  <a:lnTo>
                    <a:pt x="296" y="20"/>
                  </a:lnTo>
                  <a:lnTo>
                    <a:pt x="296" y="21"/>
                  </a:lnTo>
                  <a:lnTo>
                    <a:pt x="296" y="22"/>
                  </a:lnTo>
                  <a:lnTo>
                    <a:pt x="296" y="23"/>
                  </a:lnTo>
                  <a:lnTo>
                    <a:pt x="297" y="23"/>
                  </a:lnTo>
                  <a:lnTo>
                    <a:pt x="298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2" y="23"/>
                  </a:lnTo>
                  <a:lnTo>
                    <a:pt x="303" y="23"/>
                  </a:lnTo>
                  <a:lnTo>
                    <a:pt x="303" y="22"/>
                  </a:lnTo>
                  <a:lnTo>
                    <a:pt x="303" y="21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3"/>
                  </a:lnTo>
                  <a:lnTo>
                    <a:pt x="305" y="23"/>
                  </a:lnTo>
                  <a:lnTo>
                    <a:pt x="305" y="24"/>
                  </a:lnTo>
                  <a:lnTo>
                    <a:pt x="306" y="24"/>
                  </a:lnTo>
                  <a:lnTo>
                    <a:pt x="306" y="25"/>
                  </a:lnTo>
                  <a:lnTo>
                    <a:pt x="305" y="25"/>
                  </a:lnTo>
                  <a:lnTo>
                    <a:pt x="305" y="26"/>
                  </a:lnTo>
                  <a:lnTo>
                    <a:pt x="304" y="26"/>
                  </a:lnTo>
                  <a:lnTo>
                    <a:pt x="304" y="27"/>
                  </a:lnTo>
                  <a:lnTo>
                    <a:pt x="303" y="27"/>
                  </a:lnTo>
                  <a:lnTo>
                    <a:pt x="303" y="28"/>
                  </a:lnTo>
                  <a:lnTo>
                    <a:pt x="303" y="29"/>
                  </a:lnTo>
                  <a:lnTo>
                    <a:pt x="304" y="29"/>
                  </a:lnTo>
                  <a:lnTo>
                    <a:pt x="304" y="28"/>
                  </a:lnTo>
                  <a:lnTo>
                    <a:pt x="305" y="28"/>
                  </a:lnTo>
                  <a:lnTo>
                    <a:pt x="305" y="29"/>
                  </a:lnTo>
                  <a:lnTo>
                    <a:pt x="304" y="29"/>
                  </a:lnTo>
                  <a:lnTo>
                    <a:pt x="304" y="30"/>
                  </a:lnTo>
                  <a:lnTo>
                    <a:pt x="305" y="30"/>
                  </a:lnTo>
                  <a:lnTo>
                    <a:pt x="305" y="31"/>
                  </a:lnTo>
                  <a:lnTo>
                    <a:pt x="306" y="31"/>
                  </a:lnTo>
                  <a:lnTo>
                    <a:pt x="307" y="31"/>
                  </a:lnTo>
                  <a:lnTo>
                    <a:pt x="307" y="30"/>
                  </a:lnTo>
                  <a:lnTo>
                    <a:pt x="307" y="29"/>
                  </a:lnTo>
                  <a:lnTo>
                    <a:pt x="308" y="30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10" y="29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1" y="29"/>
                  </a:lnTo>
                  <a:lnTo>
                    <a:pt x="311" y="28"/>
                  </a:lnTo>
                  <a:lnTo>
                    <a:pt x="312" y="28"/>
                  </a:lnTo>
                  <a:lnTo>
                    <a:pt x="312" y="27"/>
                  </a:lnTo>
                  <a:lnTo>
                    <a:pt x="311" y="27"/>
                  </a:lnTo>
                  <a:lnTo>
                    <a:pt x="312" y="27"/>
                  </a:lnTo>
                  <a:lnTo>
                    <a:pt x="312" y="26"/>
                  </a:lnTo>
                  <a:lnTo>
                    <a:pt x="313" y="27"/>
                  </a:lnTo>
                  <a:lnTo>
                    <a:pt x="313" y="28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30"/>
                  </a:lnTo>
                  <a:lnTo>
                    <a:pt x="314" y="31"/>
                  </a:lnTo>
                  <a:lnTo>
                    <a:pt x="313" y="31"/>
                  </a:lnTo>
                  <a:lnTo>
                    <a:pt x="313" y="32"/>
                  </a:lnTo>
                  <a:lnTo>
                    <a:pt x="312" y="32"/>
                  </a:lnTo>
                  <a:lnTo>
                    <a:pt x="312" y="33"/>
                  </a:lnTo>
                  <a:lnTo>
                    <a:pt x="313" y="33"/>
                  </a:lnTo>
                  <a:lnTo>
                    <a:pt x="313" y="34"/>
                  </a:lnTo>
                  <a:lnTo>
                    <a:pt x="312" y="34"/>
                  </a:lnTo>
                  <a:lnTo>
                    <a:pt x="313" y="35"/>
                  </a:lnTo>
                  <a:lnTo>
                    <a:pt x="314" y="35"/>
                  </a:lnTo>
                  <a:lnTo>
                    <a:pt x="314" y="34"/>
                  </a:lnTo>
                  <a:lnTo>
                    <a:pt x="315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6" y="36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8" y="36"/>
                  </a:lnTo>
                  <a:lnTo>
                    <a:pt x="319" y="37"/>
                  </a:lnTo>
                  <a:lnTo>
                    <a:pt x="316" y="41"/>
                  </a:lnTo>
                  <a:lnTo>
                    <a:pt x="317" y="41"/>
                  </a:lnTo>
                  <a:lnTo>
                    <a:pt x="318" y="41"/>
                  </a:lnTo>
                  <a:lnTo>
                    <a:pt x="319" y="41"/>
                  </a:lnTo>
                  <a:lnTo>
                    <a:pt x="319" y="42"/>
                  </a:lnTo>
                  <a:lnTo>
                    <a:pt x="318" y="42"/>
                  </a:lnTo>
                  <a:lnTo>
                    <a:pt x="318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4"/>
                  </a:lnTo>
                  <a:lnTo>
                    <a:pt x="320" y="45"/>
                  </a:lnTo>
                  <a:lnTo>
                    <a:pt x="319" y="45"/>
                  </a:lnTo>
                  <a:lnTo>
                    <a:pt x="320" y="46"/>
                  </a:lnTo>
                  <a:lnTo>
                    <a:pt x="320" y="45"/>
                  </a:lnTo>
                  <a:lnTo>
                    <a:pt x="321" y="45"/>
                  </a:lnTo>
                  <a:lnTo>
                    <a:pt x="321" y="46"/>
                  </a:lnTo>
                  <a:lnTo>
                    <a:pt x="322" y="46"/>
                  </a:lnTo>
                  <a:lnTo>
                    <a:pt x="322" y="47"/>
                  </a:lnTo>
                  <a:lnTo>
                    <a:pt x="322" y="48"/>
                  </a:lnTo>
                  <a:lnTo>
                    <a:pt x="321" y="48"/>
                  </a:lnTo>
                  <a:lnTo>
                    <a:pt x="321" y="49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1"/>
                  </a:lnTo>
                  <a:lnTo>
                    <a:pt x="322" y="52"/>
                  </a:lnTo>
                  <a:lnTo>
                    <a:pt x="322" y="53"/>
                  </a:lnTo>
                  <a:lnTo>
                    <a:pt x="323" y="53"/>
                  </a:lnTo>
                  <a:lnTo>
                    <a:pt x="323" y="54"/>
                  </a:lnTo>
                  <a:lnTo>
                    <a:pt x="323" y="55"/>
                  </a:lnTo>
                  <a:lnTo>
                    <a:pt x="323" y="54"/>
                  </a:lnTo>
                  <a:lnTo>
                    <a:pt x="324" y="54"/>
                  </a:lnTo>
                  <a:lnTo>
                    <a:pt x="326" y="55"/>
                  </a:lnTo>
                  <a:lnTo>
                    <a:pt x="327" y="56"/>
                  </a:lnTo>
                  <a:lnTo>
                    <a:pt x="327" y="57"/>
                  </a:lnTo>
                  <a:lnTo>
                    <a:pt x="328" y="57"/>
                  </a:lnTo>
                  <a:lnTo>
                    <a:pt x="329" y="58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1" y="59"/>
                  </a:lnTo>
                  <a:lnTo>
                    <a:pt x="332" y="59"/>
                  </a:lnTo>
                  <a:lnTo>
                    <a:pt x="333" y="59"/>
                  </a:lnTo>
                  <a:lnTo>
                    <a:pt x="333" y="60"/>
                  </a:lnTo>
                  <a:lnTo>
                    <a:pt x="334" y="60"/>
                  </a:lnTo>
                  <a:lnTo>
                    <a:pt x="334" y="61"/>
                  </a:lnTo>
                  <a:lnTo>
                    <a:pt x="334" y="62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4" y="65"/>
                  </a:lnTo>
                  <a:lnTo>
                    <a:pt x="334" y="66"/>
                  </a:lnTo>
                  <a:lnTo>
                    <a:pt x="335" y="65"/>
                  </a:lnTo>
                  <a:lnTo>
                    <a:pt x="336" y="65"/>
                  </a:lnTo>
                  <a:lnTo>
                    <a:pt x="336" y="66"/>
                  </a:lnTo>
                  <a:lnTo>
                    <a:pt x="335" y="67"/>
                  </a:lnTo>
                  <a:lnTo>
                    <a:pt x="336" y="67"/>
                  </a:lnTo>
                  <a:lnTo>
                    <a:pt x="337" y="67"/>
                  </a:lnTo>
                  <a:lnTo>
                    <a:pt x="338" y="68"/>
                  </a:lnTo>
                  <a:lnTo>
                    <a:pt x="338" y="69"/>
                  </a:lnTo>
                  <a:lnTo>
                    <a:pt x="338" y="70"/>
                  </a:lnTo>
                  <a:lnTo>
                    <a:pt x="337" y="70"/>
                  </a:lnTo>
                  <a:lnTo>
                    <a:pt x="337" y="71"/>
                  </a:lnTo>
                  <a:lnTo>
                    <a:pt x="337" y="72"/>
                  </a:lnTo>
                  <a:lnTo>
                    <a:pt x="337" y="71"/>
                  </a:lnTo>
                  <a:lnTo>
                    <a:pt x="337" y="72"/>
                  </a:lnTo>
                  <a:lnTo>
                    <a:pt x="337" y="73"/>
                  </a:lnTo>
                  <a:lnTo>
                    <a:pt x="337" y="72"/>
                  </a:lnTo>
                  <a:lnTo>
                    <a:pt x="337" y="73"/>
                  </a:lnTo>
                  <a:lnTo>
                    <a:pt x="337" y="74"/>
                  </a:lnTo>
                  <a:lnTo>
                    <a:pt x="337" y="75"/>
                  </a:lnTo>
                  <a:lnTo>
                    <a:pt x="336" y="75"/>
                  </a:lnTo>
                  <a:lnTo>
                    <a:pt x="335" y="75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6" y="77"/>
                  </a:lnTo>
                  <a:lnTo>
                    <a:pt x="337" y="78"/>
                  </a:lnTo>
                  <a:lnTo>
                    <a:pt x="337" y="79"/>
                  </a:lnTo>
                  <a:lnTo>
                    <a:pt x="337" y="80"/>
                  </a:lnTo>
                  <a:lnTo>
                    <a:pt x="338" y="81"/>
                  </a:lnTo>
                  <a:lnTo>
                    <a:pt x="339" y="82"/>
                  </a:lnTo>
                  <a:lnTo>
                    <a:pt x="340" y="82"/>
                  </a:lnTo>
                  <a:lnTo>
                    <a:pt x="341" y="82"/>
                  </a:lnTo>
                  <a:lnTo>
                    <a:pt x="342" y="83"/>
                  </a:lnTo>
                  <a:lnTo>
                    <a:pt x="342" y="84"/>
                  </a:lnTo>
                  <a:lnTo>
                    <a:pt x="342" y="86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3" y="89"/>
                  </a:lnTo>
                  <a:lnTo>
                    <a:pt x="342" y="90"/>
                  </a:lnTo>
                  <a:lnTo>
                    <a:pt x="342" y="91"/>
                  </a:lnTo>
                  <a:lnTo>
                    <a:pt x="343" y="91"/>
                  </a:lnTo>
                  <a:lnTo>
                    <a:pt x="344" y="91"/>
                  </a:lnTo>
                  <a:lnTo>
                    <a:pt x="344" y="92"/>
                  </a:lnTo>
                  <a:lnTo>
                    <a:pt x="345" y="92"/>
                  </a:lnTo>
                  <a:lnTo>
                    <a:pt x="348" y="91"/>
                  </a:lnTo>
                  <a:lnTo>
                    <a:pt x="348" y="92"/>
                  </a:lnTo>
                  <a:lnTo>
                    <a:pt x="349" y="92"/>
                  </a:lnTo>
                  <a:lnTo>
                    <a:pt x="346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5" y="99"/>
                  </a:lnTo>
                  <a:lnTo>
                    <a:pt x="345" y="100"/>
                  </a:lnTo>
                  <a:lnTo>
                    <a:pt x="344" y="100"/>
                  </a:lnTo>
                  <a:lnTo>
                    <a:pt x="344" y="101"/>
                  </a:lnTo>
                  <a:lnTo>
                    <a:pt x="344" y="102"/>
                  </a:lnTo>
                  <a:lnTo>
                    <a:pt x="343" y="102"/>
                  </a:lnTo>
                  <a:lnTo>
                    <a:pt x="343" y="103"/>
                  </a:lnTo>
                  <a:lnTo>
                    <a:pt x="344" y="103"/>
                  </a:lnTo>
                  <a:lnTo>
                    <a:pt x="343" y="104"/>
                  </a:lnTo>
                  <a:lnTo>
                    <a:pt x="342" y="104"/>
                  </a:lnTo>
                  <a:lnTo>
                    <a:pt x="343" y="103"/>
                  </a:lnTo>
                  <a:lnTo>
                    <a:pt x="342" y="103"/>
                  </a:lnTo>
                  <a:lnTo>
                    <a:pt x="341" y="103"/>
                  </a:lnTo>
                  <a:lnTo>
                    <a:pt x="340" y="103"/>
                  </a:lnTo>
                  <a:lnTo>
                    <a:pt x="339" y="105"/>
                  </a:lnTo>
                  <a:lnTo>
                    <a:pt x="339" y="106"/>
                  </a:lnTo>
                  <a:lnTo>
                    <a:pt x="340" y="106"/>
                  </a:lnTo>
                  <a:lnTo>
                    <a:pt x="340" y="107"/>
                  </a:lnTo>
                  <a:lnTo>
                    <a:pt x="340" y="108"/>
                  </a:lnTo>
                  <a:lnTo>
                    <a:pt x="341" y="108"/>
                  </a:lnTo>
                  <a:lnTo>
                    <a:pt x="341" y="109"/>
                  </a:lnTo>
                  <a:lnTo>
                    <a:pt x="342" y="109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4" y="111"/>
                  </a:lnTo>
                  <a:lnTo>
                    <a:pt x="344" y="112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2"/>
                  </a:lnTo>
                  <a:lnTo>
                    <a:pt x="343" y="113"/>
                  </a:lnTo>
                  <a:lnTo>
                    <a:pt x="343" y="114"/>
                  </a:lnTo>
                  <a:lnTo>
                    <a:pt x="343" y="115"/>
                  </a:lnTo>
                  <a:lnTo>
                    <a:pt x="343" y="116"/>
                  </a:lnTo>
                  <a:lnTo>
                    <a:pt x="344" y="116"/>
                  </a:lnTo>
                  <a:lnTo>
                    <a:pt x="344" y="117"/>
                  </a:lnTo>
                  <a:lnTo>
                    <a:pt x="343" y="117"/>
                  </a:lnTo>
                  <a:lnTo>
                    <a:pt x="342" y="117"/>
                  </a:lnTo>
                  <a:lnTo>
                    <a:pt x="342" y="118"/>
                  </a:lnTo>
                  <a:lnTo>
                    <a:pt x="342" y="119"/>
                  </a:lnTo>
                  <a:lnTo>
                    <a:pt x="343" y="119"/>
                  </a:lnTo>
                  <a:lnTo>
                    <a:pt x="344" y="119"/>
                  </a:lnTo>
                  <a:lnTo>
                    <a:pt x="344" y="120"/>
                  </a:lnTo>
                  <a:lnTo>
                    <a:pt x="343" y="120"/>
                  </a:lnTo>
                  <a:lnTo>
                    <a:pt x="342" y="120"/>
                  </a:lnTo>
                  <a:lnTo>
                    <a:pt x="341" y="121"/>
                  </a:lnTo>
                  <a:lnTo>
                    <a:pt x="341" y="120"/>
                  </a:lnTo>
                  <a:lnTo>
                    <a:pt x="340" y="120"/>
                  </a:lnTo>
                  <a:lnTo>
                    <a:pt x="340" y="121"/>
                  </a:lnTo>
                  <a:lnTo>
                    <a:pt x="341" y="121"/>
                  </a:lnTo>
                  <a:lnTo>
                    <a:pt x="342" y="121"/>
                  </a:lnTo>
                  <a:lnTo>
                    <a:pt x="343" y="122"/>
                  </a:lnTo>
                  <a:lnTo>
                    <a:pt x="343" y="123"/>
                  </a:lnTo>
                  <a:lnTo>
                    <a:pt x="342" y="123"/>
                  </a:lnTo>
                  <a:lnTo>
                    <a:pt x="341" y="123"/>
                  </a:lnTo>
                  <a:lnTo>
                    <a:pt x="341" y="124"/>
                  </a:lnTo>
                  <a:lnTo>
                    <a:pt x="340" y="124"/>
                  </a:lnTo>
                  <a:lnTo>
                    <a:pt x="340" y="123"/>
                  </a:lnTo>
                  <a:lnTo>
                    <a:pt x="341" y="123"/>
                  </a:lnTo>
                  <a:lnTo>
                    <a:pt x="340" y="122"/>
                  </a:lnTo>
                  <a:lnTo>
                    <a:pt x="338" y="125"/>
                  </a:lnTo>
                  <a:lnTo>
                    <a:pt x="337" y="125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7" y="129"/>
                  </a:lnTo>
                  <a:lnTo>
                    <a:pt x="337" y="130"/>
                  </a:lnTo>
                  <a:lnTo>
                    <a:pt x="338" y="131"/>
                  </a:lnTo>
                  <a:lnTo>
                    <a:pt x="338" y="132"/>
                  </a:lnTo>
                  <a:lnTo>
                    <a:pt x="338" y="133"/>
                  </a:lnTo>
                  <a:lnTo>
                    <a:pt x="339" y="134"/>
                  </a:lnTo>
                  <a:lnTo>
                    <a:pt x="340" y="136"/>
                  </a:lnTo>
                  <a:lnTo>
                    <a:pt x="341" y="136"/>
                  </a:lnTo>
                  <a:lnTo>
                    <a:pt x="342" y="136"/>
                  </a:lnTo>
                  <a:lnTo>
                    <a:pt x="343" y="136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39"/>
                  </a:lnTo>
                  <a:lnTo>
                    <a:pt x="343" y="139"/>
                  </a:lnTo>
                  <a:lnTo>
                    <a:pt x="343" y="140"/>
                  </a:lnTo>
                  <a:lnTo>
                    <a:pt x="343" y="141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44" y="143"/>
                  </a:lnTo>
                  <a:lnTo>
                    <a:pt x="344" y="144"/>
                  </a:lnTo>
                  <a:lnTo>
                    <a:pt x="345" y="145"/>
                  </a:lnTo>
                  <a:lnTo>
                    <a:pt x="347" y="145"/>
                  </a:lnTo>
                  <a:lnTo>
                    <a:pt x="347" y="146"/>
                  </a:lnTo>
                  <a:lnTo>
                    <a:pt x="347" y="147"/>
                  </a:lnTo>
                  <a:lnTo>
                    <a:pt x="348" y="147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50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2" y="151"/>
                  </a:lnTo>
                  <a:lnTo>
                    <a:pt x="353" y="152"/>
                  </a:lnTo>
                  <a:lnTo>
                    <a:pt x="354" y="153"/>
                  </a:lnTo>
                  <a:lnTo>
                    <a:pt x="355" y="153"/>
                  </a:lnTo>
                  <a:lnTo>
                    <a:pt x="356" y="153"/>
                  </a:lnTo>
                  <a:lnTo>
                    <a:pt x="358" y="153"/>
                  </a:lnTo>
                  <a:lnTo>
                    <a:pt x="360" y="153"/>
                  </a:lnTo>
                  <a:lnTo>
                    <a:pt x="363" y="153"/>
                  </a:lnTo>
                  <a:lnTo>
                    <a:pt x="364" y="153"/>
                  </a:lnTo>
                  <a:lnTo>
                    <a:pt x="365" y="153"/>
                  </a:lnTo>
                  <a:lnTo>
                    <a:pt x="363" y="152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5" y="152"/>
                  </a:lnTo>
                  <a:lnTo>
                    <a:pt x="365" y="151"/>
                  </a:lnTo>
                  <a:lnTo>
                    <a:pt x="366" y="151"/>
                  </a:lnTo>
                  <a:lnTo>
                    <a:pt x="366" y="152"/>
                  </a:lnTo>
                  <a:lnTo>
                    <a:pt x="367" y="152"/>
                  </a:lnTo>
                  <a:lnTo>
                    <a:pt x="368" y="152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69" y="155"/>
                  </a:lnTo>
                  <a:lnTo>
                    <a:pt x="368" y="155"/>
                  </a:lnTo>
                  <a:lnTo>
                    <a:pt x="367" y="155"/>
                  </a:lnTo>
                  <a:lnTo>
                    <a:pt x="368" y="155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7"/>
                  </a:lnTo>
                  <a:lnTo>
                    <a:pt x="371" y="157"/>
                  </a:lnTo>
                  <a:lnTo>
                    <a:pt x="371" y="156"/>
                  </a:lnTo>
                  <a:lnTo>
                    <a:pt x="372" y="156"/>
                  </a:lnTo>
                  <a:lnTo>
                    <a:pt x="373" y="156"/>
                  </a:lnTo>
                  <a:lnTo>
                    <a:pt x="374" y="156"/>
                  </a:lnTo>
                  <a:lnTo>
                    <a:pt x="375" y="156"/>
                  </a:lnTo>
                  <a:lnTo>
                    <a:pt x="376" y="156"/>
                  </a:lnTo>
                  <a:lnTo>
                    <a:pt x="377" y="156"/>
                  </a:lnTo>
                  <a:lnTo>
                    <a:pt x="378" y="156"/>
                  </a:lnTo>
                  <a:lnTo>
                    <a:pt x="378" y="157"/>
                  </a:lnTo>
                  <a:lnTo>
                    <a:pt x="377" y="158"/>
                  </a:lnTo>
                  <a:lnTo>
                    <a:pt x="376" y="158"/>
                  </a:lnTo>
                  <a:lnTo>
                    <a:pt x="375" y="159"/>
                  </a:lnTo>
                  <a:lnTo>
                    <a:pt x="376" y="159"/>
                  </a:lnTo>
                  <a:lnTo>
                    <a:pt x="376" y="160"/>
                  </a:lnTo>
                  <a:lnTo>
                    <a:pt x="375" y="160"/>
                  </a:lnTo>
                  <a:lnTo>
                    <a:pt x="374" y="160"/>
                  </a:lnTo>
                  <a:lnTo>
                    <a:pt x="374" y="161"/>
                  </a:lnTo>
                  <a:lnTo>
                    <a:pt x="374" y="162"/>
                  </a:lnTo>
                  <a:lnTo>
                    <a:pt x="375" y="163"/>
                  </a:lnTo>
                  <a:lnTo>
                    <a:pt x="375" y="164"/>
                  </a:lnTo>
                  <a:lnTo>
                    <a:pt x="374" y="164"/>
                  </a:lnTo>
                  <a:lnTo>
                    <a:pt x="373" y="164"/>
                  </a:lnTo>
                  <a:lnTo>
                    <a:pt x="372" y="165"/>
                  </a:lnTo>
                  <a:lnTo>
                    <a:pt x="371" y="165"/>
                  </a:lnTo>
                  <a:lnTo>
                    <a:pt x="371" y="166"/>
                  </a:lnTo>
                  <a:lnTo>
                    <a:pt x="370" y="166"/>
                  </a:lnTo>
                  <a:lnTo>
                    <a:pt x="369" y="167"/>
                  </a:lnTo>
                  <a:lnTo>
                    <a:pt x="368" y="166"/>
                  </a:lnTo>
                  <a:lnTo>
                    <a:pt x="367" y="166"/>
                  </a:lnTo>
                  <a:lnTo>
                    <a:pt x="366" y="167"/>
                  </a:lnTo>
                  <a:lnTo>
                    <a:pt x="365" y="167"/>
                  </a:lnTo>
                  <a:lnTo>
                    <a:pt x="365" y="168"/>
                  </a:lnTo>
                  <a:lnTo>
                    <a:pt x="365" y="169"/>
                  </a:lnTo>
                  <a:lnTo>
                    <a:pt x="366" y="169"/>
                  </a:lnTo>
                  <a:lnTo>
                    <a:pt x="367" y="168"/>
                  </a:lnTo>
                  <a:lnTo>
                    <a:pt x="368" y="168"/>
                  </a:lnTo>
                  <a:lnTo>
                    <a:pt x="368" y="169"/>
                  </a:lnTo>
                  <a:lnTo>
                    <a:pt x="367" y="170"/>
                  </a:lnTo>
                  <a:lnTo>
                    <a:pt x="367" y="171"/>
                  </a:lnTo>
                  <a:lnTo>
                    <a:pt x="367" y="172"/>
                  </a:lnTo>
                  <a:lnTo>
                    <a:pt x="368" y="173"/>
                  </a:lnTo>
                  <a:lnTo>
                    <a:pt x="369" y="173"/>
                  </a:lnTo>
                  <a:lnTo>
                    <a:pt x="371" y="174"/>
                  </a:lnTo>
                  <a:lnTo>
                    <a:pt x="372" y="175"/>
                  </a:lnTo>
                  <a:lnTo>
                    <a:pt x="374" y="176"/>
                  </a:lnTo>
                  <a:lnTo>
                    <a:pt x="376" y="177"/>
                  </a:lnTo>
                  <a:lnTo>
                    <a:pt x="376" y="176"/>
                  </a:lnTo>
                  <a:lnTo>
                    <a:pt x="377" y="175"/>
                  </a:lnTo>
                  <a:lnTo>
                    <a:pt x="378" y="175"/>
                  </a:lnTo>
                  <a:lnTo>
                    <a:pt x="378" y="176"/>
                  </a:lnTo>
                  <a:lnTo>
                    <a:pt x="378" y="177"/>
                  </a:lnTo>
                  <a:lnTo>
                    <a:pt x="379" y="177"/>
                  </a:lnTo>
                  <a:lnTo>
                    <a:pt x="379" y="176"/>
                  </a:lnTo>
                  <a:lnTo>
                    <a:pt x="379" y="175"/>
                  </a:lnTo>
                  <a:lnTo>
                    <a:pt x="380" y="175"/>
                  </a:lnTo>
                  <a:lnTo>
                    <a:pt x="381" y="176"/>
                  </a:lnTo>
                  <a:lnTo>
                    <a:pt x="379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82"/>
                  </a:lnTo>
                  <a:lnTo>
                    <a:pt x="383" y="186"/>
                  </a:lnTo>
                  <a:lnTo>
                    <a:pt x="382" y="187"/>
                  </a:lnTo>
                  <a:lnTo>
                    <a:pt x="382" y="188"/>
                  </a:lnTo>
                  <a:lnTo>
                    <a:pt x="381" y="189"/>
                  </a:lnTo>
                  <a:lnTo>
                    <a:pt x="382" y="190"/>
                  </a:lnTo>
                  <a:lnTo>
                    <a:pt x="381" y="191"/>
                  </a:lnTo>
                  <a:lnTo>
                    <a:pt x="382" y="192"/>
                  </a:lnTo>
                  <a:lnTo>
                    <a:pt x="383" y="192"/>
                  </a:lnTo>
                  <a:lnTo>
                    <a:pt x="384" y="192"/>
                  </a:lnTo>
                  <a:lnTo>
                    <a:pt x="385" y="192"/>
                  </a:lnTo>
                  <a:lnTo>
                    <a:pt x="386" y="192"/>
                  </a:lnTo>
                  <a:lnTo>
                    <a:pt x="386" y="193"/>
                  </a:lnTo>
                  <a:lnTo>
                    <a:pt x="388" y="194"/>
                  </a:lnTo>
                  <a:lnTo>
                    <a:pt x="388" y="195"/>
                  </a:lnTo>
                  <a:lnTo>
                    <a:pt x="389" y="195"/>
                  </a:lnTo>
                  <a:lnTo>
                    <a:pt x="389" y="196"/>
                  </a:lnTo>
                  <a:lnTo>
                    <a:pt x="389" y="195"/>
                  </a:lnTo>
                  <a:lnTo>
                    <a:pt x="390" y="195"/>
                  </a:lnTo>
                  <a:lnTo>
                    <a:pt x="391" y="195"/>
                  </a:lnTo>
                  <a:lnTo>
                    <a:pt x="392" y="196"/>
                  </a:lnTo>
                  <a:lnTo>
                    <a:pt x="392" y="197"/>
                  </a:lnTo>
                  <a:lnTo>
                    <a:pt x="392" y="199"/>
                  </a:lnTo>
                  <a:lnTo>
                    <a:pt x="392" y="200"/>
                  </a:lnTo>
                  <a:lnTo>
                    <a:pt x="393" y="203"/>
                  </a:lnTo>
                  <a:lnTo>
                    <a:pt x="393" y="204"/>
                  </a:lnTo>
                  <a:lnTo>
                    <a:pt x="393" y="205"/>
                  </a:lnTo>
                  <a:lnTo>
                    <a:pt x="392" y="204"/>
                  </a:lnTo>
                  <a:lnTo>
                    <a:pt x="392" y="205"/>
                  </a:lnTo>
                  <a:lnTo>
                    <a:pt x="392" y="206"/>
                  </a:lnTo>
                  <a:lnTo>
                    <a:pt x="393" y="207"/>
                  </a:lnTo>
                  <a:lnTo>
                    <a:pt x="394" y="207"/>
                  </a:lnTo>
                  <a:lnTo>
                    <a:pt x="394" y="206"/>
                  </a:lnTo>
                  <a:lnTo>
                    <a:pt x="395" y="206"/>
                  </a:lnTo>
                  <a:lnTo>
                    <a:pt x="396" y="206"/>
                  </a:lnTo>
                  <a:lnTo>
                    <a:pt x="397" y="206"/>
                  </a:lnTo>
                  <a:lnTo>
                    <a:pt x="398" y="205"/>
                  </a:lnTo>
                  <a:lnTo>
                    <a:pt x="399" y="205"/>
                  </a:lnTo>
                  <a:lnTo>
                    <a:pt x="399" y="204"/>
                  </a:lnTo>
                  <a:lnTo>
                    <a:pt x="400" y="204"/>
                  </a:lnTo>
                  <a:lnTo>
                    <a:pt x="401" y="204"/>
                  </a:lnTo>
                  <a:lnTo>
                    <a:pt x="401" y="203"/>
                  </a:lnTo>
                  <a:lnTo>
                    <a:pt x="402" y="203"/>
                  </a:lnTo>
                  <a:lnTo>
                    <a:pt x="402" y="204"/>
                  </a:lnTo>
                  <a:lnTo>
                    <a:pt x="402" y="205"/>
                  </a:lnTo>
                  <a:lnTo>
                    <a:pt x="401" y="206"/>
                  </a:lnTo>
                  <a:lnTo>
                    <a:pt x="401" y="207"/>
                  </a:lnTo>
                  <a:lnTo>
                    <a:pt x="401" y="208"/>
                  </a:lnTo>
                  <a:lnTo>
                    <a:pt x="400" y="208"/>
                  </a:lnTo>
                  <a:lnTo>
                    <a:pt x="399" y="208"/>
                  </a:lnTo>
                  <a:lnTo>
                    <a:pt x="399" y="209"/>
                  </a:lnTo>
                  <a:lnTo>
                    <a:pt x="398" y="209"/>
                  </a:lnTo>
                  <a:lnTo>
                    <a:pt x="397" y="209"/>
                  </a:lnTo>
                  <a:lnTo>
                    <a:pt x="395" y="210"/>
                  </a:lnTo>
                  <a:lnTo>
                    <a:pt x="394" y="210"/>
                  </a:lnTo>
                  <a:lnTo>
                    <a:pt x="394" y="211"/>
                  </a:lnTo>
                  <a:lnTo>
                    <a:pt x="393" y="211"/>
                  </a:lnTo>
                  <a:lnTo>
                    <a:pt x="393" y="212"/>
                  </a:lnTo>
                  <a:lnTo>
                    <a:pt x="394" y="213"/>
                  </a:lnTo>
                  <a:lnTo>
                    <a:pt x="394" y="214"/>
                  </a:lnTo>
                  <a:lnTo>
                    <a:pt x="394" y="215"/>
                  </a:lnTo>
                  <a:lnTo>
                    <a:pt x="394" y="216"/>
                  </a:lnTo>
                  <a:lnTo>
                    <a:pt x="393" y="216"/>
                  </a:lnTo>
                  <a:lnTo>
                    <a:pt x="393" y="217"/>
                  </a:lnTo>
                  <a:lnTo>
                    <a:pt x="392" y="217"/>
                  </a:lnTo>
                  <a:lnTo>
                    <a:pt x="392" y="218"/>
                  </a:lnTo>
                  <a:lnTo>
                    <a:pt x="392" y="219"/>
                  </a:lnTo>
                  <a:lnTo>
                    <a:pt x="392" y="220"/>
                  </a:lnTo>
                  <a:lnTo>
                    <a:pt x="392" y="221"/>
                  </a:lnTo>
                  <a:lnTo>
                    <a:pt x="392" y="222"/>
                  </a:lnTo>
                  <a:lnTo>
                    <a:pt x="391" y="222"/>
                  </a:lnTo>
                  <a:lnTo>
                    <a:pt x="391" y="223"/>
                  </a:lnTo>
                  <a:lnTo>
                    <a:pt x="390" y="223"/>
                  </a:lnTo>
                  <a:lnTo>
                    <a:pt x="390" y="224"/>
                  </a:lnTo>
                  <a:lnTo>
                    <a:pt x="390" y="225"/>
                  </a:lnTo>
                  <a:lnTo>
                    <a:pt x="389" y="225"/>
                  </a:lnTo>
                  <a:lnTo>
                    <a:pt x="389" y="226"/>
                  </a:lnTo>
                  <a:lnTo>
                    <a:pt x="389" y="227"/>
                  </a:lnTo>
                  <a:lnTo>
                    <a:pt x="389" y="228"/>
                  </a:lnTo>
                  <a:lnTo>
                    <a:pt x="390" y="228"/>
                  </a:lnTo>
                  <a:lnTo>
                    <a:pt x="390" y="229"/>
                  </a:lnTo>
                  <a:lnTo>
                    <a:pt x="391" y="229"/>
                  </a:lnTo>
                  <a:lnTo>
                    <a:pt x="392" y="229"/>
                  </a:lnTo>
                  <a:lnTo>
                    <a:pt x="393" y="229"/>
                  </a:lnTo>
                  <a:lnTo>
                    <a:pt x="394" y="229"/>
                  </a:lnTo>
                  <a:lnTo>
                    <a:pt x="394" y="230"/>
                  </a:lnTo>
                  <a:lnTo>
                    <a:pt x="395" y="230"/>
                  </a:lnTo>
                  <a:lnTo>
                    <a:pt x="395" y="231"/>
                  </a:lnTo>
                  <a:lnTo>
                    <a:pt x="396" y="231"/>
                  </a:lnTo>
                  <a:lnTo>
                    <a:pt x="396" y="232"/>
                  </a:lnTo>
                  <a:lnTo>
                    <a:pt x="397" y="232"/>
                  </a:lnTo>
                  <a:lnTo>
                    <a:pt x="397" y="233"/>
                  </a:lnTo>
                  <a:lnTo>
                    <a:pt x="397" y="234"/>
                  </a:lnTo>
                  <a:lnTo>
                    <a:pt x="398" y="234"/>
                  </a:lnTo>
                  <a:lnTo>
                    <a:pt x="398" y="235"/>
                  </a:lnTo>
                  <a:lnTo>
                    <a:pt x="399" y="236"/>
                  </a:lnTo>
                  <a:lnTo>
                    <a:pt x="399" y="235"/>
                  </a:lnTo>
                  <a:lnTo>
                    <a:pt x="400" y="234"/>
                  </a:lnTo>
                  <a:lnTo>
                    <a:pt x="401" y="234"/>
                  </a:lnTo>
                  <a:lnTo>
                    <a:pt x="401" y="235"/>
                  </a:lnTo>
                  <a:lnTo>
                    <a:pt x="402" y="236"/>
                  </a:lnTo>
                  <a:lnTo>
                    <a:pt x="403" y="236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3" y="239"/>
                  </a:lnTo>
                  <a:lnTo>
                    <a:pt x="404" y="239"/>
                  </a:lnTo>
                  <a:lnTo>
                    <a:pt x="405" y="239"/>
                  </a:lnTo>
                  <a:lnTo>
                    <a:pt x="406" y="239"/>
                  </a:lnTo>
                  <a:lnTo>
                    <a:pt x="407" y="239"/>
                  </a:lnTo>
                  <a:lnTo>
                    <a:pt x="407" y="238"/>
                  </a:lnTo>
                  <a:lnTo>
                    <a:pt x="408" y="238"/>
                  </a:lnTo>
                  <a:lnTo>
                    <a:pt x="409" y="238"/>
                  </a:lnTo>
                  <a:lnTo>
                    <a:pt x="410" y="238"/>
                  </a:lnTo>
                  <a:lnTo>
                    <a:pt x="410" y="240"/>
                  </a:lnTo>
                  <a:lnTo>
                    <a:pt x="411" y="240"/>
                  </a:lnTo>
                  <a:lnTo>
                    <a:pt x="411" y="241"/>
                  </a:lnTo>
                  <a:lnTo>
                    <a:pt x="412" y="241"/>
                  </a:lnTo>
                  <a:lnTo>
                    <a:pt x="412" y="242"/>
                  </a:lnTo>
                  <a:lnTo>
                    <a:pt x="413" y="242"/>
                  </a:lnTo>
                  <a:lnTo>
                    <a:pt x="412" y="243"/>
                  </a:lnTo>
                  <a:lnTo>
                    <a:pt x="412" y="244"/>
                  </a:lnTo>
                  <a:lnTo>
                    <a:pt x="413" y="244"/>
                  </a:lnTo>
                  <a:lnTo>
                    <a:pt x="413" y="245"/>
                  </a:lnTo>
                  <a:lnTo>
                    <a:pt x="412" y="245"/>
                  </a:lnTo>
                  <a:lnTo>
                    <a:pt x="411" y="246"/>
                  </a:lnTo>
                  <a:lnTo>
                    <a:pt x="410" y="246"/>
                  </a:lnTo>
                  <a:lnTo>
                    <a:pt x="411" y="247"/>
                  </a:lnTo>
                  <a:lnTo>
                    <a:pt x="412" y="247"/>
                  </a:lnTo>
                  <a:lnTo>
                    <a:pt x="412" y="248"/>
                  </a:lnTo>
                  <a:lnTo>
                    <a:pt x="412" y="249"/>
                  </a:lnTo>
                  <a:lnTo>
                    <a:pt x="412" y="250"/>
                  </a:lnTo>
                  <a:lnTo>
                    <a:pt x="412" y="251"/>
                  </a:lnTo>
                  <a:lnTo>
                    <a:pt x="412" y="252"/>
                  </a:lnTo>
                  <a:lnTo>
                    <a:pt x="413" y="252"/>
                  </a:lnTo>
                  <a:lnTo>
                    <a:pt x="414" y="252"/>
                  </a:lnTo>
                  <a:lnTo>
                    <a:pt x="414" y="253"/>
                  </a:lnTo>
                  <a:lnTo>
                    <a:pt x="415" y="253"/>
                  </a:lnTo>
                  <a:lnTo>
                    <a:pt x="417" y="253"/>
                  </a:lnTo>
                  <a:lnTo>
                    <a:pt x="418" y="252"/>
                  </a:lnTo>
                  <a:lnTo>
                    <a:pt x="419" y="252"/>
                  </a:lnTo>
                  <a:lnTo>
                    <a:pt x="419" y="253"/>
                  </a:lnTo>
                  <a:lnTo>
                    <a:pt x="418" y="253"/>
                  </a:lnTo>
                  <a:lnTo>
                    <a:pt x="418" y="254"/>
                  </a:lnTo>
                  <a:lnTo>
                    <a:pt x="419" y="254"/>
                  </a:lnTo>
                  <a:lnTo>
                    <a:pt x="419" y="255"/>
                  </a:lnTo>
                  <a:lnTo>
                    <a:pt x="417" y="257"/>
                  </a:lnTo>
                  <a:lnTo>
                    <a:pt x="416" y="257"/>
                  </a:lnTo>
                  <a:lnTo>
                    <a:pt x="416" y="258"/>
                  </a:lnTo>
                  <a:lnTo>
                    <a:pt x="417" y="258"/>
                  </a:lnTo>
                  <a:lnTo>
                    <a:pt x="416" y="259"/>
                  </a:lnTo>
                  <a:lnTo>
                    <a:pt x="416" y="260"/>
                  </a:lnTo>
                  <a:lnTo>
                    <a:pt x="415" y="260"/>
                  </a:lnTo>
                  <a:lnTo>
                    <a:pt x="415" y="261"/>
                  </a:lnTo>
                  <a:lnTo>
                    <a:pt x="416" y="261"/>
                  </a:lnTo>
                  <a:lnTo>
                    <a:pt x="417" y="262"/>
                  </a:lnTo>
                  <a:lnTo>
                    <a:pt x="417" y="263"/>
                  </a:lnTo>
                  <a:lnTo>
                    <a:pt x="417" y="264"/>
                  </a:lnTo>
                  <a:lnTo>
                    <a:pt x="418" y="265"/>
                  </a:lnTo>
                  <a:lnTo>
                    <a:pt x="418" y="267"/>
                  </a:lnTo>
                  <a:lnTo>
                    <a:pt x="418" y="268"/>
                  </a:lnTo>
                  <a:lnTo>
                    <a:pt x="418" y="269"/>
                  </a:lnTo>
                  <a:lnTo>
                    <a:pt x="418" y="270"/>
                  </a:lnTo>
                  <a:lnTo>
                    <a:pt x="419" y="270"/>
                  </a:lnTo>
                  <a:lnTo>
                    <a:pt x="419" y="271"/>
                  </a:lnTo>
                  <a:lnTo>
                    <a:pt x="422" y="274"/>
                  </a:lnTo>
                  <a:lnTo>
                    <a:pt x="423" y="274"/>
                  </a:lnTo>
                  <a:lnTo>
                    <a:pt x="424" y="274"/>
                  </a:lnTo>
                  <a:lnTo>
                    <a:pt x="425" y="274"/>
                  </a:lnTo>
                  <a:lnTo>
                    <a:pt x="425" y="273"/>
                  </a:lnTo>
                  <a:lnTo>
                    <a:pt x="426" y="273"/>
                  </a:lnTo>
                  <a:lnTo>
                    <a:pt x="426" y="272"/>
                  </a:lnTo>
                  <a:lnTo>
                    <a:pt x="426" y="270"/>
                  </a:lnTo>
                  <a:lnTo>
                    <a:pt x="427" y="270"/>
                  </a:lnTo>
                  <a:lnTo>
                    <a:pt x="427" y="269"/>
                  </a:lnTo>
                  <a:lnTo>
                    <a:pt x="428" y="269"/>
                  </a:lnTo>
                  <a:lnTo>
                    <a:pt x="429" y="269"/>
                  </a:lnTo>
                  <a:lnTo>
                    <a:pt x="430" y="269"/>
                  </a:lnTo>
                  <a:lnTo>
                    <a:pt x="430" y="268"/>
                  </a:lnTo>
                  <a:lnTo>
                    <a:pt x="431" y="268"/>
                  </a:lnTo>
                  <a:lnTo>
                    <a:pt x="431" y="267"/>
                  </a:lnTo>
                  <a:lnTo>
                    <a:pt x="432" y="267"/>
                  </a:lnTo>
                  <a:lnTo>
                    <a:pt x="433" y="267"/>
                  </a:lnTo>
                  <a:lnTo>
                    <a:pt x="433" y="266"/>
                  </a:lnTo>
                  <a:lnTo>
                    <a:pt x="435" y="267"/>
                  </a:lnTo>
                  <a:lnTo>
                    <a:pt x="436" y="267"/>
                  </a:lnTo>
                  <a:lnTo>
                    <a:pt x="437" y="267"/>
                  </a:lnTo>
                  <a:lnTo>
                    <a:pt x="438" y="266"/>
                  </a:lnTo>
                  <a:lnTo>
                    <a:pt x="439" y="267"/>
                  </a:lnTo>
                  <a:lnTo>
                    <a:pt x="439" y="268"/>
                  </a:lnTo>
                  <a:lnTo>
                    <a:pt x="439" y="269"/>
                  </a:lnTo>
                  <a:lnTo>
                    <a:pt x="439" y="270"/>
                  </a:lnTo>
                  <a:lnTo>
                    <a:pt x="438" y="270"/>
                  </a:lnTo>
                  <a:lnTo>
                    <a:pt x="436" y="271"/>
                  </a:lnTo>
                  <a:lnTo>
                    <a:pt x="436" y="272"/>
                  </a:lnTo>
                  <a:lnTo>
                    <a:pt x="436" y="273"/>
                  </a:lnTo>
                  <a:lnTo>
                    <a:pt x="437" y="274"/>
                  </a:lnTo>
                  <a:lnTo>
                    <a:pt x="438" y="275"/>
                  </a:lnTo>
                  <a:lnTo>
                    <a:pt x="438" y="276"/>
                  </a:lnTo>
                  <a:lnTo>
                    <a:pt x="437" y="276"/>
                  </a:lnTo>
                  <a:lnTo>
                    <a:pt x="436" y="276"/>
                  </a:lnTo>
                  <a:lnTo>
                    <a:pt x="435" y="276"/>
                  </a:lnTo>
                  <a:lnTo>
                    <a:pt x="434" y="276"/>
                  </a:lnTo>
                  <a:lnTo>
                    <a:pt x="434" y="277"/>
                  </a:lnTo>
                  <a:lnTo>
                    <a:pt x="434" y="280"/>
                  </a:lnTo>
                  <a:lnTo>
                    <a:pt x="435" y="281"/>
                  </a:lnTo>
                  <a:lnTo>
                    <a:pt x="436" y="284"/>
                  </a:lnTo>
                  <a:lnTo>
                    <a:pt x="438" y="286"/>
                  </a:lnTo>
                  <a:lnTo>
                    <a:pt x="438" y="287"/>
                  </a:lnTo>
                  <a:lnTo>
                    <a:pt x="438" y="288"/>
                  </a:lnTo>
                  <a:lnTo>
                    <a:pt x="438" y="291"/>
                  </a:lnTo>
                  <a:lnTo>
                    <a:pt x="438" y="292"/>
                  </a:lnTo>
                  <a:lnTo>
                    <a:pt x="437" y="292"/>
                  </a:lnTo>
                  <a:lnTo>
                    <a:pt x="436" y="292"/>
                  </a:lnTo>
                  <a:lnTo>
                    <a:pt x="435" y="294"/>
                  </a:lnTo>
                  <a:lnTo>
                    <a:pt x="435" y="295"/>
                  </a:lnTo>
                  <a:lnTo>
                    <a:pt x="435" y="296"/>
                  </a:lnTo>
                  <a:lnTo>
                    <a:pt x="435" y="297"/>
                  </a:lnTo>
                  <a:lnTo>
                    <a:pt x="434" y="297"/>
                  </a:lnTo>
                  <a:lnTo>
                    <a:pt x="433" y="296"/>
                  </a:lnTo>
                  <a:lnTo>
                    <a:pt x="433" y="297"/>
                  </a:lnTo>
                  <a:lnTo>
                    <a:pt x="434" y="298"/>
                  </a:lnTo>
                  <a:lnTo>
                    <a:pt x="433" y="298"/>
                  </a:lnTo>
                  <a:lnTo>
                    <a:pt x="433" y="297"/>
                  </a:lnTo>
                  <a:lnTo>
                    <a:pt x="432" y="297"/>
                  </a:lnTo>
                  <a:lnTo>
                    <a:pt x="431" y="297"/>
                  </a:lnTo>
                  <a:lnTo>
                    <a:pt x="431" y="298"/>
                  </a:lnTo>
                  <a:lnTo>
                    <a:pt x="432" y="299"/>
                  </a:lnTo>
                  <a:lnTo>
                    <a:pt x="433" y="299"/>
                  </a:lnTo>
                  <a:lnTo>
                    <a:pt x="433" y="300"/>
                  </a:lnTo>
                  <a:lnTo>
                    <a:pt x="433" y="301"/>
                  </a:lnTo>
                  <a:lnTo>
                    <a:pt x="434" y="301"/>
                  </a:lnTo>
                  <a:lnTo>
                    <a:pt x="434" y="300"/>
                  </a:lnTo>
                  <a:lnTo>
                    <a:pt x="435" y="300"/>
                  </a:lnTo>
                  <a:lnTo>
                    <a:pt x="435" y="299"/>
                  </a:lnTo>
                  <a:lnTo>
                    <a:pt x="435" y="300"/>
                  </a:lnTo>
                  <a:lnTo>
                    <a:pt x="435" y="301"/>
                  </a:lnTo>
                  <a:lnTo>
                    <a:pt x="434" y="303"/>
                  </a:lnTo>
                  <a:lnTo>
                    <a:pt x="435" y="303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39" y="303"/>
                  </a:lnTo>
                  <a:lnTo>
                    <a:pt x="440" y="303"/>
                  </a:lnTo>
                  <a:lnTo>
                    <a:pt x="440" y="304"/>
                  </a:lnTo>
                  <a:lnTo>
                    <a:pt x="441" y="304"/>
                  </a:lnTo>
                  <a:lnTo>
                    <a:pt x="442" y="304"/>
                  </a:lnTo>
                  <a:lnTo>
                    <a:pt x="442" y="305"/>
                  </a:lnTo>
                  <a:lnTo>
                    <a:pt x="442" y="306"/>
                  </a:lnTo>
                  <a:lnTo>
                    <a:pt x="442" y="307"/>
                  </a:lnTo>
                  <a:lnTo>
                    <a:pt x="443" y="307"/>
                  </a:lnTo>
                  <a:lnTo>
                    <a:pt x="444" y="307"/>
                  </a:lnTo>
                  <a:lnTo>
                    <a:pt x="445" y="308"/>
                  </a:lnTo>
                  <a:lnTo>
                    <a:pt x="445" y="309"/>
                  </a:lnTo>
                  <a:lnTo>
                    <a:pt x="445" y="310"/>
                  </a:lnTo>
                  <a:lnTo>
                    <a:pt x="444" y="311"/>
                  </a:lnTo>
                  <a:lnTo>
                    <a:pt x="442" y="310"/>
                  </a:lnTo>
                  <a:lnTo>
                    <a:pt x="442" y="311"/>
                  </a:lnTo>
                  <a:lnTo>
                    <a:pt x="441" y="311"/>
                  </a:lnTo>
                  <a:lnTo>
                    <a:pt x="441" y="312"/>
                  </a:lnTo>
                  <a:lnTo>
                    <a:pt x="442" y="313"/>
                  </a:lnTo>
                  <a:lnTo>
                    <a:pt x="443" y="314"/>
                  </a:lnTo>
                  <a:lnTo>
                    <a:pt x="445" y="314"/>
                  </a:lnTo>
                  <a:lnTo>
                    <a:pt x="446" y="314"/>
                  </a:lnTo>
                  <a:lnTo>
                    <a:pt x="446" y="315"/>
                  </a:lnTo>
                  <a:lnTo>
                    <a:pt x="445" y="315"/>
                  </a:lnTo>
                  <a:lnTo>
                    <a:pt x="445" y="316"/>
                  </a:lnTo>
                  <a:lnTo>
                    <a:pt x="444" y="316"/>
                  </a:lnTo>
                  <a:lnTo>
                    <a:pt x="444" y="317"/>
                  </a:lnTo>
                  <a:lnTo>
                    <a:pt x="445" y="317"/>
                  </a:lnTo>
                  <a:lnTo>
                    <a:pt x="445" y="318"/>
                  </a:lnTo>
                  <a:lnTo>
                    <a:pt x="446" y="318"/>
                  </a:lnTo>
                  <a:lnTo>
                    <a:pt x="448" y="319"/>
                  </a:lnTo>
                  <a:lnTo>
                    <a:pt x="449" y="319"/>
                  </a:lnTo>
                  <a:lnTo>
                    <a:pt x="447" y="321"/>
                  </a:lnTo>
                  <a:lnTo>
                    <a:pt x="445" y="323"/>
                  </a:lnTo>
                  <a:lnTo>
                    <a:pt x="445" y="324"/>
                  </a:lnTo>
                  <a:lnTo>
                    <a:pt x="444" y="324"/>
                  </a:lnTo>
                  <a:lnTo>
                    <a:pt x="443" y="323"/>
                  </a:lnTo>
                  <a:lnTo>
                    <a:pt x="442" y="324"/>
                  </a:lnTo>
                  <a:lnTo>
                    <a:pt x="440" y="326"/>
                  </a:lnTo>
                  <a:lnTo>
                    <a:pt x="440" y="327"/>
                  </a:lnTo>
                  <a:lnTo>
                    <a:pt x="440" y="328"/>
                  </a:lnTo>
                  <a:lnTo>
                    <a:pt x="439" y="328"/>
                  </a:lnTo>
                  <a:lnTo>
                    <a:pt x="438" y="327"/>
                  </a:lnTo>
                  <a:lnTo>
                    <a:pt x="437" y="327"/>
                  </a:lnTo>
                  <a:lnTo>
                    <a:pt x="437" y="328"/>
                  </a:lnTo>
                  <a:lnTo>
                    <a:pt x="436" y="329"/>
                  </a:lnTo>
                  <a:lnTo>
                    <a:pt x="435" y="330"/>
                  </a:lnTo>
                  <a:lnTo>
                    <a:pt x="433" y="328"/>
                  </a:lnTo>
                  <a:lnTo>
                    <a:pt x="433" y="327"/>
                  </a:lnTo>
                  <a:lnTo>
                    <a:pt x="433" y="326"/>
                  </a:lnTo>
                  <a:lnTo>
                    <a:pt x="432" y="326"/>
                  </a:lnTo>
                  <a:lnTo>
                    <a:pt x="430" y="328"/>
                  </a:lnTo>
                  <a:lnTo>
                    <a:pt x="430" y="329"/>
                  </a:lnTo>
                  <a:lnTo>
                    <a:pt x="430" y="330"/>
                  </a:lnTo>
                  <a:lnTo>
                    <a:pt x="429" y="330"/>
                  </a:lnTo>
                  <a:lnTo>
                    <a:pt x="428" y="330"/>
                  </a:lnTo>
                  <a:lnTo>
                    <a:pt x="428" y="331"/>
                  </a:lnTo>
                  <a:lnTo>
                    <a:pt x="429" y="331"/>
                  </a:lnTo>
                  <a:lnTo>
                    <a:pt x="429" y="332"/>
                  </a:lnTo>
                  <a:lnTo>
                    <a:pt x="429" y="333"/>
                  </a:lnTo>
                  <a:lnTo>
                    <a:pt x="430" y="333"/>
                  </a:lnTo>
                  <a:lnTo>
                    <a:pt x="430" y="334"/>
                  </a:lnTo>
                  <a:lnTo>
                    <a:pt x="431" y="334"/>
                  </a:lnTo>
                  <a:lnTo>
                    <a:pt x="432" y="334"/>
                  </a:lnTo>
                  <a:lnTo>
                    <a:pt x="433" y="334"/>
                  </a:lnTo>
                  <a:lnTo>
                    <a:pt x="433" y="335"/>
                  </a:lnTo>
                  <a:lnTo>
                    <a:pt x="433" y="336"/>
                  </a:lnTo>
                  <a:lnTo>
                    <a:pt x="433" y="337"/>
                  </a:lnTo>
                  <a:lnTo>
                    <a:pt x="433" y="338"/>
                  </a:lnTo>
                  <a:lnTo>
                    <a:pt x="432" y="339"/>
                  </a:lnTo>
                  <a:lnTo>
                    <a:pt x="431" y="340"/>
                  </a:lnTo>
                  <a:lnTo>
                    <a:pt x="430" y="340"/>
                  </a:lnTo>
                  <a:lnTo>
                    <a:pt x="430" y="341"/>
                  </a:lnTo>
                  <a:lnTo>
                    <a:pt x="431" y="341"/>
                  </a:lnTo>
                  <a:lnTo>
                    <a:pt x="432" y="341"/>
                  </a:lnTo>
                  <a:lnTo>
                    <a:pt x="433" y="341"/>
                  </a:lnTo>
                  <a:lnTo>
                    <a:pt x="434" y="341"/>
                  </a:lnTo>
                  <a:lnTo>
                    <a:pt x="435" y="341"/>
                  </a:lnTo>
                  <a:lnTo>
                    <a:pt x="436" y="341"/>
                  </a:lnTo>
                  <a:lnTo>
                    <a:pt x="437" y="341"/>
                  </a:lnTo>
                  <a:lnTo>
                    <a:pt x="438" y="341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113587" y="3787775"/>
              <a:ext cx="342900" cy="736600"/>
            </a:xfrm>
            <a:custGeom>
              <a:avLst/>
              <a:gdLst>
                <a:gd name="T0" fmla="*/ 2147483647 w 234"/>
                <a:gd name="T1" fmla="*/ 2147483647 h 519"/>
                <a:gd name="T2" fmla="*/ 2147483647 w 234"/>
                <a:gd name="T3" fmla="*/ 2147483647 h 519"/>
                <a:gd name="T4" fmla="*/ 2147483647 w 234"/>
                <a:gd name="T5" fmla="*/ 2147483647 h 519"/>
                <a:gd name="T6" fmla="*/ 2147483647 w 234"/>
                <a:gd name="T7" fmla="*/ 2147483647 h 519"/>
                <a:gd name="T8" fmla="*/ 2147483647 w 234"/>
                <a:gd name="T9" fmla="*/ 2147483647 h 519"/>
                <a:gd name="T10" fmla="*/ 2147483647 w 234"/>
                <a:gd name="T11" fmla="*/ 2147483647 h 519"/>
                <a:gd name="T12" fmla="*/ 2147483647 w 234"/>
                <a:gd name="T13" fmla="*/ 2147483647 h 519"/>
                <a:gd name="T14" fmla="*/ 2147483647 w 234"/>
                <a:gd name="T15" fmla="*/ 2147483647 h 519"/>
                <a:gd name="T16" fmla="*/ 2147483647 w 234"/>
                <a:gd name="T17" fmla="*/ 2147483647 h 519"/>
                <a:gd name="T18" fmla="*/ 2147483647 w 234"/>
                <a:gd name="T19" fmla="*/ 2147483647 h 519"/>
                <a:gd name="T20" fmla="*/ 2147483647 w 234"/>
                <a:gd name="T21" fmla="*/ 2147483647 h 519"/>
                <a:gd name="T22" fmla="*/ 2147483647 w 234"/>
                <a:gd name="T23" fmla="*/ 2147483647 h 519"/>
                <a:gd name="T24" fmla="*/ 2147483647 w 234"/>
                <a:gd name="T25" fmla="*/ 2147483647 h 519"/>
                <a:gd name="T26" fmla="*/ 2147483647 w 234"/>
                <a:gd name="T27" fmla="*/ 2147483647 h 519"/>
                <a:gd name="T28" fmla="*/ 2147483647 w 234"/>
                <a:gd name="T29" fmla="*/ 2147483647 h 519"/>
                <a:gd name="T30" fmla="*/ 2147483647 w 234"/>
                <a:gd name="T31" fmla="*/ 2147483647 h 519"/>
                <a:gd name="T32" fmla="*/ 2147483647 w 234"/>
                <a:gd name="T33" fmla="*/ 2147483647 h 519"/>
                <a:gd name="T34" fmla="*/ 2147483647 w 234"/>
                <a:gd name="T35" fmla="*/ 2147483647 h 519"/>
                <a:gd name="T36" fmla="*/ 2147483647 w 234"/>
                <a:gd name="T37" fmla="*/ 2147483647 h 519"/>
                <a:gd name="T38" fmla="*/ 2147483647 w 234"/>
                <a:gd name="T39" fmla="*/ 2147483647 h 519"/>
                <a:gd name="T40" fmla="*/ 2147483647 w 234"/>
                <a:gd name="T41" fmla="*/ 2147483647 h 519"/>
                <a:gd name="T42" fmla="*/ 2147483647 w 234"/>
                <a:gd name="T43" fmla="*/ 2147483647 h 519"/>
                <a:gd name="T44" fmla="*/ 2147483647 w 234"/>
                <a:gd name="T45" fmla="*/ 2147483647 h 519"/>
                <a:gd name="T46" fmla="*/ 2147483647 w 234"/>
                <a:gd name="T47" fmla="*/ 2147483647 h 519"/>
                <a:gd name="T48" fmla="*/ 2147483647 w 234"/>
                <a:gd name="T49" fmla="*/ 2147483647 h 519"/>
                <a:gd name="T50" fmla="*/ 2147483647 w 234"/>
                <a:gd name="T51" fmla="*/ 2147483647 h 519"/>
                <a:gd name="T52" fmla="*/ 2147483647 w 234"/>
                <a:gd name="T53" fmla="*/ 2147483647 h 519"/>
                <a:gd name="T54" fmla="*/ 2147483647 w 234"/>
                <a:gd name="T55" fmla="*/ 2147483647 h 519"/>
                <a:gd name="T56" fmla="*/ 2147483647 w 234"/>
                <a:gd name="T57" fmla="*/ 2147483647 h 519"/>
                <a:gd name="T58" fmla="*/ 2147483647 w 234"/>
                <a:gd name="T59" fmla="*/ 2147483647 h 519"/>
                <a:gd name="T60" fmla="*/ 2147483647 w 234"/>
                <a:gd name="T61" fmla="*/ 2147483647 h 519"/>
                <a:gd name="T62" fmla="*/ 2147483647 w 234"/>
                <a:gd name="T63" fmla="*/ 2147483647 h 519"/>
                <a:gd name="T64" fmla="*/ 2147483647 w 234"/>
                <a:gd name="T65" fmla="*/ 2147483647 h 519"/>
                <a:gd name="T66" fmla="*/ 2147483647 w 234"/>
                <a:gd name="T67" fmla="*/ 2147483647 h 519"/>
                <a:gd name="T68" fmla="*/ 2147483647 w 234"/>
                <a:gd name="T69" fmla="*/ 2147483647 h 519"/>
                <a:gd name="T70" fmla="*/ 2147483647 w 234"/>
                <a:gd name="T71" fmla="*/ 2147483647 h 519"/>
                <a:gd name="T72" fmla="*/ 2147483647 w 234"/>
                <a:gd name="T73" fmla="*/ 2147483647 h 519"/>
                <a:gd name="T74" fmla="*/ 2147483647 w 234"/>
                <a:gd name="T75" fmla="*/ 2147483647 h 519"/>
                <a:gd name="T76" fmla="*/ 2147483647 w 234"/>
                <a:gd name="T77" fmla="*/ 2147483647 h 519"/>
                <a:gd name="T78" fmla="*/ 2147483647 w 234"/>
                <a:gd name="T79" fmla="*/ 2147483647 h 519"/>
                <a:gd name="T80" fmla="*/ 2147483647 w 234"/>
                <a:gd name="T81" fmla="*/ 2147483647 h 519"/>
                <a:gd name="T82" fmla="*/ 2147483647 w 234"/>
                <a:gd name="T83" fmla="*/ 2147483647 h 519"/>
                <a:gd name="T84" fmla="*/ 2147483647 w 234"/>
                <a:gd name="T85" fmla="*/ 2147483647 h 519"/>
                <a:gd name="T86" fmla="*/ 2147483647 w 234"/>
                <a:gd name="T87" fmla="*/ 2147483647 h 519"/>
                <a:gd name="T88" fmla="*/ 2147483647 w 234"/>
                <a:gd name="T89" fmla="*/ 2147483647 h 519"/>
                <a:gd name="T90" fmla="*/ 2147483647 w 234"/>
                <a:gd name="T91" fmla="*/ 2147483647 h 519"/>
                <a:gd name="T92" fmla="*/ 2147483647 w 234"/>
                <a:gd name="T93" fmla="*/ 2147483647 h 519"/>
                <a:gd name="T94" fmla="*/ 2147483647 w 234"/>
                <a:gd name="T95" fmla="*/ 2147483647 h 519"/>
                <a:gd name="T96" fmla="*/ 2147483647 w 234"/>
                <a:gd name="T97" fmla="*/ 2147483647 h 519"/>
                <a:gd name="T98" fmla="*/ 2147483647 w 234"/>
                <a:gd name="T99" fmla="*/ 2147483647 h 519"/>
                <a:gd name="T100" fmla="*/ 2147483647 w 234"/>
                <a:gd name="T101" fmla="*/ 2147483647 h 519"/>
                <a:gd name="T102" fmla="*/ 2147483647 w 234"/>
                <a:gd name="T103" fmla="*/ 2147483647 h 519"/>
                <a:gd name="T104" fmla="*/ 2147483647 w 234"/>
                <a:gd name="T105" fmla="*/ 2147483647 h 519"/>
                <a:gd name="T106" fmla="*/ 2147483647 w 234"/>
                <a:gd name="T107" fmla="*/ 2147483647 h 519"/>
                <a:gd name="T108" fmla="*/ 2147483647 w 234"/>
                <a:gd name="T109" fmla="*/ 2147483647 h 519"/>
                <a:gd name="T110" fmla="*/ 2147483647 w 234"/>
                <a:gd name="T111" fmla="*/ 2147483647 h 519"/>
                <a:gd name="T112" fmla="*/ 2147483647 w 234"/>
                <a:gd name="T113" fmla="*/ 2147483647 h 519"/>
                <a:gd name="T114" fmla="*/ 2147483647 w 234"/>
                <a:gd name="T115" fmla="*/ 2147483647 h 519"/>
                <a:gd name="T116" fmla="*/ 2147483647 w 234"/>
                <a:gd name="T117" fmla="*/ 2147483647 h 519"/>
                <a:gd name="T118" fmla="*/ 2147483647 w 234"/>
                <a:gd name="T119" fmla="*/ 2147483647 h 5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519"/>
                <a:gd name="T182" fmla="*/ 234 w 234"/>
                <a:gd name="T183" fmla="*/ 519 h 5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519">
                  <a:moveTo>
                    <a:pt x="226" y="0"/>
                  </a:moveTo>
                  <a:lnTo>
                    <a:pt x="226" y="1"/>
                  </a:lnTo>
                  <a:lnTo>
                    <a:pt x="227" y="2"/>
                  </a:lnTo>
                  <a:lnTo>
                    <a:pt x="227" y="3"/>
                  </a:lnTo>
                  <a:lnTo>
                    <a:pt x="227" y="4"/>
                  </a:lnTo>
                  <a:lnTo>
                    <a:pt x="228" y="4"/>
                  </a:lnTo>
                  <a:lnTo>
                    <a:pt x="228" y="5"/>
                  </a:lnTo>
                  <a:lnTo>
                    <a:pt x="229" y="5"/>
                  </a:lnTo>
                  <a:lnTo>
                    <a:pt x="230" y="4"/>
                  </a:lnTo>
                  <a:lnTo>
                    <a:pt x="231" y="4"/>
                  </a:lnTo>
                  <a:lnTo>
                    <a:pt x="232" y="4"/>
                  </a:lnTo>
                  <a:lnTo>
                    <a:pt x="232" y="5"/>
                  </a:lnTo>
                  <a:lnTo>
                    <a:pt x="232" y="6"/>
                  </a:lnTo>
                  <a:lnTo>
                    <a:pt x="231" y="6"/>
                  </a:lnTo>
                  <a:lnTo>
                    <a:pt x="232" y="7"/>
                  </a:lnTo>
                  <a:lnTo>
                    <a:pt x="232" y="8"/>
                  </a:lnTo>
                  <a:lnTo>
                    <a:pt x="233" y="9"/>
                  </a:lnTo>
                  <a:lnTo>
                    <a:pt x="233" y="10"/>
                  </a:lnTo>
                  <a:lnTo>
                    <a:pt x="234" y="10"/>
                  </a:lnTo>
                  <a:lnTo>
                    <a:pt x="234" y="11"/>
                  </a:lnTo>
                  <a:lnTo>
                    <a:pt x="234" y="12"/>
                  </a:lnTo>
                  <a:lnTo>
                    <a:pt x="234" y="13"/>
                  </a:lnTo>
                  <a:lnTo>
                    <a:pt x="233" y="14"/>
                  </a:lnTo>
                  <a:lnTo>
                    <a:pt x="233" y="16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0" y="16"/>
                  </a:lnTo>
                  <a:lnTo>
                    <a:pt x="230" y="17"/>
                  </a:lnTo>
                  <a:lnTo>
                    <a:pt x="229" y="17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28" y="15"/>
                  </a:lnTo>
                  <a:lnTo>
                    <a:pt x="227" y="16"/>
                  </a:lnTo>
                  <a:lnTo>
                    <a:pt x="227" y="17"/>
                  </a:lnTo>
                  <a:lnTo>
                    <a:pt x="226" y="17"/>
                  </a:lnTo>
                  <a:lnTo>
                    <a:pt x="225" y="18"/>
                  </a:lnTo>
                  <a:lnTo>
                    <a:pt x="225" y="19"/>
                  </a:lnTo>
                  <a:lnTo>
                    <a:pt x="224" y="20"/>
                  </a:lnTo>
                  <a:lnTo>
                    <a:pt x="225" y="21"/>
                  </a:lnTo>
                  <a:lnTo>
                    <a:pt x="226" y="21"/>
                  </a:lnTo>
                  <a:lnTo>
                    <a:pt x="226" y="22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7" y="25"/>
                  </a:lnTo>
                  <a:lnTo>
                    <a:pt x="226" y="25"/>
                  </a:lnTo>
                  <a:lnTo>
                    <a:pt x="225" y="25"/>
                  </a:lnTo>
                  <a:lnTo>
                    <a:pt x="224" y="26"/>
                  </a:lnTo>
                  <a:lnTo>
                    <a:pt x="223" y="26"/>
                  </a:lnTo>
                  <a:lnTo>
                    <a:pt x="222" y="26"/>
                  </a:lnTo>
                  <a:lnTo>
                    <a:pt x="222" y="27"/>
                  </a:lnTo>
                  <a:lnTo>
                    <a:pt x="221" y="27"/>
                  </a:lnTo>
                  <a:lnTo>
                    <a:pt x="221" y="28"/>
                  </a:lnTo>
                  <a:lnTo>
                    <a:pt x="221" y="29"/>
                  </a:lnTo>
                  <a:lnTo>
                    <a:pt x="221" y="30"/>
                  </a:lnTo>
                  <a:lnTo>
                    <a:pt x="221" y="31"/>
                  </a:lnTo>
                  <a:lnTo>
                    <a:pt x="221" y="32"/>
                  </a:lnTo>
                  <a:lnTo>
                    <a:pt x="221" y="33"/>
                  </a:lnTo>
                  <a:lnTo>
                    <a:pt x="221" y="34"/>
                  </a:lnTo>
                  <a:lnTo>
                    <a:pt x="222" y="34"/>
                  </a:lnTo>
                  <a:lnTo>
                    <a:pt x="222" y="33"/>
                  </a:lnTo>
                  <a:lnTo>
                    <a:pt x="223" y="33"/>
                  </a:lnTo>
                  <a:lnTo>
                    <a:pt x="223" y="34"/>
                  </a:lnTo>
                  <a:lnTo>
                    <a:pt x="223" y="35"/>
                  </a:lnTo>
                  <a:lnTo>
                    <a:pt x="224" y="35"/>
                  </a:lnTo>
                  <a:lnTo>
                    <a:pt x="225" y="34"/>
                  </a:lnTo>
                  <a:lnTo>
                    <a:pt x="225" y="35"/>
                  </a:lnTo>
                  <a:lnTo>
                    <a:pt x="225" y="37"/>
                  </a:lnTo>
                  <a:lnTo>
                    <a:pt x="225" y="38"/>
                  </a:lnTo>
                  <a:lnTo>
                    <a:pt x="224" y="39"/>
                  </a:lnTo>
                  <a:lnTo>
                    <a:pt x="225" y="39"/>
                  </a:lnTo>
                  <a:lnTo>
                    <a:pt x="226" y="40"/>
                  </a:lnTo>
                  <a:lnTo>
                    <a:pt x="224" y="42"/>
                  </a:lnTo>
                  <a:lnTo>
                    <a:pt x="224" y="43"/>
                  </a:lnTo>
                  <a:lnTo>
                    <a:pt x="223" y="43"/>
                  </a:lnTo>
                  <a:lnTo>
                    <a:pt x="223" y="44"/>
                  </a:lnTo>
                  <a:lnTo>
                    <a:pt x="222" y="44"/>
                  </a:lnTo>
                  <a:lnTo>
                    <a:pt x="223" y="44"/>
                  </a:lnTo>
                  <a:lnTo>
                    <a:pt x="223" y="45"/>
                  </a:lnTo>
                  <a:lnTo>
                    <a:pt x="224" y="45"/>
                  </a:lnTo>
                  <a:lnTo>
                    <a:pt x="226" y="45"/>
                  </a:lnTo>
                  <a:lnTo>
                    <a:pt x="227" y="45"/>
                  </a:lnTo>
                  <a:lnTo>
                    <a:pt x="228" y="46"/>
                  </a:lnTo>
                  <a:lnTo>
                    <a:pt x="228" y="47"/>
                  </a:lnTo>
                  <a:lnTo>
                    <a:pt x="228" y="48"/>
                  </a:lnTo>
                  <a:lnTo>
                    <a:pt x="227" y="48"/>
                  </a:lnTo>
                  <a:lnTo>
                    <a:pt x="227" y="49"/>
                  </a:lnTo>
                  <a:lnTo>
                    <a:pt x="227" y="50"/>
                  </a:lnTo>
                  <a:lnTo>
                    <a:pt x="228" y="50"/>
                  </a:lnTo>
                  <a:lnTo>
                    <a:pt x="227" y="51"/>
                  </a:lnTo>
                  <a:lnTo>
                    <a:pt x="226" y="52"/>
                  </a:lnTo>
                  <a:lnTo>
                    <a:pt x="225" y="52"/>
                  </a:lnTo>
                  <a:lnTo>
                    <a:pt x="225" y="53"/>
                  </a:lnTo>
                  <a:lnTo>
                    <a:pt x="224" y="53"/>
                  </a:lnTo>
                  <a:lnTo>
                    <a:pt x="225" y="54"/>
                  </a:lnTo>
                  <a:lnTo>
                    <a:pt x="225" y="55"/>
                  </a:lnTo>
                  <a:lnTo>
                    <a:pt x="226" y="56"/>
                  </a:lnTo>
                  <a:lnTo>
                    <a:pt x="225" y="56"/>
                  </a:lnTo>
                  <a:lnTo>
                    <a:pt x="224" y="57"/>
                  </a:lnTo>
                  <a:lnTo>
                    <a:pt x="223" y="58"/>
                  </a:lnTo>
                  <a:lnTo>
                    <a:pt x="222" y="58"/>
                  </a:lnTo>
                  <a:lnTo>
                    <a:pt x="221" y="58"/>
                  </a:lnTo>
                  <a:lnTo>
                    <a:pt x="220" y="58"/>
                  </a:lnTo>
                  <a:lnTo>
                    <a:pt x="219" y="59"/>
                  </a:lnTo>
                  <a:lnTo>
                    <a:pt x="219" y="60"/>
                  </a:lnTo>
                  <a:lnTo>
                    <a:pt x="219" y="61"/>
                  </a:lnTo>
                  <a:lnTo>
                    <a:pt x="220" y="62"/>
                  </a:lnTo>
                  <a:lnTo>
                    <a:pt x="220" y="63"/>
                  </a:lnTo>
                  <a:lnTo>
                    <a:pt x="219" y="63"/>
                  </a:lnTo>
                  <a:lnTo>
                    <a:pt x="218" y="63"/>
                  </a:lnTo>
                  <a:lnTo>
                    <a:pt x="218" y="64"/>
                  </a:lnTo>
                  <a:lnTo>
                    <a:pt x="217" y="64"/>
                  </a:lnTo>
                  <a:lnTo>
                    <a:pt x="218" y="65"/>
                  </a:lnTo>
                  <a:lnTo>
                    <a:pt x="219" y="66"/>
                  </a:lnTo>
                  <a:lnTo>
                    <a:pt x="220" y="66"/>
                  </a:lnTo>
                  <a:lnTo>
                    <a:pt x="220" y="67"/>
                  </a:lnTo>
                  <a:lnTo>
                    <a:pt x="219" y="67"/>
                  </a:lnTo>
                  <a:lnTo>
                    <a:pt x="218" y="67"/>
                  </a:lnTo>
                  <a:lnTo>
                    <a:pt x="217" y="67"/>
                  </a:lnTo>
                  <a:lnTo>
                    <a:pt x="217" y="68"/>
                  </a:lnTo>
                  <a:lnTo>
                    <a:pt x="216" y="69"/>
                  </a:lnTo>
                  <a:lnTo>
                    <a:pt x="217" y="70"/>
                  </a:lnTo>
                  <a:lnTo>
                    <a:pt x="217" y="71"/>
                  </a:lnTo>
                  <a:lnTo>
                    <a:pt x="217" y="72"/>
                  </a:lnTo>
                  <a:lnTo>
                    <a:pt x="216" y="73"/>
                  </a:lnTo>
                  <a:lnTo>
                    <a:pt x="215" y="73"/>
                  </a:lnTo>
                  <a:lnTo>
                    <a:pt x="214" y="73"/>
                  </a:lnTo>
                  <a:lnTo>
                    <a:pt x="213" y="73"/>
                  </a:lnTo>
                  <a:lnTo>
                    <a:pt x="213" y="72"/>
                  </a:lnTo>
                  <a:lnTo>
                    <a:pt x="213" y="73"/>
                  </a:lnTo>
                  <a:lnTo>
                    <a:pt x="213" y="74"/>
                  </a:lnTo>
                  <a:lnTo>
                    <a:pt x="212" y="74"/>
                  </a:lnTo>
                  <a:lnTo>
                    <a:pt x="211" y="73"/>
                  </a:lnTo>
                  <a:lnTo>
                    <a:pt x="210" y="73"/>
                  </a:lnTo>
                  <a:lnTo>
                    <a:pt x="210" y="74"/>
                  </a:lnTo>
                  <a:lnTo>
                    <a:pt x="210" y="75"/>
                  </a:lnTo>
                  <a:lnTo>
                    <a:pt x="211" y="75"/>
                  </a:lnTo>
                  <a:lnTo>
                    <a:pt x="211" y="76"/>
                  </a:lnTo>
                  <a:lnTo>
                    <a:pt x="212" y="77"/>
                  </a:lnTo>
                  <a:lnTo>
                    <a:pt x="212" y="78"/>
                  </a:lnTo>
                  <a:lnTo>
                    <a:pt x="213" y="78"/>
                  </a:lnTo>
                  <a:lnTo>
                    <a:pt x="212" y="78"/>
                  </a:lnTo>
                  <a:lnTo>
                    <a:pt x="211" y="79"/>
                  </a:lnTo>
                  <a:lnTo>
                    <a:pt x="210" y="79"/>
                  </a:lnTo>
                  <a:lnTo>
                    <a:pt x="209" y="80"/>
                  </a:lnTo>
                  <a:lnTo>
                    <a:pt x="210" y="81"/>
                  </a:lnTo>
                  <a:lnTo>
                    <a:pt x="211" y="82"/>
                  </a:lnTo>
                  <a:lnTo>
                    <a:pt x="212" y="82"/>
                  </a:lnTo>
                  <a:lnTo>
                    <a:pt x="212" y="83"/>
                  </a:lnTo>
                  <a:lnTo>
                    <a:pt x="212" y="84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1" y="84"/>
                  </a:lnTo>
                  <a:lnTo>
                    <a:pt x="210" y="84"/>
                  </a:lnTo>
                  <a:lnTo>
                    <a:pt x="211" y="84"/>
                  </a:lnTo>
                  <a:lnTo>
                    <a:pt x="211" y="85"/>
                  </a:lnTo>
                  <a:lnTo>
                    <a:pt x="212" y="85"/>
                  </a:lnTo>
                  <a:lnTo>
                    <a:pt x="213" y="85"/>
                  </a:lnTo>
                  <a:lnTo>
                    <a:pt x="213" y="84"/>
                  </a:lnTo>
                  <a:lnTo>
                    <a:pt x="213" y="85"/>
                  </a:lnTo>
                  <a:lnTo>
                    <a:pt x="213" y="86"/>
                  </a:lnTo>
                  <a:lnTo>
                    <a:pt x="213" y="87"/>
                  </a:lnTo>
                  <a:lnTo>
                    <a:pt x="212" y="87"/>
                  </a:lnTo>
                  <a:lnTo>
                    <a:pt x="212" y="86"/>
                  </a:lnTo>
                  <a:lnTo>
                    <a:pt x="211" y="87"/>
                  </a:lnTo>
                  <a:lnTo>
                    <a:pt x="212" y="87"/>
                  </a:lnTo>
                  <a:lnTo>
                    <a:pt x="213" y="87"/>
                  </a:lnTo>
                  <a:lnTo>
                    <a:pt x="213" y="88"/>
                  </a:lnTo>
                  <a:lnTo>
                    <a:pt x="214" y="88"/>
                  </a:lnTo>
                  <a:lnTo>
                    <a:pt x="214" y="89"/>
                  </a:lnTo>
                  <a:lnTo>
                    <a:pt x="213" y="89"/>
                  </a:lnTo>
                  <a:lnTo>
                    <a:pt x="213" y="88"/>
                  </a:lnTo>
                  <a:lnTo>
                    <a:pt x="212" y="88"/>
                  </a:lnTo>
                  <a:lnTo>
                    <a:pt x="212" y="89"/>
                  </a:lnTo>
                  <a:lnTo>
                    <a:pt x="212" y="88"/>
                  </a:lnTo>
                  <a:lnTo>
                    <a:pt x="211" y="88"/>
                  </a:lnTo>
                  <a:lnTo>
                    <a:pt x="210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1" y="90"/>
                  </a:lnTo>
                  <a:lnTo>
                    <a:pt x="210" y="90"/>
                  </a:lnTo>
                  <a:lnTo>
                    <a:pt x="210" y="91"/>
                  </a:lnTo>
                  <a:lnTo>
                    <a:pt x="210" y="92"/>
                  </a:lnTo>
                  <a:lnTo>
                    <a:pt x="209" y="93"/>
                  </a:lnTo>
                  <a:lnTo>
                    <a:pt x="209" y="94"/>
                  </a:lnTo>
                  <a:lnTo>
                    <a:pt x="208" y="95"/>
                  </a:lnTo>
                  <a:lnTo>
                    <a:pt x="209" y="95"/>
                  </a:lnTo>
                  <a:lnTo>
                    <a:pt x="210" y="96"/>
                  </a:lnTo>
                  <a:lnTo>
                    <a:pt x="209" y="97"/>
                  </a:lnTo>
                  <a:lnTo>
                    <a:pt x="208" y="98"/>
                  </a:lnTo>
                  <a:lnTo>
                    <a:pt x="208" y="99"/>
                  </a:lnTo>
                  <a:lnTo>
                    <a:pt x="208" y="100"/>
                  </a:lnTo>
                  <a:lnTo>
                    <a:pt x="207" y="100"/>
                  </a:lnTo>
                  <a:lnTo>
                    <a:pt x="207" y="101"/>
                  </a:lnTo>
                  <a:lnTo>
                    <a:pt x="207" y="102"/>
                  </a:lnTo>
                  <a:lnTo>
                    <a:pt x="206" y="103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2" y="105"/>
                  </a:lnTo>
                  <a:lnTo>
                    <a:pt x="202" y="106"/>
                  </a:lnTo>
                  <a:lnTo>
                    <a:pt x="201" y="106"/>
                  </a:lnTo>
                  <a:lnTo>
                    <a:pt x="200" y="106"/>
                  </a:lnTo>
                  <a:lnTo>
                    <a:pt x="199" y="107"/>
                  </a:lnTo>
                  <a:lnTo>
                    <a:pt x="199" y="108"/>
                  </a:lnTo>
                  <a:lnTo>
                    <a:pt x="198" y="108"/>
                  </a:lnTo>
                  <a:lnTo>
                    <a:pt x="197" y="108"/>
                  </a:lnTo>
                  <a:lnTo>
                    <a:pt x="196" y="109"/>
                  </a:lnTo>
                  <a:lnTo>
                    <a:pt x="195" y="110"/>
                  </a:lnTo>
                  <a:lnTo>
                    <a:pt x="195" y="111"/>
                  </a:lnTo>
                  <a:lnTo>
                    <a:pt x="194" y="111"/>
                  </a:lnTo>
                  <a:lnTo>
                    <a:pt x="194" y="112"/>
                  </a:lnTo>
                  <a:lnTo>
                    <a:pt x="194" y="113"/>
                  </a:lnTo>
                  <a:lnTo>
                    <a:pt x="194" y="114"/>
                  </a:lnTo>
                  <a:lnTo>
                    <a:pt x="194" y="115"/>
                  </a:lnTo>
                  <a:lnTo>
                    <a:pt x="193" y="115"/>
                  </a:lnTo>
                  <a:lnTo>
                    <a:pt x="192" y="116"/>
                  </a:lnTo>
                  <a:lnTo>
                    <a:pt x="192" y="117"/>
                  </a:lnTo>
                  <a:lnTo>
                    <a:pt x="193" y="117"/>
                  </a:lnTo>
                  <a:lnTo>
                    <a:pt x="193" y="118"/>
                  </a:lnTo>
                  <a:lnTo>
                    <a:pt x="192" y="118"/>
                  </a:lnTo>
                  <a:lnTo>
                    <a:pt x="192" y="119"/>
                  </a:lnTo>
                  <a:lnTo>
                    <a:pt x="192" y="120"/>
                  </a:lnTo>
                  <a:lnTo>
                    <a:pt x="192" y="121"/>
                  </a:lnTo>
                  <a:lnTo>
                    <a:pt x="192" y="122"/>
                  </a:lnTo>
                  <a:lnTo>
                    <a:pt x="193" y="122"/>
                  </a:lnTo>
                  <a:lnTo>
                    <a:pt x="193" y="123"/>
                  </a:lnTo>
                  <a:lnTo>
                    <a:pt x="192" y="124"/>
                  </a:lnTo>
                  <a:lnTo>
                    <a:pt x="192" y="125"/>
                  </a:lnTo>
                  <a:lnTo>
                    <a:pt x="191" y="125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1" y="127"/>
                  </a:lnTo>
                  <a:lnTo>
                    <a:pt x="192" y="127"/>
                  </a:lnTo>
                  <a:lnTo>
                    <a:pt x="193" y="128"/>
                  </a:lnTo>
                  <a:lnTo>
                    <a:pt x="193" y="129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4" y="133"/>
                  </a:lnTo>
                  <a:lnTo>
                    <a:pt x="193" y="132"/>
                  </a:lnTo>
                  <a:lnTo>
                    <a:pt x="193" y="133"/>
                  </a:lnTo>
                  <a:lnTo>
                    <a:pt x="193" y="134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89" y="132"/>
                  </a:lnTo>
                  <a:lnTo>
                    <a:pt x="189" y="133"/>
                  </a:lnTo>
                  <a:lnTo>
                    <a:pt x="188" y="133"/>
                  </a:lnTo>
                  <a:lnTo>
                    <a:pt x="187" y="133"/>
                  </a:lnTo>
                  <a:lnTo>
                    <a:pt x="187" y="134"/>
                  </a:lnTo>
                  <a:lnTo>
                    <a:pt x="186" y="134"/>
                  </a:lnTo>
                  <a:lnTo>
                    <a:pt x="185" y="134"/>
                  </a:lnTo>
                  <a:lnTo>
                    <a:pt x="184" y="134"/>
                  </a:lnTo>
                  <a:lnTo>
                    <a:pt x="184" y="135"/>
                  </a:lnTo>
                  <a:lnTo>
                    <a:pt x="183" y="138"/>
                  </a:lnTo>
                  <a:lnTo>
                    <a:pt x="183" y="139"/>
                  </a:lnTo>
                  <a:lnTo>
                    <a:pt x="182" y="138"/>
                  </a:lnTo>
                  <a:lnTo>
                    <a:pt x="181" y="138"/>
                  </a:lnTo>
                  <a:lnTo>
                    <a:pt x="180" y="139"/>
                  </a:lnTo>
                  <a:lnTo>
                    <a:pt x="180" y="140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3"/>
                  </a:lnTo>
                  <a:lnTo>
                    <a:pt x="180" y="144"/>
                  </a:lnTo>
                  <a:lnTo>
                    <a:pt x="181" y="145"/>
                  </a:lnTo>
                  <a:lnTo>
                    <a:pt x="180" y="145"/>
                  </a:lnTo>
                  <a:lnTo>
                    <a:pt x="180" y="146"/>
                  </a:lnTo>
                  <a:lnTo>
                    <a:pt x="180" y="147"/>
                  </a:lnTo>
                  <a:lnTo>
                    <a:pt x="179" y="147"/>
                  </a:lnTo>
                  <a:lnTo>
                    <a:pt x="179" y="148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79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6" y="151"/>
                  </a:lnTo>
                  <a:lnTo>
                    <a:pt x="176" y="152"/>
                  </a:lnTo>
                  <a:lnTo>
                    <a:pt x="177" y="152"/>
                  </a:lnTo>
                  <a:lnTo>
                    <a:pt x="179" y="153"/>
                  </a:lnTo>
                  <a:lnTo>
                    <a:pt x="179" y="155"/>
                  </a:lnTo>
                  <a:lnTo>
                    <a:pt x="180" y="156"/>
                  </a:lnTo>
                  <a:lnTo>
                    <a:pt x="181" y="156"/>
                  </a:lnTo>
                  <a:lnTo>
                    <a:pt x="182" y="156"/>
                  </a:lnTo>
                  <a:lnTo>
                    <a:pt x="183" y="157"/>
                  </a:lnTo>
                  <a:lnTo>
                    <a:pt x="183" y="158"/>
                  </a:lnTo>
                  <a:lnTo>
                    <a:pt x="184" y="158"/>
                  </a:lnTo>
                  <a:lnTo>
                    <a:pt x="184" y="159"/>
                  </a:lnTo>
                  <a:lnTo>
                    <a:pt x="185" y="159"/>
                  </a:lnTo>
                  <a:lnTo>
                    <a:pt x="186" y="158"/>
                  </a:lnTo>
                  <a:lnTo>
                    <a:pt x="187" y="157"/>
                  </a:lnTo>
                  <a:lnTo>
                    <a:pt x="187" y="158"/>
                  </a:lnTo>
                  <a:lnTo>
                    <a:pt x="186" y="159"/>
                  </a:lnTo>
                  <a:lnTo>
                    <a:pt x="187" y="160"/>
                  </a:lnTo>
                  <a:lnTo>
                    <a:pt x="187" y="161"/>
                  </a:lnTo>
                  <a:lnTo>
                    <a:pt x="186" y="161"/>
                  </a:lnTo>
                  <a:lnTo>
                    <a:pt x="187" y="161"/>
                  </a:lnTo>
                  <a:lnTo>
                    <a:pt x="187" y="162"/>
                  </a:lnTo>
                  <a:lnTo>
                    <a:pt x="187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6" y="165"/>
                  </a:lnTo>
                  <a:lnTo>
                    <a:pt x="187" y="165"/>
                  </a:lnTo>
                  <a:lnTo>
                    <a:pt x="187" y="166"/>
                  </a:lnTo>
                  <a:lnTo>
                    <a:pt x="186" y="166"/>
                  </a:lnTo>
                  <a:lnTo>
                    <a:pt x="185" y="166"/>
                  </a:lnTo>
                  <a:lnTo>
                    <a:pt x="185" y="167"/>
                  </a:lnTo>
                  <a:lnTo>
                    <a:pt x="185" y="168"/>
                  </a:lnTo>
                  <a:lnTo>
                    <a:pt x="186" y="169"/>
                  </a:lnTo>
                  <a:lnTo>
                    <a:pt x="187" y="170"/>
                  </a:lnTo>
                  <a:lnTo>
                    <a:pt x="187" y="171"/>
                  </a:lnTo>
                  <a:lnTo>
                    <a:pt x="187" y="172"/>
                  </a:lnTo>
                  <a:lnTo>
                    <a:pt x="187" y="171"/>
                  </a:lnTo>
                  <a:lnTo>
                    <a:pt x="186" y="171"/>
                  </a:lnTo>
                  <a:lnTo>
                    <a:pt x="185" y="170"/>
                  </a:lnTo>
                  <a:lnTo>
                    <a:pt x="185" y="171"/>
                  </a:lnTo>
                  <a:lnTo>
                    <a:pt x="185" y="172"/>
                  </a:lnTo>
                  <a:lnTo>
                    <a:pt x="186" y="172"/>
                  </a:lnTo>
                  <a:lnTo>
                    <a:pt x="187" y="173"/>
                  </a:lnTo>
                  <a:lnTo>
                    <a:pt x="187" y="174"/>
                  </a:lnTo>
                  <a:lnTo>
                    <a:pt x="187" y="175"/>
                  </a:lnTo>
                  <a:lnTo>
                    <a:pt x="187" y="176"/>
                  </a:lnTo>
                  <a:lnTo>
                    <a:pt x="188" y="177"/>
                  </a:lnTo>
                  <a:lnTo>
                    <a:pt x="189" y="178"/>
                  </a:lnTo>
                  <a:lnTo>
                    <a:pt x="190" y="178"/>
                  </a:lnTo>
                  <a:lnTo>
                    <a:pt x="191" y="179"/>
                  </a:lnTo>
                  <a:lnTo>
                    <a:pt x="190" y="179"/>
                  </a:lnTo>
                  <a:lnTo>
                    <a:pt x="189" y="179"/>
                  </a:lnTo>
                  <a:lnTo>
                    <a:pt x="188" y="179"/>
                  </a:lnTo>
                  <a:lnTo>
                    <a:pt x="188" y="180"/>
                  </a:lnTo>
                  <a:lnTo>
                    <a:pt x="188" y="181"/>
                  </a:lnTo>
                  <a:lnTo>
                    <a:pt x="189" y="181"/>
                  </a:lnTo>
                  <a:lnTo>
                    <a:pt x="189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4"/>
                  </a:lnTo>
                  <a:lnTo>
                    <a:pt x="192" y="185"/>
                  </a:lnTo>
                  <a:lnTo>
                    <a:pt x="191" y="186"/>
                  </a:lnTo>
                  <a:lnTo>
                    <a:pt x="190" y="187"/>
                  </a:lnTo>
                  <a:lnTo>
                    <a:pt x="190" y="188"/>
                  </a:lnTo>
                  <a:lnTo>
                    <a:pt x="189" y="188"/>
                  </a:lnTo>
                  <a:lnTo>
                    <a:pt x="190" y="189"/>
                  </a:lnTo>
                  <a:lnTo>
                    <a:pt x="189" y="189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7" y="188"/>
                  </a:lnTo>
                  <a:lnTo>
                    <a:pt x="187" y="189"/>
                  </a:lnTo>
                  <a:lnTo>
                    <a:pt x="186" y="189"/>
                  </a:lnTo>
                  <a:lnTo>
                    <a:pt x="186" y="190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5" y="192"/>
                  </a:lnTo>
                  <a:lnTo>
                    <a:pt x="185" y="190"/>
                  </a:lnTo>
                  <a:lnTo>
                    <a:pt x="184" y="189"/>
                  </a:lnTo>
                  <a:lnTo>
                    <a:pt x="183" y="189"/>
                  </a:lnTo>
                  <a:lnTo>
                    <a:pt x="182" y="190"/>
                  </a:lnTo>
                  <a:lnTo>
                    <a:pt x="182" y="191"/>
                  </a:lnTo>
                  <a:lnTo>
                    <a:pt x="183" y="191"/>
                  </a:lnTo>
                  <a:lnTo>
                    <a:pt x="183" y="192"/>
                  </a:lnTo>
                  <a:lnTo>
                    <a:pt x="184" y="192"/>
                  </a:lnTo>
                  <a:lnTo>
                    <a:pt x="184" y="193"/>
                  </a:lnTo>
                  <a:lnTo>
                    <a:pt x="183" y="193"/>
                  </a:lnTo>
                  <a:lnTo>
                    <a:pt x="183" y="194"/>
                  </a:lnTo>
                  <a:lnTo>
                    <a:pt x="182" y="195"/>
                  </a:lnTo>
                  <a:lnTo>
                    <a:pt x="181" y="195"/>
                  </a:lnTo>
                  <a:lnTo>
                    <a:pt x="181" y="194"/>
                  </a:lnTo>
                  <a:lnTo>
                    <a:pt x="180" y="195"/>
                  </a:lnTo>
                  <a:lnTo>
                    <a:pt x="180" y="196"/>
                  </a:lnTo>
                  <a:lnTo>
                    <a:pt x="180" y="197"/>
                  </a:lnTo>
                  <a:lnTo>
                    <a:pt x="180" y="198"/>
                  </a:lnTo>
                  <a:lnTo>
                    <a:pt x="180" y="199"/>
                  </a:lnTo>
                  <a:lnTo>
                    <a:pt x="179" y="199"/>
                  </a:lnTo>
                  <a:lnTo>
                    <a:pt x="179" y="200"/>
                  </a:lnTo>
                  <a:lnTo>
                    <a:pt x="178" y="200"/>
                  </a:lnTo>
                  <a:lnTo>
                    <a:pt x="178" y="201"/>
                  </a:lnTo>
                  <a:lnTo>
                    <a:pt x="177" y="201"/>
                  </a:lnTo>
                  <a:lnTo>
                    <a:pt x="176" y="201"/>
                  </a:lnTo>
                  <a:lnTo>
                    <a:pt x="176" y="202"/>
                  </a:lnTo>
                  <a:lnTo>
                    <a:pt x="175" y="202"/>
                  </a:lnTo>
                  <a:lnTo>
                    <a:pt x="175" y="203"/>
                  </a:lnTo>
                  <a:lnTo>
                    <a:pt x="174" y="204"/>
                  </a:lnTo>
                  <a:lnTo>
                    <a:pt x="173" y="205"/>
                  </a:lnTo>
                  <a:lnTo>
                    <a:pt x="173" y="206"/>
                  </a:lnTo>
                  <a:lnTo>
                    <a:pt x="174" y="206"/>
                  </a:lnTo>
                  <a:lnTo>
                    <a:pt x="174" y="205"/>
                  </a:lnTo>
                  <a:lnTo>
                    <a:pt x="175" y="205"/>
                  </a:lnTo>
                  <a:lnTo>
                    <a:pt x="175" y="206"/>
                  </a:lnTo>
                  <a:lnTo>
                    <a:pt x="174" y="206"/>
                  </a:lnTo>
                  <a:lnTo>
                    <a:pt x="173" y="206"/>
                  </a:lnTo>
                  <a:lnTo>
                    <a:pt x="174" y="206"/>
                  </a:lnTo>
                  <a:lnTo>
                    <a:pt x="175" y="207"/>
                  </a:lnTo>
                  <a:lnTo>
                    <a:pt x="175" y="209"/>
                  </a:lnTo>
                  <a:lnTo>
                    <a:pt x="175" y="210"/>
                  </a:lnTo>
                  <a:lnTo>
                    <a:pt x="175" y="211"/>
                  </a:lnTo>
                  <a:lnTo>
                    <a:pt x="175" y="212"/>
                  </a:lnTo>
                  <a:lnTo>
                    <a:pt x="174" y="211"/>
                  </a:lnTo>
                  <a:lnTo>
                    <a:pt x="174" y="212"/>
                  </a:lnTo>
                  <a:lnTo>
                    <a:pt x="175" y="213"/>
                  </a:lnTo>
                  <a:lnTo>
                    <a:pt x="176" y="213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5" y="214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5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4" y="217"/>
                  </a:lnTo>
                  <a:lnTo>
                    <a:pt x="175" y="217"/>
                  </a:lnTo>
                  <a:lnTo>
                    <a:pt x="174" y="217"/>
                  </a:lnTo>
                  <a:lnTo>
                    <a:pt x="174" y="218"/>
                  </a:lnTo>
                  <a:lnTo>
                    <a:pt x="173" y="218"/>
                  </a:lnTo>
                  <a:lnTo>
                    <a:pt x="173" y="219"/>
                  </a:lnTo>
                  <a:lnTo>
                    <a:pt x="174" y="220"/>
                  </a:lnTo>
                  <a:lnTo>
                    <a:pt x="174" y="221"/>
                  </a:lnTo>
                  <a:lnTo>
                    <a:pt x="173" y="220"/>
                  </a:lnTo>
                  <a:lnTo>
                    <a:pt x="173" y="221"/>
                  </a:lnTo>
                  <a:lnTo>
                    <a:pt x="173" y="222"/>
                  </a:lnTo>
                  <a:lnTo>
                    <a:pt x="174" y="222"/>
                  </a:lnTo>
                  <a:lnTo>
                    <a:pt x="173" y="222"/>
                  </a:lnTo>
                  <a:lnTo>
                    <a:pt x="173" y="223"/>
                  </a:lnTo>
                  <a:lnTo>
                    <a:pt x="173" y="224"/>
                  </a:lnTo>
                  <a:lnTo>
                    <a:pt x="173" y="225"/>
                  </a:lnTo>
                  <a:lnTo>
                    <a:pt x="174" y="225"/>
                  </a:lnTo>
                  <a:lnTo>
                    <a:pt x="174" y="224"/>
                  </a:lnTo>
                  <a:lnTo>
                    <a:pt x="175" y="224"/>
                  </a:lnTo>
                  <a:lnTo>
                    <a:pt x="175" y="223"/>
                  </a:lnTo>
                  <a:lnTo>
                    <a:pt x="176" y="224"/>
                  </a:lnTo>
                  <a:lnTo>
                    <a:pt x="176" y="225"/>
                  </a:lnTo>
                  <a:lnTo>
                    <a:pt x="177" y="225"/>
                  </a:lnTo>
                  <a:lnTo>
                    <a:pt x="176" y="226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8" y="228"/>
                  </a:lnTo>
                  <a:lnTo>
                    <a:pt x="179" y="228"/>
                  </a:lnTo>
                  <a:lnTo>
                    <a:pt x="178" y="228"/>
                  </a:lnTo>
                  <a:lnTo>
                    <a:pt x="178" y="229"/>
                  </a:lnTo>
                  <a:lnTo>
                    <a:pt x="179" y="229"/>
                  </a:lnTo>
                  <a:lnTo>
                    <a:pt x="179" y="230"/>
                  </a:lnTo>
                  <a:lnTo>
                    <a:pt x="179" y="231"/>
                  </a:lnTo>
                  <a:lnTo>
                    <a:pt x="180" y="231"/>
                  </a:lnTo>
                  <a:lnTo>
                    <a:pt x="180" y="232"/>
                  </a:lnTo>
                  <a:lnTo>
                    <a:pt x="180" y="233"/>
                  </a:lnTo>
                  <a:lnTo>
                    <a:pt x="180" y="234"/>
                  </a:lnTo>
                  <a:lnTo>
                    <a:pt x="181" y="234"/>
                  </a:lnTo>
                  <a:lnTo>
                    <a:pt x="181" y="233"/>
                  </a:lnTo>
                  <a:lnTo>
                    <a:pt x="182" y="233"/>
                  </a:lnTo>
                  <a:lnTo>
                    <a:pt x="183" y="233"/>
                  </a:lnTo>
                  <a:lnTo>
                    <a:pt x="183" y="234"/>
                  </a:lnTo>
                  <a:lnTo>
                    <a:pt x="182" y="234"/>
                  </a:lnTo>
                  <a:lnTo>
                    <a:pt x="182" y="235"/>
                  </a:lnTo>
                  <a:lnTo>
                    <a:pt x="182" y="234"/>
                  </a:lnTo>
                  <a:lnTo>
                    <a:pt x="183" y="234"/>
                  </a:lnTo>
                  <a:lnTo>
                    <a:pt x="183" y="235"/>
                  </a:lnTo>
                  <a:lnTo>
                    <a:pt x="184" y="235"/>
                  </a:lnTo>
                  <a:lnTo>
                    <a:pt x="185" y="235"/>
                  </a:lnTo>
                  <a:lnTo>
                    <a:pt x="186" y="235"/>
                  </a:lnTo>
                  <a:lnTo>
                    <a:pt x="186" y="236"/>
                  </a:lnTo>
                  <a:lnTo>
                    <a:pt x="187" y="236"/>
                  </a:lnTo>
                  <a:lnTo>
                    <a:pt x="187" y="235"/>
                  </a:lnTo>
                  <a:lnTo>
                    <a:pt x="188" y="236"/>
                  </a:lnTo>
                  <a:lnTo>
                    <a:pt x="188" y="237"/>
                  </a:lnTo>
                  <a:lnTo>
                    <a:pt x="189" y="237"/>
                  </a:lnTo>
                  <a:lnTo>
                    <a:pt x="189" y="236"/>
                  </a:lnTo>
                  <a:lnTo>
                    <a:pt x="188" y="236"/>
                  </a:lnTo>
                  <a:lnTo>
                    <a:pt x="189" y="236"/>
                  </a:lnTo>
                  <a:lnTo>
                    <a:pt x="190" y="237"/>
                  </a:lnTo>
                  <a:lnTo>
                    <a:pt x="190" y="238"/>
                  </a:lnTo>
                  <a:lnTo>
                    <a:pt x="190" y="239"/>
                  </a:lnTo>
                  <a:lnTo>
                    <a:pt x="191" y="239"/>
                  </a:lnTo>
                  <a:lnTo>
                    <a:pt x="191" y="238"/>
                  </a:lnTo>
                  <a:lnTo>
                    <a:pt x="191" y="237"/>
                  </a:lnTo>
                  <a:lnTo>
                    <a:pt x="192" y="237"/>
                  </a:lnTo>
                  <a:lnTo>
                    <a:pt x="193" y="238"/>
                  </a:lnTo>
                  <a:lnTo>
                    <a:pt x="193" y="239"/>
                  </a:lnTo>
                  <a:lnTo>
                    <a:pt x="192" y="239"/>
                  </a:lnTo>
                  <a:lnTo>
                    <a:pt x="191" y="239"/>
                  </a:lnTo>
                  <a:lnTo>
                    <a:pt x="191" y="240"/>
                  </a:lnTo>
                  <a:lnTo>
                    <a:pt x="192" y="240"/>
                  </a:lnTo>
                  <a:lnTo>
                    <a:pt x="193" y="240"/>
                  </a:lnTo>
                  <a:lnTo>
                    <a:pt x="193" y="241"/>
                  </a:lnTo>
                  <a:lnTo>
                    <a:pt x="193" y="242"/>
                  </a:lnTo>
                  <a:lnTo>
                    <a:pt x="192" y="243"/>
                  </a:lnTo>
                  <a:lnTo>
                    <a:pt x="192" y="244"/>
                  </a:lnTo>
                  <a:lnTo>
                    <a:pt x="191" y="243"/>
                  </a:lnTo>
                  <a:lnTo>
                    <a:pt x="191" y="244"/>
                  </a:lnTo>
                  <a:lnTo>
                    <a:pt x="192" y="244"/>
                  </a:lnTo>
                  <a:lnTo>
                    <a:pt x="192" y="245"/>
                  </a:lnTo>
                  <a:lnTo>
                    <a:pt x="193" y="245"/>
                  </a:lnTo>
                  <a:lnTo>
                    <a:pt x="192" y="245"/>
                  </a:lnTo>
                  <a:lnTo>
                    <a:pt x="192" y="246"/>
                  </a:lnTo>
                  <a:lnTo>
                    <a:pt x="192" y="245"/>
                  </a:lnTo>
                  <a:lnTo>
                    <a:pt x="193" y="245"/>
                  </a:lnTo>
                  <a:lnTo>
                    <a:pt x="193" y="246"/>
                  </a:lnTo>
                  <a:lnTo>
                    <a:pt x="192" y="246"/>
                  </a:lnTo>
                  <a:lnTo>
                    <a:pt x="192" y="247"/>
                  </a:lnTo>
                  <a:lnTo>
                    <a:pt x="193" y="248"/>
                  </a:lnTo>
                  <a:lnTo>
                    <a:pt x="194" y="247"/>
                  </a:lnTo>
                  <a:lnTo>
                    <a:pt x="194" y="248"/>
                  </a:lnTo>
                  <a:lnTo>
                    <a:pt x="193" y="249"/>
                  </a:lnTo>
                  <a:lnTo>
                    <a:pt x="193" y="250"/>
                  </a:lnTo>
                  <a:lnTo>
                    <a:pt x="192" y="250"/>
                  </a:lnTo>
                  <a:lnTo>
                    <a:pt x="192" y="251"/>
                  </a:lnTo>
                  <a:lnTo>
                    <a:pt x="193" y="251"/>
                  </a:lnTo>
                  <a:lnTo>
                    <a:pt x="192" y="252"/>
                  </a:lnTo>
                  <a:lnTo>
                    <a:pt x="192" y="251"/>
                  </a:lnTo>
                  <a:lnTo>
                    <a:pt x="192" y="252"/>
                  </a:lnTo>
                  <a:lnTo>
                    <a:pt x="193" y="252"/>
                  </a:lnTo>
                  <a:lnTo>
                    <a:pt x="193" y="253"/>
                  </a:lnTo>
                  <a:lnTo>
                    <a:pt x="192" y="253"/>
                  </a:lnTo>
                  <a:lnTo>
                    <a:pt x="193" y="253"/>
                  </a:lnTo>
                  <a:lnTo>
                    <a:pt x="194" y="254"/>
                  </a:lnTo>
                  <a:lnTo>
                    <a:pt x="194" y="255"/>
                  </a:lnTo>
                  <a:lnTo>
                    <a:pt x="193" y="255"/>
                  </a:lnTo>
                  <a:lnTo>
                    <a:pt x="192" y="255"/>
                  </a:lnTo>
                  <a:lnTo>
                    <a:pt x="193" y="256"/>
                  </a:lnTo>
                  <a:lnTo>
                    <a:pt x="194" y="256"/>
                  </a:lnTo>
                  <a:lnTo>
                    <a:pt x="194" y="257"/>
                  </a:lnTo>
                  <a:lnTo>
                    <a:pt x="193" y="257"/>
                  </a:lnTo>
                  <a:lnTo>
                    <a:pt x="192" y="257"/>
                  </a:lnTo>
                  <a:lnTo>
                    <a:pt x="192" y="256"/>
                  </a:lnTo>
                  <a:lnTo>
                    <a:pt x="192" y="257"/>
                  </a:lnTo>
                  <a:lnTo>
                    <a:pt x="192" y="258"/>
                  </a:lnTo>
                  <a:lnTo>
                    <a:pt x="191" y="258"/>
                  </a:lnTo>
                  <a:lnTo>
                    <a:pt x="191" y="259"/>
                  </a:lnTo>
                  <a:lnTo>
                    <a:pt x="192" y="259"/>
                  </a:lnTo>
                  <a:lnTo>
                    <a:pt x="192" y="260"/>
                  </a:lnTo>
                  <a:lnTo>
                    <a:pt x="191" y="260"/>
                  </a:lnTo>
                  <a:lnTo>
                    <a:pt x="191" y="261"/>
                  </a:lnTo>
                  <a:lnTo>
                    <a:pt x="192" y="261"/>
                  </a:lnTo>
                  <a:lnTo>
                    <a:pt x="192" y="262"/>
                  </a:lnTo>
                  <a:lnTo>
                    <a:pt x="191" y="262"/>
                  </a:lnTo>
                  <a:lnTo>
                    <a:pt x="190" y="261"/>
                  </a:lnTo>
                  <a:lnTo>
                    <a:pt x="189" y="262"/>
                  </a:lnTo>
                  <a:lnTo>
                    <a:pt x="189" y="263"/>
                  </a:lnTo>
                  <a:lnTo>
                    <a:pt x="190" y="263"/>
                  </a:lnTo>
                  <a:lnTo>
                    <a:pt x="189" y="263"/>
                  </a:lnTo>
                  <a:lnTo>
                    <a:pt x="189" y="264"/>
                  </a:lnTo>
                  <a:lnTo>
                    <a:pt x="190" y="264"/>
                  </a:lnTo>
                  <a:lnTo>
                    <a:pt x="190" y="265"/>
                  </a:lnTo>
                  <a:lnTo>
                    <a:pt x="189" y="265"/>
                  </a:lnTo>
                  <a:lnTo>
                    <a:pt x="189" y="266"/>
                  </a:lnTo>
                  <a:lnTo>
                    <a:pt x="190" y="266"/>
                  </a:lnTo>
                  <a:lnTo>
                    <a:pt x="191" y="266"/>
                  </a:lnTo>
                  <a:lnTo>
                    <a:pt x="191" y="267"/>
                  </a:lnTo>
                  <a:lnTo>
                    <a:pt x="191" y="268"/>
                  </a:lnTo>
                  <a:lnTo>
                    <a:pt x="190" y="268"/>
                  </a:lnTo>
                  <a:lnTo>
                    <a:pt x="190" y="269"/>
                  </a:lnTo>
                  <a:lnTo>
                    <a:pt x="191" y="269"/>
                  </a:lnTo>
                  <a:lnTo>
                    <a:pt x="191" y="270"/>
                  </a:lnTo>
                  <a:lnTo>
                    <a:pt x="190" y="271"/>
                  </a:lnTo>
                  <a:lnTo>
                    <a:pt x="191" y="272"/>
                  </a:lnTo>
                  <a:lnTo>
                    <a:pt x="191" y="271"/>
                  </a:lnTo>
                  <a:lnTo>
                    <a:pt x="192" y="271"/>
                  </a:lnTo>
                  <a:lnTo>
                    <a:pt x="192" y="270"/>
                  </a:lnTo>
                  <a:lnTo>
                    <a:pt x="193" y="270"/>
                  </a:lnTo>
                  <a:lnTo>
                    <a:pt x="194" y="270"/>
                  </a:lnTo>
                  <a:lnTo>
                    <a:pt x="194" y="271"/>
                  </a:lnTo>
                  <a:lnTo>
                    <a:pt x="194" y="272"/>
                  </a:lnTo>
                  <a:lnTo>
                    <a:pt x="193" y="272"/>
                  </a:lnTo>
                  <a:lnTo>
                    <a:pt x="192" y="272"/>
                  </a:lnTo>
                  <a:lnTo>
                    <a:pt x="192" y="273"/>
                  </a:lnTo>
                  <a:lnTo>
                    <a:pt x="193" y="273"/>
                  </a:lnTo>
                  <a:lnTo>
                    <a:pt x="194" y="273"/>
                  </a:lnTo>
                  <a:lnTo>
                    <a:pt x="193" y="273"/>
                  </a:lnTo>
                  <a:lnTo>
                    <a:pt x="193" y="274"/>
                  </a:lnTo>
                  <a:lnTo>
                    <a:pt x="193" y="275"/>
                  </a:lnTo>
                  <a:lnTo>
                    <a:pt x="193" y="276"/>
                  </a:lnTo>
                  <a:lnTo>
                    <a:pt x="194" y="276"/>
                  </a:lnTo>
                  <a:lnTo>
                    <a:pt x="194" y="275"/>
                  </a:lnTo>
                  <a:lnTo>
                    <a:pt x="194" y="276"/>
                  </a:lnTo>
                  <a:lnTo>
                    <a:pt x="194" y="277"/>
                  </a:lnTo>
                  <a:lnTo>
                    <a:pt x="194" y="278"/>
                  </a:lnTo>
                  <a:lnTo>
                    <a:pt x="195" y="278"/>
                  </a:lnTo>
                  <a:lnTo>
                    <a:pt x="195" y="277"/>
                  </a:lnTo>
                  <a:lnTo>
                    <a:pt x="196" y="277"/>
                  </a:lnTo>
                  <a:lnTo>
                    <a:pt x="196" y="278"/>
                  </a:lnTo>
                  <a:lnTo>
                    <a:pt x="195" y="278"/>
                  </a:lnTo>
                  <a:lnTo>
                    <a:pt x="195" y="279"/>
                  </a:lnTo>
                  <a:lnTo>
                    <a:pt x="195" y="280"/>
                  </a:lnTo>
                  <a:lnTo>
                    <a:pt x="196" y="280"/>
                  </a:lnTo>
                  <a:lnTo>
                    <a:pt x="195" y="281"/>
                  </a:lnTo>
                  <a:lnTo>
                    <a:pt x="195" y="282"/>
                  </a:lnTo>
                  <a:lnTo>
                    <a:pt x="195" y="283"/>
                  </a:lnTo>
                  <a:lnTo>
                    <a:pt x="194" y="283"/>
                  </a:lnTo>
                  <a:lnTo>
                    <a:pt x="194" y="284"/>
                  </a:lnTo>
                  <a:lnTo>
                    <a:pt x="194" y="285"/>
                  </a:lnTo>
                  <a:lnTo>
                    <a:pt x="194" y="286"/>
                  </a:lnTo>
                  <a:lnTo>
                    <a:pt x="194" y="287"/>
                  </a:lnTo>
                  <a:lnTo>
                    <a:pt x="195" y="286"/>
                  </a:lnTo>
                  <a:lnTo>
                    <a:pt x="196" y="286"/>
                  </a:lnTo>
                  <a:lnTo>
                    <a:pt x="196" y="285"/>
                  </a:lnTo>
                  <a:lnTo>
                    <a:pt x="197" y="284"/>
                  </a:lnTo>
                  <a:lnTo>
                    <a:pt x="198" y="285"/>
                  </a:lnTo>
                  <a:lnTo>
                    <a:pt x="198" y="286"/>
                  </a:lnTo>
                  <a:lnTo>
                    <a:pt x="198" y="287"/>
                  </a:lnTo>
                  <a:lnTo>
                    <a:pt x="199" y="287"/>
                  </a:lnTo>
                  <a:lnTo>
                    <a:pt x="199" y="288"/>
                  </a:lnTo>
                  <a:lnTo>
                    <a:pt x="199" y="289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0" y="289"/>
                  </a:lnTo>
                  <a:lnTo>
                    <a:pt x="200" y="290"/>
                  </a:lnTo>
                  <a:lnTo>
                    <a:pt x="199" y="291"/>
                  </a:lnTo>
                  <a:lnTo>
                    <a:pt x="198" y="290"/>
                  </a:lnTo>
                  <a:lnTo>
                    <a:pt x="198" y="289"/>
                  </a:lnTo>
                  <a:lnTo>
                    <a:pt x="197" y="289"/>
                  </a:lnTo>
                  <a:lnTo>
                    <a:pt x="197" y="290"/>
                  </a:lnTo>
                  <a:lnTo>
                    <a:pt x="196" y="290"/>
                  </a:lnTo>
                  <a:lnTo>
                    <a:pt x="196" y="291"/>
                  </a:lnTo>
                  <a:lnTo>
                    <a:pt x="196" y="292"/>
                  </a:lnTo>
                  <a:lnTo>
                    <a:pt x="196" y="293"/>
                  </a:lnTo>
                  <a:lnTo>
                    <a:pt x="196" y="294"/>
                  </a:lnTo>
                  <a:lnTo>
                    <a:pt x="197" y="294"/>
                  </a:lnTo>
                  <a:lnTo>
                    <a:pt x="197" y="295"/>
                  </a:lnTo>
                  <a:lnTo>
                    <a:pt x="196" y="295"/>
                  </a:lnTo>
                  <a:lnTo>
                    <a:pt x="195" y="295"/>
                  </a:lnTo>
                  <a:lnTo>
                    <a:pt x="194" y="296"/>
                  </a:lnTo>
                  <a:lnTo>
                    <a:pt x="195" y="296"/>
                  </a:lnTo>
                  <a:lnTo>
                    <a:pt x="195" y="297"/>
                  </a:lnTo>
                  <a:lnTo>
                    <a:pt x="196" y="297"/>
                  </a:lnTo>
                  <a:lnTo>
                    <a:pt x="196" y="298"/>
                  </a:lnTo>
                  <a:lnTo>
                    <a:pt x="197" y="298"/>
                  </a:lnTo>
                  <a:lnTo>
                    <a:pt x="197" y="299"/>
                  </a:lnTo>
                  <a:lnTo>
                    <a:pt x="196" y="299"/>
                  </a:lnTo>
                  <a:lnTo>
                    <a:pt x="196" y="300"/>
                  </a:lnTo>
                  <a:lnTo>
                    <a:pt x="195" y="300"/>
                  </a:lnTo>
                  <a:lnTo>
                    <a:pt x="194" y="300"/>
                  </a:lnTo>
                  <a:lnTo>
                    <a:pt x="194" y="301"/>
                  </a:lnTo>
                  <a:lnTo>
                    <a:pt x="194" y="302"/>
                  </a:lnTo>
                  <a:lnTo>
                    <a:pt x="193" y="303"/>
                  </a:lnTo>
                  <a:lnTo>
                    <a:pt x="193" y="304"/>
                  </a:lnTo>
                  <a:lnTo>
                    <a:pt x="192" y="304"/>
                  </a:lnTo>
                  <a:lnTo>
                    <a:pt x="191" y="305"/>
                  </a:lnTo>
                  <a:lnTo>
                    <a:pt x="190" y="305"/>
                  </a:lnTo>
                  <a:lnTo>
                    <a:pt x="190" y="306"/>
                  </a:lnTo>
                  <a:lnTo>
                    <a:pt x="191" y="306"/>
                  </a:lnTo>
                  <a:lnTo>
                    <a:pt x="191" y="307"/>
                  </a:lnTo>
                  <a:lnTo>
                    <a:pt x="191" y="308"/>
                  </a:lnTo>
                  <a:lnTo>
                    <a:pt x="191" y="309"/>
                  </a:lnTo>
                  <a:lnTo>
                    <a:pt x="191" y="310"/>
                  </a:lnTo>
                  <a:lnTo>
                    <a:pt x="190" y="310"/>
                  </a:lnTo>
                  <a:lnTo>
                    <a:pt x="189" y="310"/>
                  </a:lnTo>
                  <a:lnTo>
                    <a:pt x="189" y="309"/>
                  </a:lnTo>
                  <a:lnTo>
                    <a:pt x="189" y="308"/>
                  </a:lnTo>
                  <a:lnTo>
                    <a:pt x="188" y="307"/>
                  </a:lnTo>
                  <a:lnTo>
                    <a:pt x="187" y="307"/>
                  </a:lnTo>
                  <a:lnTo>
                    <a:pt x="187" y="308"/>
                  </a:lnTo>
                  <a:lnTo>
                    <a:pt x="187" y="309"/>
                  </a:lnTo>
                  <a:lnTo>
                    <a:pt x="187" y="310"/>
                  </a:lnTo>
                  <a:lnTo>
                    <a:pt x="188" y="310"/>
                  </a:lnTo>
                  <a:lnTo>
                    <a:pt x="188" y="311"/>
                  </a:lnTo>
                  <a:lnTo>
                    <a:pt x="189" y="311"/>
                  </a:lnTo>
                  <a:lnTo>
                    <a:pt x="190" y="311"/>
                  </a:lnTo>
                  <a:lnTo>
                    <a:pt x="191" y="311"/>
                  </a:lnTo>
                  <a:lnTo>
                    <a:pt x="191" y="312"/>
                  </a:lnTo>
                  <a:lnTo>
                    <a:pt x="192" y="312"/>
                  </a:lnTo>
                  <a:lnTo>
                    <a:pt x="192" y="313"/>
                  </a:lnTo>
                  <a:lnTo>
                    <a:pt x="193" y="313"/>
                  </a:lnTo>
                  <a:lnTo>
                    <a:pt x="193" y="314"/>
                  </a:lnTo>
                  <a:lnTo>
                    <a:pt x="194" y="314"/>
                  </a:lnTo>
                  <a:lnTo>
                    <a:pt x="194" y="315"/>
                  </a:lnTo>
                  <a:lnTo>
                    <a:pt x="195" y="315"/>
                  </a:lnTo>
                  <a:lnTo>
                    <a:pt x="196" y="315"/>
                  </a:lnTo>
                  <a:lnTo>
                    <a:pt x="197" y="315"/>
                  </a:lnTo>
                  <a:lnTo>
                    <a:pt x="198" y="315"/>
                  </a:lnTo>
                  <a:lnTo>
                    <a:pt x="198" y="316"/>
                  </a:lnTo>
                  <a:lnTo>
                    <a:pt x="199" y="316"/>
                  </a:lnTo>
                  <a:lnTo>
                    <a:pt x="199" y="317"/>
                  </a:lnTo>
                  <a:lnTo>
                    <a:pt x="199" y="318"/>
                  </a:lnTo>
                  <a:lnTo>
                    <a:pt x="198" y="318"/>
                  </a:lnTo>
                  <a:lnTo>
                    <a:pt x="197" y="319"/>
                  </a:lnTo>
                  <a:lnTo>
                    <a:pt x="196" y="319"/>
                  </a:lnTo>
                  <a:lnTo>
                    <a:pt x="195" y="319"/>
                  </a:lnTo>
                  <a:lnTo>
                    <a:pt x="195" y="318"/>
                  </a:lnTo>
                  <a:lnTo>
                    <a:pt x="194" y="318"/>
                  </a:lnTo>
                  <a:lnTo>
                    <a:pt x="194" y="317"/>
                  </a:lnTo>
                  <a:lnTo>
                    <a:pt x="194" y="316"/>
                  </a:lnTo>
                  <a:lnTo>
                    <a:pt x="194" y="315"/>
                  </a:lnTo>
                  <a:lnTo>
                    <a:pt x="193" y="315"/>
                  </a:lnTo>
                  <a:lnTo>
                    <a:pt x="193" y="316"/>
                  </a:lnTo>
                  <a:lnTo>
                    <a:pt x="193" y="317"/>
                  </a:lnTo>
                  <a:lnTo>
                    <a:pt x="193" y="318"/>
                  </a:lnTo>
                  <a:lnTo>
                    <a:pt x="193" y="319"/>
                  </a:lnTo>
                  <a:lnTo>
                    <a:pt x="192" y="320"/>
                  </a:lnTo>
                  <a:lnTo>
                    <a:pt x="192" y="321"/>
                  </a:lnTo>
                  <a:lnTo>
                    <a:pt x="191" y="321"/>
                  </a:lnTo>
                  <a:lnTo>
                    <a:pt x="191" y="322"/>
                  </a:lnTo>
                  <a:lnTo>
                    <a:pt x="190" y="322"/>
                  </a:lnTo>
                  <a:lnTo>
                    <a:pt x="189" y="323"/>
                  </a:lnTo>
                  <a:lnTo>
                    <a:pt x="188" y="323"/>
                  </a:lnTo>
                  <a:lnTo>
                    <a:pt x="188" y="324"/>
                  </a:lnTo>
                  <a:lnTo>
                    <a:pt x="187" y="324"/>
                  </a:lnTo>
                  <a:lnTo>
                    <a:pt x="187" y="325"/>
                  </a:lnTo>
                  <a:lnTo>
                    <a:pt x="187" y="326"/>
                  </a:lnTo>
                  <a:lnTo>
                    <a:pt x="187" y="327"/>
                  </a:lnTo>
                  <a:lnTo>
                    <a:pt x="187" y="328"/>
                  </a:lnTo>
                  <a:lnTo>
                    <a:pt x="187" y="329"/>
                  </a:lnTo>
                  <a:lnTo>
                    <a:pt x="187" y="330"/>
                  </a:lnTo>
                  <a:lnTo>
                    <a:pt x="187" y="331"/>
                  </a:lnTo>
                  <a:lnTo>
                    <a:pt x="186" y="331"/>
                  </a:lnTo>
                  <a:lnTo>
                    <a:pt x="186" y="332"/>
                  </a:lnTo>
                  <a:lnTo>
                    <a:pt x="185" y="332"/>
                  </a:lnTo>
                  <a:lnTo>
                    <a:pt x="184" y="333"/>
                  </a:lnTo>
                  <a:lnTo>
                    <a:pt x="183" y="333"/>
                  </a:lnTo>
                  <a:lnTo>
                    <a:pt x="182" y="333"/>
                  </a:lnTo>
                  <a:lnTo>
                    <a:pt x="181" y="334"/>
                  </a:lnTo>
                  <a:lnTo>
                    <a:pt x="180" y="335"/>
                  </a:lnTo>
                  <a:lnTo>
                    <a:pt x="180" y="336"/>
                  </a:lnTo>
                  <a:lnTo>
                    <a:pt x="180" y="337"/>
                  </a:lnTo>
                  <a:lnTo>
                    <a:pt x="179" y="337"/>
                  </a:lnTo>
                  <a:lnTo>
                    <a:pt x="179" y="338"/>
                  </a:lnTo>
                  <a:lnTo>
                    <a:pt x="179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7" y="340"/>
                  </a:lnTo>
                  <a:lnTo>
                    <a:pt x="176" y="340"/>
                  </a:lnTo>
                  <a:lnTo>
                    <a:pt x="175" y="340"/>
                  </a:lnTo>
                  <a:lnTo>
                    <a:pt x="175" y="341"/>
                  </a:lnTo>
                  <a:lnTo>
                    <a:pt x="174" y="341"/>
                  </a:lnTo>
                  <a:lnTo>
                    <a:pt x="173" y="342"/>
                  </a:lnTo>
                  <a:lnTo>
                    <a:pt x="173" y="343"/>
                  </a:lnTo>
                  <a:lnTo>
                    <a:pt x="173" y="344"/>
                  </a:lnTo>
                  <a:lnTo>
                    <a:pt x="172" y="344"/>
                  </a:lnTo>
                  <a:lnTo>
                    <a:pt x="172" y="345"/>
                  </a:lnTo>
                  <a:lnTo>
                    <a:pt x="172" y="346"/>
                  </a:lnTo>
                  <a:lnTo>
                    <a:pt x="172" y="347"/>
                  </a:lnTo>
                  <a:lnTo>
                    <a:pt x="171" y="348"/>
                  </a:lnTo>
                  <a:lnTo>
                    <a:pt x="171" y="349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9" y="352"/>
                  </a:lnTo>
                  <a:lnTo>
                    <a:pt x="168" y="352"/>
                  </a:lnTo>
                  <a:lnTo>
                    <a:pt x="168" y="353"/>
                  </a:lnTo>
                  <a:lnTo>
                    <a:pt x="167" y="354"/>
                  </a:lnTo>
                  <a:lnTo>
                    <a:pt x="167" y="355"/>
                  </a:lnTo>
                  <a:lnTo>
                    <a:pt x="167" y="356"/>
                  </a:lnTo>
                  <a:lnTo>
                    <a:pt x="166" y="357"/>
                  </a:lnTo>
                  <a:lnTo>
                    <a:pt x="166" y="359"/>
                  </a:lnTo>
                  <a:lnTo>
                    <a:pt x="166" y="360"/>
                  </a:lnTo>
                  <a:lnTo>
                    <a:pt x="166" y="361"/>
                  </a:lnTo>
                  <a:lnTo>
                    <a:pt x="166" y="362"/>
                  </a:lnTo>
                  <a:lnTo>
                    <a:pt x="166" y="363"/>
                  </a:lnTo>
                  <a:lnTo>
                    <a:pt x="166" y="364"/>
                  </a:lnTo>
                  <a:lnTo>
                    <a:pt x="166" y="366"/>
                  </a:lnTo>
                  <a:lnTo>
                    <a:pt x="165" y="367"/>
                  </a:lnTo>
                  <a:lnTo>
                    <a:pt x="165" y="369"/>
                  </a:lnTo>
                  <a:lnTo>
                    <a:pt x="164" y="371"/>
                  </a:lnTo>
                  <a:lnTo>
                    <a:pt x="163" y="373"/>
                  </a:lnTo>
                  <a:lnTo>
                    <a:pt x="162" y="375"/>
                  </a:lnTo>
                  <a:lnTo>
                    <a:pt x="161" y="376"/>
                  </a:lnTo>
                  <a:lnTo>
                    <a:pt x="160" y="377"/>
                  </a:lnTo>
                  <a:lnTo>
                    <a:pt x="160" y="379"/>
                  </a:lnTo>
                  <a:lnTo>
                    <a:pt x="159" y="380"/>
                  </a:lnTo>
                  <a:lnTo>
                    <a:pt x="159" y="381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7" y="384"/>
                  </a:lnTo>
                  <a:lnTo>
                    <a:pt x="156" y="384"/>
                  </a:lnTo>
                  <a:lnTo>
                    <a:pt x="156" y="385"/>
                  </a:lnTo>
                  <a:lnTo>
                    <a:pt x="155" y="386"/>
                  </a:lnTo>
                  <a:lnTo>
                    <a:pt x="155" y="387"/>
                  </a:lnTo>
                  <a:lnTo>
                    <a:pt x="154" y="387"/>
                  </a:lnTo>
                  <a:lnTo>
                    <a:pt x="154" y="388"/>
                  </a:lnTo>
                  <a:lnTo>
                    <a:pt x="153" y="388"/>
                  </a:lnTo>
                  <a:lnTo>
                    <a:pt x="153" y="389"/>
                  </a:lnTo>
                  <a:lnTo>
                    <a:pt x="152" y="389"/>
                  </a:lnTo>
                  <a:lnTo>
                    <a:pt x="152" y="390"/>
                  </a:lnTo>
                  <a:lnTo>
                    <a:pt x="151" y="390"/>
                  </a:lnTo>
                  <a:lnTo>
                    <a:pt x="151" y="391"/>
                  </a:lnTo>
                  <a:lnTo>
                    <a:pt x="150" y="391"/>
                  </a:lnTo>
                  <a:lnTo>
                    <a:pt x="149" y="392"/>
                  </a:lnTo>
                  <a:lnTo>
                    <a:pt x="148" y="392"/>
                  </a:lnTo>
                  <a:lnTo>
                    <a:pt x="146" y="393"/>
                  </a:lnTo>
                  <a:lnTo>
                    <a:pt x="146" y="394"/>
                  </a:lnTo>
                  <a:lnTo>
                    <a:pt x="144" y="394"/>
                  </a:lnTo>
                  <a:lnTo>
                    <a:pt x="142" y="396"/>
                  </a:lnTo>
                  <a:lnTo>
                    <a:pt x="141" y="397"/>
                  </a:lnTo>
                  <a:lnTo>
                    <a:pt x="140" y="398"/>
                  </a:lnTo>
                  <a:lnTo>
                    <a:pt x="138" y="400"/>
                  </a:lnTo>
                  <a:lnTo>
                    <a:pt x="137" y="400"/>
                  </a:lnTo>
                  <a:lnTo>
                    <a:pt x="136" y="401"/>
                  </a:lnTo>
                  <a:lnTo>
                    <a:pt x="134" y="404"/>
                  </a:lnTo>
                  <a:lnTo>
                    <a:pt x="133" y="405"/>
                  </a:lnTo>
                  <a:lnTo>
                    <a:pt x="133" y="407"/>
                  </a:lnTo>
                  <a:lnTo>
                    <a:pt x="132" y="410"/>
                  </a:lnTo>
                  <a:lnTo>
                    <a:pt x="133" y="411"/>
                  </a:lnTo>
                  <a:lnTo>
                    <a:pt x="134" y="414"/>
                  </a:lnTo>
                  <a:lnTo>
                    <a:pt x="135" y="416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19"/>
                  </a:lnTo>
                  <a:lnTo>
                    <a:pt x="143" y="420"/>
                  </a:lnTo>
                  <a:lnTo>
                    <a:pt x="144" y="421"/>
                  </a:lnTo>
                  <a:lnTo>
                    <a:pt x="145" y="421"/>
                  </a:lnTo>
                  <a:lnTo>
                    <a:pt x="145" y="422"/>
                  </a:lnTo>
                  <a:lnTo>
                    <a:pt x="146" y="423"/>
                  </a:lnTo>
                  <a:lnTo>
                    <a:pt x="146" y="424"/>
                  </a:lnTo>
                  <a:lnTo>
                    <a:pt x="145" y="425"/>
                  </a:lnTo>
                  <a:lnTo>
                    <a:pt x="145" y="426"/>
                  </a:lnTo>
                  <a:lnTo>
                    <a:pt x="145" y="427"/>
                  </a:lnTo>
                  <a:lnTo>
                    <a:pt x="145" y="426"/>
                  </a:lnTo>
                  <a:lnTo>
                    <a:pt x="145" y="427"/>
                  </a:lnTo>
                  <a:lnTo>
                    <a:pt x="146" y="428"/>
                  </a:lnTo>
                  <a:lnTo>
                    <a:pt x="146" y="429"/>
                  </a:lnTo>
                  <a:lnTo>
                    <a:pt x="146" y="430"/>
                  </a:lnTo>
                  <a:lnTo>
                    <a:pt x="147" y="430"/>
                  </a:lnTo>
                  <a:lnTo>
                    <a:pt x="148" y="430"/>
                  </a:lnTo>
                  <a:lnTo>
                    <a:pt x="149" y="430"/>
                  </a:lnTo>
                  <a:lnTo>
                    <a:pt x="150" y="431"/>
                  </a:lnTo>
                  <a:lnTo>
                    <a:pt x="151" y="431"/>
                  </a:lnTo>
                  <a:lnTo>
                    <a:pt x="152" y="431"/>
                  </a:lnTo>
                  <a:lnTo>
                    <a:pt x="153" y="432"/>
                  </a:lnTo>
                  <a:lnTo>
                    <a:pt x="153" y="433"/>
                  </a:lnTo>
                  <a:lnTo>
                    <a:pt x="154" y="434"/>
                  </a:lnTo>
                  <a:lnTo>
                    <a:pt x="154" y="435"/>
                  </a:lnTo>
                  <a:lnTo>
                    <a:pt x="155" y="435"/>
                  </a:lnTo>
                  <a:lnTo>
                    <a:pt x="155" y="436"/>
                  </a:lnTo>
                  <a:lnTo>
                    <a:pt x="156" y="437"/>
                  </a:lnTo>
                  <a:lnTo>
                    <a:pt x="156" y="438"/>
                  </a:lnTo>
                  <a:lnTo>
                    <a:pt x="157" y="438"/>
                  </a:lnTo>
                  <a:lnTo>
                    <a:pt x="158" y="439"/>
                  </a:lnTo>
                  <a:lnTo>
                    <a:pt x="159" y="440"/>
                  </a:lnTo>
                  <a:lnTo>
                    <a:pt x="159" y="441"/>
                  </a:lnTo>
                  <a:lnTo>
                    <a:pt x="159" y="442"/>
                  </a:lnTo>
                  <a:lnTo>
                    <a:pt x="160" y="443"/>
                  </a:lnTo>
                  <a:lnTo>
                    <a:pt x="161" y="444"/>
                  </a:lnTo>
                  <a:lnTo>
                    <a:pt x="162" y="444"/>
                  </a:lnTo>
                  <a:lnTo>
                    <a:pt x="162" y="445"/>
                  </a:lnTo>
                  <a:lnTo>
                    <a:pt x="163" y="446"/>
                  </a:lnTo>
                  <a:lnTo>
                    <a:pt x="163" y="447"/>
                  </a:lnTo>
                  <a:lnTo>
                    <a:pt x="164" y="447"/>
                  </a:lnTo>
                  <a:lnTo>
                    <a:pt x="164" y="448"/>
                  </a:lnTo>
                  <a:lnTo>
                    <a:pt x="164" y="449"/>
                  </a:lnTo>
                  <a:lnTo>
                    <a:pt x="165" y="449"/>
                  </a:lnTo>
                  <a:lnTo>
                    <a:pt x="165" y="450"/>
                  </a:lnTo>
                  <a:lnTo>
                    <a:pt x="165" y="451"/>
                  </a:lnTo>
                  <a:lnTo>
                    <a:pt x="165" y="452"/>
                  </a:lnTo>
                  <a:lnTo>
                    <a:pt x="166" y="452"/>
                  </a:lnTo>
                  <a:lnTo>
                    <a:pt x="166" y="453"/>
                  </a:lnTo>
                  <a:lnTo>
                    <a:pt x="166" y="454"/>
                  </a:lnTo>
                  <a:lnTo>
                    <a:pt x="166" y="455"/>
                  </a:lnTo>
                  <a:lnTo>
                    <a:pt x="166" y="456"/>
                  </a:lnTo>
                  <a:lnTo>
                    <a:pt x="166" y="457"/>
                  </a:lnTo>
                  <a:lnTo>
                    <a:pt x="166" y="458"/>
                  </a:lnTo>
                  <a:lnTo>
                    <a:pt x="169" y="467"/>
                  </a:lnTo>
                  <a:lnTo>
                    <a:pt x="170" y="469"/>
                  </a:lnTo>
                  <a:lnTo>
                    <a:pt x="173" y="478"/>
                  </a:lnTo>
                  <a:lnTo>
                    <a:pt x="169" y="479"/>
                  </a:lnTo>
                  <a:lnTo>
                    <a:pt x="166" y="479"/>
                  </a:lnTo>
                  <a:lnTo>
                    <a:pt x="162" y="478"/>
                  </a:lnTo>
                  <a:lnTo>
                    <a:pt x="159" y="477"/>
                  </a:lnTo>
                  <a:lnTo>
                    <a:pt x="156" y="474"/>
                  </a:lnTo>
                  <a:lnTo>
                    <a:pt x="153" y="471"/>
                  </a:lnTo>
                  <a:lnTo>
                    <a:pt x="144" y="471"/>
                  </a:lnTo>
                  <a:lnTo>
                    <a:pt x="143" y="471"/>
                  </a:lnTo>
                  <a:lnTo>
                    <a:pt x="114" y="470"/>
                  </a:lnTo>
                  <a:lnTo>
                    <a:pt x="112" y="470"/>
                  </a:lnTo>
                  <a:lnTo>
                    <a:pt x="111" y="471"/>
                  </a:lnTo>
                  <a:lnTo>
                    <a:pt x="108" y="471"/>
                  </a:lnTo>
                  <a:lnTo>
                    <a:pt x="105" y="472"/>
                  </a:lnTo>
                  <a:lnTo>
                    <a:pt x="104" y="472"/>
                  </a:lnTo>
                  <a:lnTo>
                    <a:pt x="76" y="484"/>
                  </a:lnTo>
                  <a:lnTo>
                    <a:pt x="38" y="503"/>
                  </a:lnTo>
                  <a:lnTo>
                    <a:pt x="7" y="519"/>
                  </a:lnTo>
                  <a:lnTo>
                    <a:pt x="6" y="499"/>
                  </a:lnTo>
                  <a:lnTo>
                    <a:pt x="6" y="498"/>
                  </a:lnTo>
                  <a:lnTo>
                    <a:pt x="6" y="496"/>
                  </a:lnTo>
                  <a:lnTo>
                    <a:pt x="6" y="495"/>
                  </a:lnTo>
                  <a:lnTo>
                    <a:pt x="6" y="491"/>
                  </a:lnTo>
                  <a:lnTo>
                    <a:pt x="6" y="490"/>
                  </a:lnTo>
                  <a:lnTo>
                    <a:pt x="5" y="488"/>
                  </a:lnTo>
                  <a:lnTo>
                    <a:pt x="5" y="487"/>
                  </a:lnTo>
                  <a:lnTo>
                    <a:pt x="5" y="483"/>
                  </a:lnTo>
                  <a:lnTo>
                    <a:pt x="5" y="482"/>
                  </a:lnTo>
                  <a:lnTo>
                    <a:pt x="5" y="479"/>
                  </a:lnTo>
                  <a:lnTo>
                    <a:pt x="5" y="477"/>
                  </a:lnTo>
                  <a:lnTo>
                    <a:pt x="4" y="474"/>
                  </a:lnTo>
                  <a:lnTo>
                    <a:pt x="4" y="473"/>
                  </a:lnTo>
                  <a:lnTo>
                    <a:pt x="4" y="472"/>
                  </a:lnTo>
                  <a:lnTo>
                    <a:pt x="4" y="470"/>
                  </a:lnTo>
                  <a:lnTo>
                    <a:pt x="4" y="467"/>
                  </a:lnTo>
                  <a:lnTo>
                    <a:pt x="4" y="463"/>
                  </a:lnTo>
                  <a:lnTo>
                    <a:pt x="3" y="461"/>
                  </a:lnTo>
                  <a:lnTo>
                    <a:pt x="3" y="459"/>
                  </a:lnTo>
                  <a:lnTo>
                    <a:pt x="3" y="455"/>
                  </a:lnTo>
                  <a:lnTo>
                    <a:pt x="3" y="452"/>
                  </a:lnTo>
                  <a:lnTo>
                    <a:pt x="3" y="451"/>
                  </a:lnTo>
                  <a:lnTo>
                    <a:pt x="3" y="450"/>
                  </a:lnTo>
                  <a:lnTo>
                    <a:pt x="2" y="446"/>
                  </a:lnTo>
                  <a:lnTo>
                    <a:pt x="2" y="445"/>
                  </a:lnTo>
                  <a:lnTo>
                    <a:pt x="2" y="442"/>
                  </a:lnTo>
                  <a:lnTo>
                    <a:pt x="2" y="441"/>
                  </a:lnTo>
                  <a:lnTo>
                    <a:pt x="2" y="439"/>
                  </a:lnTo>
                  <a:lnTo>
                    <a:pt x="2" y="437"/>
                  </a:lnTo>
                  <a:lnTo>
                    <a:pt x="2" y="435"/>
                  </a:lnTo>
                  <a:lnTo>
                    <a:pt x="2" y="434"/>
                  </a:lnTo>
                  <a:lnTo>
                    <a:pt x="2" y="433"/>
                  </a:lnTo>
                  <a:lnTo>
                    <a:pt x="2" y="430"/>
                  </a:lnTo>
                  <a:lnTo>
                    <a:pt x="2" y="427"/>
                  </a:lnTo>
                  <a:lnTo>
                    <a:pt x="2" y="424"/>
                  </a:lnTo>
                  <a:lnTo>
                    <a:pt x="2" y="423"/>
                  </a:lnTo>
                  <a:lnTo>
                    <a:pt x="1" y="422"/>
                  </a:lnTo>
                  <a:lnTo>
                    <a:pt x="1" y="421"/>
                  </a:lnTo>
                  <a:lnTo>
                    <a:pt x="1" y="416"/>
                  </a:lnTo>
                  <a:lnTo>
                    <a:pt x="1" y="415"/>
                  </a:lnTo>
                  <a:lnTo>
                    <a:pt x="1" y="413"/>
                  </a:lnTo>
                  <a:lnTo>
                    <a:pt x="1" y="411"/>
                  </a:lnTo>
                  <a:lnTo>
                    <a:pt x="1" y="410"/>
                  </a:lnTo>
                  <a:lnTo>
                    <a:pt x="0" y="409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6443662" y="3546475"/>
              <a:ext cx="669925" cy="822325"/>
            </a:xfrm>
            <a:custGeom>
              <a:avLst/>
              <a:gdLst>
                <a:gd name="T0" fmla="*/ 2147483647 w 457"/>
                <a:gd name="T1" fmla="*/ 2147483647 h 578"/>
                <a:gd name="T2" fmla="*/ 2147483647 w 457"/>
                <a:gd name="T3" fmla="*/ 2147483647 h 578"/>
                <a:gd name="T4" fmla="*/ 2147483647 w 457"/>
                <a:gd name="T5" fmla="*/ 2147483647 h 578"/>
                <a:gd name="T6" fmla="*/ 2147483647 w 457"/>
                <a:gd name="T7" fmla="*/ 2147483647 h 578"/>
                <a:gd name="T8" fmla="*/ 2147483647 w 457"/>
                <a:gd name="T9" fmla="*/ 2147483647 h 578"/>
                <a:gd name="T10" fmla="*/ 2147483647 w 457"/>
                <a:gd name="T11" fmla="*/ 2147483647 h 578"/>
                <a:gd name="T12" fmla="*/ 2147483647 w 457"/>
                <a:gd name="T13" fmla="*/ 2147483647 h 578"/>
                <a:gd name="T14" fmla="*/ 2147483647 w 457"/>
                <a:gd name="T15" fmla="*/ 2147483647 h 578"/>
                <a:gd name="T16" fmla="*/ 2147483647 w 457"/>
                <a:gd name="T17" fmla="*/ 2147483647 h 578"/>
                <a:gd name="T18" fmla="*/ 2147483647 w 457"/>
                <a:gd name="T19" fmla="*/ 2147483647 h 578"/>
                <a:gd name="T20" fmla="*/ 2147483647 w 457"/>
                <a:gd name="T21" fmla="*/ 2147483647 h 578"/>
                <a:gd name="T22" fmla="*/ 2147483647 w 457"/>
                <a:gd name="T23" fmla="*/ 2147483647 h 578"/>
                <a:gd name="T24" fmla="*/ 2147483647 w 457"/>
                <a:gd name="T25" fmla="*/ 2147483647 h 578"/>
                <a:gd name="T26" fmla="*/ 2147483647 w 457"/>
                <a:gd name="T27" fmla="*/ 2147483647 h 578"/>
                <a:gd name="T28" fmla="*/ 2147483647 w 457"/>
                <a:gd name="T29" fmla="*/ 2147483647 h 578"/>
                <a:gd name="T30" fmla="*/ 2147483647 w 457"/>
                <a:gd name="T31" fmla="*/ 2147483647 h 578"/>
                <a:gd name="T32" fmla="*/ 2147483647 w 457"/>
                <a:gd name="T33" fmla="*/ 2147483647 h 578"/>
                <a:gd name="T34" fmla="*/ 2147483647 w 457"/>
                <a:gd name="T35" fmla="*/ 2147483647 h 578"/>
                <a:gd name="T36" fmla="*/ 2147483647 w 457"/>
                <a:gd name="T37" fmla="*/ 2147483647 h 578"/>
                <a:gd name="T38" fmla="*/ 2147483647 w 457"/>
                <a:gd name="T39" fmla="*/ 2147483647 h 578"/>
                <a:gd name="T40" fmla="*/ 2147483647 w 457"/>
                <a:gd name="T41" fmla="*/ 2147483647 h 578"/>
                <a:gd name="T42" fmla="*/ 2147483647 w 457"/>
                <a:gd name="T43" fmla="*/ 2147483647 h 578"/>
                <a:gd name="T44" fmla="*/ 2147483647 w 457"/>
                <a:gd name="T45" fmla="*/ 2147483647 h 578"/>
                <a:gd name="T46" fmla="*/ 2147483647 w 457"/>
                <a:gd name="T47" fmla="*/ 2147483647 h 578"/>
                <a:gd name="T48" fmla="*/ 2147483647 w 457"/>
                <a:gd name="T49" fmla="*/ 2147483647 h 578"/>
                <a:gd name="T50" fmla="*/ 2147483647 w 457"/>
                <a:gd name="T51" fmla="*/ 2147483647 h 578"/>
                <a:gd name="T52" fmla="*/ 2147483647 w 457"/>
                <a:gd name="T53" fmla="*/ 2147483647 h 578"/>
                <a:gd name="T54" fmla="*/ 2147483647 w 457"/>
                <a:gd name="T55" fmla="*/ 2147483647 h 578"/>
                <a:gd name="T56" fmla="*/ 2147483647 w 457"/>
                <a:gd name="T57" fmla="*/ 2147483647 h 578"/>
                <a:gd name="T58" fmla="*/ 2147483647 w 457"/>
                <a:gd name="T59" fmla="*/ 2147483647 h 578"/>
                <a:gd name="T60" fmla="*/ 2147483647 w 457"/>
                <a:gd name="T61" fmla="*/ 2147483647 h 578"/>
                <a:gd name="T62" fmla="*/ 2147483647 w 457"/>
                <a:gd name="T63" fmla="*/ 2147483647 h 578"/>
                <a:gd name="T64" fmla="*/ 2147483647 w 457"/>
                <a:gd name="T65" fmla="*/ 2147483647 h 578"/>
                <a:gd name="T66" fmla="*/ 2147483647 w 457"/>
                <a:gd name="T67" fmla="*/ 2147483647 h 578"/>
                <a:gd name="T68" fmla="*/ 2147483647 w 457"/>
                <a:gd name="T69" fmla="*/ 2147483647 h 578"/>
                <a:gd name="T70" fmla="*/ 2147483647 w 457"/>
                <a:gd name="T71" fmla="*/ 2147483647 h 578"/>
                <a:gd name="T72" fmla="*/ 2147483647 w 457"/>
                <a:gd name="T73" fmla="*/ 2147483647 h 578"/>
                <a:gd name="T74" fmla="*/ 2147483647 w 457"/>
                <a:gd name="T75" fmla="*/ 2147483647 h 578"/>
                <a:gd name="T76" fmla="*/ 2147483647 w 457"/>
                <a:gd name="T77" fmla="*/ 2147483647 h 578"/>
                <a:gd name="T78" fmla="*/ 2147483647 w 457"/>
                <a:gd name="T79" fmla="*/ 2147483647 h 578"/>
                <a:gd name="T80" fmla="*/ 2147483647 w 457"/>
                <a:gd name="T81" fmla="*/ 2147483647 h 578"/>
                <a:gd name="T82" fmla="*/ 2147483647 w 457"/>
                <a:gd name="T83" fmla="*/ 2147483647 h 578"/>
                <a:gd name="T84" fmla="*/ 2147483647 w 457"/>
                <a:gd name="T85" fmla="*/ 2147483647 h 578"/>
                <a:gd name="T86" fmla="*/ 2147483647 w 457"/>
                <a:gd name="T87" fmla="*/ 2147483647 h 578"/>
                <a:gd name="T88" fmla="*/ 2147483647 w 457"/>
                <a:gd name="T89" fmla="*/ 2147483647 h 578"/>
                <a:gd name="T90" fmla="*/ 2147483647 w 457"/>
                <a:gd name="T91" fmla="*/ 2147483647 h 578"/>
                <a:gd name="T92" fmla="*/ 2147483647 w 457"/>
                <a:gd name="T93" fmla="*/ 2147483647 h 578"/>
                <a:gd name="T94" fmla="*/ 2147483647 w 457"/>
                <a:gd name="T95" fmla="*/ 2147483647 h 578"/>
                <a:gd name="T96" fmla="*/ 2147483647 w 457"/>
                <a:gd name="T97" fmla="*/ 2147483647 h 578"/>
                <a:gd name="T98" fmla="*/ 2147483647 w 457"/>
                <a:gd name="T99" fmla="*/ 2147483647 h 578"/>
                <a:gd name="T100" fmla="*/ 2147483647 w 457"/>
                <a:gd name="T101" fmla="*/ 2147483647 h 578"/>
                <a:gd name="T102" fmla="*/ 2147483647 w 457"/>
                <a:gd name="T103" fmla="*/ 2147483647 h 578"/>
                <a:gd name="T104" fmla="*/ 2147483647 w 457"/>
                <a:gd name="T105" fmla="*/ 2147483647 h 578"/>
                <a:gd name="T106" fmla="*/ 2147483647 w 457"/>
                <a:gd name="T107" fmla="*/ 2147483647 h 578"/>
                <a:gd name="T108" fmla="*/ 2147483647 w 457"/>
                <a:gd name="T109" fmla="*/ 2147483647 h 578"/>
                <a:gd name="T110" fmla="*/ 2147483647 w 457"/>
                <a:gd name="T111" fmla="*/ 2147483647 h 578"/>
                <a:gd name="T112" fmla="*/ 2147483647 w 457"/>
                <a:gd name="T113" fmla="*/ 2147483647 h 578"/>
                <a:gd name="T114" fmla="*/ 2147483647 w 457"/>
                <a:gd name="T115" fmla="*/ 2147483647 h 578"/>
                <a:gd name="T116" fmla="*/ 2147483647 w 457"/>
                <a:gd name="T117" fmla="*/ 2147483647 h 578"/>
                <a:gd name="T118" fmla="*/ 2147483647 w 457"/>
                <a:gd name="T119" fmla="*/ 2147483647 h 5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78"/>
                <a:gd name="T182" fmla="*/ 457 w 457"/>
                <a:gd name="T183" fmla="*/ 578 h 5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78">
                  <a:moveTo>
                    <a:pt x="457" y="578"/>
                  </a:moveTo>
                  <a:lnTo>
                    <a:pt x="457" y="577"/>
                  </a:lnTo>
                  <a:lnTo>
                    <a:pt x="457" y="576"/>
                  </a:lnTo>
                  <a:lnTo>
                    <a:pt x="457" y="575"/>
                  </a:lnTo>
                  <a:lnTo>
                    <a:pt x="457" y="574"/>
                  </a:lnTo>
                  <a:lnTo>
                    <a:pt x="457" y="573"/>
                  </a:lnTo>
                  <a:lnTo>
                    <a:pt x="457" y="572"/>
                  </a:lnTo>
                  <a:lnTo>
                    <a:pt x="457" y="571"/>
                  </a:lnTo>
                  <a:lnTo>
                    <a:pt x="457" y="569"/>
                  </a:lnTo>
                  <a:lnTo>
                    <a:pt x="457" y="567"/>
                  </a:lnTo>
                  <a:lnTo>
                    <a:pt x="457" y="566"/>
                  </a:lnTo>
                  <a:lnTo>
                    <a:pt x="456" y="565"/>
                  </a:lnTo>
                  <a:lnTo>
                    <a:pt x="456" y="560"/>
                  </a:lnTo>
                  <a:lnTo>
                    <a:pt x="456" y="559"/>
                  </a:lnTo>
                  <a:lnTo>
                    <a:pt x="456" y="556"/>
                  </a:lnTo>
                  <a:lnTo>
                    <a:pt x="453" y="556"/>
                  </a:lnTo>
                  <a:lnTo>
                    <a:pt x="452" y="556"/>
                  </a:lnTo>
                  <a:lnTo>
                    <a:pt x="451" y="557"/>
                  </a:lnTo>
                  <a:lnTo>
                    <a:pt x="450" y="557"/>
                  </a:lnTo>
                  <a:lnTo>
                    <a:pt x="449" y="557"/>
                  </a:lnTo>
                  <a:lnTo>
                    <a:pt x="446" y="557"/>
                  </a:lnTo>
                  <a:lnTo>
                    <a:pt x="445" y="557"/>
                  </a:lnTo>
                  <a:lnTo>
                    <a:pt x="444" y="557"/>
                  </a:lnTo>
                  <a:lnTo>
                    <a:pt x="442" y="557"/>
                  </a:lnTo>
                  <a:lnTo>
                    <a:pt x="441" y="557"/>
                  </a:lnTo>
                  <a:lnTo>
                    <a:pt x="438" y="557"/>
                  </a:lnTo>
                  <a:lnTo>
                    <a:pt x="437" y="557"/>
                  </a:lnTo>
                  <a:lnTo>
                    <a:pt x="435" y="557"/>
                  </a:lnTo>
                  <a:lnTo>
                    <a:pt x="431" y="557"/>
                  </a:lnTo>
                  <a:lnTo>
                    <a:pt x="430" y="557"/>
                  </a:lnTo>
                  <a:lnTo>
                    <a:pt x="430" y="554"/>
                  </a:lnTo>
                  <a:lnTo>
                    <a:pt x="430" y="553"/>
                  </a:lnTo>
                  <a:lnTo>
                    <a:pt x="429" y="549"/>
                  </a:lnTo>
                  <a:lnTo>
                    <a:pt x="429" y="546"/>
                  </a:lnTo>
                  <a:lnTo>
                    <a:pt x="429" y="538"/>
                  </a:lnTo>
                  <a:lnTo>
                    <a:pt x="428" y="533"/>
                  </a:lnTo>
                  <a:lnTo>
                    <a:pt x="428" y="529"/>
                  </a:lnTo>
                  <a:lnTo>
                    <a:pt x="428" y="526"/>
                  </a:lnTo>
                  <a:lnTo>
                    <a:pt x="427" y="524"/>
                  </a:lnTo>
                  <a:lnTo>
                    <a:pt x="427" y="523"/>
                  </a:lnTo>
                  <a:lnTo>
                    <a:pt x="427" y="521"/>
                  </a:lnTo>
                  <a:lnTo>
                    <a:pt x="427" y="519"/>
                  </a:lnTo>
                  <a:lnTo>
                    <a:pt x="427" y="515"/>
                  </a:lnTo>
                  <a:lnTo>
                    <a:pt x="427" y="513"/>
                  </a:lnTo>
                  <a:lnTo>
                    <a:pt x="426" y="508"/>
                  </a:lnTo>
                  <a:lnTo>
                    <a:pt x="426" y="507"/>
                  </a:lnTo>
                  <a:lnTo>
                    <a:pt x="425" y="495"/>
                  </a:lnTo>
                  <a:lnTo>
                    <a:pt x="425" y="491"/>
                  </a:lnTo>
                  <a:lnTo>
                    <a:pt x="425" y="490"/>
                  </a:lnTo>
                  <a:lnTo>
                    <a:pt x="425" y="485"/>
                  </a:lnTo>
                  <a:lnTo>
                    <a:pt x="425" y="484"/>
                  </a:lnTo>
                  <a:lnTo>
                    <a:pt x="424" y="480"/>
                  </a:lnTo>
                  <a:lnTo>
                    <a:pt x="422" y="480"/>
                  </a:lnTo>
                  <a:lnTo>
                    <a:pt x="420" y="480"/>
                  </a:lnTo>
                  <a:lnTo>
                    <a:pt x="418" y="480"/>
                  </a:lnTo>
                  <a:lnTo>
                    <a:pt x="417" y="480"/>
                  </a:lnTo>
                  <a:lnTo>
                    <a:pt x="412" y="480"/>
                  </a:lnTo>
                  <a:lnTo>
                    <a:pt x="408" y="480"/>
                  </a:lnTo>
                  <a:lnTo>
                    <a:pt x="404" y="481"/>
                  </a:lnTo>
                  <a:lnTo>
                    <a:pt x="402" y="481"/>
                  </a:lnTo>
                  <a:lnTo>
                    <a:pt x="397" y="481"/>
                  </a:lnTo>
                  <a:lnTo>
                    <a:pt x="396" y="481"/>
                  </a:lnTo>
                  <a:lnTo>
                    <a:pt x="394" y="481"/>
                  </a:lnTo>
                  <a:lnTo>
                    <a:pt x="393" y="481"/>
                  </a:lnTo>
                  <a:lnTo>
                    <a:pt x="391" y="481"/>
                  </a:lnTo>
                  <a:lnTo>
                    <a:pt x="386" y="481"/>
                  </a:lnTo>
                  <a:lnTo>
                    <a:pt x="385" y="481"/>
                  </a:lnTo>
                  <a:lnTo>
                    <a:pt x="382" y="482"/>
                  </a:lnTo>
                  <a:lnTo>
                    <a:pt x="378" y="482"/>
                  </a:lnTo>
                  <a:lnTo>
                    <a:pt x="377" y="480"/>
                  </a:lnTo>
                  <a:lnTo>
                    <a:pt x="376" y="478"/>
                  </a:lnTo>
                  <a:lnTo>
                    <a:pt x="376" y="475"/>
                  </a:lnTo>
                  <a:lnTo>
                    <a:pt x="375" y="474"/>
                  </a:lnTo>
                  <a:lnTo>
                    <a:pt x="375" y="473"/>
                  </a:lnTo>
                  <a:lnTo>
                    <a:pt x="374" y="470"/>
                  </a:lnTo>
                  <a:lnTo>
                    <a:pt x="373" y="469"/>
                  </a:lnTo>
                  <a:lnTo>
                    <a:pt x="371" y="464"/>
                  </a:lnTo>
                  <a:lnTo>
                    <a:pt x="370" y="461"/>
                  </a:lnTo>
                  <a:lnTo>
                    <a:pt x="368" y="455"/>
                  </a:lnTo>
                  <a:lnTo>
                    <a:pt x="368" y="454"/>
                  </a:lnTo>
                  <a:lnTo>
                    <a:pt x="367" y="452"/>
                  </a:lnTo>
                  <a:lnTo>
                    <a:pt x="367" y="451"/>
                  </a:lnTo>
                  <a:lnTo>
                    <a:pt x="365" y="448"/>
                  </a:lnTo>
                  <a:lnTo>
                    <a:pt x="365" y="447"/>
                  </a:lnTo>
                  <a:lnTo>
                    <a:pt x="361" y="435"/>
                  </a:lnTo>
                  <a:lnTo>
                    <a:pt x="360" y="434"/>
                  </a:lnTo>
                  <a:lnTo>
                    <a:pt x="358" y="430"/>
                  </a:lnTo>
                  <a:lnTo>
                    <a:pt x="357" y="426"/>
                  </a:lnTo>
                  <a:lnTo>
                    <a:pt x="356" y="424"/>
                  </a:lnTo>
                  <a:lnTo>
                    <a:pt x="356" y="423"/>
                  </a:lnTo>
                  <a:lnTo>
                    <a:pt x="354" y="418"/>
                  </a:lnTo>
                  <a:lnTo>
                    <a:pt x="354" y="417"/>
                  </a:lnTo>
                  <a:lnTo>
                    <a:pt x="354" y="416"/>
                  </a:lnTo>
                  <a:lnTo>
                    <a:pt x="353" y="414"/>
                  </a:lnTo>
                  <a:lnTo>
                    <a:pt x="350" y="408"/>
                  </a:lnTo>
                  <a:lnTo>
                    <a:pt x="350" y="407"/>
                  </a:lnTo>
                  <a:lnTo>
                    <a:pt x="346" y="396"/>
                  </a:lnTo>
                  <a:lnTo>
                    <a:pt x="344" y="392"/>
                  </a:lnTo>
                  <a:lnTo>
                    <a:pt x="342" y="387"/>
                  </a:lnTo>
                  <a:lnTo>
                    <a:pt x="342" y="385"/>
                  </a:lnTo>
                  <a:lnTo>
                    <a:pt x="338" y="375"/>
                  </a:lnTo>
                  <a:lnTo>
                    <a:pt x="336" y="370"/>
                  </a:lnTo>
                  <a:lnTo>
                    <a:pt x="335" y="369"/>
                  </a:lnTo>
                  <a:lnTo>
                    <a:pt x="335" y="368"/>
                  </a:lnTo>
                  <a:lnTo>
                    <a:pt x="335" y="367"/>
                  </a:lnTo>
                  <a:lnTo>
                    <a:pt x="334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3" y="361"/>
                  </a:lnTo>
                  <a:lnTo>
                    <a:pt x="332" y="359"/>
                  </a:lnTo>
                  <a:lnTo>
                    <a:pt x="332" y="358"/>
                  </a:lnTo>
                  <a:lnTo>
                    <a:pt x="331" y="358"/>
                  </a:lnTo>
                  <a:lnTo>
                    <a:pt x="331" y="357"/>
                  </a:lnTo>
                  <a:lnTo>
                    <a:pt x="331" y="356"/>
                  </a:lnTo>
                  <a:lnTo>
                    <a:pt x="330" y="356"/>
                  </a:lnTo>
                  <a:lnTo>
                    <a:pt x="330" y="355"/>
                  </a:lnTo>
                  <a:lnTo>
                    <a:pt x="330" y="354"/>
                  </a:lnTo>
                  <a:lnTo>
                    <a:pt x="330" y="353"/>
                  </a:lnTo>
                  <a:lnTo>
                    <a:pt x="329" y="353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23" y="354"/>
                  </a:lnTo>
                  <a:lnTo>
                    <a:pt x="321" y="354"/>
                  </a:lnTo>
                  <a:lnTo>
                    <a:pt x="319" y="354"/>
                  </a:lnTo>
                  <a:lnTo>
                    <a:pt x="318" y="354"/>
                  </a:lnTo>
                  <a:lnTo>
                    <a:pt x="317" y="354"/>
                  </a:lnTo>
                  <a:lnTo>
                    <a:pt x="316" y="354"/>
                  </a:lnTo>
                  <a:lnTo>
                    <a:pt x="315" y="354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09" y="354"/>
                  </a:lnTo>
                  <a:lnTo>
                    <a:pt x="308" y="354"/>
                  </a:lnTo>
                  <a:lnTo>
                    <a:pt x="304" y="354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296" y="354"/>
                  </a:lnTo>
                  <a:lnTo>
                    <a:pt x="294" y="354"/>
                  </a:lnTo>
                  <a:lnTo>
                    <a:pt x="295" y="355"/>
                  </a:lnTo>
                  <a:lnTo>
                    <a:pt x="296" y="356"/>
                  </a:lnTo>
                  <a:lnTo>
                    <a:pt x="287" y="361"/>
                  </a:lnTo>
                  <a:lnTo>
                    <a:pt x="287" y="362"/>
                  </a:lnTo>
                  <a:lnTo>
                    <a:pt x="282" y="363"/>
                  </a:lnTo>
                  <a:lnTo>
                    <a:pt x="278" y="366"/>
                  </a:lnTo>
                  <a:lnTo>
                    <a:pt x="277" y="366"/>
                  </a:lnTo>
                  <a:lnTo>
                    <a:pt x="273" y="369"/>
                  </a:lnTo>
                  <a:lnTo>
                    <a:pt x="271" y="370"/>
                  </a:lnTo>
                  <a:lnTo>
                    <a:pt x="269" y="371"/>
                  </a:lnTo>
                  <a:lnTo>
                    <a:pt x="268" y="371"/>
                  </a:lnTo>
                  <a:lnTo>
                    <a:pt x="267" y="372"/>
                  </a:lnTo>
                  <a:lnTo>
                    <a:pt x="266" y="373"/>
                  </a:lnTo>
                  <a:lnTo>
                    <a:pt x="265" y="374"/>
                  </a:lnTo>
                  <a:lnTo>
                    <a:pt x="263" y="375"/>
                  </a:lnTo>
                  <a:lnTo>
                    <a:pt x="262" y="375"/>
                  </a:lnTo>
                  <a:lnTo>
                    <a:pt x="261" y="375"/>
                  </a:lnTo>
                  <a:lnTo>
                    <a:pt x="256" y="378"/>
                  </a:lnTo>
                  <a:lnTo>
                    <a:pt x="249" y="382"/>
                  </a:lnTo>
                  <a:lnTo>
                    <a:pt x="246" y="383"/>
                  </a:lnTo>
                  <a:lnTo>
                    <a:pt x="246" y="384"/>
                  </a:lnTo>
                  <a:lnTo>
                    <a:pt x="241" y="386"/>
                  </a:lnTo>
                  <a:lnTo>
                    <a:pt x="239" y="387"/>
                  </a:lnTo>
                  <a:lnTo>
                    <a:pt x="234" y="390"/>
                  </a:lnTo>
                  <a:lnTo>
                    <a:pt x="231" y="392"/>
                  </a:lnTo>
                  <a:lnTo>
                    <a:pt x="227" y="394"/>
                  </a:lnTo>
                  <a:lnTo>
                    <a:pt x="225" y="396"/>
                  </a:lnTo>
                  <a:lnTo>
                    <a:pt x="219" y="398"/>
                  </a:lnTo>
                  <a:lnTo>
                    <a:pt x="216" y="400"/>
                  </a:lnTo>
                  <a:lnTo>
                    <a:pt x="213" y="402"/>
                  </a:lnTo>
                  <a:lnTo>
                    <a:pt x="212" y="402"/>
                  </a:lnTo>
                  <a:lnTo>
                    <a:pt x="210" y="403"/>
                  </a:lnTo>
                  <a:lnTo>
                    <a:pt x="209" y="404"/>
                  </a:lnTo>
                  <a:lnTo>
                    <a:pt x="207" y="405"/>
                  </a:lnTo>
                  <a:lnTo>
                    <a:pt x="204" y="407"/>
                  </a:lnTo>
                  <a:lnTo>
                    <a:pt x="199" y="409"/>
                  </a:lnTo>
                  <a:lnTo>
                    <a:pt x="198" y="409"/>
                  </a:lnTo>
                  <a:lnTo>
                    <a:pt x="198" y="410"/>
                  </a:lnTo>
                  <a:lnTo>
                    <a:pt x="196" y="411"/>
                  </a:lnTo>
                  <a:lnTo>
                    <a:pt x="195" y="412"/>
                  </a:lnTo>
                  <a:lnTo>
                    <a:pt x="194" y="412"/>
                  </a:lnTo>
                  <a:lnTo>
                    <a:pt x="191" y="414"/>
                  </a:lnTo>
                  <a:lnTo>
                    <a:pt x="189" y="415"/>
                  </a:lnTo>
                  <a:lnTo>
                    <a:pt x="186" y="417"/>
                  </a:lnTo>
                  <a:lnTo>
                    <a:pt x="185" y="417"/>
                  </a:lnTo>
                  <a:lnTo>
                    <a:pt x="183" y="418"/>
                  </a:lnTo>
                  <a:lnTo>
                    <a:pt x="181" y="419"/>
                  </a:lnTo>
                  <a:lnTo>
                    <a:pt x="181" y="418"/>
                  </a:lnTo>
                  <a:lnTo>
                    <a:pt x="181" y="417"/>
                  </a:lnTo>
                  <a:lnTo>
                    <a:pt x="180" y="417"/>
                  </a:lnTo>
                  <a:lnTo>
                    <a:pt x="181" y="417"/>
                  </a:lnTo>
                  <a:lnTo>
                    <a:pt x="180" y="417"/>
                  </a:lnTo>
                  <a:lnTo>
                    <a:pt x="181" y="416"/>
                  </a:lnTo>
                  <a:lnTo>
                    <a:pt x="181" y="415"/>
                  </a:lnTo>
                  <a:lnTo>
                    <a:pt x="182" y="415"/>
                  </a:lnTo>
                  <a:lnTo>
                    <a:pt x="182" y="414"/>
                  </a:lnTo>
                  <a:lnTo>
                    <a:pt x="182" y="413"/>
                  </a:lnTo>
                  <a:lnTo>
                    <a:pt x="183" y="413"/>
                  </a:lnTo>
                  <a:lnTo>
                    <a:pt x="184" y="413"/>
                  </a:lnTo>
                  <a:lnTo>
                    <a:pt x="185" y="413"/>
                  </a:lnTo>
                  <a:lnTo>
                    <a:pt x="185" y="412"/>
                  </a:lnTo>
                  <a:lnTo>
                    <a:pt x="185" y="411"/>
                  </a:lnTo>
                  <a:lnTo>
                    <a:pt x="186" y="411"/>
                  </a:lnTo>
                  <a:lnTo>
                    <a:pt x="185" y="411"/>
                  </a:lnTo>
                  <a:lnTo>
                    <a:pt x="186" y="411"/>
                  </a:lnTo>
                  <a:lnTo>
                    <a:pt x="186" y="410"/>
                  </a:lnTo>
                  <a:lnTo>
                    <a:pt x="186" y="409"/>
                  </a:lnTo>
                  <a:lnTo>
                    <a:pt x="187" y="409"/>
                  </a:lnTo>
                  <a:lnTo>
                    <a:pt x="188" y="409"/>
                  </a:lnTo>
                  <a:lnTo>
                    <a:pt x="188" y="408"/>
                  </a:lnTo>
                  <a:lnTo>
                    <a:pt x="187" y="408"/>
                  </a:lnTo>
                  <a:lnTo>
                    <a:pt x="188" y="408"/>
                  </a:lnTo>
                  <a:lnTo>
                    <a:pt x="187" y="408"/>
                  </a:lnTo>
                  <a:lnTo>
                    <a:pt x="186" y="408"/>
                  </a:lnTo>
                  <a:lnTo>
                    <a:pt x="186" y="407"/>
                  </a:lnTo>
                  <a:lnTo>
                    <a:pt x="185" y="407"/>
                  </a:lnTo>
                  <a:lnTo>
                    <a:pt x="184" y="407"/>
                  </a:lnTo>
                  <a:lnTo>
                    <a:pt x="184" y="408"/>
                  </a:lnTo>
                  <a:lnTo>
                    <a:pt x="184" y="407"/>
                  </a:lnTo>
                  <a:lnTo>
                    <a:pt x="183" y="407"/>
                  </a:lnTo>
                  <a:lnTo>
                    <a:pt x="183" y="406"/>
                  </a:lnTo>
                  <a:lnTo>
                    <a:pt x="183" y="405"/>
                  </a:lnTo>
                  <a:lnTo>
                    <a:pt x="182" y="405"/>
                  </a:lnTo>
                  <a:lnTo>
                    <a:pt x="182" y="404"/>
                  </a:lnTo>
                  <a:lnTo>
                    <a:pt x="181" y="404"/>
                  </a:lnTo>
                  <a:lnTo>
                    <a:pt x="180" y="404"/>
                  </a:lnTo>
                  <a:lnTo>
                    <a:pt x="180" y="403"/>
                  </a:lnTo>
                  <a:lnTo>
                    <a:pt x="180" y="402"/>
                  </a:lnTo>
                  <a:lnTo>
                    <a:pt x="179" y="402"/>
                  </a:lnTo>
                  <a:lnTo>
                    <a:pt x="178" y="402"/>
                  </a:lnTo>
                  <a:lnTo>
                    <a:pt x="178" y="401"/>
                  </a:lnTo>
                  <a:lnTo>
                    <a:pt x="177" y="401"/>
                  </a:lnTo>
                  <a:lnTo>
                    <a:pt x="177" y="400"/>
                  </a:lnTo>
                  <a:lnTo>
                    <a:pt x="177" y="399"/>
                  </a:lnTo>
                  <a:lnTo>
                    <a:pt x="177" y="398"/>
                  </a:lnTo>
                  <a:lnTo>
                    <a:pt x="176" y="398"/>
                  </a:lnTo>
                  <a:lnTo>
                    <a:pt x="175" y="398"/>
                  </a:lnTo>
                  <a:lnTo>
                    <a:pt x="174" y="397"/>
                  </a:lnTo>
                  <a:lnTo>
                    <a:pt x="173" y="397"/>
                  </a:lnTo>
                  <a:lnTo>
                    <a:pt x="172" y="397"/>
                  </a:lnTo>
                  <a:lnTo>
                    <a:pt x="171" y="397"/>
                  </a:lnTo>
                  <a:lnTo>
                    <a:pt x="170" y="397"/>
                  </a:lnTo>
                  <a:lnTo>
                    <a:pt x="169" y="397"/>
                  </a:lnTo>
                  <a:lnTo>
                    <a:pt x="168" y="397"/>
                  </a:lnTo>
                  <a:lnTo>
                    <a:pt x="167" y="397"/>
                  </a:lnTo>
                  <a:lnTo>
                    <a:pt x="166" y="396"/>
                  </a:lnTo>
                  <a:lnTo>
                    <a:pt x="165" y="396"/>
                  </a:lnTo>
                  <a:lnTo>
                    <a:pt x="165" y="395"/>
                  </a:lnTo>
                  <a:lnTo>
                    <a:pt x="164" y="395"/>
                  </a:lnTo>
                  <a:lnTo>
                    <a:pt x="164" y="394"/>
                  </a:lnTo>
                  <a:lnTo>
                    <a:pt x="163" y="394"/>
                  </a:lnTo>
                  <a:lnTo>
                    <a:pt x="163" y="393"/>
                  </a:lnTo>
                  <a:lnTo>
                    <a:pt x="162" y="393"/>
                  </a:lnTo>
                  <a:lnTo>
                    <a:pt x="161" y="393"/>
                  </a:lnTo>
                  <a:lnTo>
                    <a:pt x="161" y="394"/>
                  </a:lnTo>
                  <a:lnTo>
                    <a:pt x="161" y="393"/>
                  </a:lnTo>
                  <a:lnTo>
                    <a:pt x="160" y="393"/>
                  </a:lnTo>
                  <a:lnTo>
                    <a:pt x="159" y="393"/>
                  </a:lnTo>
                  <a:lnTo>
                    <a:pt x="159" y="392"/>
                  </a:lnTo>
                  <a:lnTo>
                    <a:pt x="158" y="392"/>
                  </a:lnTo>
                  <a:lnTo>
                    <a:pt x="157" y="392"/>
                  </a:lnTo>
                  <a:lnTo>
                    <a:pt x="157" y="391"/>
                  </a:lnTo>
                  <a:lnTo>
                    <a:pt x="156" y="391"/>
                  </a:lnTo>
                  <a:lnTo>
                    <a:pt x="155" y="391"/>
                  </a:lnTo>
                  <a:lnTo>
                    <a:pt x="154" y="391"/>
                  </a:lnTo>
                  <a:lnTo>
                    <a:pt x="154" y="390"/>
                  </a:lnTo>
                  <a:lnTo>
                    <a:pt x="154" y="389"/>
                  </a:lnTo>
                  <a:lnTo>
                    <a:pt x="153" y="389"/>
                  </a:lnTo>
                  <a:lnTo>
                    <a:pt x="153" y="388"/>
                  </a:lnTo>
                  <a:lnTo>
                    <a:pt x="152" y="388"/>
                  </a:lnTo>
                  <a:lnTo>
                    <a:pt x="152" y="387"/>
                  </a:lnTo>
                  <a:lnTo>
                    <a:pt x="152" y="386"/>
                  </a:lnTo>
                  <a:lnTo>
                    <a:pt x="151" y="386"/>
                  </a:lnTo>
                  <a:lnTo>
                    <a:pt x="150" y="385"/>
                  </a:lnTo>
                  <a:lnTo>
                    <a:pt x="150" y="384"/>
                  </a:lnTo>
                  <a:lnTo>
                    <a:pt x="150" y="383"/>
                  </a:lnTo>
                  <a:lnTo>
                    <a:pt x="149" y="383"/>
                  </a:lnTo>
                  <a:lnTo>
                    <a:pt x="149" y="382"/>
                  </a:lnTo>
                  <a:lnTo>
                    <a:pt x="148" y="381"/>
                  </a:lnTo>
                  <a:lnTo>
                    <a:pt x="147" y="381"/>
                  </a:lnTo>
                  <a:lnTo>
                    <a:pt x="147" y="380"/>
                  </a:lnTo>
                  <a:lnTo>
                    <a:pt x="147" y="379"/>
                  </a:lnTo>
                  <a:lnTo>
                    <a:pt x="147" y="378"/>
                  </a:lnTo>
                  <a:lnTo>
                    <a:pt x="147" y="377"/>
                  </a:lnTo>
                  <a:lnTo>
                    <a:pt x="146" y="377"/>
                  </a:lnTo>
                  <a:lnTo>
                    <a:pt x="146" y="376"/>
                  </a:lnTo>
                  <a:lnTo>
                    <a:pt x="145" y="376"/>
                  </a:lnTo>
                  <a:lnTo>
                    <a:pt x="145" y="375"/>
                  </a:lnTo>
                  <a:lnTo>
                    <a:pt x="144" y="375"/>
                  </a:lnTo>
                  <a:lnTo>
                    <a:pt x="144" y="374"/>
                  </a:lnTo>
                  <a:lnTo>
                    <a:pt x="144" y="373"/>
                  </a:lnTo>
                  <a:lnTo>
                    <a:pt x="143" y="372"/>
                  </a:lnTo>
                  <a:lnTo>
                    <a:pt x="143" y="371"/>
                  </a:lnTo>
                  <a:lnTo>
                    <a:pt x="143" y="370"/>
                  </a:lnTo>
                  <a:lnTo>
                    <a:pt x="143" y="369"/>
                  </a:lnTo>
                  <a:lnTo>
                    <a:pt x="142" y="369"/>
                  </a:lnTo>
                  <a:lnTo>
                    <a:pt x="142" y="368"/>
                  </a:lnTo>
                  <a:lnTo>
                    <a:pt x="141" y="368"/>
                  </a:lnTo>
                  <a:lnTo>
                    <a:pt x="141" y="367"/>
                  </a:lnTo>
                  <a:lnTo>
                    <a:pt x="140" y="367"/>
                  </a:lnTo>
                  <a:lnTo>
                    <a:pt x="140" y="366"/>
                  </a:lnTo>
                  <a:lnTo>
                    <a:pt x="140" y="365"/>
                  </a:lnTo>
                  <a:lnTo>
                    <a:pt x="140" y="364"/>
                  </a:lnTo>
                  <a:lnTo>
                    <a:pt x="140" y="363"/>
                  </a:lnTo>
                  <a:lnTo>
                    <a:pt x="139" y="363"/>
                  </a:lnTo>
                  <a:lnTo>
                    <a:pt x="139" y="362"/>
                  </a:lnTo>
                  <a:lnTo>
                    <a:pt x="139" y="361"/>
                  </a:lnTo>
                  <a:lnTo>
                    <a:pt x="139" y="360"/>
                  </a:lnTo>
                  <a:lnTo>
                    <a:pt x="139" y="359"/>
                  </a:lnTo>
                  <a:lnTo>
                    <a:pt x="138" y="359"/>
                  </a:lnTo>
                  <a:lnTo>
                    <a:pt x="138" y="358"/>
                  </a:lnTo>
                  <a:lnTo>
                    <a:pt x="137" y="358"/>
                  </a:lnTo>
                  <a:lnTo>
                    <a:pt x="137" y="357"/>
                  </a:lnTo>
                  <a:lnTo>
                    <a:pt x="137" y="356"/>
                  </a:lnTo>
                  <a:lnTo>
                    <a:pt x="137" y="350"/>
                  </a:lnTo>
                  <a:lnTo>
                    <a:pt x="137" y="349"/>
                  </a:lnTo>
                  <a:lnTo>
                    <a:pt x="137" y="348"/>
                  </a:lnTo>
                  <a:lnTo>
                    <a:pt x="137" y="347"/>
                  </a:lnTo>
                  <a:lnTo>
                    <a:pt x="138" y="346"/>
                  </a:lnTo>
                  <a:lnTo>
                    <a:pt x="138" y="345"/>
                  </a:lnTo>
                  <a:lnTo>
                    <a:pt x="138" y="340"/>
                  </a:lnTo>
                  <a:lnTo>
                    <a:pt x="138" y="337"/>
                  </a:lnTo>
                  <a:lnTo>
                    <a:pt x="138" y="336"/>
                  </a:lnTo>
                  <a:lnTo>
                    <a:pt x="138" y="335"/>
                  </a:lnTo>
                  <a:lnTo>
                    <a:pt x="138" y="334"/>
                  </a:lnTo>
                  <a:lnTo>
                    <a:pt x="138" y="331"/>
                  </a:lnTo>
                  <a:lnTo>
                    <a:pt x="138" y="330"/>
                  </a:lnTo>
                  <a:lnTo>
                    <a:pt x="138" y="329"/>
                  </a:lnTo>
                  <a:lnTo>
                    <a:pt x="139" y="325"/>
                  </a:lnTo>
                  <a:lnTo>
                    <a:pt x="139" y="324"/>
                  </a:lnTo>
                  <a:lnTo>
                    <a:pt x="139" y="318"/>
                  </a:lnTo>
                  <a:lnTo>
                    <a:pt x="139" y="315"/>
                  </a:lnTo>
                  <a:lnTo>
                    <a:pt x="139" y="313"/>
                  </a:lnTo>
                  <a:lnTo>
                    <a:pt x="139" y="312"/>
                  </a:lnTo>
                  <a:lnTo>
                    <a:pt x="139" y="309"/>
                  </a:lnTo>
                  <a:lnTo>
                    <a:pt x="139" y="308"/>
                  </a:lnTo>
                  <a:lnTo>
                    <a:pt x="139" y="305"/>
                  </a:lnTo>
                  <a:lnTo>
                    <a:pt x="139" y="304"/>
                  </a:lnTo>
                  <a:lnTo>
                    <a:pt x="139" y="303"/>
                  </a:lnTo>
                  <a:lnTo>
                    <a:pt x="139" y="302"/>
                  </a:lnTo>
                  <a:lnTo>
                    <a:pt x="139" y="301"/>
                  </a:lnTo>
                  <a:lnTo>
                    <a:pt x="139" y="300"/>
                  </a:lnTo>
                  <a:lnTo>
                    <a:pt x="139" y="299"/>
                  </a:lnTo>
                  <a:lnTo>
                    <a:pt x="140" y="297"/>
                  </a:lnTo>
                  <a:lnTo>
                    <a:pt x="140" y="295"/>
                  </a:lnTo>
                  <a:lnTo>
                    <a:pt x="140" y="293"/>
                  </a:lnTo>
                  <a:lnTo>
                    <a:pt x="140" y="292"/>
                  </a:lnTo>
                  <a:lnTo>
                    <a:pt x="140" y="291"/>
                  </a:lnTo>
                  <a:lnTo>
                    <a:pt x="140" y="289"/>
                  </a:lnTo>
                  <a:lnTo>
                    <a:pt x="140" y="288"/>
                  </a:lnTo>
                  <a:lnTo>
                    <a:pt x="140" y="287"/>
                  </a:lnTo>
                  <a:lnTo>
                    <a:pt x="140" y="286"/>
                  </a:lnTo>
                  <a:lnTo>
                    <a:pt x="140" y="279"/>
                  </a:lnTo>
                  <a:lnTo>
                    <a:pt x="140" y="278"/>
                  </a:lnTo>
                  <a:lnTo>
                    <a:pt x="140" y="276"/>
                  </a:lnTo>
                  <a:lnTo>
                    <a:pt x="140" y="273"/>
                  </a:lnTo>
                  <a:lnTo>
                    <a:pt x="140" y="271"/>
                  </a:lnTo>
                  <a:lnTo>
                    <a:pt x="140" y="267"/>
                  </a:lnTo>
                  <a:lnTo>
                    <a:pt x="141" y="265"/>
                  </a:lnTo>
                  <a:lnTo>
                    <a:pt x="141" y="260"/>
                  </a:lnTo>
                  <a:lnTo>
                    <a:pt x="141" y="258"/>
                  </a:lnTo>
                  <a:lnTo>
                    <a:pt x="141" y="256"/>
                  </a:lnTo>
                  <a:lnTo>
                    <a:pt x="141" y="245"/>
                  </a:lnTo>
                  <a:lnTo>
                    <a:pt x="141" y="244"/>
                  </a:lnTo>
                  <a:lnTo>
                    <a:pt x="141" y="243"/>
                  </a:lnTo>
                  <a:lnTo>
                    <a:pt x="141" y="242"/>
                  </a:lnTo>
                  <a:lnTo>
                    <a:pt x="142" y="239"/>
                  </a:lnTo>
                  <a:lnTo>
                    <a:pt x="142" y="234"/>
                  </a:lnTo>
                  <a:lnTo>
                    <a:pt x="141" y="234"/>
                  </a:lnTo>
                  <a:lnTo>
                    <a:pt x="141" y="233"/>
                  </a:lnTo>
                  <a:lnTo>
                    <a:pt x="140" y="232"/>
                  </a:lnTo>
                  <a:lnTo>
                    <a:pt x="139" y="231"/>
                  </a:lnTo>
                  <a:lnTo>
                    <a:pt x="139" y="230"/>
                  </a:lnTo>
                  <a:lnTo>
                    <a:pt x="138" y="230"/>
                  </a:lnTo>
                  <a:lnTo>
                    <a:pt x="138" y="229"/>
                  </a:lnTo>
                  <a:lnTo>
                    <a:pt x="137" y="229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6" y="229"/>
                  </a:lnTo>
                  <a:lnTo>
                    <a:pt x="136" y="230"/>
                  </a:lnTo>
                  <a:lnTo>
                    <a:pt x="135" y="230"/>
                  </a:lnTo>
                  <a:lnTo>
                    <a:pt x="135" y="231"/>
                  </a:lnTo>
                  <a:lnTo>
                    <a:pt x="134" y="231"/>
                  </a:lnTo>
                  <a:lnTo>
                    <a:pt x="134" y="232"/>
                  </a:lnTo>
                  <a:lnTo>
                    <a:pt x="135" y="233"/>
                  </a:lnTo>
                  <a:lnTo>
                    <a:pt x="135" y="234"/>
                  </a:lnTo>
                  <a:lnTo>
                    <a:pt x="134" y="235"/>
                  </a:lnTo>
                  <a:lnTo>
                    <a:pt x="133" y="236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0" y="236"/>
                  </a:lnTo>
                  <a:lnTo>
                    <a:pt x="129" y="236"/>
                  </a:lnTo>
                  <a:lnTo>
                    <a:pt x="128" y="236"/>
                  </a:lnTo>
                  <a:lnTo>
                    <a:pt x="127" y="236"/>
                  </a:lnTo>
                  <a:lnTo>
                    <a:pt x="126" y="236"/>
                  </a:lnTo>
                  <a:lnTo>
                    <a:pt x="125" y="236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2" y="236"/>
                  </a:lnTo>
                  <a:lnTo>
                    <a:pt x="121" y="236"/>
                  </a:lnTo>
                  <a:lnTo>
                    <a:pt x="120" y="235"/>
                  </a:lnTo>
                  <a:lnTo>
                    <a:pt x="120" y="234"/>
                  </a:lnTo>
                  <a:lnTo>
                    <a:pt x="120" y="233"/>
                  </a:lnTo>
                  <a:lnTo>
                    <a:pt x="120" y="232"/>
                  </a:lnTo>
                  <a:lnTo>
                    <a:pt x="120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0" y="228"/>
                  </a:lnTo>
                  <a:lnTo>
                    <a:pt x="119" y="227"/>
                  </a:lnTo>
                  <a:lnTo>
                    <a:pt x="120" y="226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3" y="228"/>
                  </a:lnTo>
                  <a:lnTo>
                    <a:pt x="124" y="228"/>
                  </a:lnTo>
                  <a:lnTo>
                    <a:pt x="125" y="227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4" y="225"/>
                  </a:lnTo>
                  <a:lnTo>
                    <a:pt x="123" y="224"/>
                  </a:lnTo>
                  <a:lnTo>
                    <a:pt x="122" y="225"/>
                  </a:lnTo>
                  <a:lnTo>
                    <a:pt x="122" y="224"/>
                  </a:lnTo>
                  <a:lnTo>
                    <a:pt x="121" y="224"/>
                  </a:lnTo>
                  <a:lnTo>
                    <a:pt x="120" y="224"/>
                  </a:lnTo>
                  <a:lnTo>
                    <a:pt x="119" y="223"/>
                  </a:lnTo>
                  <a:lnTo>
                    <a:pt x="117" y="221"/>
                  </a:lnTo>
                  <a:lnTo>
                    <a:pt x="117" y="220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4" y="218"/>
                  </a:lnTo>
                  <a:lnTo>
                    <a:pt x="115" y="217"/>
                  </a:lnTo>
                  <a:lnTo>
                    <a:pt x="116" y="217"/>
                  </a:lnTo>
                  <a:lnTo>
                    <a:pt x="116" y="216"/>
                  </a:lnTo>
                  <a:lnTo>
                    <a:pt x="115" y="215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6" y="212"/>
                  </a:lnTo>
                  <a:lnTo>
                    <a:pt x="116" y="211"/>
                  </a:lnTo>
                  <a:lnTo>
                    <a:pt x="115" y="210"/>
                  </a:lnTo>
                  <a:lnTo>
                    <a:pt x="115" y="209"/>
                  </a:lnTo>
                  <a:lnTo>
                    <a:pt x="114" y="209"/>
                  </a:lnTo>
                  <a:lnTo>
                    <a:pt x="113" y="208"/>
                  </a:lnTo>
                  <a:lnTo>
                    <a:pt x="112" y="208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8" y="208"/>
                  </a:lnTo>
                  <a:lnTo>
                    <a:pt x="108" y="207"/>
                  </a:lnTo>
                  <a:lnTo>
                    <a:pt x="108" y="206"/>
                  </a:lnTo>
                  <a:lnTo>
                    <a:pt x="108" y="203"/>
                  </a:lnTo>
                  <a:lnTo>
                    <a:pt x="108" y="202"/>
                  </a:lnTo>
                  <a:lnTo>
                    <a:pt x="108" y="201"/>
                  </a:lnTo>
                  <a:lnTo>
                    <a:pt x="108" y="199"/>
                  </a:lnTo>
                  <a:lnTo>
                    <a:pt x="107" y="196"/>
                  </a:lnTo>
                  <a:lnTo>
                    <a:pt x="107" y="192"/>
                  </a:lnTo>
                  <a:lnTo>
                    <a:pt x="107" y="190"/>
                  </a:lnTo>
                  <a:lnTo>
                    <a:pt x="107" y="188"/>
                  </a:lnTo>
                  <a:lnTo>
                    <a:pt x="107" y="186"/>
                  </a:lnTo>
                  <a:lnTo>
                    <a:pt x="107" y="185"/>
                  </a:lnTo>
                  <a:lnTo>
                    <a:pt x="107" y="182"/>
                  </a:lnTo>
                  <a:lnTo>
                    <a:pt x="107" y="181"/>
                  </a:lnTo>
                  <a:lnTo>
                    <a:pt x="107" y="178"/>
                  </a:lnTo>
                  <a:lnTo>
                    <a:pt x="106" y="176"/>
                  </a:lnTo>
                  <a:lnTo>
                    <a:pt x="106" y="175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4" y="168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102" y="170"/>
                  </a:lnTo>
                  <a:lnTo>
                    <a:pt x="99" y="172"/>
                  </a:lnTo>
                  <a:lnTo>
                    <a:pt x="99" y="173"/>
                  </a:lnTo>
                  <a:lnTo>
                    <a:pt x="97" y="174"/>
                  </a:lnTo>
                  <a:lnTo>
                    <a:pt x="95" y="175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1" y="179"/>
                  </a:lnTo>
                  <a:lnTo>
                    <a:pt x="88" y="182"/>
                  </a:lnTo>
                  <a:lnTo>
                    <a:pt x="87" y="183"/>
                  </a:lnTo>
                  <a:lnTo>
                    <a:pt x="85" y="184"/>
                  </a:lnTo>
                  <a:lnTo>
                    <a:pt x="84" y="186"/>
                  </a:lnTo>
                  <a:lnTo>
                    <a:pt x="81" y="187"/>
                  </a:lnTo>
                  <a:lnTo>
                    <a:pt x="81" y="188"/>
                  </a:lnTo>
                  <a:lnTo>
                    <a:pt x="79" y="189"/>
                  </a:lnTo>
                  <a:lnTo>
                    <a:pt x="78" y="190"/>
                  </a:lnTo>
                  <a:lnTo>
                    <a:pt x="78" y="191"/>
                  </a:lnTo>
                  <a:lnTo>
                    <a:pt x="75" y="192"/>
                  </a:lnTo>
                  <a:lnTo>
                    <a:pt x="74" y="193"/>
                  </a:lnTo>
                  <a:lnTo>
                    <a:pt x="74" y="194"/>
                  </a:lnTo>
                  <a:lnTo>
                    <a:pt x="73" y="195"/>
                  </a:lnTo>
                  <a:lnTo>
                    <a:pt x="72" y="196"/>
                  </a:lnTo>
                  <a:lnTo>
                    <a:pt x="70" y="197"/>
                  </a:lnTo>
                  <a:lnTo>
                    <a:pt x="69" y="197"/>
                  </a:lnTo>
                  <a:lnTo>
                    <a:pt x="67" y="199"/>
                  </a:lnTo>
                  <a:lnTo>
                    <a:pt x="67" y="200"/>
                  </a:lnTo>
                  <a:lnTo>
                    <a:pt x="63" y="203"/>
                  </a:lnTo>
                  <a:lnTo>
                    <a:pt x="62" y="203"/>
                  </a:lnTo>
                  <a:lnTo>
                    <a:pt x="61" y="204"/>
                  </a:lnTo>
                  <a:lnTo>
                    <a:pt x="60" y="206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5" y="209"/>
                  </a:lnTo>
                  <a:lnTo>
                    <a:pt x="52" y="213"/>
                  </a:lnTo>
                  <a:lnTo>
                    <a:pt x="51" y="213"/>
                  </a:lnTo>
                  <a:lnTo>
                    <a:pt x="51" y="214"/>
                  </a:lnTo>
                  <a:lnTo>
                    <a:pt x="50" y="214"/>
                  </a:lnTo>
                  <a:lnTo>
                    <a:pt x="49" y="214"/>
                  </a:lnTo>
                  <a:lnTo>
                    <a:pt x="48" y="214"/>
                  </a:lnTo>
                  <a:lnTo>
                    <a:pt x="47" y="214"/>
                  </a:lnTo>
                  <a:lnTo>
                    <a:pt x="46" y="214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4" y="212"/>
                  </a:lnTo>
                  <a:lnTo>
                    <a:pt x="43" y="212"/>
                  </a:lnTo>
                  <a:lnTo>
                    <a:pt x="42" y="211"/>
                  </a:lnTo>
                  <a:lnTo>
                    <a:pt x="42" y="210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1" y="208"/>
                  </a:lnTo>
                  <a:lnTo>
                    <a:pt x="41" y="207"/>
                  </a:lnTo>
                  <a:lnTo>
                    <a:pt x="40" y="207"/>
                  </a:lnTo>
                  <a:lnTo>
                    <a:pt x="40" y="206"/>
                  </a:lnTo>
                  <a:lnTo>
                    <a:pt x="40" y="205"/>
                  </a:lnTo>
                  <a:lnTo>
                    <a:pt x="39" y="204"/>
                  </a:lnTo>
                  <a:lnTo>
                    <a:pt x="38" y="203"/>
                  </a:lnTo>
                  <a:lnTo>
                    <a:pt x="38" y="202"/>
                  </a:lnTo>
                  <a:lnTo>
                    <a:pt x="38" y="201"/>
                  </a:lnTo>
                  <a:lnTo>
                    <a:pt x="37" y="201"/>
                  </a:lnTo>
                  <a:lnTo>
                    <a:pt x="37" y="200"/>
                  </a:lnTo>
                  <a:lnTo>
                    <a:pt x="37" y="199"/>
                  </a:lnTo>
                  <a:lnTo>
                    <a:pt x="36" y="199"/>
                  </a:lnTo>
                  <a:lnTo>
                    <a:pt x="36" y="198"/>
                  </a:lnTo>
                  <a:lnTo>
                    <a:pt x="35" y="198"/>
                  </a:lnTo>
                  <a:lnTo>
                    <a:pt x="34" y="197"/>
                  </a:lnTo>
                  <a:lnTo>
                    <a:pt x="34" y="196"/>
                  </a:lnTo>
                  <a:lnTo>
                    <a:pt x="33" y="195"/>
                  </a:lnTo>
                  <a:lnTo>
                    <a:pt x="33" y="194"/>
                  </a:lnTo>
                  <a:lnTo>
                    <a:pt x="32" y="194"/>
                  </a:lnTo>
                  <a:lnTo>
                    <a:pt x="32" y="193"/>
                  </a:lnTo>
                  <a:lnTo>
                    <a:pt x="33" y="192"/>
                  </a:lnTo>
                  <a:lnTo>
                    <a:pt x="34" y="192"/>
                  </a:lnTo>
                  <a:lnTo>
                    <a:pt x="35" y="192"/>
                  </a:lnTo>
                  <a:lnTo>
                    <a:pt x="35" y="191"/>
                  </a:lnTo>
                  <a:lnTo>
                    <a:pt x="35" y="190"/>
                  </a:lnTo>
                  <a:lnTo>
                    <a:pt x="35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7"/>
                  </a:lnTo>
                  <a:lnTo>
                    <a:pt x="37" y="186"/>
                  </a:lnTo>
                  <a:lnTo>
                    <a:pt x="37" y="185"/>
                  </a:lnTo>
                  <a:lnTo>
                    <a:pt x="38" y="185"/>
                  </a:lnTo>
                  <a:lnTo>
                    <a:pt x="38" y="184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5" y="182"/>
                  </a:lnTo>
                  <a:lnTo>
                    <a:pt x="35" y="181"/>
                  </a:lnTo>
                  <a:lnTo>
                    <a:pt x="34" y="181"/>
                  </a:lnTo>
                  <a:lnTo>
                    <a:pt x="35" y="180"/>
                  </a:lnTo>
                  <a:lnTo>
                    <a:pt x="36" y="179"/>
                  </a:lnTo>
                  <a:lnTo>
                    <a:pt x="36" y="178"/>
                  </a:lnTo>
                  <a:lnTo>
                    <a:pt x="37" y="177"/>
                  </a:lnTo>
                  <a:lnTo>
                    <a:pt x="39" y="177"/>
                  </a:lnTo>
                  <a:lnTo>
                    <a:pt x="40" y="177"/>
                  </a:lnTo>
                  <a:lnTo>
                    <a:pt x="40" y="176"/>
                  </a:lnTo>
                  <a:lnTo>
                    <a:pt x="41" y="176"/>
                  </a:lnTo>
                  <a:lnTo>
                    <a:pt x="42" y="176"/>
                  </a:lnTo>
                  <a:lnTo>
                    <a:pt x="42" y="175"/>
                  </a:lnTo>
                  <a:lnTo>
                    <a:pt x="43" y="175"/>
                  </a:lnTo>
                  <a:lnTo>
                    <a:pt x="44" y="175"/>
                  </a:lnTo>
                  <a:lnTo>
                    <a:pt x="45" y="175"/>
                  </a:lnTo>
                  <a:lnTo>
                    <a:pt x="45" y="176"/>
                  </a:lnTo>
                  <a:lnTo>
                    <a:pt x="46" y="176"/>
                  </a:lnTo>
                  <a:lnTo>
                    <a:pt x="47" y="176"/>
                  </a:lnTo>
                  <a:lnTo>
                    <a:pt x="47" y="175"/>
                  </a:lnTo>
                  <a:lnTo>
                    <a:pt x="46" y="175"/>
                  </a:lnTo>
                  <a:lnTo>
                    <a:pt x="47" y="175"/>
                  </a:lnTo>
                  <a:lnTo>
                    <a:pt x="47" y="174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7" y="171"/>
                  </a:lnTo>
                  <a:lnTo>
                    <a:pt x="46" y="170"/>
                  </a:lnTo>
                  <a:lnTo>
                    <a:pt x="45" y="170"/>
                  </a:lnTo>
                  <a:lnTo>
                    <a:pt x="44" y="170"/>
                  </a:lnTo>
                  <a:lnTo>
                    <a:pt x="41" y="170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8"/>
                  </a:lnTo>
                  <a:lnTo>
                    <a:pt x="40" y="167"/>
                  </a:lnTo>
                  <a:lnTo>
                    <a:pt x="39" y="166"/>
                  </a:lnTo>
                  <a:lnTo>
                    <a:pt x="39" y="165"/>
                  </a:lnTo>
                  <a:lnTo>
                    <a:pt x="40" y="165"/>
                  </a:lnTo>
                  <a:lnTo>
                    <a:pt x="40" y="164"/>
                  </a:lnTo>
                  <a:lnTo>
                    <a:pt x="39" y="164"/>
                  </a:lnTo>
                  <a:lnTo>
                    <a:pt x="39" y="163"/>
                  </a:lnTo>
                  <a:lnTo>
                    <a:pt x="38" y="163"/>
                  </a:lnTo>
                  <a:lnTo>
                    <a:pt x="38" y="162"/>
                  </a:lnTo>
                  <a:lnTo>
                    <a:pt x="37" y="161"/>
                  </a:lnTo>
                  <a:lnTo>
                    <a:pt x="37" y="162"/>
                  </a:lnTo>
                  <a:lnTo>
                    <a:pt x="36" y="161"/>
                  </a:lnTo>
                  <a:lnTo>
                    <a:pt x="36" y="160"/>
                  </a:lnTo>
                  <a:lnTo>
                    <a:pt x="35" y="160"/>
                  </a:lnTo>
                  <a:lnTo>
                    <a:pt x="34" y="161"/>
                  </a:lnTo>
                  <a:lnTo>
                    <a:pt x="33" y="162"/>
                  </a:lnTo>
                  <a:lnTo>
                    <a:pt x="33" y="163"/>
                  </a:lnTo>
                  <a:lnTo>
                    <a:pt x="32" y="163"/>
                  </a:lnTo>
                  <a:lnTo>
                    <a:pt x="31" y="163"/>
                  </a:lnTo>
                  <a:lnTo>
                    <a:pt x="31" y="162"/>
                  </a:lnTo>
                  <a:lnTo>
                    <a:pt x="31" y="163"/>
                  </a:lnTo>
                  <a:lnTo>
                    <a:pt x="30" y="163"/>
                  </a:lnTo>
                  <a:lnTo>
                    <a:pt x="29" y="163"/>
                  </a:lnTo>
                  <a:lnTo>
                    <a:pt x="28" y="162"/>
                  </a:lnTo>
                  <a:lnTo>
                    <a:pt x="27" y="161"/>
                  </a:lnTo>
                  <a:lnTo>
                    <a:pt x="26" y="161"/>
                  </a:lnTo>
                  <a:lnTo>
                    <a:pt x="26" y="162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4" y="162"/>
                  </a:lnTo>
                  <a:lnTo>
                    <a:pt x="24" y="161"/>
                  </a:lnTo>
                  <a:lnTo>
                    <a:pt x="23" y="161"/>
                  </a:lnTo>
                  <a:lnTo>
                    <a:pt x="23" y="162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22" y="162"/>
                  </a:lnTo>
                  <a:lnTo>
                    <a:pt x="21" y="162"/>
                  </a:lnTo>
                  <a:lnTo>
                    <a:pt x="19" y="162"/>
                  </a:lnTo>
                  <a:lnTo>
                    <a:pt x="18" y="163"/>
                  </a:lnTo>
                  <a:lnTo>
                    <a:pt x="18" y="162"/>
                  </a:lnTo>
                  <a:lnTo>
                    <a:pt x="17" y="162"/>
                  </a:lnTo>
                  <a:lnTo>
                    <a:pt x="16" y="161"/>
                  </a:lnTo>
                  <a:lnTo>
                    <a:pt x="16" y="160"/>
                  </a:lnTo>
                  <a:lnTo>
                    <a:pt x="16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4" y="160"/>
                  </a:lnTo>
                  <a:lnTo>
                    <a:pt x="14" y="161"/>
                  </a:lnTo>
                  <a:lnTo>
                    <a:pt x="13" y="161"/>
                  </a:lnTo>
                  <a:lnTo>
                    <a:pt x="13" y="160"/>
                  </a:lnTo>
                  <a:lnTo>
                    <a:pt x="13" y="159"/>
                  </a:lnTo>
                  <a:lnTo>
                    <a:pt x="12" y="158"/>
                  </a:lnTo>
                  <a:lnTo>
                    <a:pt x="11" y="158"/>
                  </a:lnTo>
                  <a:lnTo>
                    <a:pt x="10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7" y="159"/>
                  </a:lnTo>
                  <a:lnTo>
                    <a:pt x="6" y="159"/>
                  </a:lnTo>
                  <a:lnTo>
                    <a:pt x="6" y="158"/>
                  </a:lnTo>
                  <a:lnTo>
                    <a:pt x="5" y="158"/>
                  </a:lnTo>
                  <a:lnTo>
                    <a:pt x="5" y="157"/>
                  </a:lnTo>
                  <a:lnTo>
                    <a:pt x="4" y="156"/>
                  </a:lnTo>
                  <a:lnTo>
                    <a:pt x="4" y="155"/>
                  </a:lnTo>
                  <a:lnTo>
                    <a:pt x="4" y="154"/>
                  </a:lnTo>
                  <a:lnTo>
                    <a:pt x="3" y="153"/>
                  </a:lnTo>
                  <a:lnTo>
                    <a:pt x="3" y="152"/>
                  </a:lnTo>
                  <a:lnTo>
                    <a:pt x="2" y="152"/>
                  </a:lnTo>
                  <a:lnTo>
                    <a:pt x="2" y="151"/>
                  </a:lnTo>
                  <a:lnTo>
                    <a:pt x="2" y="150"/>
                  </a:lnTo>
                  <a:lnTo>
                    <a:pt x="1" y="149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1" y="148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0" y="144"/>
                  </a:lnTo>
                  <a:lnTo>
                    <a:pt x="0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5" y="141"/>
                  </a:lnTo>
                  <a:lnTo>
                    <a:pt x="6" y="142"/>
                  </a:lnTo>
                  <a:lnTo>
                    <a:pt x="6" y="141"/>
                  </a:lnTo>
                  <a:lnTo>
                    <a:pt x="6" y="140"/>
                  </a:lnTo>
                  <a:lnTo>
                    <a:pt x="7" y="139"/>
                  </a:lnTo>
                  <a:lnTo>
                    <a:pt x="7" y="138"/>
                  </a:lnTo>
                  <a:lnTo>
                    <a:pt x="8" y="138"/>
                  </a:lnTo>
                  <a:lnTo>
                    <a:pt x="9" y="137"/>
                  </a:lnTo>
                  <a:lnTo>
                    <a:pt x="9" y="136"/>
                  </a:lnTo>
                  <a:lnTo>
                    <a:pt x="11" y="136"/>
                  </a:lnTo>
                  <a:lnTo>
                    <a:pt x="12" y="136"/>
                  </a:lnTo>
                  <a:lnTo>
                    <a:pt x="12" y="135"/>
                  </a:lnTo>
                  <a:lnTo>
                    <a:pt x="13" y="135"/>
                  </a:lnTo>
                  <a:lnTo>
                    <a:pt x="13" y="136"/>
                  </a:lnTo>
                  <a:lnTo>
                    <a:pt x="14" y="135"/>
                  </a:lnTo>
                  <a:lnTo>
                    <a:pt x="15" y="134"/>
                  </a:lnTo>
                  <a:lnTo>
                    <a:pt x="14" y="133"/>
                  </a:lnTo>
                  <a:lnTo>
                    <a:pt x="13" y="132"/>
                  </a:lnTo>
                  <a:lnTo>
                    <a:pt x="13" y="131"/>
                  </a:lnTo>
                  <a:lnTo>
                    <a:pt x="12" y="131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9" y="127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9" y="123"/>
                  </a:lnTo>
                  <a:lnTo>
                    <a:pt x="9" y="122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0"/>
                  </a:lnTo>
                  <a:lnTo>
                    <a:pt x="8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1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5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5" y="105"/>
                  </a:lnTo>
                  <a:lnTo>
                    <a:pt x="14" y="104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7"/>
                  </a:lnTo>
                  <a:lnTo>
                    <a:pt x="14" y="96"/>
                  </a:lnTo>
                  <a:lnTo>
                    <a:pt x="15" y="96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4"/>
                  </a:lnTo>
                  <a:lnTo>
                    <a:pt x="19" y="93"/>
                  </a:lnTo>
                  <a:lnTo>
                    <a:pt x="20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1" y="88"/>
                  </a:lnTo>
                  <a:lnTo>
                    <a:pt x="22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7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7" y="90"/>
                  </a:lnTo>
                  <a:lnTo>
                    <a:pt x="28" y="89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9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79"/>
                  </a:lnTo>
                  <a:lnTo>
                    <a:pt x="31" y="79"/>
                  </a:lnTo>
                  <a:lnTo>
                    <a:pt x="32" y="79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0"/>
                  </a:lnTo>
                  <a:lnTo>
                    <a:pt x="31" y="70"/>
                  </a:lnTo>
                  <a:lnTo>
                    <a:pt x="30" y="70"/>
                  </a:lnTo>
                  <a:lnTo>
                    <a:pt x="29" y="70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29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3" y="65"/>
                  </a:lnTo>
                  <a:lnTo>
                    <a:pt x="33" y="64"/>
                  </a:lnTo>
                  <a:lnTo>
                    <a:pt x="32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7" y="62"/>
                  </a:lnTo>
                  <a:lnTo>
                    <a:pt x="26" y="62"/>
                  </a:lnTo>
                  <a:lnTo>
                    <a:pt x="26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3" y="58"/>
                  </a:lnTo>
                  <a:lnTo>
                    <a:pt x="23" y="57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8" y="48"/>
                  </a:lnTo>
                  <a:lnTo>
                    <a:pt x="18" y="47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9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31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502400" y="3386138"/>
              <a:ext cx="341312" cy="207962"/>
            </a:xfrm>
            <a:custGeom>
              <a:avLst/>
              <a:gdLst>
                <a:gd name="T0" fmla="*/ 2147483647 w 232"/>
                <a:gd name="T1" fmla="*/ 2147483647 h 147"/>
                <a:gd name="T2" fmla="*/ 2147483647 w 232"/>
                <a:gd name="T3" fmla="*/ 2147483647 h 147"/>
                <a:gd name="T4" fmla="*/ 2147483647 w 232"/>
                <a:gd name="T5" fmla="*/ 2147483647 h 147"/>
                <a:gd name="T6" fmla="*/ 2147483647 w 232"/>
                <a:gd name="T7" fmla="*/ 2147483647 h 147"/>
                <a:gd name="T8" fmla="*/ 2147483647 w 232"/>
                <a:gd name="T9" fmla="*/ 2147483647 h 147"/>
                <a:gd name="T10" fmla="*/ 2147483647 w 232"/>
                <a:gd name="T11" fmla="*/ 2147483647 h 147"/>
                <a:gd name="T12" fmla="*/ 2147483647 w 232"/>
                <a:gd name="T13" fmla="*/ 2147483647 h 147"/>
                <a:gd name="T14" fmla="*/ 2147483647 w 232"/>
                <a:gd name="T15" fmla="*/ 2147483647 h 147"/>
                <a:gd name="T16" fmla="*/ 2147483647 w 232"/>
                <a:gd name="T17" fmla="*/ 2147483647 h 147"/>
                <a:gd name="T18" fmla="*/ 2147483647 w 232"/>
                <a:gd name="T19" fmla="*/ 2147483647 h 147"/>
                <a:gd name="T20" fmla="*/ 2147483647 w 232"/>
                <a:gd name="T21" fmla="*/ 2147483647 h 147"/>
                <a:gd name="T22" fmla="*/ 2147483647 w 232"/>
                <a:gd name="T23" fmla="*/ 2147483647 h 147"/>
                <a:gd name="T24" fmla="*/ 2147483647 w 232"/>
                <a:gd name="T25" fmla="*/ 2147483647 h 147"/>
                <a:gd name="T26" fmla="*/ 2147483647 w 232"/>
                <a:gd name="T27" fmla="*/ 2147483647 h 147"/>
                <a:gd name="T28" fmla="*/ 2147483647 w 232"/>
                <a:gd name="T29" fmla="*/ 2147483647 h 147"/>
                <a:gd name="T30" fmla="*/ 2147483647 w 232"/>
                <a:gd name="T31" fmla="*/ 2147483647 h 147"/>
                <a:gd name="T32" fmla="*/ 2147483647 w 232"/>
                <a:gd name="T33" fmla="*/ 2147483647 h 147"/>
                <a:gd name="T34" fmla="*/ 2147483647 w 232"/>
                <a:gd name="T35" fmla="*/ 2147483647 h 147"/>
                <a:gd name="T36" fmla="*/ 2147483647 w 232"/>
                <a:gd name="T37" fmla="*/ 2147483647 h 147"/>
                <a:gd name="T38" fmla="*/ 2147483647 w 232"/>
                <a:gd name="T39" fmla="*/ 2147483647 h 147"/>
                <a:gd name="T40" fmla="*/ 2147483647 w 232"/>
                <a:gd name="T41" fmla="*/ 2147483647 h 147"/>
                <a:gd name="T42" fmla="*/ 2147483647 w 232"/>
                <a:gd name="T43" fmla="*/ 2147483647 h 147"/>
                <a:gd name="T44" fmla="*/ 2147483647 w 232"/>
                <a:gd name="T45" fmla="*/ 2147483647 h 147"/>
                <a:gd name="T46" fmla="*/ 2147483647 w 232"/>
                <a:gd name="T47" fmla="*/ 2147483647 h 147"/>
                <a:gd name="T48" fmla="*/ 2147483647 w 232"/>
                <a:gd name="T49" fmla="*/ 2147483647 h 147"/>
                <a:gd name="T50" fmla="*/ 2147483647 w 232"/>
                <a:gd name="T51" fmla="*/ 2147483647 h 147"/>
                <a:gd name="T52" fmla="*/ 2147483647 w 232"/>
                <a:gd name="T53" fmla="*/ 2147483647 h 147"/>
                <a:gd name="T54" fmla="*/ 2147483647 w 232"/>
                <a:gd name="T55" fmla="*/ 2147483647 h 147"/>
                <a:gd name="T56" fmla="*/ 2147483647 w 232"/>
                <a:gd name="T57" fmla="*/ 2147483647 h 147"/>
                <a:gd name="T58" fmla="*/ 2147483647 w 232"/>
                <a:gd name="T59" fmla="*/ 2147483647 h 147"/>
                <a:gd name="T60" fmla="*/ 2147483647 w 232"/>
                <a:gd name="T61" fmla="*/ 2147483647 h 147"/>
                <a:gd name="T62" fmla="*/ 2147483647 w 232"/>
                <a:gd name="T63" fmla="*/ 2147483647 h 147"/>
                <a:gd name="T64" fmla="*/ 2147483647 w 232"/>
                <a:gd name="T65" fmla="*/ 2147483647 h 147"/>
                <a:gd name="T66" fmla="*/ 2147483647 w 232"/>
                <a:gd name="T67" fmla="*/ 2147483647 h 147"/>
                <a:gd name="T68" fmla="*/ 2147483647 w 232"/>
                <a:gd name="T69" fmla="*/ 2147483647 h 147"/>
                <a:gd name="T70" fmla="*/ 2147483647 w 232"/>
                <a:gd name="T71" fmla="*/ 2147483647 h 147"/>
                <a:gd name="T72" fmla="*/ 2147483647 w 232"/>
                <a:gd name="T73" fmla="*/ 2147483647 h 147"/>
                <a:gd name="T74" fmla="*/ 2147483647 w 232"/>
                <a:gd name="T75" fmla="*/ 2147483647 h 147"/>
                <a:gd name="T76" fmla="*/ 2147483647 w 232"/>
                <a:gd name="T77" fmla="*/ 2147483647 h 147"/>
                <a:gd name="T78" fmla="*/ 2147483647 w 232"/>
                <a:gd name="T79" fmla="*/ 2147483647 h 147"/>
                <a:gd name="T80" fmla="*/ 2147483647 w 232"/>
                <a:gd name="T81" fmla="*/ 2147483647 h 147"/>
                <a:gd name="T82" fmla="*/ 2147483647 w 232"/>
                <a:gd name="T83" fmla="*/ 2147483647 h 147"/>
                <a:gd name="T84" fmla="*/ 2147483647 w 232"/>
                <a:gd name="T85" fmla="*/ 2147483647 h 147"/>
                <a:gd name="T86" fmla="*/ 2147483647 w 232"/>
                <a:gd name="T87" fmla="*/ 2147483647 h 147"/>
                <a:gd name="T88" fmla="*/ 2147483647 w 232"/>
                <a:gd name="T89" fmla="*/ 2147483647 h 147"/>
                <a:gd name="T90" fmla="*/ 2147483647 w 232"/>
                <a:gd name="T91" fmla="*/ 2147483647 h 147"/>
                <a:gd name="T92" fmla="*/ 2147483647 w 232"/>
                <a:gd name="T93" fmla="*/ 2147483647 h 147"/>
                <a:gd name="T94" fmla="*/ 2147483647 w 232"/>
                <a:gd name="T95" fmla="*/ 2147483647 h 147"/>
                <a:gd name="T96" fmla="*/ 2147483647 w 232"/>
                <a:gd name="T97" fmla="*/ 2147483647 h 147"/>
                <a:gd name="T98" fmla="*/ 2147483647 w 232"/>
                <a:gd name="T99" fmla="*/ 2147483647 h 147"/>
                <a:gd name="T100" fmla="*/ 2147483647 w 232"/>
                <a:gd name="T101" fmla="*/ 2147483647 h 147"/>
                <a:gd name="T102" fmla="*/ 2147483647 w 232"/>
                <a:gd name="T103" fmla="*/ 2147483647 h 147"/>
                <a:gd name="T104" fmla="*/ 2147483647 w 232"/>
                <a:gd name="T105" fmla="*/ 2147483647 h 147"/>
                <a:gd name="T106" fmla="*/ 2147483647 w 232"/>
                <a:gd name="T107" fmla="*/ 2147483647 h 147"/>
                <a:gd name="T108" fmla="*/ 2147483647 w 232"/>
                <a:gd name="T109" fmla="*/ 2147483647 h 147"/>
                <a:gd name="T110" fmla="*/ 2147483647 w 232"/>
                <a:gd name="T111" fmla="*/ 2147483647 h 147"/>
                <a:gd name="T112" fmla="*/ 2147483647 w 232"/>
                <a:gd name="T113" fmla="*/ 2147483647 h 147"/>
                <a:gd name="T114" fmla="*/ 2147483647 w 232"/>
                <a:gd name="T115" fmla="*/ 2147483647 h 147"/>
                <a:gd name="T116" fmla="*/ 2147483647 w 232"/>
                <a:gd name="T117" fmla="*/ 2147483647 h 1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2"/>
                <a:gd name="T178" fmla="*/ 0 h 147"/>
                <a:gd name="T179" fmla="*/ 232 w 232"/>
                <a:gd name="T180" fmla="*/ 147 h 1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2" h="147">
                  <a:moveTo>
                    <a:pt x="0" y="113"/>
                  </a:moveTo>
                  <a:lnTo>
                    <a:pt x="1" y="113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9" y="111"/>
                  </a:lnTo>
                  <a:lnTo>
                    <a:pt x="14" y="111"/>
                  </a:lnTo>
                  <a:lnTo>
                    <a:pt x="19" y="110"/>
                  </a:lnTo>
                  <a:lnTo>
                    <a:pt x="20" y="110"/>
                  </a:lnTo>
                  <a:lnTo>
                    <a:pt x="21" y="109"/>
                  </a:lnTo>
                  <a:lnTo>
                    <a:pt x="24" y="109"/>
                  </a:lnTo>
                  <a:lnTo>
                    <a:pt x="28" y="107"/>
                  </a:lnTo>
                  <a:lnTo>
                    <a:pt x="32" y="107"/>
                  </a:lnTo>
                  <a:lnTo>
                    <a:pt x="33" y="107"/>
                  </a:lnTo>
                  <a:lnTo>
                    <a:pt x="33" y="106"/>
                  </a:lnTo>
                  <a:lnTo>
                    <a:pt x="37" y="105"/>
                  </a:lnTo>
                  <a:lnTo>
                    <a:pt x="39" y="105"/>
                  </a:lnTo>
                  <a:lnTo>
                    <a:pt x="41" y="105"/>
                  </a:lnTo>
                  <a:lnTo>
                    <a:pt x="44" y="105"/>
                  </a:lnTo>
                  <a:lnTo>
                    <a:pt x="48" y="104"/>
                  </a:lnTo>
                  <a:lnTo>
                    <a:pt x="50" y="103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9" y="101"/>
                  </a:lnTo>
                  <a:lnTo>
                    <a:pt x="64" y="100"/>
                  </a:lnTo>
                  <a:lnTo>
                    <a:pt x="65" y="100"/>
                  </a:lnTo>
                  <a:lnTo>
                    <a:pt x="67" y="100"/>
                  </a:lnTo>
                  <a:lnTo>
                    <a:pt x="73" y="99"/>
                  </a:lnTo>
                  <a:lnTo>
                    <a:pt x="75" y="99"/>
                  </a:lnTo>
                  <a:lnTo>
                    <a:pt x="76" y="99"/>
                  </a:lnTo>
                  <a:lnTo>
                    <a:pt x="79" y="98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8" y="96"/>
                  </a:lnTo>
                  <a:lnTo>
                    <a:pt x="89" y="96"/>
                  </a:lnTo>
                  <a:lnTo>
                    <a:pt x="90" y="95"/>
                  </a:lnTo>
                  <a:lnTo>
                    <a:pt x="100" y="94"/>
                  </a:lnTo>
                  <a:lnTo>
                    <a:pt x="103" y="94"/>
                  </a:lnTo>
                  <a:lnTo>
                    <a:pt x="107" y="93"/>
                  </a:lnTo>
                  <a:lnTo>
                    <a:pt x="107" y="94"/>
                  </a:lnTo>
                  <a:lnTo>
                    <a:pt x="108" y="94"/>
                  </a:lnTo>
                  <a:lnTo>
                    <a:pt x="108" y="93"/>
                  </a:lnTo>
                  <a:lnTo>
                    <a:pt x="108" y="94"/>
                  </a:lnTo>
                  <a:lnTo>
                    <a:pt x="109" y="94"/>
                  </a:lnTo>
                  <a:lnTo>
                    <a:pt x="109" y="95"/>
                  </a:lnTo>
                  <a:lnTo>
                    <a:pt x="110" y="95"/>
                  </a:lnTo>
                  <a:lnTo>
                    <a:pt x="110" y="96"/>
                  </a:lnTo>
                  <a:lnTo>
                    <a:pt x="111" y="97"/>
                  </a:lnTo>
                  <a:lnTo>
                    <a:pt x="111" y="98"/>
                  </a:lnTo>
                  <a:lnTo>
                    <a:pt x="112" y="98"/>
                  </a:lnTo>
                  <a:lnTo>
                    <a:pt x="112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4" y="98"/>
                  </a:lnTo>
                  <a:lnTo>
                    <a:pt x="115" y="98"/>
                  </a:lnTo>
                  <a:lnTo>
                    <a:pt x="116" y="99"/>
                  </a:lnTo>
                  <a:lnTo>
                    <a:pt x="117" y="99"/>
                  </a:lnTo>
                  <a:lnTo>
                    <a:pt x="117" y="98"/>
                  </a:lnTo>
                  <a:lnTo>
                    <a:pt x="118" y="98"/>
                  </a:lnTo>
                  <a:lnTo>
                    <a:pt x="119" y="98"/>
                  </a:lnTo>
                  <a:lnTo>
                    <a:pt x="119" y="99"/>
                  </a:lnTo>
                  <a:lnTo>
                    <a:pt x="120" y="99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0" y="98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98"/>
                  </a:lnTo>
                  <a:lnTo>
                    <a:pt x="122" y="97"/>
                  </a:lnTo>
                  <a:lnTo>
                    <a:pt x="122" y="98"/>
                  </a:lnTo>
                  <a:lnTo>
                    <a:pt x="123" y="98"/>
                  </a:lnTo>
                  <a:lnTo>
                    <a:pt x="124" y="98"/>
                  </a:lnTo>
                  <a:lnTo>
                    <a:pt x="124" y="99"/>
                  </a:lnTo>
                  <a:lnTo>
                    <a:pt x="124" y="98"/>
                  </a:lnTo>
                  <a:lnTo>
                    <a:pt x="124" y="99"/>
                  </a:lnTo>
                  <a:lnTo>
                    <a:pt x="125" y="99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7" y="100"/>
                  </a:lnTo>
                  <a:lnTo>
                    <a:pt x="128" y="99"/>
                  </a:lnTo>
                  <a:lnTo>
                    <a:pt x="129" y="99"/>
                  </a:lnTo>
                  <a:lnTo>
                    <a:pt x="130" y="99"/>
                  </a:lnTo>
                  <a:lnTo>
                    <a:pt x="130" y="98"/>
                  </a:lnTo>
                  <a:lnTo>
                    <a:pt x="131" y="98"/>
                  </a:lnTo>
                  <a:lnTo>
                    <a:pt x="131" y="99"/>
                  </a:lnTo>
                  <a:lnTo>
                    <a:pt x="131" y="98"/>
                  </a:lnTo>
                  <a:lnTo>
                    <a:pt x="131" y="97"/>
                  </a:lnTo>
                  <a:lnTo>
                    <a:pt x="132" y="97"/>
                  </a:lnTo>
                  <a:lnTo>
                    <a:pt x="132" y="96"/>
                  </a:lnTo>
                  <a:lnTo>
                    <a:pt x="133" y="96"/>
                  </a:lnTo>
                  <a:lnTo>
                    <a:pt x="134" y="96"/>
                  </a:lnTo>
                  <a:lnTo>
                    <a:pt x="135" y="96"/>
                  </a:lnTo>
                  <a:lnTo>
                    <a:pt x="135" y="95"/>
                  </a:lnTo>
                  <a:lnTo>
                    <a:pt x="136" y="95"/>
                  </a:lnTo>
                  <a:lnTo>
                    <a:pt x="137" y="94"/>
                  </a:lnTo>
                  <a:lnTo>
                    <a:pt x="138" y="94"/>
                  </a:lnTo>
                  <a:lnTo>
                    <a:pt x="139" y="94"/>
                  </a:lnTo>
                  <a:lnTo>
                    <a:pt x="138" y="94"/>
                  </a:lnTo>
                  <a:lnTo>
                    <a:pt x="138" y="95"/>
                  </a:lnTo>
                  <a:lnTo>
                    <a:pt x="139" y="95"/>
                  </a:lnTo>
                  <a:lnTo>
                    <a:pt x="140" y="96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99"/>
                  </a:lnTo>
                  <a:lnTo>
                    <a:pt x="143" y="98"/>
                  </a:lnTo>
                  <a:lnTo>
                    <a:pt x="143" y="99"/>
                  </a:lnTo>
                  <a:lnTo>
                    <a:pt x="144" y="99"/>
                  </a:lnTo>
                  <a:lnTo>
                    <a:pt x="145" y="100"/>
                  </a:lnTo>
                  <a:lnTo>
                    <a:pt x="144" y="100"/>
                  </a:lnTo>
                  <a:lnTo>
                    <a:pt x="145" y="100"/>
                  </a:lnTo>
                  <a:lnTo>
                    <a:pt x="145" y="101"/>
                  </a:lnTo>
                  <a:lnTo>
                    <a:pt x="146" y="101"/>
                  </a:lnTo>
                  <a:lnTo>
                    <a:pt x="147" y="101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7" y="103"/>
                  </a:lnTo>
                  <a:lnTo>
                    <a:pt x="146" y="104"/>
                  </a:lnTo>
                  <a:lnTo>
                    <a:pt x="146" y="105"/>
                  </a:lnTo>
                  <a:lnTo>
                    <a:pt x="145" y="105"/>
                  </a:lnTo>
                  <a:lnTo>
                    <a:pt x="146" y="105"/>
                  </a:lnTo>
                  <a:lnTo>
                    <a:pt x="146" y="106"/>
                  </a:lnTo>
                  <a:lnTo>
                    <a:pt x="147" y="107"/>
                  </a:lnTo>
                  <a:lnTo>
                    <a:pt x="147" y="108"/>
                  </a:lnTo>
                  <a:lnTo>
                    <a:pt x="146" y="108"/>
                  </a:lnTo>
                  <a:lnTo>
                    <a:pt x="147" y="109"/>
                  </a:lnTo>
                  <a:lnTo>
                    <a:pt x="148" y="109"/>
                  </a:lnTo>
                  <a:lnTo>
                    <a:pt x="149" y="109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51" y="110"/>
                  </a:lnTo>
                  <a:lnTo>
                    <a:pt x="152" y="110"/>
                  </a:lnTo>
                  <a:lnTo>
                    <a:pt x="152" y="111"/>
                  </a:lnTo>
                  <a:lnTo>
                    <a:pt x="153" y="111"/>
                  </a:lnTo>
                  <a:lnTo>
                    <a:pt x="153" y="112"/>
                  </a:lnTo>
                  <a:lnTo>
                    <a:pt x="153" y="111"/>
                  </a:lnTo>
                  <a:lnTo>
                    <a:pt x="154" y="111"/>
                  </a:lnTo>
                  <a:lnTo>
                    <a:pt x="155" y="111"/>
                  </a:lnTo>
                  <a:lnTo>
                    <a:pt x="156" y="112"/>
                  </a:lnTo>
                  <a:lnTo>
                    <a:pt x="157" y="112"/>
                  </a:lnTo>
                  <a:lnTo>
                    <a:pt x="157" y="113"/>
                  </a:lnTo>
                  <a:lnTo>
                    <a:pt x="158" y="113"/>
                  </a:lnTo>
                  <a:lnTo>
                    <a:pt x="158" y="114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4"/>
                  </a:lnTo>
                  <a:lnTo>
                    <a:pt x="159" y="115"/>
                  </a:lnTo>
                  <a:lnTo>
                    <a:pt x="159" y="114"/>
                  </a:lnTo>
                  <a:lnTo>
                    <a:pt x="159" y="115"/>
                  </a:lnTo>
                  <a:lnTo>
                    <a:pt x="160" y="115"/>
                  </a:lnTo>
                  <a:lnTo>
                    <a:pt x="160" y="116"/>
                  </a:lnTo>
                  <a:lnTo>
                    <a:pt x="161" y="116"/>
                  </a:lnTo>
                  <a:lnTo>
                    <a:pt x="161" y="117"/>
                  </a:lnTo>
                  <a:lnTo>
                    <a:pt x="161" y="118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1" y="119"/>
                  </a:lnTo>
                  <a:lnTo>
                    <a:pt x="161" y="120"/>
                  </a:lnTo>
                  <a:lnTo>
                    <a:pt x="162" y="121"/>
                  </a:lnTo>
                  <a:lnTo>
                    <a:pt x="161" y="121"/>
                  </a:lnTo>
                  <a:lnTo>
                    <a:pt x="162" y="121"/>
                  </a:lnTo>
                  <a:lnTo>
                    <a:pt x="163" y="121"/>
                  </a:lnTo>
                  <a:lnTo>
                    <a:pt x="163" y="122"/>
                  </a:lnTo>
                  <a:lnTo>
                    <a:pt x="162" y="122"/>
                  </a:lnTo>
                  <a:lnTo>
                    <a:pt x="163" y="122"/>
                  </a:lnTo>
                  <a:lnTo>
                    <a:pt x="162" y="122"/>
                  </a:lnTo>
                  <a:lnTo>
                    <a:pt x="163" y="122"/>
                  </a:lnTo>
                  <a:lnTo>
                    <a:pt x="163" y="123"/>
                  </a:lnTo>
                  <a:lnTo>
                    <a:pt x="162" y="123"/>
                  </a:lnTo>
                  <a:lnTo>
                    <a:pt x="162" y="124"/>
                  </a:lnTo>
                  <a:lnTo>
                    <a:pt x="162" y="125"/>
                  </a:lnTo>
                  <a:lnTo>
                    <a:pt x="161" y="124"/>
                  </a:lnTo>
                  <a:lnTo>
                    <a:pt x="160" y="124"/>
                  </a:lnTo>
                  <a:lnTo>
                    <a:pt x="160" y="125"/>
                  </a:lnTo>
                  <a:lnTo>
                    <a:pt x="160" y="124"/>
                  </a:lnTo>
                  <a:lnTo>
                    <a:pt x="159" y="124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59" y="125"/>
                  </a:lnTo>
                  <a:lnTo>
                    <a:pt x="159" y="126"/>
                  </a:lnTo>
                  <a:lnTo>
                    <a:pt x="158" y="126"/>
                  </a:lnTo>
                  <a:lnTo>
                    <a:pt x="158" y="127"/>
                  </a:lnTo>
                  <a:lnTo>
                    <a:pt x="158" y="128"/>
                  </a:lnTo>
                  <a:lnTo>
                    <a:pt x="159" y="128"/>
                  </a:lnTo>
                  <a:lnTo>
                    <a:pt x="159" y="129"/>
                  </a:lnTo>
                  <a:lnTo>
                    <a:pt x="160" y="129"/>
                  </a:lnTo>
                  <a:lnTo>
                    <a:pt x="160" y="130"/>
                  </a:lnTo>
                  <a:lnTo>
                    <a:pt x="160" y="131"/>
                  </a:lnTo>
                  <a:lnTo>
                    <a:pt x="161" y="131"/>
                  </a:lnTo>
                  <a:lnTo>
                    <a:pt x="160" y="131"/>
                  </a:lnTo>
                  <a:lnTo>
                    <a:pt x="161" y="132"/>
                  </a:lnTo>
                  <a:lnTo>
                    <a:pt x="162" y="131"/>
                  </a:lnTo>
                  <a:lnTo>
                    <a:pt x="162" y="130"/>
                  </a:lnTo>
                  <a:lnTo>
                    <a:pt x="162" y="131"/>
                  </a:lnTo>
                  <a:lnTo>
                    <a:pt x="162" y="132"/>
                  </a:lnTo>
                  <a:lnTo>
                    <a:pt x="161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4" y="133"/>
                  </a:lnTo>
                  <a:lnTo>
                    <a:pt x="165" y="133"/>
                  </a:lnTo>
                  <a:lnTo>
                    <a:pt x="165" y="134"/>
                  </a:lnTo>
                  <a:lnTo>
                    <a:pt x="166" y="133"/>
                  </a:lnTo>
                  <a:lnTo>
                    <a:pt x="167" y="133"/>
                  </a:lnTo>
                  <a:lnTo>
                    <a:pt x="168" y="133"/>
                  </a:lnTo>
                  <a:lnTo>
                    <a:pt x="169" y="133"/>
                  </a:lnTo>
                  <a:lnTo>
                    <a:pt x="170" y="133"/>
                  </a:lnTo>
                  <a:lnTo>
                    <a:pt x="170" y="134"/>
                  </a:lnTo>
                  <a:lnTo>
                    <a:pt x="171" y="134"/>
                  </a:lnTo>
                  <a:lnTo>
                    <a:pt x="172" y="133"/>
                  </a:lnTo>
                  <a:lnTo>
                    <a:pt x="171" y="133"/>
                  </a:lnTo>
                  <a:lnTo>
                    <a:pt x="172" y="133"/>
                  </a:lnTo>
                  <a:lnTo>
                    <a:pt x="172" y="132"/>
                  </a:lnTo>
                  <a:lnTo>
                    <a:pt x="173" y="133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4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5" y="136"/>
                  </a:lnTo>
                  <a:lnTo>
                    <a:pt x="176" y="136"/>
                  </a:lnTo>
                  <a:lnTo>
                    <a:pt x="177" y="137"/>
                  </a:lnTo>
                  <a:lnTo>
                    <a:pt x="177" y="138"/>
                  </a:lnTo>
                  <a:lnTo>
                    <a:pt x="178" y="138"/>
                  </a:lnTo>
                  <a:lnTo>
                    <a:pt x="178" y="139"/>
                  </a:lnTo>
                  <a:lnTo>
                    <a:pt x="178" y="140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79" y="140"/>
                  </a:lnTo>
                  <a:lnTo>
                    <a:pt x="180" y="140"/>
                  </a:lnTo>
                  <a:lnTo>
                    <a:pt x="181" y="140"/>
                  </a:lnTo>
                  <a:lnTo>
                    <a:pt x="182" y="140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2" y="140"/>
                  </a:lnTo>
                  <a:lnTo>
                    <a:pt x="183" y="140"/>
                  </a:lnTo>
                  <a:lnTo>
                    <a:pt x="184" y="141"/>
                  </a:lnTo>
                  <a:lnTo>
                    <a:pt x="185" y="141"/>
                  </a:lnTo>
                  <a:lnTo>
                    <a:pt x="186" y="141"/>
                  </a:lnTo>
                  <a:lnTo>
                    <a:pt x="187" y="140"/>
                  </a:lnTo>
                  <a:lnTo>
                    <a:pt x="187" y="139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1" y="141"/>
                  </a:lnTo>
                  <a:lnTo>
                    <a:pt x="191" y="142"/>
                  </a:lnTo>
                  <a:lnTo>
                    <a:pt x="190" y="142"/>
                  </a:lnTo>
                  <a:lnTo>
                    <a:pt x="190" y="143"/>
                  </a:lnTo>
                  <a:lnTo>
                    <a:pt x="189" y="143"/>
                  </a:lnTo>
                  <a:lnTo>
                    <a:pt x="189" y="144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1" y="145"/>
                  </a:lnTo>
                  <a:lnTo>
                    <a:pt x="192" y="146"/>
                  </a:lnTo>
                  <a:lnTo>
                    <a:pt x="192" y="147"/>
                  </a:lnTo>
                  <a:lnTo>
                    <a:pt x="192" y="146"/>
                  </a:lnTo>
                  <a:lnTo>
                    <a:pt x="197" y="142"/>
                  </a:lnTo>
                  <a:lnTo>
                    <a:pt x="199" y="141"/>
                  </a:lnTo>
                  <a:lnTo>
                    <a:pt x="199" y="140"/>
                  </a:lnTo>
                  <a:lnTo>
                    <a:pt x="199" y="139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2" y="138"/>
                  </a:lnTo>
                  <a:lnTo>
                    <a:pt x="202" y="137"/>
                  </a:lnTo>
                  <a:lnTo>
                    <a:pt x="203" y="136"/>
                  </a:lnTo>
                  <a:lnTo>
                    <a:pt x="205" y="135"/>
                  </a:lnTo>
                  <a:lnTo>
                    <a:pt x="206" y="133"/>
                  </a:lnTo>
                  <a:lnTo>
                    <a:pt x="210" y="130"/>
                  </a:lnTo>
                  <a:lnTo>
                    <a:pt x="213" y="127"/>
                  </a:lnTo>
                  <a:lnTo>
                    <a:pt x="214" y="127"/>
                  </a:lnTo>
                  <a:lnTo>
                    <a:pt x="215" y="125"/>
                  </a:lnTo>
                  <a:lnTo>
                    <a:pt x="217" y="123"/>
                  </a:lnTo>
                  <a:lnTo>
                    <a:pt x="221" y="120"/>
                  </a:lnTo>
                  <a:lnTo>
                    <a:pt x="223" y="117"/>
                  </a:lnTo>
                  <a:lnTo>
                    <a:pt x="225" y="116"/>
                  </a:lnTo>
                  <a:lnTo>
                    <a:pt x="226" y="116"/>
                  </a:lnTo>
                  <a:lnTo>
                    <a:pt x="228" y="113"/>
                  </a:lnTo>
                  <a:lnTo>
                    <a:pt x="229" y="112"/>
                  </a:lnTo>
                  <a:lnTo>
                    <a:pt x="232" y="110"/>
                  </a:lnTo>
                  <a:lnTo>
                    <a:pt x="231" y="110"/>
                  </a:lnTo>
                  <a:lnTo>
                    <a:pt x="230" y="110"/>
                  </a:lnTo>
                  <a:lnTo>
                    <a:pt x="231" y="110"/>
                  </a:lnTo>
                  <a:lnTo>
                    <a:pt x="230" y="110"/>
                  </a:lnTo>
                  <a:lnTo>
                    <a:pt x="229" y="111"/>
                  </a:lnTo>
                  <a:lnTo>
                    <a:pt x="229" y="110"/>
                  </a:lnTo>
                  <a:lnTo>
                    <a:pt x="228" y="110"/>
                  </a:lnTo>
                  <a:lnTo>
                    <a:pt x="227" y="110"/>
                  </a:lnTo>
                  <a:lnTo>
                    <a:pt x="227" y="109"/>
                  </a:lnTo>
                  <a:lnTo>
                    <a:pt x="226" y="109"/>
                  </a:lnTo>
                  <a:lnTo>
                    <a:pt x="226" y="110"/>
                  </a:lnTo>
                  <a:lnTo>
                    <a:pt x="226" y="109"/>
                  </a:lnTo>
                  <a:lnTo>
                    <a:pt x="226" y="108"/>
                  </a:lnTo>
                  <a:lnTo>
                    <a:pt x="226" y="109"/>
                  </a:lnTo>
                  <a:lnTo>
                    <a:pt x="226" y="108"/>
                  </a:lnTo>
                  <a:lnTo>
                    <a:pt x="226" y="107"/>
                  </a:lnTo>
                  <a:lnTo>
                    <a:pt x="226" y="106"/>
                  </a:lnTo>
                  <a:lnTo>
                    <a:pt x="226" y="107"/>
                  </a:lnTo>
                  <a:lnTo>
                    <a:pt x="226" y="106"/>
                  </a:lnTo>
                  <a:lnTo>
                    <a:pt x="226" y="105"/>
                  </a:lnTo>
                  <a:lnTo>
                    <a:pt x="225" y="105"/>
                  </a:lnTo>
                  <a:lnTo>
                    <a:pt x="224" y="105"/>
                  </a:lnTo>
                  <a:lnTo>
                    <a:pt x="223" y="105"/>
                  </a:lnTo>
                  <a:lnTo>
                    <a:pt x="222" y="105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3" y="102"/>
                  </a:lnTo>
                  <a:lnTo>
                    <a:pt x="222" y="102"/>
                  </a:lnTo>
                  <a:lnTo>
                    <a:pt x="222" y="103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1" y="101"/>
                  </a:lnTo>
                  <a:lnTo>
                    <a:pt x="221" y="102"/>
                  </a:lnTo>
                  <a:lnTo>
                    <a:pt x="221" y="101"/>
                  </a:lnTo>
                  <a:lnTo>
                    <a:pt x="221" y="100"/>
                  </a:lnTo>
                  <a:lnTo>
                    <a:pt x="222" y="100"/>
                  </a:lnTo>
                  <a:lnTo>
                    <a:pt x="222" y="99"/>
                  </a:lnTo>
                  <a:lnTo>
                    <a:pt x="223" y="99"/>
                  </a:lnTo>
                  <a:lnTo>
                    <a:pt x="223" y="98"/>
                  </a:lnTo>
                  <a:lnTo>
                    <a:pt x="224" y="97"/>
                  </a:lnTo>
                  <a:lnTo>
                    <a:pt x="224" y="96"/>
                  </a:lnTo>
                  <a:lnTo>
                    <a:pt x="224" y="95"/>
                  </a:lnTo>
                  <a:lnTo>
                    <a:pt x="224" y="94"/>
                  </a:lnTo>
                  <a:lnTo>
                    <a:pt x="223" y="94"/>
                  </a:lnTo>
                  <a:lnTo>
                    <a:pt x="223" y="93"/>
                  </a:lnTo>
                  <a:lnTo>
                    <a:pt x="222" y="93"/>
                  </a:lnTo>
                  <a:lnTo>
                    <a:pt x="222" y="94"/>
                  </a:lnTo>
                  <a:lnTo>
                    <a:pt x="221" y="94"/>
                  </a:lnTo>
                  <a:lnTo>
                    <a:pt x="220" y="94"/>
                  </a:lnTo>
                  <a:lnTo>
                    <a:pt x="219" y="95"/>
                  </a:lnTo>
                  <a:lnTo>
                    <a:pt x="218" y="95"/>
                  </a:lnTo>
                  <a:lnTo>
                    <a:pt x="217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4" y="94"/>
                  </a:lnTo>
                  <a:lnTo>
                    <a:pt x="213" y="93"/>
                  </a:lnTo>
                  <a:lnTo>
                    <a:pt x="213" y="92"/>
                  </a:lnTo>
                  <a:lnTo>
                    <a:pt x="213" y="91"/>
                  </a:lnTo>
                  <a:lnTo>
                    <a:pt x="214" y="90"/>
                  </a:lnTo>
                  <a:lnTo>
                    <a:pt x="214" y="89"/>
                  </a:lnTo>
                  <a:lnTo>
                    <a:pt x="213" y="89"/>
                  </a:lnTo>
                  <a:lnTo>
                    <a:pt x="213" y="88"/>
                  </a:lnTo>
                  <a:lnTo>
                    <a:pt x="213" y="87"/>
                  </a:lnTo>
                  <a:lnTo>
                    <a:pt x="213" y="86"/>
                  </a:lnTo>
                  <a:lnTo>
                    <a:pt x="212" y="86"/>
                  </a:lnTo>
                  <a:lnTo>
                    <a:pt x="212" y="85"/>
                  </a:lnTo>
                  <a:lnTo>
                    <a:pt x="212" y="84"/>
                  </a:lnTo>
                  <a:lnTo>
                    <a:pt x="212" y="85"/>
                  </a:lnTo>
                  <a:lnTo>
                    <a:pt x="213" y="85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3" y="84"/>
                  </a:lnTo>
                  <a:lnTo>
                    <a:pt x="213" y="83"/>
                  </a:lnTo>
                  <a:lnTo>
                    <a:pt x="212" y="83"/>
                  </a:lnTo>
                  <a:lnTo>
                    <a:pt x="212" y="82"/>
                  </a:lnTo>
                  <a:lnTo>
                    <a:pt x="211" y="82"/>
                  </a:lnTo>
                  <a:lnTo>
                    <a:pt x="211" y="81"/>
                  </a:lnTo>
                  <a:lnTo>
                    <a:pt x="210" y="80"/>
                  </a:lnTo>
                  <a:lnTo>
                    <a:pt x="211" y="80"/>
                  </a:lnTo>
                  <a:lnTo>
                    <a:pt x="210" y="80"/>
                  </a:lnTo>
                  <a:lnTo>
                    <a:pt x="211" y="80"/>
                  </a:lnTo>
                  <a:lnTo>
                    <a:pt x="211" y="79"/>
                  </a:lnTo>
                  <a:lnTo>
                    <a:pt x="210" y="79"/>
                  </a:lnTo>
                  <a:lnTo>
                    <a:pt x="209" y="79"/>
                  </a:lnTo>
                  <a:lnTo>
                    <a:pt x="210" y="79"/>
                  </a:lnTo>
                  <a:lnTo>
                    <a:pt x="210" y="78"/>
                  </a:lnTo>
                  <a:lnTo>
                    <a:pt x="209" y="78"/>
                  </a:lnTo>
                  <a:lnTo>
                    <a:pt x="209" y="77"/>
                  </a:lnTo>
                  <a:lnTo>
                    <a:pt x="208" y="77"/>
                  </a:lnTo>
                  <a:lnTo>
                    <a:pt x="207" y="77"/>
                  </a:lnTo>
                  <a:lnTo>
                    <a:pt x="207" y="76"/>
                  </a:lnTo>
                  <a:lnTo>
                    <a:pt x="207" y="75"/>
                  </a:lnTo>
                  <a:lnTo>
                    <a:pt x="208" y="75"/>
                  </a:lnTo>
                  <a:lnTo>
                    <a:pt x="207" y="75"/>
                  </a:lnTo>
                  <a:lnTo>
                    <a:pt x="207" y="74"/>
                  </a:lnTo>
                  <a:lnTo>
                    <a:pt x="207" y="73"/>
                  </a:lnTo>
                  <a:lnTo>
                    <a:pt x="207" y="72"/>
                  </a:lnTo>
                  <a:lnTo>
                    <a:pt x="206" y="72"/>
                  </a:lnTo>
                  <a:lnTo>
                    <a:pt x="205" y="72"/>
                  </a:lnTo>
                  <a:lnTo>
                    <a:pt x="205" y="73"/>
                  </a:lnTo>
                  <a:lnTo>
                    <a:pt x="205" y="72"/>
                  </a:lnTo>
                  <a:lnTo>
                    <a:pt x="204" y="72"/>
                  </a:lnTo>
                  <a:lnTo>
                    <a:pt x="203" y="72"/>
                  </a:lnTo>
                  <a:lnTo>
                    <a:pt x="204" y="72"/>
                  </a:lnTo>
                  <a:lnTo>
                    <a:pt x="204" y="71"/>
                  </a:lnTo>
                  <a:lnTo>
                    <a:pt x="204" y="72"/>
                  </a:lnTo>
                  <a:lnTo>
                    <a:pt x="204" y="71"/>
                  </a:lnTo>
                  <a:lnTo>
                    <a:pt x="204" y="70"/>
                  </a:lnTo>
                  <a:lnTo>
                    <a:pt x="204" y="69"/>
                  </a:lnTo>
                  <a:lnTo>
                    <a:pt x="205" y="69"/>
                  </a:lnTo>
                  <a:lnTo>
                    <a:pt x="205" y="68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4" y="67"/>
                  </a:lnTo>
                  <a:lnTo>
                    <a:pt x="205" y="67"/>
                  </a:lnTo>
                  <a:lnTo>
                    <a:pt x="205" y="66"/>
                  </a:lnTo>
                  <a:lnTo>
                    <a:pt x="205" y="67"/>
                  </a:lnTo>
                  <a:lnTo>
                    <a:pt x="204" y="67"/>
                  </a:lnTo>
                  <a:lnTo>
                    <a:pt x="204" y="66"/>
                  </a:lnTo>
                  <a:lnTo>
                    <a:pt x="205" y="66"/>
                  </a:lnTo>
                  <a:lnTo>
                    <a:pt x="204" y="66"/>
                  </a:lnTo>
                  <a:lnTo>
                    <a:pt x="203" y="65"/>
                  </a:lnTo>
                  <a:lnTo>
                    <a:pt x="204" y="65"/>
                  </a:lnTo>
                  <a:lnTo>
                    <a:pt x="204" y="64"/>
                  </a:lnTo>
                  <a:lnTo>
                    <a:pt x="204" y="63"/>
                  </a:lnTo>
                  <a:lnTo>
                    <a:pt x="204" y="62"/>
                  </a:lnTo>
                  <a:lnTo>
                    <a:pt x="203" y="62"/>
                  </a:lnTo>
                  <a:lnTo>
                    <a:pt x="203" y="61"/>
                  </a:lnTo>
                  <a:lnTo>
                    <a:pt x="202" y="61"/>
                  </a:lnTo>
                  <a:lnTo>
                    <a:pt x="203" y="62"/>
                  </a:lnTo>
                  <a:lnTo>
                    <a:pt x="202" y="62"/>
                  </a:lnTo>
                  <a:lnTo>
                    <a:pt x="202" y="61"/>
                  </a:lnTo>
                  <a:lnTo>
                    <a:pt x="203" y="61"/>
                  </a:lnTo>
                  <a:lnTo>
                    <a:pt x="203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3" y="59"/>
                  </a:lnTo>
                  <a:lnTo>
                    <a:pt x="204" y="59"/>
                  </a:lnTo>
                  <a:lnTo>
                    <a:pt x="204" y="58"/>
                  </a:lnTo>
                  <a:lnTo>
                    <a:pt x="203" y="58"/>
                  </a:lnTo>
                  <a:lnTo>
                    <a:pt x="202" y="58"/>
                  </a:lnTo>
                  <a:lnTo>
                    <a:pt x="202" y="57"/>
                  </a:lnTo>
                  <a:lnTo>
                    <a:pt x="201" y="56"/>
                  </a:lnTo>
                  <a:lnTo>
                    <a:pt x="200" y="56"/>
                  </a:lnTo>
                  <a:lnTo>
                    <a:pt x="200" y="55"/>
                  </a:lnTo>
                  <a:lnTo>
                    <a:pt x="199" y="55"/>
                  </a:lnTo>
                  <a:lnTo>
                    <a:pt x="199" y="54"/>
                  </a:lnTo>
                  <a:lnTo>
                    <a:pt x="199" y="53"/>
                  </a:lnTo>
                  <a:lnTo>
                    <a:pt x="199" y="52"/>
                  </a:lnTo>
                  <a:lnTo>
                    <a:pt x="200" y="52"/>
                  </a:lnTo>
                  <a:lnTo>
                    <a:pt x="200" y="51"/>
                  </a:lnTo>
                  <a:lnTo>
                    <a:pt x="199" y="51"/>
                  </a:lnTo>
                  <a:lnTo>
                    <a:pt x="199" y="50"/>
                  </a:lnTo>
                  <a:lnTo>
                    <a:pt x="200" y="49"/>
                  </a:lnTo>
                  <a:lnTo>
                    <a:pt x="200" y="48"/>
                  </a:lnTo>
                  <a:lnTo>
                    <a:pt x="200" y="47"/>
                  </a:lnTo>
                  <a:lnTo>
                    <a:pt x="199" y="47"/>
                  </a:lnTo>
                  <a:lnTo>
                    <a:pt x="199" y="46"/>
                  </a:lnTo>
                  <a:lnTo>
                    <a:pt x="200" y="46"/>
                  </a:lnTo>
                  <a:lnTo>
                    <a:pt x="200" y="45"/>
                  </a:lnTo>
                  <a:lnTo>
                    <a:pt x="200" y="44"/>
                  </a:lnTo>
                  <a:lnTo>
                    <a:pt x="201" y="44"/>
                  </a:lnTo>
                  <a:lnTo>
                    <a:pt x="201" y="43"/>
                  </a:lnTo>
                  <a:lnTo>
                    <a:pt x="200" y="43"/>
                  </a:lnTo>
                  <a:lnTo>
                    <a:pt x="200" y="42"/>
                  </a:lnTo>
                  <a:lnTo>
                    <a:pt x="199" y="41"/>
                  </a:lnTo>
                  <a:lnTo>
                    <a:pt x="199" y="40"/>
                  </a:lnTo>
                  <a:lnTo>
                    <a:pt x="199" y="39"/>
                  </a:lnTo>
                  <a:lnTo>
                    <a:pt x="198" y="39"/>
                  </a:lnTo>
                  <a:lnTo>
                    <a:pt x="197" y="39"/>
                  </a:lnTo>
                  <a:lnTo>
                    <a:pt x="196" y="39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7" y="37"/>
                  </a:lnTo>
                  <a:lnTo>
                    <a:pt x="197" y="36"/>
                  </a:lnTo>
                  <a:lnTo>
                    <a:pt x="197" y="35"/>
                  </a:lnTo>
                  <a:lnTo>
                    <a:pt x="198" y="34"/>
                  </a:lnTo>
                  <a:lnTo>
                    <a:pt x="198" y="33"/>
                  </a:lnTo>
                  <a:lnTo>
                    <a:pt x="198" y="32"/>
                  </a:lnTo>
                  <a:lnTo>
                    <a:pt x="198" y="33"/>
                  </a:lnTo>
                  <a:lnTo>
                    <a:pt x="199" y="33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2" y="33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5" y="33"/>
                  </a:lnTo>
                  <a:lnTo>
                    <a:pt x="206" y="33"/>
                  </a:lnTo>
                  <a:lnTo>
                    <a:pt x="206" y="32"/>
                  </a:lnTo>
                  <a:lnTo>
                    <a:pt x="207" y="32"/>
                  </a:lnTo>
                  <a:lnTo>
                    <a:pt x="208" y="33"/>
                  </a:lnTo>
                  <a:lnTo>
                    <a:pt x="208" y="32"/>
                  </a:lnTo>
                  <a:lnTo>
                    <a:pt x="209" y="32"/>
                  </a:lnTo>
                  <a:lnTo>
                    <a:pt x="209" y="31"/>
                  </a:lnTo>
                  <a:lnTo>
                    <a:pt x="210" y="30"/>
                  </a:lnTo>
                  <a:lnTo>
                    <a:pt x="209" y="30"/>
                  </a:lnTo>
                  <a:lnTo>
                    <a:pt x="210" y="30"/>
                  </a:lnTo>
                  <a:lnTo>
                    <a:pt x="210" y="29"/>
                  </a:lnTo>
                  <a:lnTo>
                    <a:pt x="209" y="29"/>
                  </a:lnTo>
                  <a:lnTo>
                    <a:pt x="209" y="28"/>
                  </a:lnTo>
                  <a:lnTo>
                    <a:pt x="208" y="28"/>
                  </a:lnTo>
                  <a:lnTo>
                    <a:pt x="207" y="28"/>
                  </a:lnTo>
                  <a:lnTo>
                    <a:pt x="206" y="28"/>
                  </a:lnTo>
                  <a:lnTo>
                    <a:pt x="206" y="27"/>
                  </a:lnTo>
                  <a:lnTo>
                    <a:pt x="206" y="26"/>
                  </a:lnTo>
                  <a:lnTo>
                    <a:pt x="205" y="26"/>
                  </a:lnTo>
                  <a:lnTo>
                    <a:pt x="204" y="26"/>
                  </a:lnTo>
                  <a:lnTo>
                    <a:pt x="203" y="27"/>
                  </a:lnTo>
                  <a:lnTo>
                    <a:pt x="203" y="26"/>
                  </a:lnTo>
                  <a:lnTo>
                    <a:pt x="202" y="26"/>
                  </a:lnTo>
                  <a:lnTo>
                    <a:pt x="202" y="27"/>
                  </a:lnTo>
                  <a:lnTo>
                    <a:pt x="202" y="28"/>
                  </a:lnTo>
                  <a:lnTo>
                    <a:pt x="201" y="27"/>
                  </a:lnTo>
                  <a:lnTo>
                    <a:pt x="200" y="26"/>
                  </a:lnTo>
                  <a:lnTo>
                    <a:pt x="200" y="25"/>
                  </a:lnTo>
                  <a:lnTo>
                    <a:pt x="199" y="25"/>
                  </a:lnTo>
                  <a:lnTo>
                    <a:pt x="199" y="24"/>
                  </a:lnTo>
                  <a:lnTo>
                    <a:pt x="199" y="23"/>
                  </a:lnTo>
                  <a:lnTo>
                    <a:pt x="198" y="23"/>
                  </a:lnTo>
                  <a:lnTo>
                    <a:pt x="198" y="24"/>
                  </a:lnTo>
                  <a:lnTo>
                    <a:pt x="197" y="23"/>
                  </a:lnTo>
                  <a:lnTo>
                    <a:pt x="196" y="23"/>
                  </a:lnTo>
                  <a:lnTo>
                    <a:pt x="195" y="23"/>
                  </a:lnTo>
                  <a:lnTo>
                    <a:pt x="194" y="23"/>
                  </a:lnTo>
                  <a:lnTo>
                    <a:pt x="195" y="23"/>
                  </a:lnTo>
                  <a:lnTo>
                    <a:pt x="195" y="22"/>
                  </a:lnTo>
                  <a:lnTo>
                    <a:pt x="194" y="22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3" y="20"/>
                  </a:lnTo>
                  <a:lnTo>
                    <a:pt x="193" y="19"/>
                  </a:lnTo>
                  <a:lnTo>
                    <a:pt x="194" y="19"/>
                  </a:lnTo>
                  <a:lnTo>
                    <a:pt x="195" y="19"/>
                  </a:lnTo>
                  <a:lnTo>
                    <a:pt x="195" y="18"/>
                  </a:lnTo>
                  <a:lnTo>
                    <a:pt x="195" y="19"/>
                  </a:lnTo>
                  <a:lnTo>
                    <a:pt x="195" y="18"/>
                  </a:lnTo>
                  <a:lnTo>
                    <a:pt x="196" y="18"/>
                  </a:lnTo>
                  <a:lnTo>
                    <a:pt x="197" y="18"/>
                  </a:lnTo>
                  <a:lnTo>
                    <a:pt x="198" y="18"/>
                  </a:lnTo>
                  <a:lnTo>
                    <a:pt x="199" y="18"/>
                  </a:lnTo>
                  <a:lnTo>
                    <a:pt x="200" y="18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1" y="16"/>
                  </a:lnTo>
                  <a:lnTo>
                    <a:pt x="200" y="16"/>
                  </a:lnTo>
                  <a:lnTo>
                    <a:pt x="201" y="16"/>
                  </a:lnTo>
                  <a:lnTo>
                    <a:pt x="200" y="16"/>
                  </a:lnTo>
                  <a:lnTo>
                    <a:pt x="201" y="16"/>
                  </a:lnTo>
                  <a:lnTo>
                    <a:pt x="200" y="16"/>
                  </a:lnTo>
                  <a:lnTo>
                    <a:pt x="200" y="15"/>
                  </a:lnTo>
                  <a:lnTo>
                    <a:pt x="201" y="15"/>
                  </a:lnTo>
                  <a:lnTo>
                    <a:pt x="201" y="14"/>
                  </a:lnTo>
                  <a:lnTo>
                    <a:pt x="202" y="14"/>
                  </a:lnTo>
                  <a:lnTo>
                    <a:pt x="203" y="14"/>
                  </a:lnTo>
                  <a:lnTo>
                    <a:pt x="203" y="13"/>
                  </a:lnTo>
                  <a:lnTo>
                    <a:pt x="202" y="13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4" y="11"/>
                  </a:lnTo>
                  <a:lnTo>
                    <a:pt x="204" y="10"/>
                  </a:lnTo>
                  <a:lnTo>
                    <a:pt x="203" y="10"/>
                  </a:lnTo>
                  <a:lnTo>
                    <a:pt x="203" y="9"/>
                  </a:lnTo>
                  <a:lnTo>
                    <a:pt x="202" y="9"/>
                  </a:lnTo>
                  <a:lnTo>
                    <a:pt x="203" y="8"/>
                  </a:lnTo>
                  <a:lnTo>
                    <a:pt x="202" y="8"/>
                  </a:lnTo>
                  <a:lnTo>
                    <a:pt x="202" y="7"/>
                  </a:lnTo>
                  <a:lnTo>
                    <a:pt x="202" y="8"/>
                  </a:lnTo>
                  <a:lnTo>
                    <a:pt x="203" y="8"/>
                  </a:lnTo>
                  <a:lnTo>
                    <a:pt x="203" y="7"/>
                  </a:lnTo>
                  <a:lnTo>
                    <a:pt x="204" y="7"/>
                  </a:lnTo>
                  <a:lnTo>
                    <a:pt x="204" y="6"/>
                  </a:lnTo>
                  <a:lnTo>
                    <a:pt x="204" y="7"/>
                  </a:lnTo>
                  <a:lnTo>
                    <a:pt x="205" y="6"/>
                  </a:lnTo>
                  <a:lnTo>
                    <a:pt x="206" y="6"/>
                  </a:lnTo>
                  <a:lnTo>
                    <a:pt x="206" y="5"/>
                  </a:lnTo>
                  <a:lnTo>
                    <a:pt x="205" y="5"/>
                  </a:lnTo>
                  <a:lnTo>
                    <a:pt x="206" y="4"/>
                  </a:lnTo>
                  <a:lnTo>
                    <a:pt x="205" y="4"/>
                  </a:lnTo>
                  <a:lnTo>
                    <a:pt x="205" y="3"/>
                  </a:lnTo>
                  <a:lnTo>
                    <a:pt x="206" y="4"/>
                  </a:lnTo>
                  <a:lnTo>
                    <a:pt x="206" y="3"/>
                  </a:lnTo>
                  <a:lnTo>
                    <a:pt x="206" y="2"/>
                  </a:lnTo>
                  <a:lnTo>
                    <a:pt x="205" y="2"/>
                  </a:lnTo>
                  <a:lnTo>
                    <a:pt x="205" y="1"/>
                  </a:lnTo>
                  <a:lnTo>
                    <a:pt x="205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975350" y="3781425"/>
              <a:ext cx="1149350" cy="1382713"/>
            </a:xfrm>
            <a:custGeom>
              <a:avLst/>
              <a:gdLst>
                <a:gd name="T0" fmla="*/ 2147483647 w 783"/>
                <a:gd name="T1" fmla="*/ 2147483647 h 971"/>
                <a:gd name="T2" fmla="*/ 2147483647 w 783"/>
                <a:gd name="T3" fmla="*/ 2147483647 h 971"/>
                <a:gd name="T4" fmla="*/ 2147483647 w 783"/>
                <a:gd name="T5" fmla="*/ 2147483647 h 971"/>
                <a:gd name="T6" fmla="*/ 2147483647 w 783"/>
                <a:gd name="T7" fmla="*/ 2147483647 h 971"/>
                <a:gd name="T8" fmla="*/ 2147483647 w 783"/>
                <a:gd name="T9" fmla="*/ 2147483647 h 971"/>
                <a:gd name="T10" fmla="*/ 2147483647 w 783"/>
                <a:gd name="T11" fmla="*/ 2147483647 h 971"/>
                <a:gd name="T12" fmla="*/ 2147483647 w 783"/>
                <a:gd name="T13" fmla="*/ 2147483647 h 971"/>
                <a:gd name="T14" fmla="*/ 2147483647 w 783"/>
                <a:gd name="T15" fmla="*/ 2147483647 h 971"/>
                <a:gd name="T16" fmla="*/ 2147483647 w 783"/>
                <a:gd name="T17" fmla="*/ 2147483647 h 971"/>
                <a:gd name="T18" fmla="*/ 2147483647 w 783"/>
                <a:gd name="T19" fmla="*/ 2147483647 h 971"/>
                <a:gd name="T20" fmla="*/ 2147483647 w 783"/>
                <a:gd name="T21" fmla="*/ 2147483647 h 971"/>
                <a:gd name="T22" fmla="*/ 2147483647 w 783"/>
                <a:gd name="T23" fmla="*/ 2147483647 h 971"/>
                <a:gd name="T24" fmla="*/ 2147483647 w 783"/>
                <a:gd name="T25" fmla="*/ 2147483647 h 971"/>
                <a:gd name="T26" fmla="*/ 2147483647 w 783"/>
                <a:gd name="T27" fmla="*/ 2147483647 h 971"/>
                <a:gd name="T28" fmla="*/ 2147483647 w 783"/>
                <a:gd name="T29" fmla="*/ 2147483647 h 971"/>
                <a:gd name="T30" fmla="*/ 2147483647 w 783"/>
                <a:gd name="T31" fmla="*/ 2147483647 h 971"/>
                <a:gd name="T32" fmla="*/ 2147483647 w 783"/>
                <a:gd name="T33" fmla="*/ 2147483647 h 971"/>
                <a:gd name="T34" fmla="*/ 2147483647 w 783"/>
                <a:gd name="T35" fmla="*/ 2147483647 h 971"/>
                <a:gd name="T36" fmla="*/ 2147483647 w 783"/>
                <a:gd name="T37" fmla="*/ 2147483647 h 971"/>
                <a:gd name="T38" fmla="*/ 2147483647 w 783"/>
                <a:gd name="T39" fmla="*/ 2147483647 h 971"/>
                <a:gd name="T40" fmla="*/ 2147483647 w 783"/>
                <a:gd name="T41" fmla="*/ 2147483647 h 971"/>
                <a:gd name="T42" fmla="*/ 2147483647 w 783"/>
                <a:gd name="T43" fmla="*/ 2147483647 h 971"/>
                <a:gd name="T44" fmla="*/ 2147483647 w 783"/>
                <a:gd name="T45" fmla="*/ 2147483647 h 971"/>
                <a:gd name="T46" fmla="*/ 2147483647 w 783"/>
                <a:gd name="T47" fmla="*/ 2147483647 h 971"/>
                <a:gd name="T48" fmla="*/ 2147483647 w 783"/>
                <a:gd name="T49" fmla="*/ 2147483647 h 971"/>
                <a:gd name="T50" fmla="*/ 2147483647 w 783"/>
                <a:gd name="T51" fmla="*/ 2147483647 h 971"/>
                <a:gd name="T52" fmla="*/ 2147483647 w 783"/>
                <a:gd name="T53" fmla="*/ 2147483647 h 971"/>
                <a:gd name="T54" fmla="*/ 2147483647 w 783"/>
                <a:gd name="T55" fmla="*/ 2147483647 h 971"/>
                <a:gd name="T56" fmla="*/ 2147483647 w 783"/>
                <a:gd name="T57" fmla="*/ 2147483647 h 971"/>
                <a:gd name="T58" fmla="*/ 2147483647 w 783"/>
                <a:gd name="T59" fmla="*/ 2147483647 h 971"/>
                <a:gd name="T60" fmla="*/ 2147483647 w 783"/>
                <a:gd name="T61" fmla="*/ 2147483647 h 971"/>
                <a:gd name="T62" fmla="*/ 2147483647 w 783"/>
                <a:gd name="T63" fmla="*/ 2147483647 h 971"/>
                <a:gd name="T64" fmla="*/ 2147483647 w 783"/>
                <a:gd name="T65" fmla="*/ 2147483647 h 971"/>
                <a:gd name="T66" fmla="*/ 2147483647 w 783"/>
                <a:gd name="T67" fmla="*/ 2147483647 h 971"/>
                <a:gd name="T68" fmla="*/ 2147483647 w 783"/>
                <a:gd name="T69" fmla="*/ 2147483647 h 971"/>
                <a:gd name="T70" fmla="*/ 2147483647 w 783"/>
                <a:gd name="T71" fmla="*/ 2147483647 h 971"/>
                <a:gd name="T72" fmla="*/ 2147483647 w 783"/>
                <a:gd name="T73" fmla="*/ 2147483647 h 971"/>
                <a:gd name="T74" fmla="*/ 2147483647 w 783"/>
                <a:gd name="T75" fmla="*/ 2147483647 h 971"/>
                <a:gd name="T76" fmla="*/ 2147483647 w 783"/>
                <a:gd name="T77" fmla="*/ 2147483647 h 971"/>
                <a:gd name="T78" fmla="*/ 2147483647 w 783"/>
                <a:gd name="T79" fmla="*/ 2147483647 h 971"/>
                <a:gd name="T80" fmla="*/ 2147483647 w 783"/>
                <a:gd name="T81" fmla="*/ 2147483647 h 971"/>
                <a:gd name="T82" fmla="*/ 2147483647 w 783"/>
                <a:gd name="T83" fmla="*/ 2147483647 h 971"/>
                <a:gd name="T84" fmla="*/ 2147483647 w 783"/>
                <a:gd name="T85" fmla="*/ 2147483647 h 971"/>
                <a:gd name="T86" fmla="*/ 2147483647 w 783"/>
                <a:gd name="T87" fmla="*/ 2147483647 h 971"/>
                <a:gd name="T88" fmla="*/ 2147483647 w 783"/>
                <a:gd name="T89" fmla="*/ 2147483647 h 971"/>
                <a:gd name="T90" fmla="*/ 2147483647 w 783"/>
                <a:gd name="T91" fmla="*/ 2147483647 h 971"/>
                <a:gd name="T92" fmla="*/ 2147483647 w 783"/>
                <a:gd name="T93" fmla="*/ 2147483647 h 971"/>
                <a:gd name="T94" fmla="*/ 2147483647 w 783"/>
                <a:gd name="T95" fmla="*/ 2147483647 h 971"/>
                <a:gd name="T96" fmla="*/ 2147483647 w 783"/>
                <a:gd name="T97" fmla="*/ 2147483647 h 971"/>
                <a:gd name="T98" fmla="*/ 2147483647 w 783"/>
                <a:gd name="T99" fmla="*/ 2147483647 h 971"/>
                <a:gd name="T100" fmla="*/ 2147483647 w 783"/>
                <a:gd name="T101" fmla="*/ 2147483647 h 971"/>
                <a:gd name="T102" fmla="*/ 2147483647 w 783"/>
                <a:gd name="T103" fmla="*/ 2147483647 h 971"/>
                <a:gd name="T104" fmla="*/ 2147483647 w 783"/>
                <a:gd name="T105" fmla="*/ 2147483647 h 971"/>
                <a:gd name="T106" fmla="*/ 2147483647 w 783"/>
                <a:gd name="T107" fmla="*/ 2147483647 h 971"/>
                <a:gd name="T108" fmla="*/ 2147483647 w 783"/>
                <a:gd name="T109" fmla="*/ 2147483647 h 971"/>
                <a:gd name="T110" fmla="*/ 2147483647 w 783"/>
                <a:gd name="T111" fmla="*/ 2147483647 h 971"/>
                <a:gd name="T112" fmla="*/ 2147483647 w 783"/>
                <a:gd name="T113" fmla="*/ 2147483647 h 971"/>
                <a:gd name="T114" fmla="*/ 2147483647 w 783"/>
                <a:gd name="T115" fmla="*/ 2147483647 h 971"/>
                <a:gd name="T116" fmla="*/ 2147483647 w 783"/>
                <a:gd name="T117" fmla="*/ 2147483647 h 971"/>
                <a:gd name="T118" fmla="*/ 2147483647 w 783"/>
                <a:gd name="T119" fmla="*/ 2147483647 h 971"/>
                <a:gd name="T120" fmla="*/ 2147483647 w 783"/>
                <a:gd name="T121" fmla="*/ 2147483647 h 971"/>
                <a:gd name="T122" fmla="*/ 2147483647 w 783"/>
                <a:gd name="T123" fmla="*/ 2147483647 h 971"/>
                <a:gd name="T124" fmla="*/ 2147483647 w 783"/>
                <a:gd name="T125" fmla="*/ 2147483647 h 9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3"/>
                <a:gd name="T190" fmla="*/ 0 h 971"/>
                <a:gd name="T191" fmla="*/ 783 w 783"/>
                <a:gd name="T192" fmla="*/ 971 h 9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3" h="971">
                  <a:moveTo>
                    <a:pt x="91" y="391"/>
                  </a:moveTo>
                  <a:lnTo>
                    <a:pt x="90" y="391"/>
                  </a:lnTo>
                  <a:lnTo>
                    <a:pt x="89" y="389"/>
                  </a:lnTo>
                  <a:lnTo>
                    <a:pt x="88" y="388"/>
                  </a:lnTo>
                  <a:lnTo>
                    <a:pt x="87" y="386"/>
                  </a:lnTo>
                  <a:lnTo>
                    <a:pt x="86" y="384"/>
                  </a:lnTo>
                  <a:lnTo>
                    <a:pt x="85" y="383"/>
                  </a:lnTo>
                  <a:lnTo>
                    <a:pt x="85" y="382"/>
                  </a:lnTo>
                  <a:lnTo>
                    <a:pt x="85" y="381"/>
                  </a:lnTo>
                  <a:lnTo>
                    <a:pt x="83" y="380"/>
                  </a:lnTo>
                  <a:lnTo>
                    <a:pt x="83" y="379"/>
                  </a:lnTo>
                  <a:lnTo>
                    <a:pt x="82" y="378"/>
                  </a:lnTo>
                  <a:lnTo>
                    <a:pt x="79" y="374"/>
                  </a:lnTo>
                  <a:lnTo>
                    <a:pt x="79" y="373"/>
                  </a:lnTo>
                  <a:lnTo>
                    <a:pt x="78" y="369"/>
                  </a:lnTo>
                  <a:lnTo>
                    <a:pt x="77" y="369"/>
                  </a:lnTo>
                  <a:lnTo>
                    <a:pt x="76" y="368"/>
                  </a:lnTo>
                  <a:lnTo>
                    <a:pt x="75" y="366"/>
                  </a:lnTo>
                  <a:lnTo>
                    <a:pt x="73" y="364"/>
                  </a:lnTo>
                  <a:lnTo>
                    <a:pt x="74" y="364"/>
                  </a:lnTo>
                  <a:lnTo>
                    <a:pt x="77" y="359"/>
                  </a:lnTo>
                  <a:lnTo>
                    <a:pt x="78" y="358"/>
                  </a:lnTo>
                  <a:lnTo>
                    <a:pt x="79" y="357"/>
                  </a:lnTo>
                  <a:lnTo>
                    <a:pt x="79" y="356"/>
                  </a:lnTo>
                  <a:lnTo>
                    <a:pt x="82" y="354"/>
                  </a:lnTo>
                  <a:lnTo>
                    <a:pt x="83" y="354"/>
                  </a:lnTo>
                  <a:lnTo>
                    <a:pt x="83" y="355"/>
                  </a:lnTo>
                  <a:lnTo>
                    <a:pt x="84" y="355"/>
                  </a:lnTo>
                  <a:lnTo>
                    <a:pt x="84" y="356"/>
                  </a:lnTo>
                  <a:lnTo>
                    <a:pt x="85" y="356"/>
                  </a:lnTo>
                  <a:lnTo>
                    <a:pt x="88" y="356"/>
                  </a:lnTo>
                  <a:lnTo>
                    <a:pt x="90" y="356"/>
                  </a:lnTo>
                  <a:lnTo>
                    <a:pt x="94" y="356"/>
                  </a:lnTo>
                  <a:lnTo>
                    <a:pt x="98" y="356"/>
                  </a:lnTo>
                  <a:lnTo>
                    <a:pt x="99" y="356"/>
                  </a:lnTo>
                  <a:lnTo>
                    <a:pt x="101" y="355"/>
                  </a:lnTo>
                  <a:lnTo>
                    <a:pt x="105" y="355"/>
                  </a:lnTo>
                  <a:lnTo>
                    <a:pt x="109" y="354"/>
                  </a:lnTo>
                  <a:lnTo>
                    <a:pt x="110" y="354"/>
                  </a:lnTo>
                  <a:lnTo>
                    <a:pt x="111" y="354"/>
                  </a:lnTo>
                  <a:lnTo>
                    <a:pt x="112" y="354"/>
                  </a:lnTo>
                  <a:lnTo>
                    <a:pt x="113" y="353"/>
                  </a:lnTo>
                  <a:lnTo>
                    <a:pt x="114" y="353"/>
                  </a:lnTo>
                  <a:lnTo>
                    <a:pt x="117" y="353"/>
                  </a:lnTo>
                  <a:lnTo>
                    <a:pt x="118" y="353"/>
                  </a:lnTo>
                  <a:lnTo>
                    <a:pt x="119" y="353"/>
                  </a:lnTo>
                  <a:lnTo>
                    <a:pt x="122" y="352"/>
                  </a:lnTo>
                  <a:lnTo>
                    <a:pt x="125" y="352"/>
                  </a:lnTo>
                  <a:lnTo>
                    <a:pt x="128" y="351"/>
                  </a:lnTo>
                  <a:lnTo>
                    <a:pt x="130" y="351"/>
                  </a:lnTo>
                  <a:lnTo>
                    <a:pt x="131" y="351"/>
                  </a:lnTo>
                  <a:lnTo>
                    <a:pt x="133" y="350"/>
                  </a:lnTo>
                  <a:lnTo>
                    <a:pt x="136" y="350"/>
                  </a:lnTo>
                  <a:lnTo>
                    <a:pt x="137" y="349"/>
                  </a:lnTo>
                  <a:lnTo>
                    <a:pt x="138" y="349"/>
                  </a:lnTo>
                  <a:lnTo>
                    <a:pt x="142" y="348"/>
                  </a:lnTo>
                  <a:lnTo>
                    <a:pt x="143" y="348"/>
                  </a:lnTo>
                  <a:lnTo>
                    <a:pt x="146" y="347"/>
                  </a:lnTo>
                  <a:lnTo>
                    <a:pt x="148" y="347"/>
                  </a:lnTo>
                  <a:lnTo>
                    <a:pt x="149" y="347"/>
                  </a:lnTo>
                  <a:lnTo>
                    <a:pt x="153" y="347"/>
                  </a:lnTo>
                  <a:lnTo>
                    <a:pt x="154" y="346"/>
                  </a:lnTo>
                  <a:lnTo>
                    <a:pt x="155" y="346"/>
                  </a:lnTo>
                  <a:lnTo>
                    <a:pt x="157" y="346"/>
                  </a:lnTo>
                  <a:lnTo>
                    <a:pt x="158" y="346"/>
                  </a:lnTo>
                  <a:lnTo>
                    <a:pt x="159" y="345"/>
                  </a:lnTo>
                  <a:lnTo>
                    <a:pt x="160" y="345"/>
                  </a:lnTo>
                  <a:lnTo>
                    <a:pt x="161" y="345"/>
                  </a:lnTo>
                  <a:lnTo>
                    <a:pt x="174" y="342"/>
                  </a:lnTo>
                  <a:lnTo>
                    <a:pt x="175" y="342"/>
                  </a:lnTo>
                  <a:lnTo>
                    <a:pt x="176" y="342"/>
                  </a:lnTo>
                  <a:lnTo>
                    <a:pt x="177" y="342"/>
                  </a:lnTo>
                  <a:lnTo>
                    <a:pt x="177" y="343"/>
                  </a:lnTo>
                  <a:lnTo>
                    <a:pt x="178" y="343"/>
                  </a:lnTo>
                  <a:lnTo>
                    <a:pt x="179" y="343"/>
                  </a:lnTo>
                  <a:lnTo>
                    <a:pt x="180" y="343"/>
                  </a:lnTo>
                  <a:lnTo>
                    <a:pt x="181" y="343"/>
                  </a:lnTo>
                  <a:lnTo>
                    <a:pt x="181" y="344"/>
                  </a:lnTo>
                  <a:lnTo>
                    <a:pt x="181" y="345"/>
                  </a:lnTo>
                  <a:lnTo>
                    <a:pt x="182" y="345"/>
                  </a:lnTo>
                  <a:lnTo>
                    <a:pt x="182" y="346"/>
                  </a:lnTo>
                  <a:lnTo>
                    <a:pt x="182" y="347"/>
                  </a:lnTo>
                  <a:lnTo>
                    <a:pt x="183" y="347"/>
                  </a:lnTo>
                  <a:lnTo>
                    <a:pt x="183" y="348"/>
                  </a:lnTo>
                  <a:lnTo>
                    <a:pt x="184" y="348"/>
                  </a:lnTo>
                  <a:lnTo>
                    <a:pt x="185" y="348"/>
                  </a:lnTo>
                  <a:lnTo>
                    <a:pt x="185" y="349"/>
                  </a:lnTo>
                  <a:lnTo>
                    <a:pt x="186" y="349"/>
                  </a:lnTo>
                  <a:lnTo>
                    <a:pt x="187" y="349"/>
                  </a:lnTo>
                  <a:lnTo>
                    <a:pt x="188" y="349"/>
                  </a:lnTo>
                  <a:lnTo>
                    <a:pt x="188" y="350"/>
                  </a:lnTo>
                  <a:lnTo>
                    <a:pt x="188" y="349"/>
                  </a:lnTo>
                  <a:lnTo>
                    <a:pt x="189" y="349"/>
                  </a:lnTo>
                  <a:lnTo>
                    <a:pt x="189" y="350"/>
                  </a:lnTo>
                  <a:lnTo>
                    <a:pt x="190" y="350"/>
                  </a:lnTo>
                  <a:lnTo>
                    <a:pt x="191" y="350"/>
                  </a:lnTo>
                  <a:lnTo>
                    <a:pt x="191" y="349"/>
                  </a:lnTo>
                  <a:lnTo>
                    <a:pt x="192" y="349"/>
                  </a:lnTo>
                  <a:lnTo>
                    <a:pt x="193" y="348"/>
                  </a:lnTo>
                  <a:lnTo>
                    <a:pt x="194" y="349"/>
                  </a:lnTo>
                  <a:lnTo>
                    <a:pt x="195" y="349"/>
                  </a:lnTo>
                  <a:lnTo>
                    <a:pt x="195" y="350"/>
                  </a:lnTo>
                  <a:lnTo>
                    <a:pt x="196" y="350"/>
                  </a:lnTo>
                  <a:lnTo>
                    <a:pt x="197" y="350"/>
                  </a:lnTo>
                  <a:lnTo>
                    <a:pt x="198" y="350"/>
                  </a:lnTo>
                  <a:lnTo>
                    <a:pt x="198" y="351"/>
                  </a:lnTo>
                  <a:lnTo>
                    <a:pt x="199" y="351"/>
                  </a:lnTo>
                  <a:lnTo>
                    <a:pt x="199" y="352"/>
                  </a:lnTo>
                  <a:lnTo>
                    <a:pt x="200" y="352"/>
                  </a:lnTo>
                  <a:lnTo>
                    <a:pt x="200" y="353"/>
                  </a:lnTo>
                  <a:lnTo>
                    <a:pt x="201" y="353"/>
                  </a:lnTo>
                  <a:lnTo>
                    <a:pt x="201" y="352"/>
                  </a:lnTo>
                  <a:lnTo>
                    <a:pt x="202" y="352"/>
                  </a:lnTo>
                  <a:lnTo>
                    <a:pt x="203" y="352"/>
                  </a:lnTo>
                  <a:lnTo>
                    <a:pt x="204" y="352"/>
                  </a:lnTo>
                  <a:lnTo>
                    <a:pt x="204" y="353"/>
                  </a:lnTo>
                  <a:lnTo>
                    <a:pt x="205" y="353"/>
                  </a:lnTo>
                  <a:lnTo>
                    <a:pt x="205" y="352"/>
                  </a:lnTo>
                  <a:lnTo>
                    <a:pt x="206" y="352"/>
                  </a:lnTo>
                  <a:lnTo>
                    <a:pt x="206" y="353"/>
                  </a:lnTo>
                  <a:lnTo>
                    <a:pt x="207" y="353"/>
                  </a:lnTo>
                  <a:lnTo>
                    <a:pt x="208" y="353"/>
                  </a:lnTo>
                  <a:lnTo>
                    <a:pt x="209" y="353"/>
                  </a:lnTo>
                  <a:lnTo>
                    <a:pt x="210" y="353"/>
                  </a:lnTo>
                  <a:lnTo>
                    <a:pt x="210" y="354"/>
                  </a:lnTo>
                  <a:lnTo>
                    <a:pt x="211" y="354"/>
                  </a:lnTo>
                  <a:lnTo>
                    <a:pt x="212" y="354"/>
                  </a:lnTo>
                  <a:lnTo>
                    <a:pt x="212" y="355"/>
                  </a:lnTo>
                  <a:lnTo>
                    <a:pt x="213" y="355"/>
                  </a:lnTo>
                  <a:lnTo>
                    <a:pt x="213" y="356"/>
                  </a:lnTo>
                  <a:lnTo>
                    <a:pt x="214" y="356"/>
                  </a:lnTo>
                  <a:lnTo>
                    <a:pt x="215" y="356"/>
                  </a:lnTo>
                  <a:lnTo>
                    <a:pt x="216" y="356"/>
                  </a:lnTo>
                  <a:lnTo>
                    <a:pt x="216" y="355"/>
                  </a:lnTo>
                  <a:lnTo>
                    <a:pt x="216" y="354"/>
                  </a:lnTo>
                  <a:lnTo>
                    <a:pt x="217" y="354"/>
                  </a:lnTo>
                  <a:lnTo>
                    <a:pt x="217" y="353"/>
                  </a:lnTo>
                  <a:lnTo>
                    <a:pt x="216" y="353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17" y="351"/>
                  </a:lnTo>
                  <a:lnTo>
                    <a:pt x="218" y="351"/>
                  </a:lnTo>
                  <a:lnTo>
                    <a:pt x="219" y="351"/>
                  </a:lnTo>
                  <a:lnTo>
                    <a:pt x="219" y="350"/>
                  </a:lnTo>
                  <a:lnTo>
                    <a:pt x="220" y="350"/>
                  </a:lnTo>
                  <a:lnTo>
                    <a:pt x="219" y="349"/>
                  </a:lnTo>
                  <a:lnTo>
                    <a:pt x="218" y="349"/>
                  </a:lnTo>
                  <a:lnTo>
                    <a:pt x="218" y="348"/>
                  </a:lnTo>
                  <a:lnTo>
                    <a:pt x="218" y="347"/>
                  </a:lnTo>
                  <a:lnTo>
                    <a:pt x="219" y="347"/>
                  </a:lnTo>
                  <a:lnTo>
                    <a:pt x="220" y="348"/>
                  </a:lnTo>
                  <a:lnTo>
                    <a:pt x="221" y="349"/>
                  </a:lnTo>
                  <a:lnTo>
                    <a:pt x="221" y="350"/>
                  </a:lnTo>
                  <a:lnTo>
                    <a:pt x="222" y="350"/>
                  </a:lnTo>
                  <a:lnTo>
                    <a:pt x="223" y="350"/>
                  </a:lnTo>
                  <a:lnTo>
                    <a:pt x="223" y="349"/>
                  </a:lnTo>
                  <a:lnTo>
                    <a:pt x="223" y="348"/>
                  </a:lnTo>
                  <a:lnTo>
                    <a:pt x="222" y="348"/>
                  </a:lnTo>
                  <a:lnTo>
                    <a:pt x="222" y="347"/>
                  </a:lnTo>
                  <a:lnTo>
                    <a:pt x="221" y="347"/>
                  </a:lnTo>
                  <a:lnTo>
                    <a:pt x="221" y="346"/>
                  </a:lnTo>
                  <a:lnTo>
                    <a:pt x="220" y="345"/>
                  </a:lnTo>
                  <a:lnTo>
                    <a:pt x="220" y="344"/>
                  </a:lnTo>
                  <a:lnTo>
                    <a:pt x="219" y="344"/>
                  </a:lnTo>
                  <a:lnTo>
                    <a:pt x="218" y="344"/>
                  </a:lnTo>
                  <a:lnTo>
                    <a:pt x="217" y="344"/>
                  </a:lnTo>
                  <a:lnTo>
                    <a:pt x="216" y="343"/>
                  </a:lnTo>
                  <a:lnTo>
                    <a:pt x="216" y="342"/>
                  </a:lnTo>
                  <a:lnTo>
                    <a:pt x="216" y="340"/>
                  </a:lnTo>
                  <a:lnTo>
                    <a:pt x="215" y="340"/>
                  </a:lnTo>
                  <a:lnTo>
                    <a:pt x="216" y="339"/>
                  </a:lnTo>
                  <a:lnTo>
                    <a:pt x="217" y="338"/>
                  </a:lnTo>
                  <a:lnTo>
                    <a:pt x="216" y="337"/>
                  </a:lnTo>
                  <a:lnTo>
                    <a:pt x="215" y="337"/>
                  </a:lnTo>
                  <a:lnTo>
                    <a:pt x="215" y="338"/>
                  </a:lnTo>
                  <a:lnTo>
                    <a:pt x="214" y="339"/>
                  </a:lnTo>
                  <a:lnTo>
                    <a:pt x="214" y="340"/>
                  </a:lnTo>
                  <a:lnTo>
                    <a:pt x="212" y="340"/>
                  </a:lnTo>
                  <a:lnTo>
                    <a:pt x="211" y="340"/>
                  </a:lnTo>
                  <a:lnTo>
                    <a:pt x="211" y="339"/>
                  </a:lnTo>
                  <a:lnTo>
                    <a:pt x="211" y="338"/>
                  </a:lnTo>
                  <a:lnTo>
                    <a:pt x="211" y="337"/>
                  </a:lnTo>
                  <a:lnTo>
                    <a:pt x="211" y="336"/>
                  </a:lnTo>
                  <a:lnTo>
                    <a:pt x="210" y="336"/>
                  </a:lnTo>
                  <a:lnTo>
                    <a:pt x="209" y="336"/>
                  </a:lnTo>
                  <a:lnTo>
                    <a:pt x="208" y="336"/>
                  </a:lnTo>
                  <a:lnTo>
                    <a:pt x="207" y="336"/>
                  </a:lnTo>
                  <a:lnTo>
                    <a:pt x="206" y="336"/>
                  </a:lnTo>
                  <a:lnTo>
                    <a:pt x="205" y="335"/>
                  </a:lnTo>
                  <a:lnTo>
                    <a:pt x="205" y="334"/>
                  </a:lnTo>
                  <a:lnTo>
                    <a:pt x="206" y="334"/>
                  </a:lnTo>
                  <a:lnTo>
                    <a:pt x="207" y="334"/>
                  </a:lnTo>
                  <a:lnTo>
                    <a:pt x="208" y="334"/>
                  </a:lnTo>
                  <a:lnTo>
                    <a:pt x="208" y="333"/>
                  </a:lnTo>
                  <a:lnTo>
                    <a:pt x="209" y="333"/>
                  </a:lnTo>
                  <a:lnTo>
                    <a:pt x="208" y="332"/>
                  </a:lnTo>
                  <a:lnTo>
                    <a:pt x="208" y="331"/>
                  </a:lnTo>
                  <a:lnTo>
                    <a:pt x="208" y="330"/>
                  </a:lnTo>
                  <a:lnTo>
                    <a:pt x="207" y="330"/>
                  </a:lnTo>
                  <a:lnTo>
                    <a:pt x="206" y="329"/>
                  </a:lnTo>
                  <a:lnTo>
                    <a:pt x="206" y="328"/>
                  </a:lnTo>
                  <a:lnTo>
                    <a:pt x="205" y="328"/>
                  </a:lnTo>
                  <a:lnTo>
                    <a:pt x="205" y="327"/>
                  </a:lnTo>
                  <a:lnTo>
                    <a:pt x="206" y="326"/>
                  </a:lnTo>
                  <a:lnTo>
                    <a:pt x="207" y="325"/>
                  </a:lnTo>
                  <a:lnTo>
                    <a:pt x="208" y="325"/>
                  </a:lnTo>
                  <a:lnTo>
                    <a:pt x="209" y="326"/>
                  </a:lnTo>
                  <a:lnTo>
                    <a:pt x="210" y="326"/>
                  </a:lnTo>
                  <a:lnTo>
                    <a:pt x="211" y="325"/>
                  </a:lnTo>
                  <a:lnTo>
                    <a:pt x="210" y="325"/>
                  </a:lnTo>
                  <a:lnTo>
                    <a:pt x="209" y="325"/>
                  </a:lnTo>
                  <a:lnTo>
                    <a:pt x="208" y="324"/>
                  </a:lnTo>
                  <a:lnTo>
                    <a:pt x="208" y="323"/>
                  </a:lnTo>
                  <a:lnTo>
                    <a:pt x="208" y="322"/>
                  </a:lnTo>
                  <a:lnTo>
                    <a:pt x="208" y="321"/>
                  </a:lnTo>
                  <a:lnTo>
                    <a:pt x="208" y="320"/>
                  </a:lnTo>
                  <a:lnTo>
                    <a:pt x="209" y="320"/>
                  </a:lnTo>
                  <a:lnTo>
                    <a:pt x="209" y="321"/>
                  </a:lnTo>
                  <a:lnTo>
                    <a:pt x="210" y="321"/>
                  </a:lnTo>
                  <a:lnTo>
                    <a:pt x="211" y="322"/>
                  </a:lnTo>
                  <a:lnTo>
                    <a:pt x="211" y="323"/>
                  </a:lnTo>
                  <a:lnTo>
                    <a:pt x="212" y="323"/>
                  </a:lnTo>
                  <a:lnTo>
                    <a:pt x="213" y="323"/>
                  </a:lnTo>
                  <a:lnTo>
                    <a:pt x="213" y="324"/>
                  </a:lnTo>
                  <a:lnTo>
                    <a:pt x="214" y="324"/>
                  </a:lnTo>
                  <a:lnTo>
                    <a:pt x="214" y="325"/>
                  </a:lnTo>
                  <a:lnTo>
                    <a:pt x="215" y="325"/>
                  </a:lnTo>
                  <a:lnTo>
                    <a:pt x="216" y="325"/>
                  </a:lnTo>
                  <a:lnTo>
                    <a:pt x="217" y="325"/>
                  </a:lnTo>
                  <a:lnTo>
                    <a:pt x="217" y="324"/>
                  </a:lnTo>
                  <a:lnTo>
                    <a:pt x="217" y="323"/>
                  </a:lnTo>
                  <a:lnTo>
                    <a:pt x="217" y="322"/>
                  </a:lnTo>
                  <a:lnTo>
                    <a:pt x="217" y="320"/>
                  </a:lnTo>
                  <a:lnTo>
                    <a:pt x="217" y="319"/>
                  </a:lnTo>
                  <a:lnTo>
                    <a:pt x="216" y="319"/>
                  </a:lnTo>
                  <a:lnTo>
                    <a:pt x="215" y="319"/>
                  </a:lnTo>
                  <a:lnTo>
                    <a:pt x="215" y="318"/>
                  </a:lnTo>
                  <a:lnTo>
                    <a:pt x="215" y="317"/>
                  </a:lnTo>
                  <a:lnTo>
                    <a:pt x="214" y="316"/>
                  </a:lnTo>
                  <a:lnTo>
                    <a:pt x="215" y="315"/>
                  </a:lnTo>
                  <a:lnTo>
                    <a:pt x="215" y="314"/>
                  </a:lnTo>
                  <a:lnTo>
                    <a:pt x="215" y="313"/>
                  </a:lnTo>
                  <a:lnTo>
                    <a:pt x="216" y="313"/>
                  </a:lnTo>
                  <a:lnTo>
                    <a:pt x="215" y="312"/>
                  </a:lnTo>
                  <a:lnTo>
                    <a:pt x="215" y="311"/>
                  </a:lnTo>
                  <a:lnTo>
                    <a:pt x="214" y="310"/>
                  </a:lnTo>
                  <a:lnTo>
                    <a:pt x="214" y="309"/>
                  </a:lnTo>
                  <a:lnTo>
                    <a:pt x="214" y="308"/>
                  </a:lnTo>
                  <a:lnTo>
                    <a:pt x="215" y="308"/>
                  </a:lnTo>
                  <a:lnTo>
                    <a:pt x="215" y="307"/>
                  </a:lnTo>
                  <a:lnTo>
                    <a:pt x="215" y="306"/>
                  </a:lnTo>
                  <a:lnTo>
                    <a:pt x="214" y="306"/>
                  </a:lnTo>
                  <a:lnTo>
                    <a:pt x="214" y="305"/>
                  </a:lnTo>
                  <a:lnTo>
                    <a:pt x="213" y="305"/>
                  </a:lnTo>
                  <a:lnTo>
                    <a:pt x="213" y="304"/>
                  </a:lnTo>
                  <a:lnTo>
                    <a:pt x="213" y="303"/>
                  </a:lnTo>
                  <a:lnTo>
                    <a:pt x="214" y="303"/>
                  </a:lnTo>
                  <a:lnTo>
                    <a:pt x="214" y="304"/>
                  </a:lnTo>
                  <a:lnTo>
                    <a:pt x="215" y="304"/>
                  </a:lnTo>
                  <a:lnTo>
                    <a:pt x="215" y="303"/>
                  </a:lnTo>
                  <a:lnTo>
                    <a:pt x="215" y="302"/>
                  </a:lnTo>
                  <a:lnTo>
                    <a:pt x="216" y="301"/>
                  </a:lnTo>
                  <a:lnTo>
                    <a:pt x="217" y="301"/>
                  </a:lnTo>
                  <a:lnTo>
                    <a:pt x="217" y="300"/>
                  </a:lnTo>
                  <a:lnTo>
                    <a:pt x="218" y="299"/>
                  </a:lnTo>
                  <a:lnTo>
                    <a:pt x="219" y="298"/>
                  </a:lnTo>
                  <a:lnTo>
                    <a:pt x="220" y="299"/>
                  </a:lnTo>
                  <a:lnTo>
                    <a:pt x="220" y="300"/>
                  </a:lnTo>
                  <a:lnTo>
                    <a:pt x="220" y="301"/>
                  </a:lnTo>
                  <a:lnTo>
                    <a:pt x="221" y="301"/>
                  </a:lnTo>
                  <a:lnTo>
                    <a:pt x="222" y="301"/>
                  </a:lnTo>
                  <a:lnTo>
                    <a:pt x="223" y="301"/>
                  </a:lnTo>
                  <a:lnTo>
                    <a:pt x="224" y="301"/>
                  </a:lnTo>
                  <a:lnTo>
                    <a:pt x="224" y="300"/>
                  </a:lnTo>
                  <a:lnTo>
                    <a:pt x="224" y="299"/>
                  </a:lnTo>
                  <a:lnTo>
                    <a:pt x="226" y="297"/>
                  </a:lnTo>
                  <a:lnTo>
                    <a:pt x="227" y="296"/>
                  </a:lnTo>
                  <a:lnTo>
                    <a:pt x="228" y="295"/>
                  </a:lnTo>
                  <a:lnTo>
                    <a:pt x="229" y="294"/>
                  </a:lnTo>
                  <a:lnTo>
                    <a:pt x="229" y="295"/>
                  </a:lnTo>
                  <a:lnTo>
                    <a:pt x="229" y="296"/>
                  </a:lnTo>
                  <a:lnTo>
                    <a:pt x="229" y="297"/>
                  </a:lnTo>
                  <a:lnTo>
                    <a:pt x="229" y="298"/>
                  </a:lnTo>
                  <a:lnTo>
                    <a:pt x="230" y="298"/>
                  </a:lnTo>
                  <a:lnTo>
                    <a:pt x="231" y="299"/>
                  </a:lnTo>
                  <a:lnTo>
                    <a:pt x="232" y="299"/>
                  </a:lnTo>
                  <a:lnTo>
                    <a:pt x="233" y="299"/>
                  </a:lnTo>
                  <a:lnTo>
                    <a:pt x="234" y="299"/>
                  </a:lnTo>
                  <a:lnTo>
                    <a:pt x="234" y="298"/>
                  </a:lnTo>
                  <a:lnTo>
                    <a:pt x="234" y="297"/>
                  </a:lnTo>
                  <a:lnTo>
                    <a:pt x="235" y="297"/>
                  </a:lnTo>
                  <a:lnTo>
                    <a:pt x="234" y="296"/>
                  </a:lnTo>
                  <a:lnTo>
                    <a:pt x="235" y="296"/>
                  </a:lnTo>
                  <a:lnTo>
                    <a:pt x="236" y="295"/>
                  </a:lnTo>
                  <a:lnTo>
                    <a:pt x="236" y="294"/>
                  </a:lnTo>
                  <a:lnTo>
                    <a:pt x="238" y="294"/>
                  </a:lnTo>
                  <a:lnTo>
                    <a:pt x="239" y="294"/>
                  </a:lnTo>
                  <a:lnTo>
                    <a:pt x="240" y="294"/>
                  </a:lnTo>
                  <a:lnTo>
                    <a:pt x="241" y="294"/>
                  </a:lnTo>
                  <a:lnTo>
                    <a:pt x="242" y="294"/>
                  </a:lnTo>
                  <a:lnTo>
                    <a:pt x="245" y="293"/>
                  </a:lnTo>
                  <a:lnTo>
                    <a:pt x="246" y="293"/>
                  </a:lnTo>
                  <a:lnTo>
                    <a:pt x="247" y="293"/>
                  </a:lnTo>
                  <a:lnTo>
                    <a:pt x="249" y="293"/>
                  </a:lnTo>
                  <a:lnTo>
                    <a:pt x="250" y="293"/>
                  </a:lnTo>
                  <a:lnTo>
                    <a:pt x="255" y="292"/>
                  </a:lnTo>
                  <a:lnTo>
                    <a:pt x="259" y="292"/>
                  </a:lnTo>
                  <a:lnTo>
                    <a:pt x="263" y="292"/>
                  </a:lnTo>
                  <a:lnTo>
                    <a:pt x="264" y="292"/>
                  </a:lnTo>
                  <a:lnTo>
                    <a:pt x="265" y="292"/>
                  </a:lnTo>
                  <a:lnTo>
                    <a:pt x="278" y="290"/>
                  </a:lnTo>
                  <a:lnTo>
                    <a:pt x="283" y="290"/>
                  </a:lnTo>
                  <a:lnTo>
                    <a:pt x="290" y="289"/>
                  </a:lnTo>
                  <a:lnTo>
                    <a:pt x="292" y="289"/>
                  </a:lnTo>
                  <a:lnTo>
                    <a:pt x="293" y="288"/>
                  </a:lnTo>
                  <a:lnTo>
                    <a:pt x="295" y="288"/>
                  </a:lnTo>
                  <a:lnTo>
                    <a:pt x="296" y="288"/>
                  </a:lnTo>
                  <a:lnTo>
                    <a:pt x="302" y="287"/>
                  </a:lnTo>
                  <a:lnTo>
                    <a:pt x="303" y="287"/>
                  </a:lnTo>
                  <a:lnTo>
                    <a:pt x="311" y="286"/>
                  </a:lnTo>
                  <a:lnTo>
                    <a:pt x="316" y="286"/>
                  </a:lnTo>
                  <a:lnTo>
                    <a:pt x="318" y="286"/>
                  </a:lnTo>
                  <a:lnTo>
                    <a:pt x="319" y="286"/>
                  </a:lnTo>
                  <a:lnTo>
                    <a:pt x="320" y="286"/>
                  </a:lnTo>
                  <a:lnTo>
                    <a:pt x="323" y="286"/>
                  </a:lnTo>
                  <a:lnTo>
                    <a:pt x="323" y="284"/>
                  </a:lnTo>
                  <a:lnTo>
                    <a:pt x="323" y="283"/>
                  </a:lnTo>
                  <a:lnTo>
                    <a:pt x="323" y="282"/>
                  </a:lnTo>
                  <a:lnTo>
                    <a:pt x="323" y="281"/>
                  </a:lnTo>
                  <a:lnTo>
                    <a:pt x="323" y="280"/>
                  </a:lnTo>
                  <a:lnTo>
                    <a:pt x="323" y="279"/>
                  </a:lnTo>
                  <a:lnTo>
                    <a:pt x="323" y="278"/>
                  </a:lnTo>
                  <a:lnTo>
                    <a:pt x="323" y="277"/>
                  </a:lnTo>
                  <a:lnTo>
                    <a:pt x="323" y="275"/>
                  </a:lnTo>
                  <a:lnTo>
                    <a:pt x="323" y="274"/>
                  </a:lnTo>
                  <a:lnTo>
                    <a:pt x="323" y="272"/>
                  </a:lnTo>
                  <a:lnTo>
                    <a:pt x="323" y="270"/>
                  </a:lnTo>
                  <a:lnTo>
                    <a:pt x="323" y="269"/>
                  </a:lnTo>
                  <a:lnTo>
                    <a:pt x="322" y="267"/>
                  </a:lnTo>
                  <a:lnTo>
                    <a:pt x="322" y="266"/>
                  </a:lnTo>
                  <a:lnTo>
                    <a:pt x="322" y="264"/>
                  </a:lnTo>
                  <a:lnTo>
                    <a:pt x="322" y="263"/>
                  </a:lnTo>
                  <a:lnTo>
                    <a:pt x="322" y="262"/>
                  </a:lnTo>
                  <a:lnTo>
                    <a:pt x="322" y="261"/>
                  </a:lnTo>
                  <a:lnTo>
                    <a:pt x="322" y="260"/>
                  </a:lnTo>
                  <a:lnTo>
                    <a:pt x="322" y="258"/>
                  </a:lnTo>
                  <a:lnTo>
                    <a:pt x="322" y="256"/>
                  </a:lnTo>
                  <a:lnTo>
                    <a:pt x="322" y="255"/>
                  </a:lnTo>
                  <a:lnTo>
                    <a:pt x="322" y="253"/>
                  </a:lnTo>
                  <a:lnTo>
                    <a:pt x="322" y="252"/>
                  </a:lnTo>
                  <a:lnTo>
                    <a:pt x="321" y="250"/>
                  </a:lnTo>
                  <a:lnTo>
                    <a:pt x="321" y="249"/>
                  </a:lnTo>
                  <a:lnTo>
                    <a:pt x="321" y="248"/>
                  </a:lnTo>
                  <a:lnTo>
                    <a:pt x="321" y="247"/>
                  </a:lnTo>
                  <a:lnTo>
                    <a:pt x="321" y="246"/>
                  </a:lnTo>
                  <a:lnTo>
                    <a:pt x="320" y="243"/>
                  </a:lnTo>
                  <a:lnTo>
                    <a:pt x="320" y="242"/>
                  </a:lnTo>
                  <a:lnTo>
                    <a:pt x="320" y="241"/>
                  </a:lnTo>
                  <a:lnTo>
                    <a:pt x="320" y="236"/>
                  </a:lnTo>
                  <a:lnTo>
                    <a:pt x="319" y="231"/>
                  </a:lnTo>
                  <a:lnTo>
                    <a:pt x="318" y="226"/>
                  </a:lnTo>
                  <a:lnTo>
                    <a:pt x="318" y="224"/>
                  </a:lnTo>
                  <a:lnTo>
                    <a:pt x="318" y="222"/>
                  </a:lnTo>
                  <a:lnTo>
                    <a:pt x="318" y="221"/>
                  </a:lnTo>
                  <a:lnTo>
                    <a:pt x="318" y="220"/>
                  </a:lnTo>
                  <a:lnTo>
                    <a:pt x="318" y="219"/>
                  </a:lnTo>
                  <a:lnTo>
                    <a:pt x="318" y="216"/>
                  </a:lnTo>
                  <a:lnTo>
                    <a:pt x="318" y="215"/>
                  </a:lnTo>
                  <a:lnTo>
                    <a:pt x="318" y="213"/>
                  </a:lnTo>
                  <a:lnTo>
                    <a:pt x="318" y="212"/>
                  </a:lnTo>
                  <a:lnTo>
                    <a:pt x="317" y="212"/>
                  </a:lnTo>
                  <a:lnTo>
                    <a:pt x="317" y="211"/>
                  </a:lnTo>
                  <a:lnTo>
                    <a:pt x="317" y="210"/>
                  </a:lnTo>
                  <a:lnTo>
                    <a:pt x="317" y="209"/>
                  </a:lnTo>
                  <a:lnTo>
                    <a:pt x="317" y="205"/>
                  </a:lnTo>
                  <a:lnTo>
                    <a:pt x="316" y="203"/>
                  </a:lnTo>
                  <a:lnTo>
                    <a:pt x="316" y="201"/>
                  </a:lnTo>
                  <a:lnTo>
                    <a:pt x="316" y="200"/>
                  </a:lnTo>
                  <a:lnTo>
                    <a:pt x="316" y="197"/>
                  </a:lnTo>
                  <a:lnTo>
                    <a:pt x="315" y="197"/>
                  </a:lnTo>
                  <a:lnTo>
                    <a:pt x="315" y="192"/>
                  </a:lnTo>
                  <a:lnTo>
                    <a:pt x="314" y="190"/>
                  </a:lnTo>
                  <a:lnTo>
                    <a:pt x="314" y="189"/>
                  </a:lnTo>
                  <a:lnTo>
                    <a:pt x="314" y="187"/>
                  </a:lnTo>
                  <a:lnTo>
                    <a:pt x="314" y="186"/>
                  </a:lnTo>
                  <a:lnTo>
                    <a:pt x="313" y="182"/>
                  </a:lnTo>
                  <a:lnTo>
                    <a:pt x="313" y="181"/>
                  </a:lnTo>
                  <a:lnTo>
                    <a:pt x="313" y="180"/>
                  </a:lnTo>
                  <a:lnTo>
                    <a:pt x="313" y="179"/>
                  </a:lnTo>
                  <a:lnTo>
                    <a:pt x="313" y="178"/>
                  </a:lnTo>
                  <a:lnTo>
                    <a:pt x="313" y="177"/>
                  </a:lnTo>
                  <a:lnTo>
                    <a:pt x="312" y="172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12" y="169"/>
                  </a:lnTo>
                  <a:lnTo>
                    <a:pt x="311" y="167"/>
                  </a:lnTo>
                  <a:lnTo>
                    <a:pt x="311" y="166"/>
                  </a:lnTo>
                  <a:lnTo>
                    <a:pt x="311" y="165"/>
                  </a:lnTo>
                  <a:lnTo>
                    <a:pt x="311" y="164"/>
                  </a:lnTo>
                  <a:lnTo>
                    <a:pt x="311" y="163"/>
                  </a:lnTo>
                  <a:lnTo>
                    <a:pt x="311" y="161"/>
                  </a:lnTo>
                  <a:lnTo>
                    <a:pt x="311" y="159"/>
                  </a:lnTo>
                  <a:lnTo>
                    <a:pt x="311" y="157"/>
                  </a:lnTo>
                  <a:lnTo>
                    <a:pt x="310" y="154"/>
                  </a:lnTo>
                  <a:lnTo>
                    <a:pt x="310" y="153"/>
                  </a:lnTo>
                  <a:lnTo>
                    <a:pt x="310" y="152"/>
                  </a:lnTo>
                  <a:lnTo>
                    <a:pt x="310" y="150"/>
                  </a:lnTo>
                  <a:lnTo>
                    <a:pt x="309" y="148"/>
                  </a:lnTo>
                  <a:lnTo>
                    <a:pt x="309" y="145"/>
                  </a:lnTo>
                  <a:lnTo>
                    <a:pt x="308" y="143"/>
                  </a:lnTo>
                  <a:lnTo>
                    <a:pt x="308" y="142"/>
                  </a:lnTo>
                  <a:lnTo>
                    <a:pt x="308" y="139"/>
                  </a:lnTo>
                  <a:lnTo>
                    <a:pt x="307" y="138"/>
                  </a:lnTo>
                  <a:lnTo>
                    <a:pt x="307" y="137"/>
                  </a:lnTo>
                  <a:lnTo>
                    <a:pt x="307" y="136"/>
                  </a:lnTo>
                  <a:lnTo>
                    <a:pt x="306" y="133"/>
                  </a:lnTo>
                  <a:lnTo>
                    <a:pt x="306" y="132"/>
                  </a:lnTo>
                  <a:lnTo>
                    <a:pt x="306" y="130"/>
                  </a:lnTo>
                  <a:lnTo>
                    <a:pt x="306" y="129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4"/>
                  </a:lnTo>
                  <a:lnTo>
                    <a:pt x="304" y="122"/>
                  </a:lnTo>
                  <a:lnTo>
                    <a:pt x="304" y="120"/>
                  </a:lnTo>
                  <a:lnTo>
                    <a:pt x="304" y="119"/>
                  </a:lnTo>
                  <a:lnTo>
                    <a:pt x="304" y="118"/>
                  </a:lnTo>
                  <a:lnTo>
                    <a:pt x="304" y="116"/>
                  </a:lnTo>
                  <a:lnTo>
                    <a:pt x="304" y="115"/>
                  </a:lnTo>
                  <a:lnTo>
                    <a:pt x="303" y="112"/>
                  </a:lnTo>
                  <a:lnTo>
                    <a:pt x="303" y="108"/>
                  </a:lnTo>
                  <a:lnTo>
                    <a:pt x="303" y="107"/>
                  </a:lnTo>
                  <a:lnTo>
                    <a:pt x="301" y="98"/>
                  </a:lnTo>
                  <a:lnTo>
                    <a:pt x="301" y="97"/>
                  </a:lnTo>
                  <a:lnTo>
                    <a:pt x="300" y="92"/>
                  </a:lnTo>
                  <a:lnTo>
                    <a:pt x="299" y="89"/>
                  </a:lnTo>
                  <a:lnTo>
                    <a:pt x="299" y="87"/>
                  </a:lnTo>
                  <a:lnTo>
                    <a:pt x="298" y="84"/>
                  </a:lnTo>
                  <a:lnTo>
                    <a:pt x="297" y="79"/>
                  </a:lnTo>
                  <a:lnTo>
                    <a:pt x="297" y="78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7" y="72"/>
                  </a:lnTo>
                  <a:lnTo>
                    <a:pt x="298" y="72"/>
                  </a:lnTo>
                  <a:lnTo>
                    <a:pt x="299" y="72"/>
                  </a:lnTo>
                  <a:lnTo>
                    <a:pt x="299" y="71"/>
                  </a:lnTo>
                  <a:lnTo>
                    <a:pt x="300" y="71"/>
                  </a:lnTo>
                  <a:lnTo>
                    <a:pt x="301" y="71"/>
                  </a:lnTo>
                  <a:lnTo>
                    <a:pt x="301" y="72"/>
                  </a:lnTo>
                  <a:lnTo>
                    <a:pt x="301" y="73"/>
                  </a:lnTo>
                  <a:lnTo>
                    <a:pt x="302" y="73"/>
                  </a:lnTo>
                  <a:lnTo>
                    <a:pt x="303" y="73"/>
                  </a:lnTo>
                  <a:lnTo>
                    <a:pt x="304" y="73"/>
                  </a:lnTo>
                  <a:lnTo>
                    <a:pt x="304" y="72"/>
                  </a:lnTo>
                  <a:lnTo>
                    <a:pt x="305" y="72"/>
                  </a:lnTo>
                  <a:lnTo>
                    <a:pt x="306" y="72"/>
                  </a:lnTo>
                  <a:lnTo>
                    <a:pt x="306" y="73"/>
                  </a:lnTo>
                  <a:lnTo>
                    <a:pt x="307" y="73"/>
                  </a:lnTo>
                  <a:lnTo>
                    <a:pt x="307" y="72"/>
                  </a:lnTo>
                  <a:lnTo>
                    <a:pt x="308" y="72"/>
                  </a:lnTo>
                  <a:lnTo>
                    <a:pt x="307" y="72"/>
                  </a:lnTo>
                  <a:lnTo>
                    <a:pt x="307" y="71"/>
                  </a:lnTo>
                  <a:lnTo>
                    <a:pt x="308" y="71"/>
                  </a:lnTo>
                  <a:lnTo>
                    <a:pt x="309" y="71"/>
                  </a:lnTo>
                  <a:lnTo>
                    <a:pt x="309" y="70"/>
                  </a:lnTo>
                  <a:lnTo>
                    <a:pt x="310" y="70"/>
                  </a:lnTo>
                  <a:lnTo>
                    <a:pt x="311" y="70"/>
                  </a:lnTo>
                  <a:lnTo>
                    <a:pt x="312" y="70"/>
                  </a:lnTo>
                  <a:lnTo>
                    <a:pt x="313" y="69"/>
                  </a:lnTo>
                  <a:lnTo>
                    <a:pt x="314" y="69"/>
                  </a:lnTo>
                  <a:lnTo>
                    <a:pt x="315" y="68"/>
                  </a:lnTo>
                  <a:lnTo>
                    <a:pt x="316" y="68"/>
                  </a:lnTo>
                  <a:lnTo>
                    <a:pt x="316" y="67"/>
                  </a:lnTo>
                  <a:lnTo>
                    <a:pt x="317" y="67"/>
                  </a:lnTo>
                  <a:lnTo>
                    <a:pt x="318" y="67"/>
                  </a:lnTo>
                  <a:lnTo>
                    <a:pt x="318" y="66"/>
                  </a:lnTo>
                  <a:lnTo>
                    <a:pt x="318" y="67"/>
                  </a:lnTo>
                  <a:lnTo>
                    <a:pt x="318" y="66"/>
                  </a:lnTo>
                  <a:lnTo>
                    <a:pt x="318" y="67"/>
                  </a:lnTo>
                  <a:lnTo>
                    <a:pt x="319" y="67"/>
                  </a:lnTo>
                  <a:lnTo>
                    <a:pt x="319" y="66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1" y="65"/>
                  </a:lnTo>
                  <a:lnTo>
                    <a:pt x="321" y="64"/>
                  </a:lnTo>
                  <a:lnTo>
                    <a:pt x="322" y="64"/>
                  </a:lnTo>
                  <a:lnTo>
                    <a:pt x="322" y="65"/>
                  </a:lnTo>
                  <a:lnTo>
                    <a:pt x="322" y="64"/>
                  </a:lnTo>
                  <a:lnTo>
                    <a:pt x="323" y="64"/>
                  </a:lnTo>
                  <a:lnTo>
                    <a:pt x="324" y="64"/>
                  </a:lnTo>
                  <a:lnTo>
                    <a:pt x="324" y="63"/>
                  </a:lnTo>
                  <a:lnTo>
                    <a:pt x="325" y="63"/>
                  </a:lnTo>
                  <a:lnTo>
                    <a:pt x="325" y="62"/>
                  </a:lnTo>
                  <a:lnTo>
                    <a:pt x="325" y="61"/>
                  </a:lnTo>
                  <a:lnTo>
                    <a:pt x="325" y="62"/>
                  </a:lnTo>
                  <a:lnTo>
                    <a:pt x="325" y="61"/>
                  </a:lnTo>
                  <a:lnTo>
                    <a:pt x="326" y="61"/>
                  </a:lnTo>
                  <a:lnTo>
                    <a:pt x="325" y="61"/>
                  </a:lnTo>
                  <a:lnTo>
                    <a:pt x="326" y="61"/>
                  </a:lnTo>
                  <a:lnTo>
                    <a:pt x="326" y="60"/>
                  </a:lnTo>
                  <a:lnTo>
                    <a:pt x="327" y="60"/>
                  </a:lnTo>
                  <a:lnTo>
                    <a:pt x="327" y="59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1" y="59"/>
                  </a:lnTo>
                  <a:lnTo>
                    <a:pt x="332" y="59"/>
                  </a:lnTo>
                  <a:lnTo>
                    <a:pt x="332" y="58"/>
                  </a:lnTo>
                  <a:lnTo>
                    <a:pt x="332" y="59"/>
                  </a:lnTo>
                  <a:lnTo>
                    <a:pt x="332" y="58"/>
                  </a:lnTo>
                  <a:lnTo>
                    <a:pt x="333" y="58"/>
                  </a:lnTo>
                  <a:lnTo>
                    <a:pt x="333" y="59"/>
                  </a:lnTo>
                  <a:lnTo>
                    <a:pt x="334" y="59"/>
                  </a:lnTo>
                  <a:lnTo>
                    <a:pt x="335" y="59"/>
                  </a:lnTo>
                  <a:lnTo>
                    <a:pt x="336" y="59"/>
                  </a:lnTo>
                  <a:lnTo>
                    <a:pt x="336" y="58"/>
                  </a:lnTo>
                  <a:lnTo>
                    <a:pt x="337" y="58"/>
                  </a:lnTo>
                  <a:lnTo>
                    <a:pt x="338" y="57"/>
                  </a:lnTo>
                  <a:lnTo>
                    <a:pt x="338" y="56"/>
                  </a:lnTo>
                  <a:lnTo>
                    <a:pt x="338" y="55"/>
                  </a:lnTo>
                  <a:lnTo>
                    <a:pt x="339" y="56"/>
                  </a:lnTo>
                  <a:lnTo>
                    <a:pt x="339" y="55"/>
                  </a:lnTo>
                  <a:lnTo>
                    <a:pt x="340" y="55"/>
                  </a:lnTo>
                  <a:lnTo>
                    <a:pt x="340" y="54"/>
                  </a:lnTo>
                  <a:lnTo>
                    <a:pt x="341" y="54"/>
                  </a:lnTo>
                  <a:lnTo>
                    <a:pt x="341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2" y="55"/>
                  </a:lnTo>
                  <a:lnTo>
                    <a:pt x="343" y="55"/>
                  </a:lnTo>
                  <a:lnTo>
                    <a:pt x="342" y="55"/>
                  </a:lnTo>
                  <a:lnTo>
                    <a:pt x="342" y="56"/>
                  </a:lnTo>
                  <a:lnTo>
                    <a:pt x="343" y="56"/>
                  </a:lnTo>
                  <a:lnTo>
                    <a:pt x="344" y="56"/>
                  </a:lnTo>
                  <a:lnTo>
                    <a:pt x="345" y="56"/>
                  </a:lnTo>
                  <a:lnTo>
                    <a:pt x="345" y="55"/>
                  </a:lnTo>
                  <a:lnTo>
                    <a:pt x="345" y="56"/>
                  </a:lnTo>
                  <a:lnTo>
                    <a:pt x="345" y="55"/>
                  </a:lnTo>
                  <a:lnTo>
                    <a:pt x="346" y="56"/>
                  </a:lnTo>
                  <a:lnTo>
                    <a:pt x="346" y="55"/>
                  </a:lnTo>
                  <a:lnTo>
                    <a:pt x="347" y="56"/>
                  </a:lnTo>
                  <a:lnTo>
                    <a:pt x="346" y="57"/>
                  </a:lnTo>
                  <a:lnTo>
                    <a:pt x="347" y="57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9" y="58"/>
                  </a:lnTo>
                  <a:lnTo>
                    <a:pt x="350" y="58"/>
                  </a:lnTo>
                  <a:lnTo>
                    <a:pt x="351" y="58"/>
                  </a:lnTo>
                  <a:lnTo>
                    <a:pt x="351" y="57"/>
                  </a:lnTo>
                  <a:lnTo>
                    <a:pt x="351" y="56"/>
                  </a:lnTo>
                  <a:lnTo>
                    <a:pt x="352" y="56"/>
                  </a:lnTo>
                  <a:lnTo>
                    <a:pt x="353" y="56"/>
                  </a:lnTo>
                  <a:lnTo>
                    <a:pt x="354" y="56"/>
                  </a:lnTo>
                  <a:lnTo>
                    <a:pt x="354" y="57"/>
                  </a:lnTo>
                  <a:lnTo>
                    <a:pt x="355" y="57"/>
                  </a:lnTo>
                  <a:lnTo>
                    <a:pt x="356" y="56"/>
                  </a:lnTo>
                  <a:lnTo>
                    <a:pt x="356" y="57"/>
                  </a:lnTo>
                  <a:lnTo>
                    <a:pt x="357" y="57"/>
                  </a:lnTo>
                  <a:lnTo>
                    <a:pt x="357" y="56"/>
                  </a:lnTo>
                  <a:lnTo>
                    <a:pt x="357" y="57"/>
                  </a:lnTo>
                  <a:lnTo>
                    <a:pt x="358" y="57"/>
                  </a:lnTo>
                  <a:lnTo>
                    <a:pt x="358" y="58"/>
                  </a:lnTo>
                  <a:lnTo>
                    <a:pt x="358" y="57"/>
                  </a:lnTo>
                  <a:lnTo>
                    <a:pt x="358" y="58"/>
                  </a:lnTo>
                  <a:lnTo>
                    <a:pt x="359" y="58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59" y="59"/>
                  </a:lnTo>
                  <a:lnTo>
                    <a:pt x="360" y="59"/>
                  </a:lnTo>
                  <a:lnTo>
                    <a:pt x="359" y="59"/>
                  </a:lnTo>
                  <a:lnTo>
                    <a:pt x="359" y="60"/>
                  </a:lnTo>
                  <a:lnTo>
                    <a:pt x="360" y="60"/>
                  </a:lnTo>
                  <a:lnTo>
                    <a:pt x="360" y="59"/>
                  </a:lnTo>
                  <a:lnTo>
                    <a:pt x="361" y="59"/>
                  </a:lnTo>
                  <a:lnTo>
                    <a:pt x="362" y="59"/>
                  </a:lnTo>
                  <a:lnTo>
                    <a:pt x="363" y="59"/>
                  </a:lnTo>
                  <a:lnTo>
                    <a:pt x="363" y="58"/>
                  </a:lnTo>
                  <a:lnTo>
                    <a:pt x="364" y="58"/>
                  </a:lnTo>
                  <a:lnTo>
                    <a:pt x="365" y="58"/>
                  </a:lnTo>
                  <a:lnTo>
                    <a:pt x="365" y="57"/>
                  </a:lnTo>
                  <a:lnTo>
                    <a:pt x="365" y="58"/>
                  </a:lnTo>
                  <a:lnTo>
                    <a:pt x="366" y="58"/>
                  </a:lnTo>
                  <a:lnTo>
                    <a:pt x="366" y="57"/>
                  </a:lnTo>
                  <a:lnTo>
                    <a:pt x="366" y="58"/>
                  </a:lnTo>
                  <a:lnTo>
                    <a:pt x="366" y="57"/>
                  </a:lnTo>
                  <a:lnTo>
                    <a:pt x="367" y="57"/>
                  </a:lnTo>
                  <a:lnTo>
                    <a:pt x="367" y="58"/>
                  </a:lnTo>
                  <a:lnTo>
                    <a:pt x="367" y="57"/>
                  </a:lnTo>
                  <a:lnTo>
                    <a:pt x="368" y="57"/>
                  </a:lnTo>
                  <a:lnTo>
                    <a:pt x="368" y="56"/>
                  </a:lnTo>
                  <a:lnTo>
                    <a:pt x="367" y="56"/>
                  </a:lnTo>
                  <a:lnTo>
                    <a:pt x="367" y="55"/>
                  </a:lnTo>
                  <a:lnTo>
                    <a:pt x="367" y="54"/>
                  </a:lnTo>
                  <a:lnTo>
                    <a:pt x="368" y="54"/>
                  </a:lnTo>
                  <a:lnTo>
                    <a:pt x="368" y="53"/>
                  </a:lnTo>
                  <a:lnTo>
                    <a:pt x="368" y="54"/>
                  </a:lnTo>
                  <a:lnTo>
                    <a:pt x="369" y="54"/>
                  </a:lnTo>
                  <a:lnTo>
                    <a:pt x="369" y="53"/>
                  </a:lnTo>
                  <a:lnTo>
                    <a:pt x="370" y="53"/>
                  </a:lnTo>
                  <a:lnTo>
                    <a:pt x="371" y="53"/>
                  </a:lnTo>
                  <a:lnTo>
                    <a:pt x="372" y="53"/>
                  </a:lnTo>
                  <a:lnTo>
                    <a:pt x="373" y="53"/>
                  </a:lnTo>
                  <a:lnTo>
                    <a:pt x="373" y="52"/>
                  </a:lnTo>
                  <a:lnTo>
                    <a:pt x="372" y="52"/>
                  </a:lnTo>
                  <a:lnTo>
                    <a:pt x="372" y="51"/>
                  </a:lnTo>
                  <a:lnTo>
                    <a:pt x="373" y="51"/>
                  </a:lnTo>
                  <a:lnTo>
                    <a:pt x="373" y="50"/>
                  </a:lnTo>
                  <a:lnTo>
                    <a:pt x="372" y="50"/>
                  </a:lnTo>
                  <a:lnTo>
                    <a:pt x="371" y="49"/>
                  </a:lnTo>
                  <a:lnTo>
                    <a:pt x="370" y="49"/>
                  </a:lnTo>
                  <a:lnTo>
                    <a:pt x="370" y="48"/>
                  </a:lnTo>
                  <a:lnTo>
                    <a:pt x="371" y="48"/>
                  </a:lnTo>
                  <a:lnTo>
                    <a:pt x="371" y="47"/>
                  </a:lnTo>
                  <a:lnTo>
                    <a:pt x="374" y="43"/>
                  </a:lnTo>
                  <a:lnTo>
                    <a:pt x="376" y="42"/>
                  </a:lnTo>
                  <a:lnTo>
                    <a:pt x="377" y="42"/>
                  </a:lnTo>
                  <a:lnTo>
                    <a:pt x="379" y="40"/>
                  </a:lnTo>
                  <a:lnTo>
                    <a:pt x="380" y="38"/>
                  </a:lnTo>
                  <a:lnTo>
                    <a:pt x="381" y="37"/>
                  </a:lnTo>
                  <a:lnTo>
                    <a:pt x="382" y="37"/>
                  </a:lnTo>
                  <a:lnTo>
                    <a:pt x="386" y="34"/>
                  </a:lnTo>
                  <a:lnTo>
                    <a:pt x="386" y="33"/>
                  </a:lnTo>
                  <a:lnTo>
                    <a:pt x="388" y="31"/>
                  </a:lnTo>
                  <a:lnTo>
                    <a:pt x="389" y="31"/>
                  </a:lnTo>
                  <a:lnTo>
                    <a:pt x="391" y="30"/>
                  </a:lnTo>
                  <a:lnTo>
                    <a:pt x="392" y="29"/>
                  </a:lnTo>
                  <a:lnTo>
                    <a:pt x="393" y="28"/>
                  </a:lnTo>
                  <a:lnTo>
                    <a:pt x="393" y="27"/>
                  </a:lnTo>
                  <a:lnTo>
                    <a:pt x="394" y="26"/>
                  </a:lnTo>
                  <a:lnTo>
                    <a:pt x="397" y="25"/>
                  </a:lnTo>
                  <a:lnTo>
                    <a:pt x="397" y="24"/>
                  </a:lnTo>
                  <a:lnTo>
                    <a:pt x="398" y="23"/>
                  </a:lnTo>
                  <a:lnTo>
                    <a:pt x="400" y="22"/>
                  </a:lnTo>
                  <a:lnTo>
                    <a:pt x="400" y="21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6" y="17"/>
                  </a:lnTo>
                  <a:lnTo>
                    <a:pt x="407" y="16"/>
                  </a:lnTo>
                  <a:lnTo>
                    <a:pt x="410" y="13"/>
                  </a:lnTo>
                  <a:lnTo>
                    <a:pt x="413" y="11"/>
                  </a:lnTo>
                  <a:lnTo>
                    <a:pt x="413" y="10"/>
                  </a:lnTo>
                  <a:lnTo>
                    <a:pt x="414" y="9"/>
                  </a:lnTo>
                  <a:lnTo>
                    <a:pt x="416" y="8"/>
                  </a:lnTo>
                  <a:lnTo>
                    <a:pt x="418" y="7"/>
                  </a:lnTo>
                  <a:lnTo>
                    <a:pt x="418" y="6"/>
                  </a:lnTo>
                  <a:lnTo>
                    <a:pt x="421" y="4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3" y="2"/>
                  </a:lnTo>
                  <a:lnTo>
                    <a:pt x="425" y="0"/>
                  </a:lnTo>
                  <a:lnTo>
                    <a:pt x="425" y="2"/>
                  </a:lnTo>
                  <a:lnTo>
                    <a:pt x="425" y="4"/>
                  </a:lnTo>
                  <a:lnTo>
                    <a:pt x="425" y="9"/>
                  </a:lnTo>
                  <a:lnTo>
                    <a:pt x="425" y="10"/>
                  </a:lnTo>
                  <a:lnTo>
                    <a:pt x="426" y="12"/>
                  </a:lnTo>
                  <a:lnTo>
                    <a:pt x="426" y="15"/>
                  </a:lnTo>
                  <a:lnTo>
                    <a:pt x="426" y="16"/>
                  </a:lnTo>
                  <a:lnTo>
                    <a:pt x="426" y="19"/>
                  </a:lnTo>
                  <a:lnTo>
                    <a:pt x="426" y="20"/>
                  </a:lnTo>
                  <a:lnTo>
                    <a:pt x="426" y="22"/>
                  </a:lnTo>
                  <a:lnTo>
                    <a:pt x="426" y="24"/>
                  </a:lnTo>
                  <a:lnTo>
                    <a:pt x="426" y="26"/>
                  </a:lnTo>
                  <a:lnTo>
                    <a:pt x="426" y="30"/>
                  </a:lnTo>
                  <a:lnTo>
                    <a:pt x="427" y="33"/>
                  </a:lnTo>
                  <a:lnTo>
                    <a:pt x="427" y="35"/>
                  </a:lnTo>
                  <a:lnTo>
                    <a:pt x="427" y="36"/>
                  </a:lnTo>
                  <a:lnTo>
                    <a:pt x="427" y="37"/>
                  </a:lnTo>
                  <a:lnTo>
                    <a:pt x="427" y="40"/>
                  </a:lnTo>
                  <a:lnTo>
                    <a:pt x="427" y="41"/>
                  </a:lnTo>
                  <a:lnTo>
                    <a:pt x="427" y="42"/>
                  </a:lnTo>
                  <a:lnTo>
                    <a:pt x="428" y="42"/>
                  </a:lnTo>
                  <a:lnTo>
                    <a:pt x="429" y="42"/>
                  </a:lnTo>
                  <a:lnTo>
                    <a:pt x="431" y="42"/>
                  </a:lnTo>
                  <a:lnTo>
                    <a:pt x="432" y="42"/>
                  </a:lnTo>
                  <a:lnTo>
                    <a:pt x="433" y="43"/>
                  </a:lnTo>
                  <a:lnTo>
                    <a:pt x="434" y="43"/>
                  </a:lnTo>
                  <a:lnTo>
                    <a:pt x="434" y="44"/>
                  </a:lnTo>
                  <a:lnTo>
                    <a:pt x="435" y="45"/>
                  </a:lnTo>
                  <a:lnTo>
                    <a:pt x="435" y="46"/>
                  </a:lnTo>
                  <a:lnTo>
                    <a:pt x="434" y="47"/>
                  </a:lnTo>
                  <a:lnTo>
                    <a:pt x="434" y="48"/>
                  </a:lnTo>
                  <a:lnTo>
                    <a:pt x="434" y="49"/>
                  </a:lnTo>
                  <a:lnTo>
                    <a:pt x="435" y="50"/>
                  </a:lnTo>
                  <a:lnTo>
                    <a:pt x="435" y="51"/>
                  </a:lnTo>
                  <a:lnTo>
                    <a:pt x="434" y="51"/>
                  </a:lnTo>
                  <a:lnTo>
                    <a:pt x="433" y="52"/>
                  </a:lnTo>
                  <a:lnTo>
                    <a:pt x="434" y="53"/>
                  </a:lnTo>
                  <a:lnTo>
                    <a:pt x="435" y="53"/>
                  </a:lnTo>
                  <a:lnTo>
                    <a:pt x="436" y="54"/>
                  </a:lnTo>
                  <a:lnTo>
                    <a:pt x="436" y="55"/>
                  </a:lnTo>
                  <a:lnTo>
                    <a:pt x="438" y="57"/>
                  </a:lnTo>
                  <a:lnTo>
                    <a:pt x="439" y="58"/>
                  </a:lnTo>
                  <a:lnTo>
                    <a:pt x="440" y="58"/>
                  </a:lnTo>
                  <a:lnTo>
                    <a:pt x="441" y="58"/>
                  </a:lnTo>
                  <a:lnTo>
                    <a:pt x="441" y="59"/>
                  </a:lnTo>
                  <a:lnTo>
                    <a:pt x="442" y="58"/>
                  </a:lnTo>
                  <a:lnTo>
                    <a:pt x="443" y="59"/>
                  </a:lnTo>
                  <a:lnTo>
                    <a:pt x="444" y="59"/>
                  </a:lnTo>
                  <a:lnTo>
                    <a:pt x="444" y="60"/>
                  </a:lnTo>
                  <a:lnTo>
                    <a:pt x="444" y="61"/>
                  </a:lnTo>
                  <a:lnTo>
                    <a:pt x="443" y="62"/>
                  </a:lnTo>
                  <a:lnTo>
                    <a:pt x="442" y="62"/>
                  </a:lnTo>
                  <a:lnTo>
                    <a:pt x="441" y="62"/>
                  </a:lnTo>
                  <a:lnTo>
                    <a:pt x="441" y="61"/>
                  </a:lnTo>
                  <a:lnTo>
                    <a:pt x="440" y="61"/>
                  </a:lnTo>
                  <a:lnTo>
                    <a:pt x="439" y="60"/>
                  </a:lnTo>
                  <a:lnTo>
                    <a:pt x="438" y="61"/>
                  </a:lnTo>
                  <a:lnTo>
                    <a:pt x="439" y="62"/>
                  </a:lnTo>
                  <a:lnTo>
                    <a:pt x="440" y="62"/>
                  </a:lnTo>
                  <a:lnTo>
                    <a:pt x="441" y="62"/>
                  </a:lnTo>
                  <a:lnTo>
                    <a:pt x="441" y="63"/>
                  </a:lnTo>
                  <a:lnTo>
                    <a:pt x="441" y="64"/>
                  </a:lnTo>
                  <a:lnTo>
                    <a:pt x="440" y="64"/>
                  </a:lnTo>
                  <a:lnTo>
                    <a:pt x="439" y="65"/>
                  </a:lnTo>
                  <a:lnTo>
                    <a:pt x="439" y="66"/>
                  </a:lnTo>
                  <a:lnTo>
                    <a:pt x="439" y="67"/>
                  </a:lnTo>
                  <a:lnTo>
                    <a:pt x="439" y="68"/>
                  </a:lnTo>
                  <a:lnTo>
                    <a:pt x="439" y="69"/>
                  </a:lnTo>
                  <a:lnTo>
                    <a:pt x="440" y="70"/>
                  </a:lnTo>
                  <a:lnTo>
                    <a:pt x="441" y="70"/>
                  </a:lnTo>
                  <a:lnTo>
                    <a:pt x="442" y="70"/>
                  </a:lnTo>
                  <a:lnTo>
                    <a:pt x="443" y="70"/>
                  </a:lnTo>
                  <a:lnTo>
                    <a:pt x="444" y="70"/>
                  </a:lnTo>
                  <a:lnTo>
                    <a:pt x="445" y="70"/>
                  </a:lnTo>
                  <a:lnTo>
                    <a:pt x="446" y="70"/>
                  </a:lnTo>
                  <a:lnTo>
                    <a:pt x="447" y="70"/>
                  </a:lnTo>
                  <a:lnTo>
                    <a:pt x="448" y="70"/>
                  </a:lnTo>
                  <a:lnTo>
                    <a:pt x="449" y="70"/>
                  </a:lnTo>
                  <a:lnTo>
                    <a:pt x="450" y="70"/>
                  </a:lnTo>
                  <a:lnTo>
                    <a:pt x="451" y="70"/>
                  </a:lnTo>
                  <a:lnTo>
                    <a:pt x="452" y="70"/>
                  </a:lnTo>
                  <a:lnTo>
                    <a:pt x="453" y="69"/>
                  </a:lnTo>
                  <a:lnTo>
                    <a:pt x="454" y="68"/>
                  </a:lnTo>
                  <a:lnTo>
                    <a:pt x="454" y="67"/>
                  </a:lnTo>
                  <a:lnTo>
                    <a:pt x="453" y="66"/>
                  </a:lnTo>
                  <a:lnTo>
                    <a:pt x="453" y="65"/>
                  </a:lnTo>
                  <a:lnTo>
                    <a:pt x="454" y="65"/>
                  </a:lnTo>
                  <a:lnTo>
                    <a:pt x="454" y="64"/>
                  </a:lnTo>
                  <a:lnTo>
                    <a:pt x="455" y="64"/>
                  </a:lnTo>
                  <a:lnTo>
                    <a:pt x="455" y="63"/>
                  </a:lnTo>
                  <a:lnTo>
                    <a:pt x="455" y="62"/>
                  </a:lnTo>
                  <a:lnTo>
                    <a:pt x="456" y="62"/>
                  </a:lnTo>
                  <a:lnTo>
                    <a:pt x="456" y="63"/>
                  </a:lnTo>
                  <a:lnTo>
                    <a:pt x="457" y="63"/>
                  </a:lnTo>
                  <a:lnTo>
                    <a:pt x="457" y="64"/>
                  </a:lnTo>
                  <a:lnTo>
                    <a:pt x="458" y="64"/>
                  </a:lnTo>
                  <a:lnTo>
                    <a:pt x="458" y="65"/>
                  </a:lnTo>
                  <a:lnTo>
                    <a:pt x="459" y="66"/>
                  </a:lnTo>
                  <a:lnTo>
                    <a:pt x="460" y="67"/>
                  </a:lnTo>
                  <a:lnTo>
                    <a:pt x="460" y="68"/>
                  </a:lnTo>
                  <a:lnTo>
                    <a:pt x="461" y="68"/>
                  </a:lnTo>
                  <a:lnTo>
                    <a:pt x="461" y="73"/>
                  </a:lnTo>
                  <a:lnTo>
                    <a:pt x="460" y="76"/>
                  </a:lnTo>
                  <a:lnTo>
                    <a:pt x="460" y="77"/>
                  </a:lnTo>
                  <a:lnTo>
                    <a:pt x="460" y="78"/>
                  </a:lnTo>
                  <a:lnTo>
                    <a:pt x="460" y="79"/>
                  </a:lnTo>
                  <a:lnTo>
                    <a:pt x="460" y="90"/>
                  </a:lnTo>
                  <a:lnTo>
                    <a:pt x="460" y="92"/>
                  </a:lnTo>
                  <a:lnTo>
                    <a:pt x="460" y="94"/>
                  </a:lnTo>
                  <a:lnTo>
                    <a:pt x="460" y="99"/>
                  </a:lnTo>
                  <a:lnTo>
                    <a:pt x="459" y="101"/>
                  </a:lnTo>
                  <a:lnTo>
                    <a:pt x="459" y="105"/>
                  </a:lnTo>
                  <a:lnTo>
                    <a:pt x="459" y="107"/>
                  </a:lnTo>
                  <a:lnTo>
                    <a:pt x="459" y="110"/>
                  </a:lnTo>
                  <a:lnTo>
                    <a:pt x="459" y="112"/>
                  </a:lnTo>
                  <a:lnTo>
                    <a:pt x="459" y="113"/>
                  </a:lnTo>
                  <a:lnTo>
                    <a:pt x="459" y="120"/>
                  </a:lnTo>
                  <a:lnTo>
                    <a:pt x="459" y="121"/>
                  </a:lnTo>
                  <a:lnTo>
                    <a:pt x="459" y="122"/>
                  </a:lnTo>
                  <a:lnTo>
                    <a:pt x="459" y="123"/>
                  </a:lnTo>
                  <a:lnTo>
                    <a:pt x="459" y="125"/>
                  </a:lnTo>
                  <a:lnTo>
                    <a:pt x="459" y="126"/>
                  </a:lnTo>
                  <a:lnTo>
                    <a:pt x="459" y="127"/>
                  </a:lnTo>
                  <a:lnTo>
                    <a:pt x="459" y="129"/>
                  </a:lnTo>
                  <a:lnTo>
                    <a:pt x="459" y="131"/>
                  </a:lnTo>
                  <a:lnTo>
                    <a:pt x="458" y="133"/>
                  </a:lnTo>
                  <a:lnTo>
                    <a:pt x="458" y="134"/>
                  </a:lnTo>
                  <a:lnTo>
                    <a:pt x="458" y="135"/>
                  </a:lnTo>
                  <a:lnTo>
                    <a:pt x="458" y="136"/>
                  </a:lnTo>
                  <a:lnTo>
                    <a:pt x="458" y="137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42"/>
                  </a:lnTo>
                  <a:lnTo>
                    <a:pt x="458" y="143"/>
                  </a:lnTo>
                  <a:lnTo>
                    <a:pt x="458" y="146"/>
                  </a:lnTo>
                  <a:lnTo>
                    <a:pt x="458" y="147"/>
                  </a:lnTo>
                  <a:lnTo>
                    <a:pt x="458" y="149"/>
                  </a:lnTo>
                  <a:lnTo>
                    <a:pt x="458" y="152"/>
                  </a:lnTo>
                  <a:lnTo>
                    <a:pt x="458" y="158"/>
                  </a:lnTo>
                  <a:lnTo>
                    <a:pt x="458" y="159"/>
                  </a:lnTo>
                  <a:lnTo>
                    <a:pt x="457" y="163"/>
                  </a:lnTo>
                  <a:lnTo>
                    <a:pt x="457" y="164"/>
                  </a:lnTo>
                  <a:lnTo>
                    <a:pt x="457" y="165"/>
                  </a:lnTo>
                  <a:lnTo>
                    <a:pt x="457" y="168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7" y="171"/>
                  </a:lnTo>
                  <a:lnTo>
                    <a:pt x="457" y="174"/>
                  </a:lnTo>
                  <a:lnTo>
                    <a:pt x="457" y="179"/>
                  </a:lnTo>
                  <a:lnTo>
                    <a:pt x="457" y="180"/>
                  </a:lnTo>
                  <a:lnTo>
                    <a:pt x="456" y="181"/>
                  </a:lnTo>
                  <a:lnTo>
                    <a:pt x="456" y="182"/>
                  </a:lnTo>
                  <a:lnTo>
                    <a:pt x="456" y="183"/>
                  </a:lnTo>
                  <a:lnTo>
                    <a:pt x="456" y="184"/>
                  </a:lnTo>
                  <a:lnTo>
                    <a:pt x="456" y="190"/>
                  </a:lnTo>
                  <a:lnTo>
                    <a:pt x="456" y="191"/>
                  </a:lnTo>
                  <a:lnTo>
                    <a:pt x="456" y="192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8" y="193"/>
                  </a:lnTo>
                  <a:lnTo>
                    <a:pt x="458" y="194"/>
                  </a:lnTo>
                  <a:lnTo>
                    <a:pt x="458" y="195"/>
                  </a:lnTo>
                  <a:lnTo>
                    <a:pt x="458" y="196"/>
                  </a:lnTo>
                  <a:lnTo>
                    <a:pt x="458" y="197"/>
                  </a:lnTo>
                  <a:lnTo>
                    <a:pt x="459" y="197"/>
                  </a:lnTo>
                  <a:lnTo>
                    <a:pt x="459" y="198"/>
                  </a:lnTo>
                  <a:lnTo>
                    <a:pt x="459" y="199"/>
                  </a:lnTo>
                  <a:lnTo>
                    <a:pt x="459" y="200"/>
                  </a:lnTo>
                  <a:lnTo>
                    <a:pt x="459" y="201"/>
                  </a:lnTo>
                  <a:lnTo>
                    <a:pt x="460" y="201"/>
                  </a:lnTo>
                  <a:lnTo>
                    <a:pt x="460" y="202"/>
                  </a:lnTo>
                  <a:lnTo>
                    <a:pt x="461" y="202"/>
                  </a:lnTo>
                  <a:lnTo>
                    <a:pt x="461" y="203"/>
                  </a:lnTo>
                  <a:lnTo>
                    <a:pt x="462" y="203"/>
                  </a:lnTo>
                  <a:lnTo>
                    <a:pt x="462" y="204"/>
                  </a:lnTo>
                  <a:lnTo>
                    <a:pt x="462" y="205"/>
                  </a:lnTo>
                  <a:lnTo>
                    <a:pt x="462" y="206"/>
                  </a:lnTo>
                  <a:lnTo>
                    <a:pt x="463" y="207"/>
                  </a:lnTo>
                  <a:lnTo>
                    <a:pt x="463" y="208"/>
                  </a:lnTo>
                  <a:lnTo>
                    <a:pt x="463" y="209"/>
                  </a:lnTo>
                  <a:lnTo>
                    <a:pt x="464" y="209"/>
                  </a:lnTo>
                  <a:lnTo>
                    <a:pt x="464" y="210"/>
                  </a:lnTo>
                  <a:lnTo>
                    <a:pt x="465" y="210"/>
                  </a:lnTo>
                  <a:lnTo>
                    <a:pt x="465" y="211"/>
                  </a:lnTo>
                  <a:lnTo>
                    <a:pt x="466" y="211"/>
                  </a:lnTo>
                  <a:lnTo>
                    <a:pt x="466" y="212"/>
                  </a:lnTo>
                  <a:lnTo>
                    <a:pt x="466" y="213"/>
                  </a:lnTo>
                  <a:lnTo>
                    <a:pt x="466" y="214"/>
                  </a:lnTo>
                  <a:lnTo>
                    <a:pt x="466" y="215"/>
                  </a:lnTo>
                  <a:lnTo>
                    <a:pt x="467" y="215"/>
                  </a:lnTo>
                  <a:lnTo>
                    <a:pt x="468" y="216"/>
                  </a:lnTo>
                  <a:lnTo>
                    <a:pt x="468" y="217"/>
                  </a:lnTo>
                  <a:lnTo>
                    <a:pt x="469" y="217"/>
                  </a:lnTo>
                  <a:lnTo>
                    <a:pt x="469" y="218"/>
                  </a:lnTo>
                  <a:lnTo>
                    <a:pt x="469" y="219"/>
                  </a:lnTo>
                  <a:lnTo>
                    <a:pt x="470" y="220"/>
                  </a:lnTo>
                  <a:lnTo>
                    <a:pt x="471" y="220"/>
                  </a:lnTo>
                  <a:lnTo>
                    <a:pt x="471" y="221"/>
                  </a:lnTo>
                  <a:lnTo>
                    <a:pt x="471" y="222"/>
                  </a:lnTo>
                  <a:lnTo>
                    <a:pt x="472" y="222"/>
                  </a:lnTo>
                  <a:lnTo>
                    <a:pt x="472" y="223"/>
                  </a:lnTo>
                  <a:lnTo>
                    <a:pt x="473" y="223"/>
                  </a:lnTo>
                  <a:lnTo>
                    <a:pt x="473" y="224"/>
                  </a:lnTo>
                  <a:lnTo>
                    <a:pt x="473" y="225"/>
                  </a:lnTo>
                  <a:lnTo>
                    <a:pt x="474" y="225"/>
                  </a:lnTo>
                  <a:lnTo>
                    <a:pt x="475" y="225"/>
                  </a:lnTo>
                  <a:lnTo>
                    <a:pt x="476" y="225"/>
                  </a:lnTo>
                  <a:lnTo>
                    <a:pt x="476" y="226"/>
                  </a:lnTo>
                  <a:lnTo>
                    <a:pt x="477" y="226"/>
                  </a:lnTo>
                  <a:lnTo>
                    <a:pt x="478" y="226"/>
                  </a:lnTo>
                  <a:lnTo>
                    <a:pt x="478" y="227"/>
                  </a:lnTo>
                  <a:lnTo>
                    <a:pt x="479" y="227"/>
                  </a:lnTo>
                  <a:lnTo>
                    <a:pt x="480" y="227"/>
                  </a:lnTo>
                  <a:lnTo>
                    <a:pt x="480" y="228"/>
                  </a:lnTo>
                  <a:lnTo>
                    <a:pt x="480" y="227"/>
                  </a:lnTo>
                  <a:lnTo>
                    <a:pt x="481" y="227"/>
                  </a:lnTo>
                  <a:lnTo>
                    <a:pt x="482" y="227"/>
                  </a:lnTo>
                  <a:lnTo>
                    <a:pt x="482" y="228"/>
                  </a:lnTo>
                  <a:lnTo>
                    <a:pt x="483" y="228"/>
                  </a:lnTo>
                  <a:lnTo>
                    <a:pt x="483" y="229"/>
                  </a:lnTo>
                  <a:lnTo>
                    <a:pt x="484" y="229"/>
                  </a:lnTo>
                  <a:lnTo>
                    <a:pt x="484" y="230"/>
                  </a:lnTo>
                  <a:lnTo>
                    <a:pt x="485" y="230"/>
                  </a:lnTo>
                  <a:lnTo>
                    <a:pt x="486" y="231"/>
                  </a:lnTo>
                  <a:lnTo>
                    <a:pt x="487" y="231"/>
                  </a:lnTo>
                  <a:lnTo>
                    <a:pt x="488" y="231"/>
                  </a:lnTo>
                  <a:lnTo>
                    <a:pt x="489" y="231"/>
                  </a:lnTo>
                  <a:lnTo>
                    <a:pt x="490" y="231"/>
                  </a:lnTo>
                  <a:lnTo>
                    <a:pt x="491" y="231"/>
                  </a:lnTo>
                  <a:lnTo>
                    <a:pt x="492" y="231"/>
                  </a:lnTo>
                  <a:lnTo>
                    <a:pt x="493" y="231"/>
                  </a:lnTo>
                  <a:lnTo>
                    <a:pt x="494" y="232"/>
                  </a:lnTo>
                  <a:lnTo>
                    <a:pt x="495" y="232"/>
                  </a:lnTo>
                  <a:lnTo>
                    <a:pt x="496" y="232"/>
                  </a:lnTo>
                  <a:lnTo>
                    <a:pt x="496" y="233"/>
                  </a:lnTo>
                  <a:lnTo>
                    <a:pt x="496" y="234"/>
                  </a:lnTo>
                  <a:lnTo>
                    <a:pt x="496" y="235"/>
                  </a:lnTo>
                  <a:lnTo>
                    <a:pt x="497" y="235"/>
                  </a:lnTo>
                  <a:lnTo>
                    <a:pt x="497" y="236"/>
                  </a:lnTo>
                  <a:lnTo>
                    <a:pt x="498" y="236"/>
                  </a:lnTo>
                  <a:lnTo>
                    <a:pt x="499" y="236"/>
                  </a:lnTo>
                  <a:lnTo>
                    <a:pt x="499" y="237"/>
                  </a:lnTo>
                  <a:lnTo>
                    <a:pt x="499" y="238"/>
                  </a:lnTo>
                  <a:lnTo>
                    <a:pt x="500" y="238"/>
                  </a:lnTo>
                  <a:lnTo>
                    <a:pt x="501" y="238"/>
                  </a:lnTo>
                  <a:lnTo>
                    <a:pt x="501" y="239"/>
                  </a:lnTo>
                  <a:lnTo>
                    <a:pt x="502" y="239"/>
                  </a:lnTo>
                  <a:lnTo>
                    <a:pt x="502" y="240"/>
                  </a:lnTo>
                  <a:lnTo>
                    <a:pt x="502" y="241"/>
                  </a:lnTo>
                  <a:lnTo>
                    <a:pt x="503" y="241"/>
                  </a:lnTo>
                  <a:lnTo>
                    <a:pt x="503" y="242"/>
                  </a:lnTo>
                  <a:lnTo>
                    <a:pt x="503" y="241"/>
                  </a:lnTo>
                  <a:lnTo>
                    <a:pt x="504" y="241"/>
                  </a:lnTo>
                  <a:lnTo>
                    <a:pt x="505" y="241"/>
                  </a:lnTo>
                  <a:lnTo>
                    <a:pt x="505" y="242"/>
                  </a:lnTo>
                  <a:lnTo>
                    <a:pt x="506" y="242"/>
                  </a:lnTo>
                  <a:lnTo>
                    <a:pt x="507" y="242"/>
                  </a:lnTo>
                  <a:lnTo>
                    <a:pt x="506" y="242"/>
                  </a:lnTo>
                  <a:lnTo>
                    <a:pt x="507" y="242"/>
                  </a:lnTo>
                  <a:lnTo>
                    <a:pt x="507" y="243"/>
                  </a:lnTo>
                  <a:lnTo>
                    <a:pt x="506" y="243"/>
                  </a:lnTo>
                  <a:lnTo>
                    <a:pt x="505" y="243"/>
                  </a:lnTo>
                  <a:lnTo>
                    <a:pt x="505" y="244"/>
                  </a:lnTo>
                  <a:lnTo>
                    <a:pt x="505" y="245"/>
                  </a:lnTo>
                  <a:lnTo>
                    <a:pt x="504" y="245"/>
                  </a:lnTo>
                  <a:lnTo>
                    <a:pt x="505" y="245"/>
                  </a:lnTo>
                  <a:lnTo>
                    <a:pt x="504" y="245"/>
                  </a:lnTo>
                  <a:lnTo>
                    <a:pt x="504" y="246"/>
                  </a:lnTo>
                  <a:lnTo>
                    <a:pt x="504" y="247"/>
                  </a:lnTo>
                  <a:lnTo>
                    <a:pt x="503" y="247"/>
                  </a:lnTo>
                  <a:lnTo>
                    <a:pt x="502" y="247"/>
                  </a:lnTo>
                  <a:lnTo>
                    <a:pt x="501" y="247"/>
                  </a:lnTo>
                  <a:lnTo>
                    <a:pt x="501" y="248"/>
                  </a:lnTo>
                  <a:lnTo>
                    <a:pt x="501" y="249"/>
                  </a:lnTo>
                  <a:lnTo>
                    <a:pt x="500" y="249"/>
                  </a:lnTo>
                  <a:lnTo>
                    <a:pt x="500" y="250"/>
                  </a:lnTo>
                  <a:lnTo>
                    <a:pt x="499" y="251"/>
                  </a:lnTo>
                  <a:lnTo>
                    <a:pt x="500" y="251"/>
                  </a:lnTo>
                  <a:lnTo>
                    <a:pt x="499" y="251"/>
                  </a:lnTo>
                  <a:lnTo>
                    <a:pt x="500" y="251"/>
                  </a:lnTo>
                  <a:lnTo>
                    <a:pt x="500" y="252"/>
                  </a:lnTo>
                  <a:lnTo>
                    <a:pt x="500" y="253"/>
                  </a:lnTo>
                  <a:lnTo>
                    <a:pt x="502" y="252"/>
                  </a:lnTo>
                  <a:lnTo>
                    <a:pt x="504" y="251"/>
                  </a:lnTo>
                  <a:lnTo>
                    <a:pt x="505" y="251"/>
                  </a:lnTo>
                  <a:lnTo>
                    <a:pt x="508" y="249"/>
                  </a:lnTo>
                  <a:lnTo>
                    <a:pt x="510" y="248"/>
                  </a:lnTo>
                  <a:lnTo>
                    <a:pt x="513" y="246"/>
                  </a:lnTo>
                  <a:lnTo>
                    <a:pt x="514" y="246"/>
                  </a:lnTo>
                  <a:lnTo>
                    <a:pt x="515" y="245"/>
                  </a:lnTo>
                  <a:lnTo>
                    <a:pt x="517" y="244"/>
                  </a:lnTo>
                  <a:lnTo>
                    <a:pt x="517" y="243"/>
                  </a:lnTo>
                  <a:lnTo>
                    <a:pt x="518" y="243"/>
                  </a:lnTo>
                  <a:lnTo>
                    <a:pt x="523" y="241"/>
                  </a:lnTo>
                  <a:lnTo>
                    <a:pt x="526" y="239"/>
                  </a:lnTo>
                  <a:lnTo>
                    <a:pt x="528" y="238"/>
                  </a:lnTo>
                  <a:lnTo>
                    <a:pt x="529" y="237"/>
                  </a:lnTo>
                  <a:lnTo>
                    <a:pt x="531" y="236"/>
                  </a:lnTo>
                  <a:lnTo>
                    <a:pt x="532" y="236"/>
                  </a:lnTo>
                  <a:lnTo>
                    <a:pt x="535" y="234"/>
                  </a:lnTo>
                  <a:lnTo>
                    <a:pt x="538" y="232"/>
                  </a:lnTo>
                  <a:lnTo>
                    <a:pt x="544" y="230"/>
                  </a:lnTo>
                  <a:lnTo>
                    <a:pt x="546" y="228"/>
                  </a:lnTo>
                  <a:lnTo>
                    <a:pt x="550" y="226"/>
                  </a:lnTo>
                  <a:lnTo>
                    <a:pt x="553" y="224"/>
                  </a:lnTo>
                  <a:lnTo>
                    <a:pt x="558" y="221"/>
                  </a:lnTo>
                  <a:lnTo>
                    <a:pt x="560" y="220"/>
                  </a:lnTo>
                  <a:lnTo>
                    <a:pt x="565" y="218"/>
                  </a:lnTo>
                  <a:lnTo>
                    <a:pt x="565" y="217"/>
                  </a:lnTo>
                  <a:lnTo>
                    <a:pt x="568" y="216"/>
                  </a:lnTo>
                  <a:lnTo>
                    <a:pt x="575" y="212"/>
                  </a:lnTo>
                  <a:lnTo>
                    <a:pt x="580" y="209"/>
                  </a:lnTo>
                  <a:lnTo>
                    <a:pt x="581" y="209"/>
                  </a:lnTo>
                  <a:lnTo>
                    <a:pt x="582" y="209"/>
                  </a:lnTo>
                  <a:lnTo>
                    <a:pt x="584" y="208"/>
                  </a:lnTo>
                  <a:lnTo>
                    <a:pt x="585" y="207"/>
                  </a:lnTo>
                  <a:lnTo>
                    <a:pt x="586" y="206"/>
                  </a:lnTo>
                  <a:lnTo>
                    <a:pt x="587" y="205"/>
                  </a:lnTo>
                  <a:lnTo>
                    <a:pt x="588" y="205"/>
                  </a:lnTo>
                  <a:lnTo>
                    <a:pt x="590" y="204"/>
                  </a:lnTo>
                  <a:lnTo>
                    <a:pt x="592" y="203"/>
                  </a:lnTo>
                  <a:lnTo>
                    <a:pt x="596" y="200"/>
                  </a:lnTo>
                  <a:lnTo>
                    <a:pt x="597" y="200"/>
                  </a:lnTo>
                  <a:lnTo>
                    <a:pt x="601" y="197"/>
                  </a:lnTo>
                  <a:lnTo>
                    <a:pt x="606" y="196"/>
                  </a:lnTo>
                  <a:lnTo>
                    <a:pt x="606" y="195"/>
                  </a:lnTo>
                  <a:lnTo>
                    <a:pt x="615" y="190"/>
                  </a:lnTo>
                  <a:lnTo>
                    <a:pt x="614" y="189"/>
                  </a:lnTo>
                  <a:lnTo>
                    <a:pt x="613" y="188"/>
                  </a:lnTo>
                  <a:lnTo>
                    <a:pt x="615" y="188"/>
                  </a:lnTo>
                  <a:lnTo>
                    <a:pt x="619" y="188"/>
                  </a:lnTo>
                  <a:lnTo>
                    <a:pt x="620" y="188"/>
                  </a:lnTo>
                  <a:lnTo>
                    <a:pt x="621" y="188"/>
                  </a:lnTo>
                  <a:lnTo>
                    <a:pt x="622" y="188"/>
                  </a:lnTo>
                  <a:lnTo>
                    <a:pt x="623" y="188"/>
                  </a:lnTo>
                  <a:lnTo>
                    <a:pt x="627" y="188"/>
                  </a:lnTo>
                  <a:lnTo>
                    <a:pt x="628" y="188"/>
                  </a:lnTo>
                  <a:lnTo>
                    <a:pt x="632" y="188"/>
                  </a:lnTo>
                  <a:lnTo>
                    <a:pt x="633" y="188"/>
                  </a:lnTo>
                  <a:lnTo>
                    <a:pt x="634" y="188"/>
                  </a:lnTo>
                  <a:lnTo>
                    <a:pt x="635" y="188"/>
                  </a:lnTo>
                  <a:lnTo>
                    <a:pt x="636" y="188"/>
                  </a:lnTo>
                  <a:lnTo>
                    <a:pt x="637" y="188"/>
                  </a:lnTo>
                  <a:lnTo>
                    <a:pt x="638" y="188"/>
                  </a:lnTo>
                  <a:lnTo>
                    <a:pt x="640" y="188"/>
                  </a:lnTo>
                  <a:lnTo>
                    <a:pt x="642" y="188"/>
                  </a:lnTo>
                  <a:lnTo>
                    <a:pt x="643" y="188"/>
                  </a:lnTo>
                  <a:lnTo>
                    <a:pt x="646" y="187"/>
                  </a:lnTo>
                  <a:lnTo>
                    <a:pt x="648" y="187"/>
                  </a:lnTo>
                  <a:lnTo>
                    <a:pt x="649" y="187"/>
                  </a:lnTo>
                  <a:lnTo>
                    <a:pt x="649" y="188"/>
                  </a:lnTo>
                  <a:lnTo>
                    <a:pt x="649" y="189"/>
                  </a:lnTo>
                  <a:lnTo>
                    <a:pt x="649" y="190"/>
                  </a:lnTo>
                  <a:lnTo>
                    <a:pt x="650" y="190"/>
                  </a:lnTo>
                  <a:lnTo>
                    <a:pt x="650" y="191"/>
                  </a:lnTo>
                  <a:lnTo>
                    <a:pt x="650" y="192"/>
                  </a:lnTo>
                  <a:lnTo>
                    <a:pt x="651" y="192"/>
                  </a:lnTo>
                  <a:lnTo>
                    <a:pt x="651" y="193"/>
                  </a:lnTo>
                  <a:lnTo>
                    <a:pt x="652" y="195"/>
                  </a:lnTo>
                  <a:lnTo>
                    <a:pt x="652" y="196"/>
                  </a:lnTo>
                  <a:lnTo>
                    <a:pt x="652" y="197"/>
                  </a:lnTo>
                  <a:lnTo>
                    <a:pt x="653" y="197"/>
                  </a:lnTo>
                  <a:lnTo>
                    <a:pt x="654" y="201"/>
                  </a:lnTo>
                  <a:lnTo>
                    <a:pt x="654" y="202"/>
                  </a:lnTo>
                  <a:lnTo>
                    <a:pt x="654" y="203"/>
                  </a:lnTo>
                  <a:lnTo>
                    <a:pt x="655" y="204"/>
                  </a:lnTo>
                  <a:lnTo>
                    <a:pt x="657" y="209"/>
                  </a:lnTo>
                  <a:lnTo>
                    <a:pt x="661" y="219"/>
                  </a:lnTo>
                  <a:lnTo>
                    <a:pt x="661" y="221"/>
                  </a:lnTo>
                  <a:lnTo>
                    <a:pt x="663" y="226"/>
                  </a:lnTo>
                  <a:lnTo>
                    <a:pt x="665" y="230"/>
                  </a:lnTo>
                  <a:lnTo>
                    <a:pt x="669" y="241"/>
                  </a:lnTo>
                  <a:lnTo>
                    <a:pt x="669" y="242"/>
                  </a:lnTo>
                  <a:lnTo>
                    <a:pt x="672" y="248"/>
                  </a:lnTo>
                  <a:lnTo>
                    <a:pt x="673" y="250"/>
                  </a:lnTo>
                  <a:lnTo>
                    <a:pt x="673" y="251"/>
                  </a:lnTo>
                  <a:lnTo>
                    <a:pt x="673" y="252"/>
                  </a:lnTo>
                  <a:lnTo>
                    <a:pt x="675" y="257"/>
                  </a:lnTo>
                  <a:lnTo>
                    <a:pt x="675" y="258"/>
                  </a:lnTo>
                  <a:lnTo>
                    <a:pt x="676" y="260"/>
                  </a:lnTo>
                  <a:lnTo>
                    <a:pt x="677" y="264"/>
                  </a:lnTo>
                  <a:lnTo>
                    <a:pt x="679" y="268"/>
                  </a:lnTo>
                  <a:lnTo>
                    <a:pt x="680" y="269"/>
                  </a:lnTo>
                  <a:lnTo>
                    <a:pt x="684" y="281"/>
                  </a:lnTo>
                  <a:lnTo>
                    <a:pt x="684" y="282"/>
                  </a:lnTo>
                  <a:lnTo>
                    <a:pt x="686" y="285"/>
                  </a:lnTo>
                  <a:lnTo>
                    <a:pt x="686" y="286"/>
                  </a:lnTo>
                  <a:lnTo>
                    <a:pt x="687" y="288"/>
                  </a:lnTo>
                  <a:lnTo>
                    <a:pt x="687" y="289"/>
                  </a:lnTo>
                  <a:lnTo>
                    <a:pt x="689" y="295"/>
                  </a:lnTo>
                  <a:lnTo>
                    <a:pt x="690" y="298"/>
                  </a:lnTo>
                  <a:lnTo>
                    <a:pt x="692" y="303"/>
                  </a:lnTo>
                  <a:lnTo>
                    <a:pt x="693" y="304"/>
                  </a:lnTo>
                  <a:lnTo>
                    <a:pt x="694" y="307"/>
                  </a:lnTo>
                  <a:lnTo>
                    <a:pt x="694" y="308"/>
                  </a:lnTo>
                  <a:lnTo>
                    <a:pt x="695" y="309"/>
                  </a:lnTo>
                  <a:lnTo>
                    <a:pt x="695" y="312"/>
                  </a:lnTo>
                  <a:lnTo>
                    <a:pt x="696" y="314"/>
                  </a:lnTo>
                  <a:lnTo>
                    <a:pt x="697" y="316"/>
                  </a:lnTo>
                  <a:lnTo>
                    <a:pt x="701" y="316"/>
                  </a:lnTo>
                  <a:lnTo>
                    <a:pt x="704" y="315"/>
                  </a:lnTo>
                  <a:lnTo>
                    <a:pt x="705" y="315"/>
                  </a:lnTo>
                  <a:lnTo>
                    <a:pt x="710" y="315"/>
                  </a:lnTo>
                  <a:lnTo>
                    <a:pt x="712" y="315"/>
                  </a:lnTo>
                  <a:lnTo>
                    <a:pt x="713" y="315"/>
                  </a:lnTo>
                  <a:lnTo>
                    <a:pt x="715" y="315"/>
                  </a:lnTo>
                  <a:lnTo>
                    <a:pt x="716" y="315"/>
                  </a:lnTo>
                  <a:lnTo>
                    <a:pt x="721" y="315"/>
                  </a:lnTo>
                  <a:lnTo>
                    <a:pt x="723" y="315"/>
                  </a:lnTo>
                  <a:lnTo>
                    <a:pt x="727" y="314"/>
                  </a:lnTo>
                  <a:lnTo>
                    <a:pt x="731" y="314"/>
                  </a:lnTo>
                  <a:lnTo>
                    <a:pt x="736" y="314"/>
                  </a:lnTo>
                  <a:lnTo>
                    <a:pt x="737" y="314"/>
                  </a:lnTo>
                  <a:lnTo>
                    <a:pt x="739" y="314"/>
                  </a:lnTo>
                  <a:lnTo>
                    <a:pt x="741" y="314"/>
                  </a:lnTo>
                  <a:lnTo>
                    <a:pt x="743" y="314"/>
                  </a:lnTo>
                  <a:lnTo>
                    <a:pt x="744" y="318"/>
                  </a:lnTo>
                  <a:lnTo>
                    <a:pt x="744" y="319"/>
                  </a:lnTo>
                  <a:lnTo>
                    <a:pt x="744" y="324"/>
                  </a:lnTo>
                  <a:lnTo>
                    <a:pt x="744" y="325"/>
                  </a:lnTo>
                  <a:lnTo>
                    <a:pt x="744" y="329"/>
                  </a:lnTo>
                  <a:lnTo>
                    <a:pt x="745" y="341"/>
                  </a:lnTo>
                  <a:lnTo>
                    <a:pt x="745" y="342"/>
                  </a:lnTo>
                  <a:lnTo>
                    <a:pt x="746" y="347"/>
                  </a:lnTo>
                  <a:lnTo>
                    <a:pt x="746" y="349"/>
                  </a:lnTo>
                  <a:lnTo>
                    <a:pt x="746" y="353"/>
                  </a:lnTo>
                  <a:lnTo>
                    <a:pt x="746" y="355"/>
                  </a:lnTo>
                  <a:lnTo>
                    <a:pt x="746" y="357"/>
                  </a:lnTo>
                  <a:lnTo>
                    <a:pt x="746" y="358"/>
                  </a:lnTo>
                  <a:lnTo>
                    <a:pt x="747" y="360"/>
                  </a:lnTo>
                  <a:lnTo>
                    <a:pt x="747" y="363"/>
                  </a:lnTo>
                  <a:lnTo>
                    <a:pt x="747" y="367"/>
                  </a:lnTo>
                  <a:lnTo>
                    <a:pt x="748" y="372"/>
                  </a:lnTo>
                  <a:lnTo>
                    <a:pt x="748" y="380"/>
                  </a:lnTo>
                  <a:lnTo>
                    <a:pt x="748" y="383"/>
                  </a:lnTo>
                  <a:lnTo>
                    <a:pt x="749" y="387"/>
                  </a:lnTo>
                  <a:lnTo>
                    <a:pt x="749" y="388"/>
                  </a:lnTo>
                  <a:lnTo>
                    <a:pt x="749" y="391"/>
                  </a:lnTo>
                  <a:lnTo>
                    <a:pt x="750" y="391"/>
                  </a:lnTo>
                  <a:lnTo>
                    <a:pt x="754" y="391"/>
                  </a:lnTo>
                  <a:lnTo>
                    <a:pt x="756" y="391"/>
                  </a:lnTo>
                  <a:lnTo>
                    <a:pt x="757" y="391"/>
                  </a:lnTo>
                  <a:lnTo>
                    <a:pt x="760" y="391"/>
                  </a:lnTo>
                  <a:lnTo>
                    <a:pt x="761" y="391"/>
                  </a:lnTo>
                  <a:lnTo>
                    <a:pt x="763" y="391"/>
                  </a:lnTo>
                  <a:lnTo>
                    <a:pt x="764" y="391"/>
                  </a:lnTo>
                  <a:lnTo>
                    <a:pt x="765" y="391"/>
                  </a:lnTo>
                  <a:lnTo>
                    <a:pt x="768" y="391"/>
                  </a:lnTo>
                  <a:lnTo>
                    <a:pt x="769" y="391"/>
                  </a:lnTo>
                  <a:lnTo>
                    <a:pt x="770" y="391"/>
                  </a:lnTo>
                  <a:lnTo>
                    <a:pt x="771" y="390"/>
                  </a:lnTo>
                  <a:lnTo>
                    <a:pt x="772" y="390"/>
                  </a:lnTo>
                  <a:lnTo>
                    <a:pt x="775" y="390"/>
                  </a:lnTo>
                  <a:lnTo>
                    <a:pt x="775" y="393"/>
                  </a:lnTo>
                  <a:lnTo>
                    <a:pt x="775" y="394"/>
                  </a:lnTo>
                  <a:lnTo>
                    <a:pt x="775" y="399"/>
                  </a:lnTo>
                  <a:lnTo>
                    <a:pt x="776" y="400"/>
                  </a:lnTo>
                  <a:lnTo>
                    <a:pt x="776" y="401"/>
                  </a:lnTo>
                  <a:lnTo>
                    <a:pt x="776" y="403"/>
                  </a:lnTo>
                  <a:lnTo>
                    <a:pt x="776" y="405"/>
                  </a:lnTo>
                  <a:lnTo>
                    <a:pt x="776" y="406"/>
                  </a:lnTo>
                  <a:lnTo>
                    <a:pt x="776" y="407"/>
                  </a:lnTo>
                  <a:lnTo>
                    <a:pt x="776" y="408"/>
                  </a:lnTo>
                  <a:lnTo>
                    <a:pt x="776" y="409"/>
                  </a:lnTo>
                  <a:lnTo>
                    <a:pt x="776" y="410"/>
                  </a:lnTo>
                  <a:lnTo>
                    <a:pt x="776" y="411"/>
                  </a:lnTo>
                  <a:lnTo>
                    <a:pt x="776" y="412"/>
                  </a:lnTo>
                  <a:lnTo>
                    <a:pt x="777" y="413"/>
                  </a:lnTo>
                  <a:lnTo>
                    <a:pt x="777" y="414"/>
                  </a:lnTo>
                  <a:lnTo>
                    <a:pt x="777" y="416"/>
                  </a:lnTo>
                  <a:lnTo>
                    <a:pt x="777" y="418"/>
                  </a:lnTo>
                  <a:lnTo>
                    <a:pt x="777" y="419"/>
                  </a:lnTo>
                  <a:lnTo>
                    <a:pt x="777" y="424"/>
                  </a:lnTo>
                  <a:lnTo>
                    <a:pt x="777" y="425"/>
                  </a:lnTo>
                  <a:lnTo>
                    <a:pt x="778" y="426"/>
                  </a:lnTo>
                  <a:lnTo>
                    <a:pt x="778" y="427"/>
                  </a:lnTo>
                  <a:lnTo>
                    <a:pt x="778" y="430"/>
                  </a:lnTo>
                  <a:lnTo>
                    <a:pt x="778" y="433"/>
                  </a:lnTo>
                  <a:lnTo>
                    <a:pt x="778" y="436"/>
                  </a:lnTo>
                  <a:lnTo>
                    <a:pt x="778" y="437"/>
                  </a:lnTo>
                  <a:lnTo>
                    <a:pt x="778" y="438"/>
                  </a:lnTo>
                  <a:lnTo>
                    <a:pt x="778" y="440"/>
                  </a:lnTo>
                  <a:lnTo>
                    <a:pt x="778" y="442"/>
                  </a:lnTo>
                  <a:lnTo>
                    <a:pt x="778" y="444"/>
                  </a:lnTo>
                  <a:lnTo>
                    <a:pt x="778" y="445"/>
                  </a:lnTo>
                  <a:lnTo>
                    <a:pt x="778" y="448"/>
                  </a:lnTo>
                  <a:lnTo>
                    <a:pt x="778" y="449"/>
                  </a:lnTo>
                  <a:lnTo>
                    <a:pt x="779" y="453"/>
                  </a:lnTo>
                  <a:lnTo>
                    <a:pt x="779" y="454"/>
                  </a:lnTo>
                  <a:lnTo>
                    <a:pt x="779" y="455"/>
                  </a:lnTo>
                  <a:lnTo>
                    <a:pt x="779" y="458"/>
                  </a:lnTo>
                  <a:lnTo>
                    <a:pt x="779" y="462"/>
                  </a:lnTo>
                  <a:lnTo>
                    <a:pt x="779" y="464"/>
                  </a:lnTo>
                  <a:lnTo>
                    <a:pt x="780" y="466"/>
                  </a:lnTo>
                  <a:lnTo>
                    <a:pt x="780" y="470"/>
                  </a:lnTo>
                  <a:lnTo>
                    <a:pt x="780" y="473"/>
                  </a:lnTo>
                  <a:lnTo>
                    <a:pt x="780" y="475"/>
                  </a:lnTo>
                  <a:lnTo>
                    <a:pt x="780" y="476"/>
                  </a:lnTo>
                  <a:lnTo>
                    <a:pt x="780" y="477"/>
                  </a:lnTo>
                  <a:lnTo>
                    <a:pt x="781" y="480"/>
                  </a:lnTo>
                  <a:lnTo>
                    <a:pt x="781" y="482"/>
                  </a:lnTo>
                  <a:lnTo>
                    <a:pt x="781" y="485"/>
                  </a:lnTo>
                  <a:lnTo>
                    <a:pt x="781" y="486"/>
                  </a:lnTo>
                  <a:lnTo>
                    <a:pt x="781" y="490"/>
                  </a:lnTo>
                  <a:lnTo>
                    <a:pt x="781" y="491"/>
                  </a:lnTo>
                  <a:lnTo>
                    <a:pt x="782" y="493"/>
                  </a:lnTo>
                  <a:lnTo>
                    <a:pt x="782" y="494"/>
                  </a:lnTo>
                  <a:lnTo>
                    <a:pt x="782" y="498"/>
                  </a:lnTo>
                  <a:lnTo>
                    <a:pt x="782" y="499"/>
                  </a:lnTo>
                  <a:lnTo>
                    <a:pt x="782" y="501"/>
                  </a:lnTo>
                  <a:lnTo>
                    <a:pt x="782" y="502"/>
                  </a:lnTo>
                  <a:lnTo>
                    <a:pt x="783" y="522"/>
                  </a:lnTo>
                  <a:lnTo>
                    <a:pt x="778" y="524"/>
                  </a:lnTo>
                  <a:lnTo>
                    <a:pt x="779" y="524"/>
                  </a:lnTo>
                  <a:lnTo>
                    <a:pt x="778" y="524"/>
                  </a:lnTo>
                  <a:lnTo>
                    <a:pt x="777" y="525"/>
                  </a:lnTo>
                  <a:lnTo>
                    <a:pt x="777" y="524"/>
                  </a:lnTo>
                  <a:lnTo>
                    <a:pt x="776" y="524"/>
                  </a:lnTo>
                  <a:lnTo>
                    <a:pt x="763" y="530"/>
                  </a:lnTo>
                  <a:lnTo>
                    <a:pt x="739" y="542"/>
                  </a:lnTo>
                  <a:lnTo>
                    <a:pt x="738" y="542"/>
                  </a:lnTo>
                  <a:lnTo>
                    <a:pt x="730" y="547"/>
                  </a:lnTo>
                  <a:lnTo>
                    <a:pt x="701" y="563"/>
                  </a:lnTo>
                  <a:lnTo>
                    <a:pt x="693" y="569"/>
                  </a:lnTo>
                  <a:lnTo>
                    <a:pt x="694" y="569"/>
                  </a:lnTo>
                  <a:lnTo>
                    <a:pt x="695" y="569"/>
                  </a:lnTo>
                  <a:lnTo>
                    <a:pt x="695" y="570"/>
                  </a:lnTo>
                  <a:lnTo>
                    <a:pt x="696" y="571"/>
                  </a:lnTo>
                  <a:lnTo>
                    <a:pt x="698" y="573"/>
                  </a:lnTo>
                  <a:lnTo>
                    <a:pt x="700" y="575"/>
                  </a:lnTo>
                  <a:lnTo>
                    <a:pt x="700" y="577"/>
                  </a:lnTo>
                  <a:lnTo>
                    <a:pt x="701" y="579"/>
                  </a:lnTo>
                  <a:lnTo>
                    <a:pt x="702" y="580"/>
                  </a:lnTo>
                  <a:lnTo>
                    <a:pt x="702" y="582"/>
                  </a:lnTo>
                  <a:lnTo>
                    <a:pt x="702" y="583"/>
                  </a:lnTo>
                  <a:lnTo>
                    <a:pt x="702" y="584"/>
                  </a:lnTo>
                  <a:lnTo>
                    <a:pt x="702" y="585"/>
                  </a:lnTo>
                  <a:lnTo>
                    <a:pt x="702" y="587"/>
                  </a:lnTo>
                  <a:lnTo>
                    <a:pt x="701" y="590"/>
                  </a:lnTo>
                  <a:lnTo>
                    <a:pt x="700" y="592"/>
                  </a:lnTo>
                  <a:lnTo>
                    <a:pt x="699" y="593"/>
                  </a:lnTo>
                  <a:lnTo>
                    <a:pt x="698" y="594"/>
                  </a:lnTo>
                  <a:lnTo>
                    <a:pt x="697" y="597"/>
                  </a:lnTo>
                  <a:lnTo>
                    <a:pt x="695" y="600"/>
                  </a:lnTo>
                  <a:lnTo>
                    <a:pt x="692" y="602"/>
                  </a:lnTo>
                  <a:lnTo>
                    <a:pt x="690" y="604"/>
                  </a:lnTo>
                  <a:lnTo>
                    <a:pt x="686" y="605"/>
                  </a:lnTo>
                  <a:lnTo>
                    <a:pt x="682" y="606"/>
                  </a:lnTo>
                  <a:lnTo>
                    <a:pt x="677" y="605"/>
                  </a:lnTo>
                  <a:lnTo>
                    <a:pt x="675" y="604"/>
                  </a:lnTo>
                  <a:lnTo>
                    <a:pt x="667" y="613"/>
                  </a:lnTo>
                  <a:lnTo>
                    <a:pt x="665" y="616"/>
                  </a:lnTo>
                  <a:lnTo>
                    <a:pt x="664" y="617"/>
                  </a:lnTo>
                  <a:lnTo>
                    <a:pt x="658" y="623"/>
                  </a:lnTo>
                  <a:lnTo>
                    <a:pt x="657" y="623"/>
                  </a:lnTo>
                  <a:lnTo>
                    <a:pt x="638" y="635"/>
                  </a:lnTo>
                  <a:lnTo>
                    <a:pt x="637" y="635"/>
                  </a:lnTo>
                  <a:lnTo>
                    <a:pt x="619" y="647"/>
                  </a:lnTo>
                  <a:lnTo>
                    <a:pt x="615" y="650"/>
                  </a:lnTo>
                  <a:lnTo>
                    <a:pt x="600" y="662"/>
                  </a:lnTo>
                  <a:lnTo>
                    <a:pt x="599" y="662"/>
                  </a:lnTo>
                  <a:lnTo>
                    <a:pt x="589" y="669"/>
                  </a:lnTo>
                  <a:lnTo>
                    <a:pt x="584" y="672"/>
                  </a:lnTo>
                  <a:lnTo>
                    <a:pt x="573" y="678"/>
                  </a:lnTo>
                  <a:lnTo>
                    <a:pt x="563" y="683"/>
                  </a:lnTo>
                  <a:lnTo>
                    <a:pt x="563" y="684"/>
                  </a:lnTo>
                  <a:lnTo>
                    <a:pt x="562" y="685"/>
                  </a:lnTo>
                  <a:lnTo>
                    <a:pt x="561" y="685"/>
                  </a:lnTo>
                  <a:lnTo>
                    <a:pt x="560" y="690"/>
                  </a:lnTo>
                  <a:lnTo>
                    <a:pt x="560" y="692"/>
                  </a:lnTo>
                  <a:lnTo>
                    <a:pt x="559" y="695"/>
                  </a:lnTo>
                  <a:lnTo>
                    <a:pt x="556" y="701"/>
                  </a:lnTo>
                  <a:lnTo>
                    <a:pt x="554" y="703"/>
                  </a:lnTo>
                  <a:lnTo>
                    <a:pt x="551" y="705"/>
                  </a:lnTo>
                  <a:lnTo>
                    <a:pt x="546" y="709"/>
                  </a:lnTo>
                  <a:lnTo>
                    <a:pt x="541" y="716"/>
                  </a:lnTo>
                  <a:lnTo>
                    <a:pt x="534" y="724"/>
                  </a:lnTo>
                  <a:lnTo>
                    <a:pt x="526" y="733"/>
                  </a:lnTo>
                  <a:lnTo>
                    <a:pt x="520" y="739"/>
                  </a:lnTo>
                  <a:lnTo>
                    <a:pt x="516" y="742"/>
                  </a:lnTo>
                  <a:lnTo>
                    <a:pt x="512" y="745"/>
                  </a:lnTo>
                  <a:lnTo>
                    <a:pt x="511" y="746"/>
                  </a:lnTo>
                  <a:lnTo>
                    <a:pt x="508" y="747"/>
                  </a:lnTo>
                  <a:lnTo>
                    <a:pt x="501" y="752"/>
                  </a:lnTo>
                  <a:lnTo>
                    <a:pt x="496" y="757"/>
                  </a:lnTo>
                  <a:lnTo>
                    <a:pt x="495" y="761"/>
                  </a:lnTo>
                  <a:lnTo>
                    <a:pt x="493" y="763"/>
                  </a:lnTo>
                  <a:lnTo>
                    <a:pt x="491" y="766"/>
                  </a:lnTo>
                  <a:lnTo>
                    <a:pt x="489" y="768"/>
                  </a:lnTo>
                  <a:lnTo>
                    <a:pt x="486" y="770"/>
                  </a:lnTo>
                  <a:lnTo>
                    <a:pt x="483" y="772"/>
                  </a:lnTo>
                  <a:lnTo>
                    <a:pt x="479" y="774"/>
                  </a:lnTo>
                  <a:lnTo>
                    <a:pt x="476" y="774"/>
                  </a:lnTo>
                  <a:lnTo>
                    <a:pt x="475" y="774"/>
                  </a:lnTo>
                  <a:lnTo>
                    <a:pt x="474" y="775"/>
                  </a:lnTo>
                  <a:lnTo>
                    <a:pt x="470" y="776"/>
                  </a:lnTo>
                  <a:lnTo>
                    <a:pt x="468" y="776"/>
                  </a:lnTo>
                  <a:lnTo>
                    <a:pt x="468" y="777"/>
                  </a:lnTo>
                  <a:lnTo>
                    <a:pt x="464" y="777"/>
                  </a:lnTo>
                  <a:lnTo>
                    <a:pt x="462" y="777"/>
                  </a:lnTo>
                  <a:lnTo>
                    <a:pt x="439" y="792"/>
                  </a:lnTo>
                  <a:lnTo>
                    <a:pt x="438" y="792"/>
                  </a:lnTo>
                  <a:lnTo>
                    <a:pt x="428" y="799"/>
                  </a:lnTo>
                  <a:lnTo>
                    <a:pt x="413" y="808"/>
                  </a:lnTo>
                  <a:lnTo>
                    <a:pt x="400" y="816"/>
                  </a:lnTo>
                  <a:lnTo>
                    <a:pt x="389" y="823"/>
                  </a:lnTo>
                  <a:lnTo>
                    <a:pt x="361" y="840"/>
                  </a:lnTo>
                  <a:lnTo>
                    <a:pt x="353" y="845"/>
                  </a:lnTo>
                  <a:lnTo>
                    <a:pt x="340" y="851"/>
                  </a:lnTo>
                  <a:lnTo>
                    <a:pt x="323" y="861"/>
                  </a:lnTo>
                  <a:lnTo>
                    <a:pt x="288" y="878"/>
                  </a:lnTo>
                  <a:lnTo>
                    <a:pt x="285" y="879"/>
                  </a:lnTo>
                  <a:lnTo>
                    <a:pt x="284" y="879"/>
                  </a:lnTo>
                  <a:lnTo>
                    <a:pt x="270" y="887"/>
                  </a:lnTo>
                  <a:lnTo>
                    <a:pt x="262" y="891"/>
                  </a:lnTo>
                  <a:lnTo>
                    <a:pt x="261" y="891"/>
                  </a:lnTo>
                  <a:lnTo>
                    <a:pt x="256" y="894"/>
                  </a:lnTo>
                  <a:lnTo>
                    <a:pt x="250" y="897"/>
                  </a:lnTo>
                  <a:lnTo>
                    <a:pt x="246" y="900"/>
                  </a:lnTo>
                  <a:lnTo>
                    <a:pt x="241" y="902"/>
                  </a:lnTo>
                  <a:lnTo>
                    <a:pt x="234" y="907"/>
                  </a:lnTo>
                  <a:lnTo>
                    <a:pt x="229" y="909"/>
                  </a:lnTo>
                  <a:lnTo>
                    <a:pt x="223" y="912"/>
                  </a:lnTo>
                  <a:lnTo>
                    <a:pt x="218" y="917"/>
                  </a:lnTo>
                  <a:lnTo>
                    <a:pt x="212" y="920"/>
                  </a:lnTo>
                  <a:lnTo>
                    <a:pt x="208" y="923"/>
                  </a:lnTo>
                  <a:lnTo>
                    <a:pt x="205" y="925"/>
                  </a:lnTo>
                  <a:lnTo>
                    <a:pt x="205" y="928"/>
                  </a:lnTo>
                  <a:lnTo>
                    <a:pt x="204" y="930"/>
                  </a:lnTo>
                  <a:lnTo>
                    <a:pt x="203" y="932"/>
                  </a:lnTo>
                  <a:lnTo>
                    <a:pt x="201" y="934"/>
                  </a:lnTo>
                  <a:lnTo>
                    <a:pt x="200" y="935"/>
                  </a:lnTo>
                  <a:lnTo>
                    <a:pt x="198" y="937"/>
                  </a:lnTo>
                  <a:lnTo>
                    <a:pt x="197" y="938"/>
                  </a:lnTo>
                  <a:lnTo>
                    <a:pt x="194" y="940"/>
                  </a:lnTo>
                  <a:lnTo>
                    <a:pt x="192" y="940"/>
                  </a:lnTo>
                  <a:lnTo>
                    <a:pt x="189" y="941"/>
                  </a:lnTo>
                  <a:lnTo>
                    <a:pt x="187" y="941"/>
                  </a:lnTo>
                  <a:lnTo>
                    <a:pt x="186" y="942"/>
                  </a:lnTo>
                  <a:lnTo>
                    <a:pt x="185" y="944"/>
                  </a:lnTo>
                  <a:lnTo>
                    <a:pt x="184" y="946"/>
                  </a:lnTo>
                  <a:lnTo>
                    <a:pt x="182" y="946"/>
                  </a:lnTo>
                  <a:lnTo>
                    <a:pt x="181" y="948"/>
                  </a:lnTo>
                  <a:lnTo>
                    <a:pt x="180" y="949"/>
                  </a:lnTo>
                  <a:lnTo>
                    <a:pt x="180" y="951"/>
                  </a:lnTo>
                  <a:lnTo>
                    <a:pt x="179" y="954"/>
                  </a:lnTo>
                  <a:lnTo>
                    <a:pt x="178" y="957"/>
                  </a:lnTo>
                  <a:lnTo>
                    <a:pt x="177" y="959"/>
                  </a:lnTo>
                  <a:lnTo>
                    <a:pt x="174" y="962"/>
                  </a:lnTo>
                  <a:lnTo>
                    <a:pt x="172" y="964"/>
                  </a:lnTo>
                  <a:lnTo>
                    <a:pt x="170" y="967"/>
                  </a:lnTo>
                  <a:lnTo>
                    <a:pt x="168" y="968"/>
                  </a:lnTo>
                  <a:lnTo>
                    <a:pt x="166" y="970"/>
                  </a:lnTo>
                  <a:lnTo>
                    <a:pt x="164" y="971"/>
                  </a:lnTo>
                  <a:lnTo>
                    <a:pt x="165" y="965"/>
                  </a:lnTo>
                  <a:lnTo>
                    <a:pt x="165" y="958"/>
                  </a:lnTo>
                  <a:lnTo>
                    <a:pt x="166" y="951"/>
                  </a:lnTo>
                  <a:lnTo>
                    <a:pt x="167" y="946"/>
                  </a:lnTo>
                  <a:lnTo>
                    <a:pt x="167" y="940"/>
                  </a:lnTo>
                  <a:lnTo>
                    <a:pt x="167" y="938"/>
                  </a:lnTo>
                  <a:lnTo>
                    <a:pt x="167" y="935"/>
                  </a:lnTo>
                  <a:lnTo>
                    <a:pt x="167" y="934"/>
                  </a:lnTo>
                  <a:lnTo>
                    <a:pt x="168" y="932"/>
                  </a:lnTo>
                  <a:lnTo>
                    <a:pt x="168" y="931"/>
                  </a:lnTo>
                  <a:lnTo>
                    <a:pt x="168" y="930"/>
                  </a:lnTo>
                  <a:lnTo>
                    <a:pt x="168" y="929"/>
                  </a:lnTo>
                  <a:lnTo>
                    <a:pt x="168" y="928"/>
                  </a:lnTo>
                  <a:lnTo>
                    <a:pt x="168" y="927"/>
                  </a:lnTo>
                  <a:lnTo>
                    <a:pt x="169" y="926"/>
                  </a:lnTo>
                  <a:lnTo>
                    <a:pt x="169" y="925"/>
                  </a:lnTo>
                  <a:lnTo>
                    <a:pt x="169" y="924"/>
                  </a:lnTo>
                  <a:lnTo>
                    <a:pt x="170" y="920"/>
                  </a:lnTo>
                  <a:lnTo>
                    <a:pt x="171" y="915"/>
                  </a:lnTo>
                  <a:lnTo>
                    <a:pt x="171" y="913"/>
                  </a:lnTo>
                  <a:lnTo>
                    <a:pt x="172" y="910"/>
                  </a:lnTo>
                  <a:lnTo>
                    <a:pt x="172" y="907"/>
                  </a:lnTo>
                  <a:lnTo>
                    <a:pt x="174" y="894"/>
                  </a:lnTo>
                  <a:lnTo>
                    <a:pt x="174" y="891"/>
                  </a:lnTo>
                  <a:lnTo>
                    <a:pt x="181" y="851"/>
                  </a:lnTo>
                  <a:lnTo>
                    <a:pt x="182" y="845"/>
                  </a:lnTo>
                  <a:lnTo>
                    <a:pt x="182" y="843"/>
                  </a:lnTo>
                  <a:lnTo>
                    <a:pt x="182" y="839"/>
                  </a:lnTo>
                  <a:lnTo>
                    <a:pt x="182" y="837"/>
                  </a:lnTo>
                  <a:lnTo>
                    <a:pt x="181" y="834"/>
                  </a:lnTo>
                  <a:lnTo>
                    <a:pt x="182" y="818"/>
                  </a:lnTo>
                  <a:lnTo>
                    <a:pt x="182" y="811"/>
                  </a:lnTo>
                  <a:lnTo>
                    <a:pt x="182" y="807"/>
                  </a:lnTo>
                  <a:lnTo>
                    <a:pt x="182" y="804"/>
                  </a:lnTo>
                  <a:lnTo>
                    <a:pt x="182" y="803"/>
                  </a:lnTo>
                  <a:lnTo>
                    <a:pt x="182" y="801"/>
                  </a:lnTo>
                  <a:lnTo>
                    <a:pt x="182" y="799"/>
                  </a:lnTo>
                  <a:lnTo>
                    <a:pt x="182" y="798"/>
                  </a:lnTo>
                  <a:lnTo>
                    <a:pt x="182" y="795"/>
                  </a:lnTo>
                  <a:lnTo>
                    <a:pt x="182" y="794"/>
                  </a:lnTo>
                  <a:lnTo>
                    <a:pt x="182" y="790"/>
                  </a:lnTo>
                  <a:lnTo>
                    <a:pt x="182" y="788"/>
                  </a:lnTo>
                  <a:lnTo>
                    <a:pt x="182" y="783"/>
                  </a:lnTo>
                  <a:lnTo>
                    <a:pt x="182" y="780"/>
                  </a:lnTo>
                  <a:lnTo>
                    <a:pt x="182" y="779"/>
                  </a:lnTo>
                  <a:lnTo>
                    <a:pt x="182" y="778"/>
                  </a:lnTo>
                  <a:lnTo>
                    <a:pt x="182" y="774"/>
                  </a:lnTo>
                  <a:lnTo>
                    <a:pt x="182" y="772"/>
                  </a:lnTo>
                  <a:lnTo>
                    <a:pt x="182" y="769"/>
                  </a:lnTo>
                  <a:lnTo>
                    <a:pt x="182" y="768"/>
                  </a:lnTo>
                  <a:lnTo>
                    <a:pt x="182" y="767"/>
                  </a:lnTo>
                  <a:lnTo>
                    <a:pt x="182" y="766"/>
                  </a:lnTo>
                  <a:lnTo>
                    <a:pt x="182" y="764"/>
                  </a:lnTo>
                  <a:lnTo>
                    <a:pt x="182" y="763"/>
                  </a:lnTo>
                  <a:lnTo>
                    <a:pt x="182" y="760"/>
                  </a:lnTo>
                  <a:lnTo>
                    <a:pt x="182" y="759"/>
                  </a:lnTo>
                  <a:lnTo>
                    <a:pt x="183" y="757"/>
                  </a:lnTo>
                  <a:lnTo>
                    <a:pt x="183" y="755"/>
                  </a:lnTo>
                  <a:lnTo>
                    <a:pt x="183" y="752"/>
                  </a:lnTo>
                  <a:lnTo>
                    <a:pt x="183" y="749"/>
                  </a:lnTo>
                  <a:lnTo>
                    <a:pt x="183" y="748"/>
                  </a:lnTo>
                  <a:lnTo>
                    <a:pt x="183" y="747"/>
                  </a:lnTo>
                  <a:lnTo>
                    <a:pt x="183" y="746"/>
                  </a:lnTo>
                  <a:lnTo>
                    <a:pt x="182" y="746"/>
                  </a:lnTo>
                  <a:lnTo>
                    <a:pt x="183" y="742"/>
                  </a:lnTo>
                  <a:lnTo>
                    <a:pt x="183" y="741"/>
                  </a:lnTo>
                  <a:lnTo>
                    <a:pt x="183" y="738"/>
                  </a:lnTo>
                  <a:lnTo>
                    <a:pt x="183" y="734"/>
                  </a:lnTo>
                  <a:lnTo>
                    <a:pt x="181" y="733"/>
                  </a:lnTo>
                  <a:lnTo>
                    <a:pt x="179" y="730"/>
                  </a:lnTo>
                  <a:lnTo>
                    <a:pt x="177" y="729"/>
                  </a:lnTo>
                  <a:lnTo>
                    <a:pt x="176" y="728"/>
                  </a:lnTo>
                  <a:lnTo>
                    <a:pt x="175" y="728"/>
                  </a:lnTo>
                  <a:lnTo>
                    <a:pt x="174" y="726"/>
                  </a:lnTo>
                  <a:lnTo>
                    <a:pt x="174" y="725"/>
                  </a:lnTo>
                  <a:lnTo>
                    <a:pt x="171" y="724"/>
                  </a:lnTo>
                  <a:lnTo>
                    <a:pt x="170" y="723"/>
                  </a:lnTo>
                  <a:lnTo>
                    <a:pt x="170" y="722"/>
                  </a:lnTo>
                  <a:lnTo>
                    <a:pt x="169" y="722"/>
                  </a:lnTo>
                  <a:lnTo>
                    <a:pt x="163" y="716"/>
                  </a:lnTo>
                  <a:lnTo>
                    <a:pt x="161" y="715"/>
                  </a:lnTo>
                  <a:lnTo>
                    <a:pt x="160" y="714"/>
                  </a:lnTo>
                  <a:lnTo>
                    <a:pt x="155" y="709"/>
                  </a:lnTo>
                  <a:lnTo>
                    <a:pt x="154" y="708"/>
                  </a:lnTo>
                  <a:lnTo>
                    <a:pt x="146" y="702"/>
                  </a:lnTo>
                  <a:lnTo>
                    <a:pt x="146" y="701"/>
                  </a:lnTo>
                  <a:lnTo>
                    <a:pt x="144" y="699"/>
                  </a:lnTo>
                  <a:lnTo>
                    <a:pt x="143" y="699"/>
                  </a:lnTo>
                  <a:lnTo>
                    <a:pt x="141" y="697"/>
                  </a:lnTo>
                  <a:lnTo>
                    <a:pt x="138" y="694"/>
                  </a:lnTo>
                  <a:lnTo>
                    <a:pt x="137" y="693"/>
                  </a:lnTo>
                  <a:lnTo>
                    <a:pt x="136" y="692"/>
                  </a:lnTo>
                  <a:lnTo>
                    <a:pt x="135" y="691"/>
                  </a:lnTo>
                  <a:lnTo>
                    <a:pt x="132" y="689"/>
                  </a:lnTo>
                  <a:lnTo>
                    <a:pt x="129" y="686"/>
                  </a:lnTo>
                  <a:lnTo>
                    <a:pt x="127" y="685"/>
                  </a:lnTo>
                  <a:lnTo>
                    <a:pt x="125" y="682"/>
                  </a:lnTo>
                  <a:lnTo>
                    <a:pt x="122" y="680"/>
                  </a:lnTo>
                  <a:lnTo>
                    <a:pt x="121" y="679"/>
                  </a:lnTo>
                  <a:lnTo>
                    <a:pt x="112" y="671"/>
                  </a:lnTo>
                  <a:lnTo>
                    <a:pt x="111" y="670"/>
                  </a:lnTo>
                  <a:lnTo>
                    <a:pt x="108" y="667"/>
                  </a:lnTo>
                  <a:lnTo>
                    <a:pt x="106" y="666"/>
                  </a:lnTo>
                  <a:lnTo>
                    <a:pt x="103" y="663"/>
                  </a:lnTo>
                  <a:lnTo>
                    <a:pt x="100" y="660"/>
                  </a:lnTo>
                  <a:lnTo>
                    <a:pt x="99" y="659"/>
                  </a:lnTo>
                  <a:lnTo>
                    <a:pt x="92" y="653"/>
                  </a:lnTo>
                  <a:lnTo>
                    <a:pt x="92" y="652"/>
                  </a:lnTo>
                  <a:lnTo>
                    <a:pt x="89" y="650"/>
                  </a:lnTo>
                  <a:lnTo>
                    <a:pt x="85" y="646"/>
                  </a:lnTo>
                  <a:lnTo>
                    <a:pt x="81" y="643"/>
                  </a:lnTo>
                  <a:lnTo>
                    <a:pt x="79" y="641"/>
                  </a:lnTo>
                  <a:lnTo>
                    <a:pt x="78" y="640"/>
                  </a:lnTo>
                  <a:lnTo>
                    <a:pt x="77" y="640"/>
                  </a:lnTo>
                  <a:lnTo>
                    <a:pt x="77" y="639"/>
                  </a:lnTo>
                  <a:lnTo>
                    <a:pt x="76" y="638"/>
                  </a:lnTo>
                  <a:lnTo>
                    <a:pt x="71" y="634"/>
                  </a:lnTo>
                  <a:lnTo>
                    <a:pt x="71" y="633"/>
                  </a:lnTo>
                  <a:lnTo>
                    <a:pt x="75" y="630"/>
                  </a:lnTo>
                  <a:lnTo>
                    <a:pt x="76" y="629"/>
                  </a:lnTo>
                  <a:lnTo>
                    <a:pt x="78" y="628"/>
                  </a:lnTo>
                  <a:lnTo>
                    <a:pt x="78" y="627"/>
                  </a:lnTo>
                  <a:lnTo>
                    <a:pt x="78" y="626"/>
                  </a:lnTo>
                  <a:lnTo>
                    <a:pt x="79" y="626"/>
                  </a:lnTo>
                  <a:lnTo>
                    <a:pt x="80" y="625"/>
                  </a:lnTo>
                  <a:lnTo>
                    <a:pt x="80" y="624"/>
                  </a:lnTo>
                  <a:lnTo>
                    <a:pt x="83" y="623"/>
                  </a:lnTo>
                  <a:lnTo>
                    <a:pt x="84" y="622"/>
                  </a:lnTo>
                  <a:lnTo>
                    <a:pt x="85" y="620"/>
                  </a:lnTo>
                  <a:lnTo>
                    <a:pt x="86" y="620"/>
                  </a:lnTo>
                  <a:lnTo>
                    <a:pt x="90" y="617"/>
                  </a:lnTo>
                  <a:lnTo>
                    <a:pt x="91" y="615"/>
                  </a:lnTo>
                  <a:lnTo>
                    <a:pt x="95" y="613"/>
                  </a:lnTo>
                  <a:lnTo>
                    <a:pt x="97" y="611"/>
                  </a:lnTo>
                  <a:lnTo>
                    <a:pt x="99" y="608"/>
                  </a:lnTo>
                  <a:lnTo>
                    <a:pt x="100" y="608"/>
                  </a:lnTo>
                  <a:lnTo>
                    <a:pt x="95" y="602"/>
                  </a:lnTo>
                  <a:lnTo>
                    <a:pt x="91" y="599"/>
                  </a:lnTo>
                  <a:lnTo>
                    <a:pt x="90" y="596"/>
                  </a:lnTo>
                  <a:lnTo>
                    <a:pt x="88" y="595"/>
                  </a:lnTo>
                  <a:lnTo>
                    <a:pt x="87" y="594"/>
                  </a:lnTo>
                  <a:lnTo>
                    <a:pt x="86" y="592"/>
                  </a:lnTo>
                  <a:lnTo>
                    <a:pt x="85" y="591"/>
                  </a:lnTo>
                  <a:lnTo>
                    <a:pt x="82" y="588"/>
                  </a:lnTo>
                  <a:lnTo>
                    <a:pt x="80" y="586"/>
                  </a:lnTo>
                  <a:lnTo>
                    <a:pt x="79" y="585"/>
                  </a:lnTo>
                  <a:lnTo>
                    <a:pt x="74" y="580"/>
                  </a:lnTo>
                  <a:lnTo>
                    <a:pt x="73" y="579"/>
                  </a:lnTo>
                  <a:lnTo>
                    <a:pt x="72" y="578"/>
                  </a:lnTo>
                  <a:lnTo>
                    <a:pt x="67" y="572"/>
                  </a:lnTo>
                  <a:lnTo>
                    <a:pt x="65" y="569"/>
                  </a:lnTo>
                  <a:lnTo>
                    <a:pt x="64" y="569"/>
                  </a:lnTo>
                  <a:lnTo>
                    <a:pt x="64" y="568"/>
                  </a:lnTo>
                  <a:lnTo>
                    <a:pt x="63" y="567"/>
                  </a:lnTo>
                  <a:lnTo>
                    <a:pt x="62" y="567"/>
                  </a:lnTo>
                  <a:lnTo>
                    <a:pt x="62" y="566"/>
                  </a:lnTo>
                  <a:lnTo>
                    <a:pt x="61" y="565"/>
                  </a:lnTo>
                  <a:lnTo>
                    <a:pt x="59" y="563"/>
                  </a:lnTo>
                  <a:lnTo>
                    <a:pt x="57" y="562"/>
                  </a:lnTo>
                  <a:lnTo>
                    <a:pt x="57" y="560"/>
                  </a:lnTo>
                  <a:lnTo>
                    <a:pt x="54" y="558"/>
                  </a:lnTo>
                  <a:lnTo>
                    <a:pt x="53" y="557"/>
                  </a:lnTo>
                  <a:lnTo>
                    <a:pt x="52" y="556"/>
                  </a:lnTo>
                  <a:lnTo>
                    <a:pt x="49" y="552"/>
                  </a:lnTo>
                  <a:lnTo>
                    <a:pt x="48" y="551"/>
                  </a:lnTo>
                  <a:lnTo>
                    <a:pt x="46" y="549"/>
                  </a:lnTo>
                  <a:lnTo>
                    <a:pt x="44" y="547"/>
                  </a:lnTo>
                  <a:lnTo>
                    <a:pt x="43" y="546"/>
                  </a:lnTo>
                  <a:lnTo>
                    <a:pt x="42" y="544"/>
                  </a:lnTo>
                  <a:lnTo>
                    <a:pt x="39" y="541"/>
                  </a:lnTo>
                  <a:lnTo>
                    <a:pt x="38" y="541"/>
                  </a:lnTo>
                  <a:lnTo>
                    <a:pt x="37" y="539"/>
                  </a:lnTo>
                  <a:lnTo>
                    <a:pt x="36" y="538"/>
                  </a:lnTo>
                  <a:lnTo>
                    <a:pt x="36" y="537"/>
                  </a:lnTo>
                  <a:lnTo>
                    <a:pt x="35" y="537"/>
                  </a:lnTo>
                  <a:lnTo>
                    <a:pt x="35" y="536"/>
                  </a:lnTo>
                  <a:lnTo>
                    <a:pt x="30" y="531"/>
                  </a:lnTo>
                  <a:lnTo>
                    <a:pt x="30" y="530"/>
                  </a:lnTo>
                  <a:lnTo>
                    <a:pt x="28" y="529"/>
                  </a:lnTo>
                  <a:lnTo>
                    <a:pt x="25" y="526"/>
                  </a:lnTo>
                  <a:lnTo>
                    <a:pt x="24" y="526"/>
                  </a:lnTo>
                  <a:lnTo>
                    <a:pt x="23" y="526"/>
                  </a:lnTo>
                  <a:lnTo>
                    <a:pt x="21" y="527"/>
                  </a:lnTo>
                  <a:lnTo>
                    <a:pt x="20" y="527"/>
                  </a:lnTo>
                  <a:lnTo>
                    <a:pt x="19" y="527"/>
                  </a:lnTo>
                  <a:lnTo>
                    <a:pt x="18" y="527"/>
                  </a:lnTo>
                  <a:lnTo>
                    <a:pt x="15" y="527"/>
                  </a:lnTo>
                  <a:lnTo>
                    <a:pt x="13" y="527"/>
                  </a:lnTo>
                  <a:lnTo>
                    <a:pt x="13" y="526"/>
                  </a:lnTo>
                  <a:lnTo>
                    <a:pt x="12" y="526"/>
                  </a:lnTo>
                  <a:lnTo>
                    <a:pt x="12" y="525"/>
                  </a:lnTo>
                  <a:lnTo>
                    <a:pt x="11" y="525"/>
                  </a:lnTo>
                  <a:lnTo>
                    <a:pt x="11" y="524"/>
                  </a:lnTo>
                  <a:lnTo>
                    <a:pt x="12" y="523"/>
                  </a:lnTo>
                  <a:lnTo>
                    <a:pt x="12" y="522"/>
                  </a:lnTo>
                  <a:lnTo>
                    <a:pt x="12" y="521"/>
                  </a:lnTo>
                  <a:lnTo>
                    <a:pt x="13" y="521"/>
                  </a:lnTo>
                  <a:lnTo>
                    <a:pt x="13" y="520"/>
                  </a:lnTo>
                  <a:lnTo>
                    <a:pt x="12" y="520"/>
                  </a:lnTo>
                  <a:lnTo>
                    <a:pt x="12" y="519"/>
                  </a:lnTo>
                  <a:lnTo>
                    <a:pt x="11" y="519"/>
                  </a:lnTo>
                  <a:lnTo>
                    <a:pt x="11" y="518"/>
                  </a:lnTo>
                  <a:lnTo>
                    <a:pt x="10" y="518"/>
                  </a:lnTo>
                  <a:lnTo>
                    <a:pt x="10" y="517"/>
                  </a:lnTo>
                  <a:lnTo>
                    <a:pt x="10" y="516"/>
                  </a:lnTo>
                  <a:lnTo>
                    <a:pt x="9" y="516"/>
                  </a:lnTo>
                  <a:lnTo>
                    <a:pt x="9" y="515"/>
                  </a:lnTo>
                  <a:lnTo>
                    <a:pt x="9" y="514"/>
                  </a:lnTo>
                  <a:lnTo>
                    <a:pt x="9" y="513"/>
                  </a:lnTo>
                  <a:lnTo>
                    <a:pt x="8" y="513"/>
                  </a:lnTo>
                  <a:lnTo>
                    <a:pt x="8" y="512"/>
                  </a:lnTo>
                  <a:lnTo>
                    <a:pt x="9" y="512"/>
                  </a:lnTo>
                  <a:lnTo>
                    <a:pt x="8" y="512"/>
                  </a:lnTo>
                  <a:lnTo>
                    <a:pt x="7" y="512"/>
                  </a:lnTo>
                  <a:lnTo>
                    <a:pt x="6" y="511"/>
                  </a:lnTo>
                  <a:lnTo>
                    <a:pt x="5" y="511"/>
                  </a:lnTo>
                  <a:lnTo>
                    <a:pt x="4" y="511"/>
                  </a:lnTo>
                  <a:lnTo>
                    <a:pt x="4" y="510"/>
                  </a:lnTo>
                  <a:lnTo>
                    <a:pt x="3" y="509"/>
                  </a:lnTo>
                  <a:lnTo>
                    <a:pt x="2" y="509"/>
                  </a:lnTo>
                  <a:lnTo>
                    <a:pt x="2" y="508"/>
                  </a:lnTo>
                  <a:lnTo>
                    <a:pt x="0" y="508"/>
                  </a:lnTo>
                  <a:lnTo>
                    <a:pt x="2" y="506"/>
                  </a:lnTo>
                  <a:lnTo>
                    <a:pt x="2" y="505"/>
                  </a:lnTo>
                  <a:lnTo>
                    <a:pt x="3" y="503"/>
                  </a:lnTo>
                  <a:lnTo>
                    <a:pt x="6" y="500"/>
                  </a:lnTo>
                  <a:lnTo>
                    <a:pt x="7" y="499"/>
                  </a:lnTo>
                  <a:lnTo>
                    <a:pt x="9" y="497"/>
                  </a:lnTo>
                  <a:lnTo>
                    <a:pt x="11" y="494"/>
                  </a:lnTo>
                  <a:lnTo>
                    <a:pt x="14" y="491"/>
                  </a:lnTo>
                  <a:lnTo>
                    <a:pt x="15" y="490"/>
                  </a:lnTo>
                  <a:lnTo>
                    <a:pt x="16" y="488"/>
                  </a:lnTo>
                  <a:lnTo>
                    <a:pt x="18" y="486"/>
                  </a:lnTo>
                  <a:lnTo>
                    <a:pt x="20" y="484"/>
                  </a:lnTo>
                  <a:lnTo>
                    <a:pt x="20" y="483"/>
                  </a:lnTo>
                  <a:lnTo>
                    <a:pt x="22" y="481"/>
                  </a:lnTo>
                  <a:lnTo>
                    <a:pt x="23" y="480"/>
                  </a:lnTo>
                  <a:lnTo>
                    <a:pt x="26" y="476"/>
                  </a:lnTo>
                  <a:lnTo>
                    <a:pt x="26" y="475"/>
                  </a:lnTo>
                  <a:lnTo>
                    <a:pt x="28" y="474"/>
                  </a:lnTo>
                  <a:lnTo>
                    <a:pt x="29" y="474"/>
                  </a:lnTo>
                  <a:lnTo>
                    <a:pt x="29" y="473"/>
                  </a:lnTo>
                  <a:lnTo>
                    <a:pt x="31" y="469"/>
                  </a:lnTo>
                  <a:lnTo>
                    <a:pt x="34" y="467"/>
                  </a:lnTo>
                  <a:lnTo>
                    <a:pt x="34" y="466"/>
                  </a:lnTo>
                  <a:lnTo>
                    <a:pt x="35" y="466"/>
                  </a:lnTo>
                  <a:lnTo>
                    <a:pt x="36" y="464"/>
                  </a:lnTo>
                  <a:lnTo>
                    <a:pt x="37" y="463"/>
                  </a:lnTo>
                  <a:lnTo>
                    <a:pt x="39" y="461"/>
                  </a:lnTo>
                  <a:lnTo>
                    <a:pt x="44" y="454"/>
                  </a:lnTo>
                  <a:lnTo>
                    <a:pt x="45" y="453"/>
                  </a:lnTo>
                  <a:lnTo>
                    <a:pt x="45" y="452"/>
                  </a:lnTo>
                  <a:lnTo>
                    <a:pt x="46" y="452"/>
                  </a:lnTo>
                  <a:lnTo>
                    <a:pt x="47" y="452"/>
                  </a:lnTo>
                  <a:lnTo>
                    <a:pt x="47" y="451"/>
                  </a:lnTo>
                  <a:lnTo>
                    <a:pt x="47" y="450"/>
                  </a:lnTo>
                  <a:lnTo>
                    <a:pt x="48" y="450"/>
                  </a:lnTo>
                  <a:lnTo>
                    <a:pt x="49" y="449"/>
                  </a:lnTo>
                  <a:lnTo>
                    <a:pt x="49" y="448"/>
                  </a:lnTo>
                  <a:lnTo>
                    <a:pt x="50" y="447"/>
                  </a:lnTo>
                  <a:lnTo>
                    <a:pt x="54" y="441"/>
                  </a:lnTo>
                  <a:lnTo>
                    <a:pt x="55" y="441"/>
                  </a:lnTo>
                  <a:lnTo>
                    <a:pt x="56" y="439"/>
                  </a:lnTo>
                  <a:lnTo>
                    <a:pt x="60" y="434"/>
                  </a:lnTo>
                  <a:lnTo>
                    <a:pt x="62" y="430"/>
                  </a:lnTo>
                  <a:lnTo>
                    <a:pt x="63" y="430"/>
                  </a:lnTo>
                  <a:lnTo>
                    <a:pt x="63" y="429"/>
                  </a:lnTo>
                  <a:lnTo>
                    <a:pt x="66" y="425"/>
                  </a:lnTo>
                  <a:lnTo>
                    <a:pt x="67" y="423"/>
                  </a:lnTo>
                  <a:lnTo>
                    <a:pt x="68" y="423"/>
                  </a:lnTo>
                  <a:lnTo>
                    <a:pt x="68" y="422"/>
                  </a:lnTo>
                  <a:lnTo>
                    <a:pt x="71" y="418"/>
                  </a:lnTo>
                  <a:lnTo>
                    <a:pt x="73" y="415"/>
                  </a:lnTo>
                  <a:lnTo>
                    <a:pt x="74" y="414"/>
                  </a:lnTo>
                  <a:lnTo>
                    <a:pt x="75" y="412"/>
                  </a:lnTo>
                  <a:lnTo>
                    <a:pt x="76" y="411"/>
                  </a:lnTo>
                  <a:lnTo>
                    <a:pt x="77" y="411"/>
                  </a:lnTo>
                  <a:lnTo>
                    <a:pt x="78" y="409"/>
                  </a:lnTo>
                  <a:lnTo>
                    <a:pt x="78" y="408"/>
                  </a:lnTo>
                  <a:lnTo>
                    <a:pt x="79" y="408"/>
                  </a:lnTo>
                  <a:lnTo>
                    <a:pt x="79" y="407"/>
                  </a:lnTo>
                  <a:lnTo>
                    <a:pt x="81" y="404"/>
                  </a:lnTo>
                  <a:lnTo>
                    <a:pt x="83" y="402"/>
                  </a:lnTo>
                  <a:lnTo>
                    <a:pt x="85" y="398"/>
                  </a:lnTo>
                  <a:lnTo>
                    <a:pt x="86" y="397"/>
                  </a:lnTo>
                  <a:lnTo>
                    <a:pt x="87" y="396"/>
                  </a:lnTo>
                  <a:lnTo>
                    <a:pt x="88" y="394"/>
                  </a:lnTo>
                  <a:lnTo>
                    <a:pt x="89" y="394"/>
                  </a:lnTo>
                  <a:lnTo>
                    <a:pt x="89" y="393"/>
                  </a:lnTo>
                  <a:lnTo>
                    <a:pt x="91" y="3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081712" y="3781425"/>
              <a:ext cx="636588" cy="555625"/>
            </a:xfrm>
            <a:custGeom>
              <a:avLst/>
              <a:gdLst>
                <a:gd name="T0" fmla="*/ 2147483647 w 434"/>
                <a:gd name="T1" fmla="*/ 2147483647 h 391"/>
                <a:gd name="T2" fmla="*/ 2147483647 w 434"/>
                <a:gd name="T3" fmla="*/ 2147483647 h 391"/>
                <a:gd name="T4" fmla="*/ 2147483647 w 434"/>
                <a:gd name="T5" fmla="*/ 2147483647 h 391"/>
                <a:gd name="T6" fmla="*/ 2147483647 w 434"/>
                <a:gd name="T7" fmla="*/ 2147483647 h 391"/>
                <a:gd name="T8" fmla="*/ 2147483647 w 434"/>
                <a:gd name="T9" fmla="*/ 2147483647 h 391"/>
                <a:gd name="T10" fmla="*/ 2147483647 w 434"/>
                <a:gd name="T11" fmla="*/ 2147483647 h 391"/>
                <a:gd name="T12" fmla="*/ 2147483647 w 434"/>
                <a:gd name="T13" fmla="*/ 2147483647 h 391"/>
                <a:gd name="T14" fmla="*/ 2147483647 w 434"/>
                <a:gd name="T15" fmla="*/ 2147483647 h 391"/>
                <a:gd name="T16" fmla="*/ 2147483647 w 434"/>
                <a:gd name="T17" fmla="*/ 2147483647 h 391"/>
                <a:gd name="T18" fmla="*/ 2147483647 w 434"/>
                <a:gd name="T19" fmla="*/ 2147483647 h 391"/>
                <a:gd name="T20" fmla="*/ 2147483647 w 434"/>
                <a:gd name="T21" fmla="*/ 2147483647 h 391"/>
                <a:gd name="T22" fmla="*/ 2147483647 w 434"/>
                <a:gd name="T23" fmla="*/ 2147483647 h 391"/>
                <a:gd name="T24" fmla="*/ 2147483647 w 434"/>
                <a:gd name="T25" fmla="*/ 2147483647 h 391"/>
                <a:gd name="T26" fmla="*/ 2147483647 w 434"/>
                <a:gd name="T27" fmla="*/ 2147483647 h 391"/>
                <a:gd name="T28" fmla="*/ 2147483647 w 434"/>
                <a:gd name="T29" fmla="*/ 2147483647 h 391"/>
                <a:gd name="T30" fmla="*/ 2147483647 w 434"/>
                <a:gd name="T31" fmla="*/ 2147483647 h 391"/>
                <a:gd name="T32" fmla="*/ 2147483647 w 434"/>
                <a:gd name="T33" fmla="*/ 2147483647 h 391"/>
                <a:gd name="T34" fmla="*/ 2147483647 w 434"/>
                <a:gd name="T35" fmla="*/ 2147483647 h 391"/>
                <a:gd name="T36" fmla="*/ 2147483647 w 434"/>
                <a:gd name="T37" fmla="*/ 2147483647 h 391"/>
                <a:gd name="T38" fmla="*/ 2147483647 w 434"/>
                <a:gd name="T39" fmla="*/ 2147483647 h 391"/>
                <a:gd name="T40" fmla="*/ 2147483647 w 434"/>
                <a:gd name="T41" fmla="*/ 2147483647 h 391"/>
                <a:gd name="T42" fmla="*/ 2147483647 w 434"/>
                <a:gd name="T43" fmla="*/ 2147483647 h 391"/>
                <a:gd name="T44" fmla="*/ 2147483647 w 434"/>
                <a:gd name="T45" fmla="*/ 2147483647 h 391"/>
                <a:gd name="T46" fmla="*/ 2147483647 w 434"/>
                <a:gd name="T47" fmla="*/ 2147483647 h 391"/>
                <a:gd name="T48" fmla="*/ 2147483647 w 434"/>
                <a:gd name="T49" fmla="*/ 2147483647 h 391"/>
                <a:gd name="T50" fmla="*/ 2147483647 w 434"/>
                <a:gd name="T51" fmla="*/ 2147483647 h 391"/>
                <a:gd name="T52" fmla="*/ 2147483647 w 434"/>
                <a:gd name="T53" fmla="*/ 2147483647 h 391"/>
                <a:gd name="T54" fmla="*/ 2147483647 w 434"/>
                <a:gd name="T55" fmla="*/ 2147483647 h 391"/>
                <a:gd name="T56" fmla="*/ 2147483647 w 434"/>
                <a:gd name="T57" fmla="*/ 2147483647 h 391"/>
                <a:gd name="T58" fmla="*/ 2147483647 w 434"/>
                <a:gd name="T59" fmla="*/ 2147483647 h 391"/>
                <a:gd name="T60" fmla="*/ 2147483647 w 434"/>
                <a:gd name="T61" fmla="*/ 2147483647 h 391"/>
                <a:gd name="T62" fmla="*/ 2147483647 w 434"/>
                <a:gd name="T63" fmla="*/ 2147483647 h 391"/>
                <a:gd name="T64" fmla="*/ 2147483647 w 434"/>
                <a:gd name="T65" fmla="*/ 2147483647 h 391"/>
                <a:gd name="T66" fmla="*/ 2147483647 w 434"/>
                <a:gd name="T67" fmla="*/ 2147483647 h 391"/>
                <a:gd name="T68" fmla="*/ 2147483647 w 434"/>
                <a:gd name="T69" fmla="*/ 2147483647 h 391"/>
                <a:gd name="T70" fmla="*/ 2147483647 w 434"/>
                <a:gd name="T71" fmla="*/ 2147483647 h 391"/>
                <a:gd name="T72" fmla="*/ 2147483647 w 434"/>
                <a:gd name="T73" fmla="*/ 2147483647 h 391"/>
                <a:gd name="T74" fmla="*/ 2147483647 w 434"/>
                <a:gd name="T75" fmla="*/ 2147483647 h 391"/>
                <a:gd name="T76" fmla="*/ 2147483647 w 434"/>
                <a:gd name="T77" fmla="*/ 2147483647 h 391"/>
                <a:gd name="T78" fmla="*/ 2147483647 w 434"/>
                <a:gd name="T79" fmla="*/ 2147483647 h 391"/>
                <a:gd name="T80" fmla="*/ 2147483647 w 434"/>
                <a:gd name="T81" fmla="*/ 2147483647 h 391"/>
                <a:gd name="T82" fmla="*/ 2147483647 w 434"/>
                <a:gd name="T83" fmla="*/ 2147483647 h 391"/>
                <a:gd name="T84" fmla="*/ 2147483647 w 434"/>
                <a:gd name="T85" fmla="*/ 2147483647 h 391"/>
                <a:gd name="T86" fmla="*/ 2147483647 w 434"/>
                <a:gd name="T87" fmla="*/ 2147483647 h 391"/>
                <a:gd name="T88" fmla="*/ 2147483647 w 434"/>
                <a:gd name="T89" fmla="*/ 2147483647 h 391"/>
                <a:gd name="T90" fmla="*/ 2147483647 w 434"/>
                <a:gd name="T91" fmla="*/ 2147483647 h 391"/>
                <a:gd name="T92" fmla="*/ 2147483647 w 434"/>
                <a:gd name="T93" fmla="*/ 2147483647 h 391"/>
                <a:gd name="T94" fmla="*/ 2147483647 w 434"/>
                <a:gd name="T95" fmla="*/ 2147483647 h 391"/>
                <a:gd name="T96" fmla="*/ 2147483647 w 434"/>
                <a:gd name="T97" fmla="*/ 2147483647 h 391"/>
                <a:gd name="T98" fmla="*/ 2147483647 w 434"/>
                <a:gd name="T99" fmla="*/ 2147483647 h 391"/>
                <a:gd name="T100" fmla="*/ 2147483647 w 434"/>
                <a:gd name="T101" fmla="*/ 2147483647 h 391"/>
                <a:gd name="T102" fmla="*/ 2147483647 w 434"/>
                <a:gd name="T103" fmla="*/ 2147483647 h 391"/>
                <a:gd name="T104" fmla="*/ 2147483647 w 434"/>
                <a:gd name="T105" fmla="*/ 2147483647 h 391"/>
                <a:gd name="T106" fmla="*/ 2147483647 w 434"/>
                <a:gd name="T107" fmla="*/ 2147483647 h 391"/>
                <a:gd name="T108" fmla="*/ 2147483647 w 434"/>
                <a:gd name="T109" fmla="*/ 2147483647 h 391"/>
                <a:gd name="T110" fmla="*/ 2147483647 w 434"/>
                <a:gd name="T111" fmla="*/ 2147483647 h 391"/>
                <a:gd name="T112" fmla="*/ 2147483647 w 434"/>
                <a:gd name="T113" fmla="*/ 2147483647 h 391"/>
                <a:gd name="T114" fmla="*/ 2147483647 w 434"/>
                <a:gd name="T115" fmla="*/ 2147483647 h 391"/>
                <a:gd name="T116" fmla="*/ 2147483647 w 434"/>
                <a:gd name="T117" fmla="*/ 2147483647 h 391"/>
                <a:gd name="T118" fmla="*/ 2147483647 w 434"/>
                <a:gd name="T119" fmla="*/ 2147483647 h 3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4"/>
                <a:gd name="T181" fmla="*/ 0 h 391"/>
                <a:gd name="T182" fmla="*/ 434 w 434"/>
                <a:gd name="T183" fmla="*/ 391 h 3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4" h="391">
                  <a:moveTo>
                    <a:pt x="18" y="391"/>
                  </a:moveTo>
                  <a:lnTo>
                    <a:pt x="17" y="391"/>
                  </a:lnTo>
                  <a:lnTo>
                    <a:pt x="16" y="389"/>
                  </a:lnTo>
                  <a:lnTo>
                    <a:pt x="15" y="388"/>
                  </a:lnTo>
                  <a:lnTo>
                    <a:pt x="14" y="386"/>
                  </a:lnTo>
                  <a:lnTo>
                    <a:pt x="13" y="384"/>
                  </a:lnTo>
                  <a:lnTo>
                    <a:pt x="12" y="383"/>
                  </a:lnTo>
                  <a:lnTo>
                    <a:pt x="12" y="382"/>
                  </a:lnTo>
                  <a:lnTo>
                    <a:pt x="12" y="381"/>
                  </a:lnTo>
                  <a:lnTo>
                    <a:pt x="10" y="380"/>
                  </a:lnTo>
                  <a:lnTo>
                    <a:pt x="10" y="379"/>
                  </a:lnTo>
                  <a:lnTo>
                    <a:pt x="9" y="378"/>
                  </a:lnTo>
                  <a:lnTo>
                    <a:pt x="6" y="374"/>
                  </a:lnTo>
                  <a:lnTo>
                    <a:pt x="6" y="373"/>
                  </a:lnTo>
                  <a:lnTo>
                    <a:pt x="5" y="369"/>
                  </a:lnTo>
                  <a:lnTo>
                    <a:pt x="4" y="369"/>
                  </a:lnTo>
                  <a:lnTo>
                    <a:pt x="3" y="368"/>
                  </a:lnTo>
                  <a:lnTo>
                    <a:pt x="2" y="366"/>
                  </a:lnTo>
                  <a:lnTo>
                    <a:pt x="0" y="364"/>
                  </a:lnTo>
                  <a:lnTo>
                    <a:pt x="1" y="364"/>
                  </a:lnTo>
                  <a:lnTo>
                    <a:pt x="4" y="359"/>
                  </a:lnTo>
                  <a:lnTo>
                    <a:pt x="5" y="358"/>
                  </a:lnTo>
                  <a:lnTo>
                    <a:pt x="6" y="357"/>
                  </a:lnTo>
                  <a:lnTo>
                    <a:pt x="6" y="356"/>
                  </a:lnTo>
                  <a:lnTo>
                    <a:pt x="9" y="354"/>
                  </a:lnTo>
                  <a:lnTo>
                    <a:pt x="10" y="354"/>
                  </a:lnTo>
                  <a:lnTo>
                    <a:pt x="10" y="355"/>
                  </a:lnTo>
                  <a:lnTo>
                    <a:pt x="11" y="355"/>
                  </a:lnTo>
                  <a:lnTo>
                    <a:pt x="11" y="356"/>
                  </a:lnTo>
                  <a:lnTo>
                    <a:pt x="12" y="356"/>
                  </a:lnTo>
                  <a:lnTo>
                    <a:pt x="15" y="356"/>
                  </a:lnTo>
                  <a:lnTo>
                    <a:pt x="17" y="356"/>
                  </a:lnTo>
                  <a:lnTo>
                    <a:pt x="21" y="356"/>
                  </a:lnTo>
                  <a:lnTo>
                    <a:pt x="25" y="356"/>
                  </a:lnTo>
                  <a:lnTo>
                    <a:pt x="26" y="356"/>
                  </a:lnTo>
                  <a:lnTo>
                    <a:pt x="28" y="355"/>
                  </a:lnTo>
                  <a:lnTo>
                    <a:pt x="32" y="355"/>
                  </a:lnTo>
                  <a:lnTo>
                    <a:pt x="36" y="354"/>
                  </a:lnTo>
                  <a:lnTo>
                    <a:pt x="37" y="354"/>
                  </a:lnTo>
                  <a:lnTo>
                    <a:pt x="38" y="354"/>
                  </a:lnTo>
                  <a:lnTo>
                    <a:pt x="39" y="354"/>
                  </a:lnTo>
                  <a:lnTo>
                    <a:pt x="40" y="353"/>
                  </a:lnTo>
                  <a:lnTo>
                    <a:pt x="41" y="353"/>
                  </a:lnTo>
                  <a:lnTo>
                    <a:pt x="44" y="353"/>
                  </a:lnTo>
                  <a:lnTo>
                    <a:pt x="45" y="353"/>
                  </a:lnTo>
                  <a:lnTo>
                    <a:pt x="46" y="353"/>
                  </a:lnTo>
                  <a:lnTo>
                    <a:pt x="49" y="352"/>
                  </a:lnTo>
                  <a:lnTo>
                    <a:pt x="52" y="352"/>
                  </a:lnTo>
                  <a:lnTo>
                    <a:pt x="55" y="351"/>
                  </a:lnTo>
                  <a:lnTo>
                    <a:pt x="57" y="351"/>
                  </a:lnTo>
                  <a:lnTo>
                    <a:pt x="58" y="351"/>
                  </a:lnTo>
                  <a:lnTo>
                    <a:pt x="60" y="350"/>
                  </a:lnTo>
                  <a:lnTo>
                    <a:pt x="63" y="350"/>
                  </a:lnTo>
                  <a:lnTo>
                    <a:pt x="64" y="349"/>
                  </a:lnTo>
                  <a:lnTo>
                    <a:pt x="65" y="349"/>
                  </a:lnTo>
                  <a:lnTo>
                    <a:pt x="69" y="348"/>
                  </a:lnTo>
                  <a:lnTo>
                    <a:pt x="70" y="348"/>
                  </a:lnTo>
                  <a:lnTo>
                    <a:pt x="73" y="347"/>
                  </a:lnTo>
                  <a:lnTo>
                    <a:pt x="75" y="347"/>
                  </a:lnTo>
                  <a:lnTo>
                    <a:pt x="76" y="347"/>
                  </a:lnTo>
                  <a:lnTo>
                    <a:pt x="80" y="347"/>
                  </a:lnTo>
                  <a:lnTo>
                    <a:pt x="81" y="346"/>
                  </a:lnTo>
                  <a:lnTo>
                    <a:pt x="82" y="346"/>
                  </a:lnTo>
                  <a:lnTo>
                    <a:pt x="84" y="346"/>
                  </a:lnTo>
                  <a:lnTo>
                    <a:pt x="85" y="346"/>
                  </a:lnTo>
                  <a:lnTo>
                    <a:pt x="86" y="345"/>
                  </a:lnTo>
                  <a:lnTo>
                    <a:pt x="87" y="345"/>
                  </a:lnTo>
                  <a:lnTo>
                    <a:pt x="88" y="345"/>
                  </a:lnTo>
                  <a:lnTo>
                    <a:pt x="101" y="342"/>
                  </a:lnTo>
                  <a:lnTo>
                    <a:pt x="102" y="342"/>
                  </a:lnTo>
                  <a:lnTo>
                    <a:pt x="103" y="342"/>
                  </a:lnTo>
                  <a:lnTo>
                    <a:pt x="104" y="342"/>
                  </a:lnTo>
                  <a:lnTo>
                    <a:pt x="104" y="343"/>
                  </a:lnTo>
                  <a:lnTo>
                    <a:pt x="105" y="343"/>
                  </a:lnTo>
                  <a:lnTo>
                    <a:pt x="106" y="343"/>
                  </a:lnTo>
                  <a:lnTo>
                    <a:pt x="107" y="343"/>
                  </a:lnTo>
                  <a:lnTo>
                    <a:pt x="108" y="343"/>
                  </a:lnTo>
                  <a:lnTo>
                    <a:pt x="108" y="344"/>
                  </a:lnTo>
                  <a:lnTo>
                    <a:pt x="108" y="345"/>
                  </a:lnTo>
                  <a:lnTo>
                    <a:pt x="109" y="345"/>
                  </a:lnTo>
                  <a:lnTo>
                    <a:pt x="109" y="346"/>
                  </a:lnTo>
                  <a:lnTo>
                    <a:pt x="109" y="347"/>
                  </a:lnTo>
                  <a:lnTo>
                    <a:pt x="110" y="347"/>
                  </a:lnTo>
                  <a:lnTo>
                    <a:pt x="110" y="348"/>
                  </a:lnTo>
                  <a:lnTo>
                    <a:pt x="111" y="348"/>
                  </a:lnTo>
                  <a:lnTo>
                    <a:pt x="112" y="348"/>
                  </a:lnTo>
                  <a:lnTo>
                    <a:pt x="112" y="349"/>
                  </a:lnTo>
                  <a:lnTo>
                    <a:pt x="113" y="349"/>
                  </a:lnTo>
                  <a:lnTo>
                    <a:pt x="114" y="349"/>
                  </a:lnTo>
                  <a:lnTo>
                    <a:pt x="115" y="349"/>
                  </a:lnTo>
                  <a:lnTo>
                    <a:pt x="115" y="350"/>
                  </a:lnTo>
                  <a:lnTo>
                    <a:pt x="115" y="349"/>
                  </a:lnTo>
                  <a:lnTo>
                    <a:pt x="116" y="349"/>
                  </a:lnTo>
                  <a:lnTo>
                    <a:pt x="116" y="350"/>
                  </a:lnTo>
                  <a:lnTo>
                    <a:pt x="117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9" y="349"/>
                  </a:lnTo>
                  <a:lnTo>
                    <a:pt x="120" y="348"/>
                  </a:lnTo>
                  <a:lnTo>
                    <a:pt x="121" y="349"/>
                  </a:lnTo>
                  <a:lnTo>
                    <a:pt x="122" y="349"/>
                  </a:lnTo>
                  <a:lnTo>
                    <a:pt x="122" y="350"/>
                  </a:lnTo>
                  <a:lnTo>
                    <a:pt x="123" y="350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1"/>
                  </a:lnTo>
                  <a:lnTo>
                    <a:pt x="126" y="351"/>
                  </a:lnTo>
                  <a:lnTo>
                    <a:pt x="126" y="352"/>
                  </a:lnTo>
                  <a:lnTo>
                    <a:pt x="127" y="352"/>
                  </a:lnTo>
                  <a:lnTo>
                    <a:pt x="127" y="353"/>
                  </a:lnTo>
                  <a:lnTo>
                    <a:pt x="128" y="353"/>
                  </a:lnTo>
                  <a:lnTo>
                    <a:pt x="128" y="352"/>
                  </a:lnTo>
                  <a:lnTo>
                    <a:pt x="129" y="352"/>
                  </a:lnTo>
                  <a:lnTo>
                    <a:pt x="130" y="352"/>
                  </a:lnTo>
                  <a:lnTo>
                    <a:pt x="131" y="352"/>
                  </a:lnTo>
                  <a:lnTo>
                    <a:pt x="131" y="353"/>
                  </a:lnTo>
                  <a:lnTo>
                    <a:pt x="132" y="353"/>
                  </a:lnTo>
                  <a:lnTo>
                    <a:pt x="132" y="352"/>
                  </a:lnTo>
                  <a:lnTo>
                    <a:pt x="133" y="352"/>
                  </a:lnTo>
                  <a:lnTo>
                    <a:pt x="133" y="353"/>
                  </a:lnTo>
                  <a:lnTo>
                    <a:pt x="134" y="353"/>
                  </a:lnTo>
                  <a:lnTo>
                    <a:pt x="135" y="353"/>
                  </a:lnTo>
                  <a:lnTo>
                    <a:pt x="136" y="353"/>
                  </a:lnTo>
                  <a:lnTo>
                    <a:pt x="137" y="353"/>
                  </a:lnTo>
                  <a:lnTo>
                    <a:pt x="137" y="354"/>
                  </a:lnTo>
                  <a:lnTo>
                    <a:pt x="138" y="354"/>
                  </a:lnTo>
                  <a:lnTo>
                    <a:pt x="139" y="354"/>
                  </a:lnTo>
                  <a:lnTo>
                    <a:pt x="139" y="355"/>
                  </a:lnTo>
                  <a:lnTo>
                    <a:pt x="140" y="355"/>
                  </a:lnTo>
                  <a:lnTo>
                    <a:pt x="140" y="356"/>
                  </a:lnTo>
                  <a:lnTo>
                    <a:pt x="141" y="356"/>
                  </a:lnTo>
                  <a:lnTo>
                    <a:pt x="142" y="356"/>
                  </a:lnTo>
                  <a:lnTo>
                    <a:pt x="143" y="356"/>
                  </a:lnTo>
                  <a:lnTo>
                    <a:pt x="143" y="355"/>
                  </a:lnTo>
                  <a:lnTo>
                    <a:pt x="143" y="354"/>
                  </a:lnTo>
                  <a:lnTo>
                    <a:pt x="144" y="354"/>
                  </a:lnTo>
                  <a:lnTo>
                    <a:pt x="144" y="353"/>
                  </a:lnTo>
                  <a:lnTo>
                    <a:pt x="143" y="353"/>
                  </a:lnTo>
                  <a:lnTo>
                    <a:pt x="144" y="353"/>
                  </a:lnTo>
                  <a:lnTo>
                    <a:pt x="144" y="352"/>
                  </a:lnTo>
                  <a:lnTo>
                    <a:pt x="144" y="351"/>
                  </a:lnTo>
                  <a:lnTo>
                    <a:pt x="145" y="351"/>
                  </a:lnTo>
                  <a:lnTo>
                    <a:pt x="146" y="351"/>
                  </a:lnTo>
                  <a:lnTo>
                    <a:pt x="146" y="350"/>
                  </a:lnTo>
                  <a:lnTo>
                    <a:pt x="147" y="350"/>
                  </a:lnTo>
                  <a:lnTo>
                    <a:pt x="146" y="349"/>
                  </a:lnTo>
                  <a:lnTo>
                    <a:pt x="145" y="349"/>
                  </a:lnTo>
                  <a:lnTo>
                    <a:pt x="145" y="348"/>
                  </a:lnTo>
                  <a:lnTo>
                    <a:pt x="145" y="347"/>
                  </a:lnTo>
                  <a:lnTo>
                    <a:pt x="146" y="347"/>
                  </a:lnTo>
                  <a:lnTo>
                    <a:pt x="147" y="348"/>
                  </a:lnTo>
                  <a:lnTo>
                    <a:pt x="148" y="349"/>
                  </a:lnTo>
                  <a:lnTo>
                    <a:pt x="148" y="350"/>
                  </a:lnTo>
                  <a:lnTo>
                    <a:pt x="149" y="350"/>
                  </a:lnTo>
                  <a:lnTo>
                    <a:pt x="150" y="350"/>
                  </a:lnTo>
                  <a:lnTo>
                    <a:pt x="150" y="349"/>
                  </a:lnTo>
                  <a:lnTo>
                    <a:pt x="150" y="348"/>
                  </a:lnTo>
                  <a:lnTo>
                    <a:pt x="149" y="348"/>
                  </a:lnTo>
                  <a:lnTo>
                    <a:pt x="149" y="347"/>
                  </a:lnTo>
                  <a:lnTo>
                    <a:pt x="148" y="347"/>
                  </a:lnTo>
                  <a:lnTo>
                    <a:pt x="148" y="346"/>
                  </a:lnTo>
                  <a:lnTo>
                    <a:pt x="147" y="345"/>
                  </a:lnTo>
                  <a:lnTo>
                    <a:pt x="147" y="344"/>
                  </a:lnTo>
                  <a:lnTo>
                    <a:pt x="146" y="344"/>
                  </a:lnTo>
                  <a:lnTo>
                    <a:pt x="145" y="344"/>
                  </a:lnTo>
                  <a:lnTo>
                    <a:pt x="144" y="344"/>
                  </a:lnTo>
                  <a:lnTo>
                    <a:pt x="143" y="343"/>
                  </a:lnTo>
                  <a:lnTo>
                    <a:pt x="143" y="342"/>
                  </a:lnTo>
                  <a:lnTo>
                    <a:pt x="143" y="340"/>
                  </a:lnTo>
                  <a:lnTo>
                    <a:pt x="142" y="340"/>
                  </a:lnTo>
                  <a:lnTo>
                    <a:pt x="143" y="339"/>
                  </a:lnTo>
                  <a:lnTo>
                    <a:pt x="144" y="338"/>
                  </a:lnTo>
                  <a:lnTo>
                    <a:pt x="143" y="337"/>
                  </a:lnTo>
                  <a:lnTo>
                    <a:pt x="142" y="337"/>
                  </a:lnTo>
                  <a:lnTo>
                    <a:pt x="142" y="338"/>
                  </a:lnTo>
                  <a:lnTo>
                    <a:pt x="141" y="339"/>
                  </a:lnTo>
                  <a:lnTo>
                    <a:pt x="141" y="340"/>
                  </a:lnTo>
                  <a:lnTo>
                    <a:pt x="139" y="340"/>
                  </a:lnTo>
                  <a:lnTo>
                    <a:pt x="138" y="340"/>
                  </a:lnTo>
                  <a:lnTo>
                    <a:pt x="138" y="339"/>
                  </a:lnTo>
                  <a:lnTo>
                    <a:pt x="138" y="338"/>
                  </a:lnTo>
                  <a:lnTo>
                    <a:pt x="138" y="337"/>
                  </a:lnTo>
                  <a:lnTo>
                    <a:pt x="138" y="336"/>
                  </a:lnTo>
                  <a:lnTo>
                    <a:pt x="137" y="336"/>
                  </a:lnTo>
                  <a:lnTo>
                    <a:pt x="136" y="336"/>
                  </a:lnTo>
                  <a:lnTo>
                    <a:pt x="135" y="336"/>
                  </a:lnTo>
                  <a:lnTo>
                    <a:pt x="134" y="336"/>
                  </a:lnTo>
                  <a:lnTo>
                    <a:pt x="133" y="336"/>
                  </a:lnTo>
                  <a:lnTo>
                    <a:pt x="132" y="335"/>
                  </a:lnTo>
                  <a:lnTo>
                    <a:pt x="132" y="334"/>
                  </a:lnTo>
                  <a:lnTo>
                    <a:pt x="133" y="334"/>
                  </a:lnTo>
                  <a:lnTo>
                    <a:pt x="134" y="334"/>
                  </a:lnTo>
                  <a:lnTo>
                    <a:pt x="135" y="334"/>
                  </a:lnTo>
                  <a:lnTo>
                    <a:pt x="135" y="333"/>
                  </a:lnTo>
                  <a:lnTo>
                    <a:pt x="136" y="333"/>
                  </a:lnTo>
                  <a:lnTo>
                    <a:pt x="135" y="332"/>
                  </a:lnTo>
                  <a:lnTo>
                    <a:pt x="135" y="331"/>
                  </a:lnTo>
                  <a:lnTo>
                    <a:pt x="135" y="330"/>
                  </a:lnTo>
                  <a:lnTo>
                    <a:pt x="134" y="330"/>
                  </a:lnTo>
                  <a:lnTo>
                    <a:pt x="133" y="329"/>
                  </a:lnTo>
                  <a:lnTo>
                    <a:pt x="133" y="328"/>
                  </a:lnTo>
                  <a:lnTo>
                    <a:pt x="132" y="328"/>
                  </a:lnTo>
                  <a:lnTo>
                    <a:pt x="132" y="327"/>
                  </a:lnTo>
                  <a:lnTo>
                    <a:pt x="133" y="326"/>
                  </a:lnTo>
                  <a:lnTo>
                    <a:pt x="134" y="325"/>
                  </a:lnTo>
                  <a:lnTo>
                    <a:pt x="135" y="325"/>
                  </a:lnTo>
                  <a:lnTo>
                    <a:pt x="136" y="326"/>
                  </a:lnTo>
                  <a:lnTo>
                    <a:pt x="137" y="326"/>
                  </a:lnTo>
                  <a:lnTo>
                    <a:pt x="138" y="325"/>
                  </a:lnTo>
                  <a:lnTo>
                    <a:pt x="137" y="325"/>
                  </a:lnTo>
                  <a:lnTo>
                    <a:pt x="136" y="325"/>
                  </a:lnTo>
                  <a:lnTo>
                    <a:pt x="135" y="324"/>
                  </a:lnTo>
                  <a:lnTo>
                    <a:pt x="135" y="323"/>
                  </a:lnTo>
                  <a:lnTo>
                    <a:pt x="135" y="322"/>
                  </a:lnTo>
                  <a:lnTo>
                    <a:pt x="135" y="321"/>
                  </a:lnTo>
                  <a:lnTo>
                    <a:pt x="135" y="320"/>
                  </a:lnTo>
                  <a:lnTo>
                    <a:pt x="136" y="320"/>
                  </a:lnTo>
                  <a:lnTo>
                    <a:pt x="136" y="321"/>
                  </a:lnTo>
                  <a:lnTo>
                    <a:pt x="137" y="321"/>
                  </a:lnTo>
                  <a:lnTo>
                    <a:pt x="138" y="322"/>
                  </a:lnTo>
                  <a:lnTo>
                    <a:pt x="138" y="323"/>
                  </a:lnTo>
                  <a:lnTo>
                    <a:pt x="139" y="323"/>
                  </a:lnTo>
                  <a:lnTo>
                    <a:pt x="140" y="323"/>
                  </a:lnTo>
                  <a:lnTo>
                    <a:pt x="140" y="324"/>
                  </a:lnTo>
                  <a:lnTo>
                    <a:pt x="141" y="324"/>
                  </a:lnTo>
                  <a:lnTo>
                    <a:pt x="141" y="325"/>
                  </a:lnTo>
                  <a:lnTo>
                    <a:pt x="142" y="325"/>
                  </a:lnTo>
                  <a:lnTo>
                    <a:pt x="143" y="325"/>
                  </a:lnTo>
                  <a:lnTo>
                    <a:pt x="144" y="325"/>
                  </a:lnTo>
                  <a:lnTo>
                    <a:pt x="144" y="324"/>
                  </a:lnTo>
                  <a:lnTo>
                    <a:pt x="144" y="323"/>
                  </a:lnTo>
                  <a:lnTo>
                    <a:pt x="144" y="322"/>
                  </a:lnTo>
                  <a:lnTo>
                    <a:pt x="144" y="320"/>
                  </a:lnTo>
                  <a:lnTo>
                    <a:pt x="144" y="319"/>
                  </a:lnTo>
                  <a:lnTo>
                    <a:pt x="143" y="319"/>
                  </a:lnTo>
                  <a:lnTo>
                    <a:pt x="142" y="319"/>
                  </a:lnTo>
                  <a:lnTo>
                    <a:pt x="142" y="318"/>
                  </a:lnTo>
                  <a:lnTo>
                    <a:pt x="142" y="317"/>
                  </a:lnTo>
                  <a:lnTo>
                    <a:pt x="141" y="316"/>
                  </a:lnTo>
                  <a:lnTo>
                    <a:pt x="142" y="315"/>
                  </a:lnTo>
                  <a:lnTo>
                    <a:pt x="142" y="314"/>
                  </a:lnTo>
                  <a:lnTo>
                    <a:pt x="142" y="313"/>
                  </a:lnTo>
                  <a:lnTo>
                    <a:pt x="143" y="313"/>
                  </a:lnTo>
                  <a:lnTo>
                    <a:pt x="142" y="312"/>
                  </a:lnTo>
                  <a:lnTo>
                    <a:pt x="142" y="311"/>
                  </a:lnTo>
                  <a:lnTo>
                    <a:pt x="141" y="310"/>
                  </a:lnTo>
                  <a:lnTo>
                    <a:pt x="141" y="309"/>
                  </a:lnTo>
                  <a:lnTo>
                    <a:pt x="141" y="308"/>
                  </a:lnTo>
                  <a:lnTo>
                    <a:pt x="142" y="308"/>
                  </a:lnTo>
                  <a:lnTo>
                    <a:pt x="142" y="307"/>
                  </a:lnTo>
                  <a:lnTo>
                    <a:pt x="142" y="306"/>
                  </a:lnTo>
                  <a:lnTo>
                    <a:pt x="141" y="306"/>
                  </a:lnTo>
                  <a:lnTo>
                    <a:pt x="141" y="305"/>
                  </a:lnTo>
                  <a:lnTo>
                    <a:pt x="140" y="305"/>
                  </a:lnTo>
                  <a:lnTo>
                    <a:pt x="140" y="304"/>
                  </a:lnTo>
                  <a:lnTo>
                    <a:pt x="140" y="303"/>
                  </a:lnTo>
                  <a:lnTo>
                    <a:pt x="141" y="303"/>
                  </a:lnTo>
                  <a:lnTo>
                    <a:pt x="141" y="304"/>
                  </a:lnTo>
                  <a:lnTo>
                    <a:pt x="142" y="304"/>
                  </a:lnTo>
                  <a:lnTo>
                    <a:pt x="142" y="303"/>
                  </a:lnTo>
                  <a:lnTo>
                    <a:pt x="142" y="302"/>
                  </a:lnTo>
                  <a:lnTo>
                    <a:pt x="143" y="301"/>
                  </a:lnTo>
                  <a:lnTo>
                    <a:pt x="144" y="301"/>
                  </a:lnTo>
                  <a:lnTo>
                    <a:pt x="144" y="300"/>
                  </a:lnTo>
                  <a:lnTo>
                    <a:pt x="145" y="299"/>
                  </a:lnTo>
                  <a:lnTo>
                    <a:pt x="146" y="298"/>
                  </a:lnTo>
                  <a:lnTo>
                    <a:pt x="147" y="299"/>
                  </a:lnTo>
                  <a:lnTo>
                    <a:pt x="147" y="300"/>
                  </a:lnTo>
                  <a:lnTo>
                    <a:pt x="147" y="301"/>
                  </a:lnTo>
                  <a:lnTo>
                    <a:pt x="148" y="301"/>
                  </a:lnTo>
                  <a:lnTo>
                    <a:pt x="149" y="301"/>
                  </a:lnTo>
                  <a:lnTo>
                    <a:pt x="150" y="301"/>
                  </a:lnTo>
                  <a:lnTo>
                    <a:pt x="151" y="301"/>
                  </a:lnTo>
                  <a:lnTo>
                    <a:pt x="151" y="300"/>
                  </a:lnTo>
                  <a:lnTo>
                    <a:pt x="151" y="299"/>
                  </a:lnTo>
                  <a:lnTo>
                    <a:pt x="153" y="297"/>
                  </a:lnTo>
                  <a:lnTo>
                    <a:pt x="154" y="296"/>
                  </a:lnTo>
                  <a:lnTo>
                    <a:pt x="155" y="295"/>
                  </a:lnTo>
                  <a:lnTo>
                    <a:pt x="156" y="294"/>
                  </a:lnTo>
                  <a:lnTo>
                    <a:pt x="156" y="295"/>
                  </a:lnTo>
                  <a:lnTo>
                    <a:pt x="156" y="296"/>
                  </a:lnTo>
                  <a:lnTo>
                    <a:pt x="156" y="297"/>
                  </a:lnTo>
                  <a:lnTo>
                    <a:pt x="156" y="298"/>
                  </a:lnTo>
                  <a:lnTo>
                    <a:pt x="157" y="298"/>
                  </a:lnTo>
                  <a:lnTo>
                    <a:pt x="158" y="299"/>
                  </a:lnTo>
                  <a:lnTo>
                    <a:pt x="159" y="299"/>
                  </a:lnTo>
                  <a:lnTo>
                    <a:pt x="160" y="299"/>
                  </a:lnTo>
                  <a:lnTo>
                    <a:pt x="161" y="299"/>
                  </a:lnTo>
                  <a:lnTo>
                    <a:pt x="161" y="298"/>
                  </a:lnTo>
                  <a:lnTo>
                    <a:pt x="161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2" y="296"/>
                  </a:lnTo>
                  <a:lnTo>
                    <a:pt x="163" y="295"/>
                  </a:lnTo>
                  <a:lnTo>
                    <a:pt x="163" y="294"/>
                  </a:lnTo>
                  <a:lnTo>
                    <a:pt x="165" y="294"/>
                  </a:lnTo>
                  <a:lnTo>
                    <a:pt x="166" y="294"/>
                  </a:lnTo>
                  <a:lnTo>
                    <a:pt x="167" y="294"/>
                  </a:lnTo>
                  <a:lnTo>
                    <a:pt x="168" y="294"/>
                  </a:lnTo>
                  <a:lnTo>
                    <a:pt x="169" y="294"/>
                  </a:lnTo>
                  <a:lnTo>
                    <a:pt x="172" y="293"/>
                  </a:lnTo>
                  <a:lnTo>
                    <a:pt x="173" y="293"/>
                  </a:lnTo>
                  <a:lnTo>
                    <a:pt x="174" y="293"/>
                  </a:lnTo>
                  <a:lnTo>
                    <a:pt x="176" y="293"/>
                  </a:lnTo>
                  <a:lnTo>
                    <a:pt x="177" y="293"/>
                  </a:lnTo>
                  <a:lnTo>
                    <a:pt x="182" y="292"/>
                  </a:lnTo>
                  <a:lnTo>
                    <a:pt x="186" y="292"/>
                  </a:lnTo>
                  <a:lnTo>
                    <a:pt x="190" y="292"/>
                  </a:lnTo>
                  <a:lnTo>
                    <a:pt x="191" y="292"/>
                  </a:lnTo>
                  <a:lnTo>
                    <a:pt x="192" y="292"/>
                  </a:lnTo>
                  <a:lnTo>
                    <a:pt x="205" y="290"/>
                  </a:lnTo>
                  <a:lnTo>
                    <a:pt x="210" y="290"/>
                  </a:lnTo>
                  <a:lnTo>
                    <a:pt x="217" y="289"/>
                  </a:lnTo>
                  <a:lnTo>
                    <a:pt x="219" y="289"/>
                  </a:lnTo>
                  <a:lnTo>
                    <a:pt x="220" y="288"/>
                  </a:lnTo>
                  <a:lnTo>
                    <a:pt x="222" y="288"/>
                  </a:lnTo>
                  <a:lnTo>
                    <a:pt x="223" y="288"/>
                  </a:lnTo>
                  <a:lnTo>
                    <a:pt x="229" y="287"/>
                  </a:lnTo>
                  <a:lnTo>
                    <a:pt x="230" y="287"/>
                  </a:lnTo>
                  <a:lnTo>
                    <a:pt x="238" y="286"/>
                  </a:lnTo>
                  <a:lnTo>
                    <a:pt x="243" y="286"/>
                  </a:lnTo>
                  <a:lnTo>
                    <a:pt x="245" y="286"/>
                  </a:lnTo>
                  <a:lnTo>
                    <a:pt x="246" y="286"/>
                  </a:lnTo>
                  <a:lnTo>
                    <a:pt x="247" y="286"/>
                  </a:lnTo>
                  <a:lnTo>
                    <a:pt x="250" y="286"/>
                  </a:lnTo>
                  <a:lnTo>
                    <a:pt x="250" y="284"/>
                  </a:lnTo>
                  <a:lnTo>
                    <a:pt x="250" y="283"/>
                  </a:lnTo>
                  <a:lnTo>
                    <a:pt x="250" y="282"/>
                  </a:lnTo>
                  <a:lnTo>
                    <a:pt x="250" y="281"/>
                  </a:lnTo>
                  <a:lnTo>
                    <a:pt x="250" y="280"/>
                  </a:lnTo>
                  <a:lnTo>
                    <a:pt x="250" y="279"/>
                  </a:lnTo>
                  <a:lnTo>
                    <a:pt x="250" y="278"/>
                  </a:lnTo>
                  <a:lnTo>
                    <a:pt x="250" y="277"/>
                  </a:lnTo>
                  <a:lnTo>
                    <a:pt x="250" y="275"/>
                  </a:lnTo>
                  <a:lnTo>
                    <a:pt x="250" y="274"/>
                  </a:lnTo>
                  <a:lnTo>
                    <a:pt x="250" y="272"/>
                  </a:lnTo>
                  <a:lnTo>
                    <a:pt x="250" y="270"/>
                  </a:lnTo>
                  <a:lnTo>
                    <a:pt x="250" y="269"/>
                  </a:lnTo>
                  <a:lnTo>
                    <a:pt x="249" y="267"/>
                  </a:lnTo>
                  <a:lnTo>
                    <a:pt x="249" y="266"/>
                  </a:lnTo>
                  <a:lnTo>
                    <a:pt x="249" y="264"/>
                  </a:lnTo>
                  <a:lnTo>
                    <a:pt x="249" y="263"/>
                  </a:lnTo>
                  <a:lnTo>
                    <a:pt x="249" y="262"/>
                  </a:lnTo>
                  <a:lnTo>
                    <a:pt x="249" y="261"/>
                  </a:lnTo>
                  <a:lnTo>
                    <a:pt x="249" y="260"/>
                  </a:lnTo>
                  <a:lnTo>
                    <a:pt x="249" y="258"/>
                  </a:lnTo>
                  <a:lnTo>
                    <a:pt x="249" y="256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8" y="250"/>
                  </a:lnTo>
                  <a:lnTo>
                    <a:pt x="248" y="249"/>
                  </a:lnTo>
                  <a:lnTo>
                    <a:pt x="248" y="248"/>
                  </a:lnTo>
                  <a:lnTo>
                    <a:pt x="248" y="247"/>
                  </a:lnTo>
                  <a:lnTo>
                    <a:pt x="248" y="246"/>
                  </a:lnTo>
                  <a:lnTo>
                    <a:pt x="247" y="243"/>
                  </a:lnTo>
                  <a:lnTo>
                    <a:pt x="247" y="242"/>
                  </a:lnTo>
                  <a:lnTo>
                    <a:pt x="247" y="241"/>
                  </a:lnTo>
                  <a:lnTo>
                    <a:pt x="247" y="236"/>
                  </a:lnTo>
                  <a:lnTo>
                    <a:pt x="246" y="231"/>
                  </a:lnTo>
                  <a:lnTo>
                    <a:pt x="245" y="226"/>
                  </a:lnTo>
                  <a:lnTo>
                    <a:pt x="245" y="224"/>
                  </a:lnTo>
                  <a:lnTo>
                    <a:pt x="245" y="222"/>
                  </a:lnTo>
                  <a:lnTo>
                    <a:pt x="245" y="221"/>
                  </a:lnTo>
                  <a:lnTo>
                    <a:pt x="245" y="220"/>
                  </a:lnTo>
                  <a:lnTo>
                    <a:pt x="245" y="219"/>
                  </a:lnTo>
                  <a:lnTo>
                    <a:pt x="245" y="216"/>
                  </a:lnTo>
                  <a:lnTo>
                    <a:pt x="245" y="215"/>
                  </a:lnTo>
                  <a:lnTo>
                    <a:pt x="245" y="213"/>
                  </a:lnTo>
                  <a:lnTo>
                    <a:pt x="245" y="212"/>
                  </a:lnTo>
                  <a:lnTo>
                    <a:pt x="244" y="212"/>
                  </a:lnTo>
                  <a:lnTo>
                    <a:pt x="244" y="211"/>
                  </a:lnTo>
                  <a:lnTo>
                    <a:pt x="244" y="210"/>
                  </a:lnTo>
                  <a:lnTo>
                    <a:pt x="244" y="209"/>
                  </a:lnTo>
                  <a:lnTo>
                    <a:pt x="244" y="205"/>
                  </a:lnTo>
                  <a:lnTo>
                    <a:pt x="243" y="203"/>
                  </a:lnTo>
                  <a:lnTo>
                    <a:pt x="243" y="201"/>
                  </a:lnTo>
                  <a:lnTo>
                    <a:pt x="243" y="200"/>
                  </a:lnTo>
                  <a:lnTo>
                    <a:pt x="243" y="197"/>
                  </a:lnTo>
                  <a:lnTo>
                    <a:pt x="242" y="197"/>
                  </a:lnTo>
                  <a:lnTo>
                    <a:pt x="242" y="192"/>
                  </a:lnTo>
                  <a:lnTo>
                    <a:pt x="241" y="190"/>
                  </a:lnTo>
                  <a:lnTo>
                    <a:pt x="241" y="189"/>
                  </a:lnTo>
                  <a:lnTo>
                    <a:pt x="241" y="187"/>
                  </a:lnTo>
                  <a:lnTo>
                    <a:pt x="241" y="186"/>
                  </a:lnTo>
                  <a:lnTo>
                    <a:pt x="240" y="182"/>
                  </a:lnTo>
                  <a:lnTo>
                    <a:pt x="240" y="181"/>
                  </a:lnTo>
                  <a:lnTo>
                    <a:pt x="240" y="180"/>
                  </a:lnTo>
                  <a:lnTo>
                    <a:pt x="240" y="179"/>
                  </a:lnTo>
                  <a:lnTo>
                    <a:pt x="240" y="178"/>
                  </a:lnTo>
                  <a:lnTo>
                    <a:pt x="240" y="177"/>
                  </a:lnTo>
                  <a:lnTo>
                    <a:pt x="239" y="172"/>
                  </a:lnTo>
                  <a:lnTo>
                    <a:pt x="239" y="171"/>
                  </a:lnTo>
                  <a:lnTo>
                    <a:pt x="239" y="170"/>
                  </a:lnTo>
                  <a:lnTo>
                    <a:pt x="239" y="169"/>
                  </a:lnTo>
                  <a:lnTo>
                    <a:pt x="238" y="167"/>
                  </a:lnTo>
                  <a:lnTo>
                    <a:pt x="238" y="166"/>
                  </a:lnTo>
                  <a:lnTo>
                    <a:pt x="238" y="165"/>
                  </a:lnTo>
                  <a:lnTo>
                    <a:pt x="238" y="164"/>
                  </a:lnTo>
                  <a:lnTo>
                    <a:pt x="238" y="163"/>
                  </a:lnTo>
                  <a:lnTo>
                    <a:pt x="238" y="161"/>
                  </a:lnTo>
                  <a:lnTo>
                    <a:pt x="238" y="159"/>
                  </a:lnTo>
                  <a:lnTo>
                    <a:pt x="238" y="157"/>
                  </a:lnTo>
                  <a:lnTo>
                    <a:pt x="237" y="154"/>
                  </a:lnTo>
                  <a:lnTo>
                    <a:pt x="237" y="153"/>
                  </a:lnTo>
                  <a:lnTo>
                    <a:pt x="237" y="152"/>
                  </a:lnTo>
                  <a:lnTo>
                    <a:pt x="237" y="150"/>
                  </a:lnTo>
                  <a:lnTo>
                    <a:pt x="236" y="148"/>
                  </a:lnTo>
                  <a:lnTo>
                    <a:pt x="236" y="145"/>
                  </a:lnTo>
                  <a:lnTo>
                    <a:pt x="235" y="143"/>
                  </a:lnTo>
                  <a:lnTo>
                    <a:pt x="235" y="142"/>
                  </a:lnTo>
                  <a:lnTo>
                    <a:pt x="235" y="139"/>
                  </a:lnTo>
                  <a:lnTo>
                    <a:pt x="234" y="138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3"/>
                  </a:lnTo>
                  <a:lnTo>
                    <a:pt x="233" y="132"/>
                  </a:lnTo>
                  <a:lnTo>
                    <a:pt x="233" y="130"/>
                  </a:lnTo>
                  <a:lnTo>
                    <a:pt x="233" y="129"/>
                  </a:lnTo>
                  <a:lnTo>
                    <a:pt x="232" y="126"/>
                  </a:lnTo>
                  <a:lnTo>
                    <a:pt x="232" y="125"/>
                  </a:lnTo>
                  <a:lnTo>
                    <a:pt x="232" y="124"/>
                  </a:lnTo>
                  <a:lnTo>
                    <a:pt x="231" y="122"/>
                  </a:lnTo>
                  <a:lnTo>
                    <a:pt x="231" y="120"/>
                  </a:lnTo>
                  <a:lnTo>
                    <a:pt x="231" y="119"/>
                  </a:lnTo>
                  <a:lnTo>
                    <a:pt x="231" y="118"/>
                  </a:lnTo>
                  <a:lnTo>
                    <a:pt x="231" y="116"/>
                  </a:lnTo>
                  <a:lnTo>
                    <a:pt x="231" y="115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0" y="107"/>
                  </a:lnTo>
                  <a:lnTo>
                    <a:pt x="228" y="98"/>
                  </a:lnTo>
                  <a:lnTo>
                    <a:pt x="228" y="97"/>
                  </a:lnTo>
                  <a:lnTo>
                    <a:pt x="227" y="92"/>
                  </a:lnTo>
                  <a:lnTo>
                    <a:pt x="226" y="89"/>
                  </a:lnTo>
                  <a:lnTo>
                    <a:pt x="226" y="87"/>
                  </a:lnTo>
                  <a:lnTo>
                    <a:pt x="225" y="84"/>
                  </a:lnTo>
                  <a:lnTo>
                    <a:pt x="224" y="79"/>
                  </a:lnTo>
                  <a:lnTo>
                    <a:pt x="224" y="78"/>
                  </a:lnTo>
                  <a:lnTo>
                    <a:pt x="224" y="77"/>
                  </a:lnTo>
                  <a:lnTo>
                    <a:pt x="224" y="76"/>
                  </a:lnTo>
                  <a:lnTo>
                    <a:pt x="224" y="72"/>
                  </a:lnTo>
                  <a:lnTo>
                    <a:pt x="225" y="72"/>
                  </a:lnTo>
                  <a:lnTo>
                    <a:pt x="226" y="72"/>
                  </a:lnTo>
                  <a:lnTo>
                    <a:pt x="226" y="71"/>
                  </a:lnTo>
                  <a:lnTo>
                    <a:pt x="227" y="71"/>
                  </a:lnTo>
                  <a:lnTo>
                    <a:pt x="228" y="71"/>
                  </a:lnTo>
                  <a:lnTo>
                    <a:pt x="228" y="72"/>
                  </a:lnTo>
                  <a:lnTo>
                    <a:pt x="228" y="73"/>
                  </a:lnTo>
                  <a:lnTo>
                    <a:pt x="229" y="73"/>
                  </a:lnTo>
                  <a:lnTo>
                    <a:pt x="230" y="73"/>
                  </a:lnTo>
                  <a:lnTo>
                    <a:pt x="231" y="73"/>
                  </a:lnTo>
                  <a:lnTo>
                    <a:pt x="231" y="72"/>
                  </a:lnTo>
                  <a:lnTo>
                    <a:pt x="232" y="72"/>
                  </a:lnTo>
                  <a:lnTo>
                    <a:pt x="233" y="72"/>
                  </a:lnTo>
                  <a:lnTo>
                    <a:pt x="233" y="73"/>
                  </a:lnTo>
                  <a:lnTo>
                    <a:pt x="234" y="73"/>
                  </a:lnTo>
                  <a:lnTo>
                    <a:pt x="234" y="72"/>
                  </a:lnTo>
                  <a:lnTo>
                    <a:pt x="235" y="72"/>
                  </a:lnTo>
                  <a:lnTo>
                    <a:pt x="234" y="72"/>
                  </a:lnTo>
                  <a:lnTo>
                    <a:pt x="234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6" y="70"/>
                  </a:lnTo>
                  <a:lnTo>
                    <a:pt x="237" y="70"/>
                  </a:lnTo>
                  <a:lnTo>
                    <a:pt x="238" y="70"/>
                  </a:lnTo>
                  <a:lnTo>
                    <a:pt x="239" y="70"/>
                  </a:lnTo>
                  <a:lnTo>
                    <a:pt x="240" y="69"/>
                  </a:lnTo>
                  <a:lnTo>
                    <a:pt x="241" y="69"/>
                  </a:lnTo>
                  <a:lnTo>
                    <a:pt x="242" y="68"/>
                  </a:lnTo>
                  <a:lnTo>
                    <a:pt x="243" y="68"/>
                  </a:lnTo>
                  <a:lnTo>
                    <a:pt x="243" y="67"/>
                  </a:lnTo>
                  <a:lnTo>
                    <a:pt x="244" y="67"/>
                  </a:lnTo>
                  <a:lnTo>
                    <a:pt x="245" y="67"/>
                  </a:lnTo>
                  <a:lnTo>
                    <a:pt x="245" y="66"/>
                  </a:lnTo>
                  <a:lnTo>
                    <a:pt x="245" y="67"/>
                  </a:lnTo>
                  <a:lnTo>
                    <a:pt x="245" y="66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6" y="66"/>
                  </a:lnTo>
                  <a:lnTo>
                    <a:pt x="247" y="66"/>
                  </a:lnTo>
                  <a:lnTo>
                    <a:pt x="247" y="65"/>
                  </a:lnTo>
                  <a:lnTo>
                    <a:pt x="248" y="65"/>
                  </a:lnTo>
                  <a:lnTo>
                    <a:pt x="248" y="64"/>
                  </a:lnTo>
                  <a:lnTo>
                    <a:pt x="249" y="64"/>
                  </a:lnTo>
                  <a:lnTo>
                    <a:pt x="249" y="65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1" y="64"/>
                  </a:lnTo>
                  <a:lnTo>
                    <a:pt x="251" y="63"/>
                  </a:lnTo>
                  <a:lnTo>
                    <a:pt x="252" y="63"/>
                  </a:lnTo>
                  <a:lnTo>
                    <a:pt x="252" y="62"/>
                  </a:lnTo>
                  <a:lnTo>
                    <a:pt x="252" y="61"/>
                  </a:lnTo>
                  <a:lnTo>
                    <a:pt x="252" y="62"/>
                  </a:lnTo>
                  <a:lnTo>
                    <a:pt x="252" y="61"/>
                  </a:lnTo>
                  <a:lnTo>
                    <a:pt x="253" y="61"/>
                  </a:lnTo>
                  <a:lnTo>
                    <a:pt x="252" y="61"/>
                  </a:lnTo>
                  <a:lnTo>
                    <a:pt x="253" y="61"/>
                  </a:lnTo>
                  <a:lnTo>
                    <a:pt x="253" y="60"/>
                  </a:lnTo>
                  <a:lnTo>
                    <a:pt x="254" y="60"/>
                  </a:lnTo>
                  <a:lnTo>
                    <a:pt x="254" y="59"/>
                  </a:lnTo>
                  <a:lnTo>
                    <a:pt x="255" y="59"/>
                  </a:lnTo>
                  <a:lnTo>
                    <a:pt x="256" y="59"/>
                  </a:lnTo>
                  <a:lnTo>
                    <a:pt x="257" y="59"/>
                  </a:lnTo>
                  <a:lnTo>
                    <a:pt x="258" y="59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59" y="59"/>
                  </a:lnTo>
                  <a:lnTo>
                    <a:pt x="259" y="58"/>
                  </a:lnTo>
                  <a:lnTo>
                    <a:pt x="260" y="58"/>
                  </a:lnTo>
                  <a:lnTo>
                    <a:pt x="260" y="59"/>
                  </a:lnTo>
                  <a:lnTo>
                    <a:pt x="261" y="59"/>
                  </a:lnTo>
                  <a:lnTo>
                    <a:pt x="262" y="59"/>
                  </a:lnTo>
                  <a:lnTo>
                    <a:pt x="263" y="59"/>
                  </a:lnTo>
                  <a:lnTo>
                    <a:pt x="263" y="58"/>
                  </a:lnTo>
                  <a:lnTo>
                    <a:pt x="264" y="58"/>
                  </a:lnTo>
                  <a:lnTo>
                    <a:pt x="265" y="57"/>
                  </a:lnTo>
                  <a:lnTo>
                    <a:pt x="265" y="56"/>
                  </a:lnTo>
                  <a:lnTo>
                    <a:pt x="265" y="55"/>
                  </a:lnTo>
                  <a:lnTo>
                    <a:pt x="266" y="56"/>
                  </a:lnTo>
                  <a:lnTo>
                    <a:pt x="266" y="55"/>
                  </a:lnTo>
                  <a:lnTo>
                    <a:pt x="267" y="55"/>
                  </a:lnTo>
                  <a:lnTo>
                    <a:pt x="267" y="54"/>
                  </a:lnTo>
                  <a:lnTo>
                    <a:pt x="268" y="54"/>
                  </a:lnTo>
                  <a:lnTo>
                    <a:pt x="268" y="55"/>
                  </a:lnTo>
                  <a:lnTo>
                    <a:pt x="268" y="54"/>
                  </a:lnTo>
                  <a:lnTo>
                    <a:pt x="269" y="54"/>
                  </a:lnTo>
                  <a:lnTo>
                    <a:pt x="269" y="55"/>
                  </a:lnTo>
                  <a:lnTo>
                    <a:pt x="270" y="55"/>
                  </a:lnTo>
                  <a:lnTo>
                    <a:pt x="269" y="55"/>
                  </a:lnTo>
                  <a:lnTo>
                    <a:pt x="269" y="56"/>
                  </a:lnTo>
                  <a:lnTo>
                    <a:pt x="270" y="56"/>
                  </a:lnTo>
                  <a:lnTo>
                    <a:pt x="271" y="56"/>
                  </a:lnTo>
                  <a:lnTo>
                    <a:pt x="272" y="56"/>
                  </a:lnTo>
                  <a:lnTo>
                    <a:pt x="272" y="55"/>
                  </a:lnTo>
                  <a:lnTo>
                    <a:pt x="272" y="56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5"/>
                  </a:lnTo>
                  <a:lnTo>
                    <a:pt x="274" y="56"/>
                  </a:lnTo>
                  <a:lnTo>
                    <a:pt x="273" y="57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8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80" y="56"/>
                  </a:lnTo>
                  <a:lnTo>
                    <a:pt x="281" y="56"/>
                  </a:lnTo>
                  <a:lnTo>
                    <a:pt x="281" y="57"/>
                  </a:lnTo>
                  <a:lnTo>
                    <a:pt x="282" y="57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4" y="57"/>
                  </a:lnTo>
                  <a:lnTo>
                    <a:pt x="284" y="56"/>
                  </a:lnTo>
                  <a:lnTo>
                    <a:pt x="284" y="57"/>
                  </a:lnTo>
                  <a:lnTo>
                    <a:pt x="285" y="57"/>
                  </a:lnTo>
                  <a:lnTo>
                    <a:pt x="285" y="58"/>
                  </a:lnTo>
                  <a:lnTo>
                    <a:pt x="285" y="57"/>
                  </a:lnTo>
                  <a:lnTo>
                    <a:pt x="285" y="58"/>
                  </a:lnTo>
                  <a:lnTo>
                    <a:pt x="286" y="58"/>
                  </a:lnTo>
                  <a:lnTo>
                    <a:pt x="286" y="59"/>
                  </a:lnTo>
                  <a:lnTo>
                    <a:pt x="285" y="59"/>
                  </a:lnTo>
                  <a:lnTo>
                    <a:pt x="286" y="59"/>
                  </a:lnTo>
                  <a:lnTo>
                    <a:pt x="287" y="59"/>
                  </a:lnTo>
                  <a:lnTo>
                    <a:pt x="286" y="59"/>
                  </a:lnTo>
                  <a:lnTo>
                    <a:pt x="286" y="60"/>
                  </a:lnTo>
                  <a:lnTo>
                    <a:pt x="287" y="60"/>
                  </a:lnTo>
                  <a:lnTo>
                    <a:pt x="287" y="59"/>
                  </a:lnTo>
                  <a:lnTo>
                    <a:pt x="288" y="59"/>
                  </a:lnTo>
                  <a:lnTo>
                    <a:pt x="289" y="59"/>
                  </a:lnTo>
                  <a:lnTo>
                    <a:pt x="290" y="59"/>
                  </a:lnTo>
                  <a:lnTo>
                    <a:pt x="290" y="58"/>
                  </a:lnTo>
                  <a:lnTo>
                    <a:pt x="291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4" y="57"/>
                  </a:lnTo>
                  <a:lnTo>
                    <a:pt x="294" y="58"/>
                  </a:lnTo>
                  <a:lnTo>
                    <a:pt x="294" y="57"/>
                  </a:lnTo>
                  <a:lnTo>
                    <a:pt x="295" y="57"/>
                  </a:lnTo>
                  <a:lnTo>
                    <a:pt x="295" y="56"/>
                  </a:lnTo>
                  <a:lnTo>
                    <a:pt x="294" y="56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5" y="54"/>
                  </a:lnTo>
                  <a:lnTo>
                    <a:pt x="295" y="53"/>
                  </a:lnTo>
                  <a:lnTo>
                    <a:pt x="295" y="54"/>
                  </a:lnTo>
                  <a:lnTo>
                    <a:pt x="296" y="54"/>
                  </a:lnTo>
                  <a:lnTo>
                    <a:pt x="296" y="53"/>
                  </a:lnTo>
                  <a:lnTo>
                    <a:pt x="297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1"/>
                  </a:lnTo>
                  <a:lnTo>
                    <a:pt x="300" y="51"/>
                  </a:lnTo>
                  <a:lnTo>
                    <a:pt x="300" y="50"/>
                  </a:lnTo>
                  <a:lnTo>
                    <a:pt x="299" y="50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298" y="47"/>
                  </a:lnTo>
                  <a:lnTo>
                    <a:pt x="301" y="43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6" y="40"/>
                  </a:lnTo>
                  <a:lnTo>
                    <a:pt x="307" y="38"/>
                  </a:lnTo>
                  <a:lnTo>
                    <a:pt x="308" y="37"/>
                  </a:lnTo>
                  <a:lnTo>
                    <a:pt x="309" y="37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5" y="31"/>
                  </a:lnTo>
                  <a:lnTo>
                    <a:pt x="316" y="31"/>
                  </a:lnTo>
                  <a:lnTo>
                    <a:pt x="318" y="30"/>
                  </a:lnTo>
                  <a:lnTo>
                    <a:pt x="319" y="29"/>
                  </a:lnTo>
                  <a:lnTo>
                    <a:pt x="320" y="28"/>
                  </a:lnTo>
                  <a:lnTo>
                    <a:pt x="320" y="27"/>
                  </a:lnTo>
                  <a:lnTo>
                    <a:pt x="321" y="26"/>
                  </a:lnTo>
                  <a:lnTo>
                    <a:pt x="324" y="25"/>
                  </a:lnTo>
                  <a:lnTo>
                    <a:pt x="324" y="24"/>
                  </a:lnTo>
                  <a:lnTo>
                    <a:pt x="325" y="23"/>
                  </a:lnTo>
                  <a:lnTo>
                    <a:pt x="327" y="22"/>
                  </a:lnTo>
                  <a:lnTo>
                    <a:pt x="327" y="21"/>
                  </a:lnTo>
                  <a:lnTo>
                    <a:pt x="330" y="20"/>
                  </a:lnTo>
                  <a:lnTo>
                    <a:pt x="331" y="18"/>
                  </a:lnTo>
                  <a:lnTo>
                    <a:pt x="333" y="17"/>
                  </a:lnTo>
                  <a:lnTo>
                    <a:pt x="334" y="16"/>
                  </a:lnTo>
                  <a:lnTo>
                    <a:pt x="337" y="13"/>
                  </a:lnTo>
                  <a:lnTo>
                    <a:pt x="340" y="11"/>
                  </a:lnTo>
                  <a:lnTo>
                    <a:pt x="340" y="10"/>
                  </a:lnTo>
                  <a:lnTo>
                    <a:pt x="341" y="9"/>
                  </a:lnTo>
                  <a:lnTo>
                    <a:pt x="343" y="8"/>
                  </a:lnTo>
                  <a:lnTo>
                    <a:pt x="345" y="7"/>
                  </a:lnTo>
                  <a:lnTo>
                    <a:pt x="345" y="6"/>
                  </a:lnTo>
                  <a:lnTo>
                    <a:pt x="348" y="4"/>
                  </a:lnTo>
                  <a:lnTo>
                    <a:pt x="348" y="3"/>
                  </a:lnTo>
                  <a:lnTo>
                    <a:pt x="349" y="3"/>
                  </a:lnTo>
                  <a:lnTo>
                    <a:pt x="350" y="2"/>
                  </a:lnTo>
                  <a:lnTo>
                    <a:pt x="352" y="0"/>
                  </a:lnTo>
                  <a:lnTo>
                    <a:pt x="352" y="2"/>
                  </a:lnTo>
                  <a:lnTo>
                    <a:pt x="352" y="4"/>
                  </a:lnTo>
                  <a:lnTo>
                    <a:pt x="352" y="9"/>
                  </a:lnTo>
                  <a:lnTo>
                    <a:pt x="352" y="10"/>
                  </a:lnTo>
                  <a:lnTo>
                    <a:pt x="353" y="12"/>
                  </a:lnTo>
                  <a:lnTo>
                    <a:pt x="353" y="15"/>
                  </a:lnTo>
                  <a:lnTo>
                    <a:pt x="353" y="16"/>
                  </a:lnTo>
                  <a:lnTo>
                    <a:pt x="353" y="19"/>
                  </a:lnTo>
                  <a:lnTo>
                    <a:pt x="353" y="20"/>
                  </a:lnTo>
                  <a:lnTo>
                    <a:pt x="353" y="22"/>
                  </a:lnTo>
                  <a:lnTo>
                    <a:pt x="353" y="24"/>
                  </a:lnTo>
                  <a:lnTo>
                    <a:pt x="353" y="26"/>
                  </a:lnTo>
                  <a:lnTo>
                    <a:pt x="353" y="30"/>
                  </a:lnTo>
                  <a:lnTo>
                    <a:pt x="354" y="33"/>
                  </a:lnTo>
                  <a:lnTo>
                    <a:pt x="354" y="35"/>
                  </a:lnTo>
                  <a:lnTo>
                    <a:pt x="354" y="36"/>
                  </a:lnTo>
                  <a:lnTo>
                    <a:pt x="354" y="37"/>
                  </a:lnTo>
                  <a:lnTo>
                    <a:pt x="354" y="40"/>
                  </a:lnTo>
                  <a:lnTo>
                    <a:pt x="354" y="41"/>
                  </a:lnTo>
                  <a:lnTo>
                    <a:pt x="354" y="42"/>
                  </a:lnTo>
                  <a:lnTo>
                    <a:pt x="355" y="42"/>
                  </a:lnTo>
                  <a:lnTo>
                    <a:pt x="356" y="42"/>
                  </a:lnTo>
                  <a:lnTo>
                    <a:pt x="358" y="42"/>
                  </a:lnTo>
                  <a:lnTo>
                    <a:pt x="359" y="42"/>
                  </a:lnTo>
                  <a:lnTo>
                    <a:pt x="360" y="43"/>
                  </a:lnTo>
                  <a:lnTo>
                    <a:pt x="361" y="43"/>
                  </a:lnTo>
                  <a:lnTo>
                    <a:pt x="361" y="44"/>
                  </a:lnTo>
                  <a:lnTo>
                    <a:pt x="362" y="45"/>
                  </a:lnTo>
                  <a:lnTo>
                    <a:pt x="362" y="46"/>
                  </a:lnTo>
                  <a:lnTo>
                    <a:pt x="361" y="47"/>
                  </a:lnTo>
                  <a:lnTo>
                    <a:pt x="361" y="48"/>
                  </a:lnTo>
                  <a:lnTo>
                    <a:pt x="361" y="49"/>
                  </a:lnTo>
                  <a:lnTo>
                    <a:pt x="362" y="50"/>
                  </a:lnTo>
                  <a:lnTo>
                    <a:pt x="362" y="51"/>
                  </a:lnTo>
                  <a:lnTo>
                    <a:pt x="361" y="51"/>
                  </a:lnTo>
                  <a:lnTo>
                    <a:pt x="360" y="52"/>
                  </a:lnTo>
                  <a:lnTo>
                    <a:pt x="361" y="53"/>
                  </a:lnTo>
                  <a:lnTo>
                    <a:pt x="362" y="53"/>
                  </a:lnTo>
                  <a:lnTo>
                    <a:pt x="363" y="54"/>
                  </a:lnTo>
                  <a:lnTo>
                    <a:pt x="363" y="55"/>
                  </a:lnTo>
                  <a:lnTo>
                    <a:pt x="365" y="57"/>
                  </a:lnTo>
                  <a:lnTo>
                    <a:pt x="366" y="58"/>
                  </a:lnTo>
                  <a:lnTo>
                    <a:pt x="367" y="58"/>
                  </a:lnTo>
                  <a:lnTo>
                    <a:pt x="368" y="58"/>
                  </a:lnTo>
                  <a:lnTo>
                    <a:pt x="368" y="59"/>
                  </a:lnTo>
                  <a:lnTo>
                    <a:pt x="369" y="58"/>
                  </a:lnTo>
                  <a:lnTo>
                    <a:pt x="370" y="59"/>
                  </a:lnTo>
                  <a:lnTo>
                    <a:pt x="371" y="59"/>
                  </a:lnTo>
                  <a:lnTo>
                    <a:pt x="371" y="60"/>
                  </a:lnTo>
                  <a:lnTo>
                    <a:pt x="371" y="61"/>
                  </a:lnTo>
                  <a:lnTo>
                    <a:pt x="370" y="62"/>
                  </a:lnTo>
                  <a:lnTo>
                    <a:pt x="369" y="62"/>
                  </a:lnTo>
                  <a:lnTo>
                    <a:pt x="368" y="62"/>
                  </a:lnTo>
                  <a:lnTo>
                    <a:pt x="368" y="61"/>
                  </a:lnTo>
                  <a:lnTo>
                    <a:pt x="367" y="61"/>
                  </a:lnTo>
                  <a:lnTo>
                    <a:pt x="366" y="60"/>
                  </a:lnTo>
                  <a:lnTo>
                    <a:pt x="365" y="61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8" y="62"/>
                  </a:lnTo>
                  <a:lnTo>
                    <a:pt x="368" y="63"/>
                  </a:lnTo>
                  <a:lnTo>
                    <a:pt x="368" y="64"/>
                  </a:lnTo>
                  <a:lnTo>
                    <a:pt x="367" y="64"/>
                  </a:lnTo>
                  <a:lnTo>
                    <a:pt x="366" y="65"/>
                  </a:lnTo>
                  <a:lnTo>
                    <a:pt x="366" y="66"/>
                  </a:lnTo>
                  <a:lnTo>
                    <a:pt x="366" y="67"/>
                  </a:lnTo>
                  <a:lnTo>
                    <a:pt x="366" y="68"/>
                  </a:lnTo>
                  <a:lnTo>
                    <a:pt x="366" y="69"/>
                  </a:lnTo>
                  <a:lnTo>
                    <a:pt x="367" y="70"/>
                  </a:lnTo>
                  <a:lnTo>
                    <a:pt x="368" y="70"/>
                  </a:lnTo>
                  <a:lnTo>
                    <a:pt x="369" y="70"/>
                  </a:lnTo>
                  <a:lnTo>
                    <a:pt x="370" y="70"/>
                  </a:lnTo>
                  <a:lnTo>
                    <a:pt x="371" y="70"/>
                  </a:lnTo>
                  <a:lnTo>
                    <a:pt x="372" y="70"/>
                  </a:lnTo>
                  <a:lnTo>
                    <a:pt x="373" y="70"/>
                  </a:lnTo>
                  <a:lnTo>
                    <a:pt x="374" y="70"/>
                  </a:lnTo>
                  <a:lnTo>
                    <a:pt x="375" y="70"/>
                  </a:lnTo>
                  <a:lnTo>
                    <a:pt x="376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9" y="70"/>
                  </a:lnTo>
                  <a:lnTo>
                    <a:pt x="380" y="69"/>
                  </a:lnTo>
                  <a:lnTo>
                    <a:pt x="381" y="68"/>
                  </a:lnTo>
                  <a:lnTo>
                    <a:pt x="381" y="67"/>
                  </a:lnTo>
                  <a:lnTo>
                    <a:pt x="380" y="66"/>
                  </a:lnTo>
                  <a:lnTo>
                    <a:pt x="380" y="65"/>
                  </a:lnTo>
                  <a:lnTo>
                    <a:pt x="381" y="65"/>
                  </a:lnTo>
                  <a:lnTo>
                    <a:pt x="381" y="64"/>
                  </a:lnTo>
                  <a:lnTo>
                    <a:pt x="382" y="64"/>
                  </a:lnTo>
                  <a:lnTo>
                    <a:pt x="382" y="63"/>
                  </a:lnTo>
                  <a:lnTo>
                    <a:pt x="382" y="62"/>
                  </a:lnTo>
                  <a:lnTo>
                    <a:pt x="383" y="62"/>
                  </a:lnTo>
                  <a:lnTo>
                    <a:pt x="383" y="63"/>
                  </a:lnTo>
                  <a:lnTo>
                    <a:pt x="384" y="63"/>
                  </a:lnTo>
                  <a:lnTo>
                    <a:pt x="384" y="64"/>
                  </a:lnTo>
                  <a:lnTo>
                    <a:pt x="385" y="64"/>
                  </a:lnTo>
                  <a:lnTo>
                    <a:pt x="385" y="65"/>
                  </a:lnTo>
                  <a:lnTo>
                    <a:pt x="386" y="66"/>
                  </a:lnTo>
                  <a:lnTo>
                    <a:pt x="387" y="67"/>
                  </a:lnTo>
                  <a:lnTo>
                    <a:pt x="387" y="68"/>
                  </a:lnTo>
                  <a:lnTo>
                    <a:pt x="388" y="68"/>
                  </a:lnTo>
                  <a:lnTo>
                    <a:pt x="388" y="73"/>
                  </a:lnTo>
                  <a:lnTo>
                    <a:pt x="387" y="76"/>
                  </a:lnTo>
                  <a:lnTo>
                    <a:pt x="387" y="77"/>
                  </a:lnTo>
                  <a:lnTo>
                    <a:pt x="387" y="78"/>
                  </a:lnTo>
                  <a:lnTo>
                    <a:pt x="387" y="79"/>
                  </a:lnTo>
                  <a:lnTo>
                    <a:pt x="387" y="90"/>
                  </a:lnTo>
                  <a:lnTo>
                    <a:pt x="387" y="92"/>
                  </a:lnTo>
                  <a:lnTo>
                    <a:pt x="387" y="94"/>
                  </a:lnTo>
                  <a:lnTo>
                    <a:pt x="387" y="99"/>
                  </a:lnTo>
                  <a:lnTo>
                    <a:pt x="386" y="101"/>
                  </a:lnTo>
                  <a:lnTo>
                    <a:pt x="386" y="105"/>
                  </a:lnTo>
                  <a:lnTo>
                    <a:pt x="386" y="107"/>
                  </a:lnTo>
                  <a:lnTo>
                    <a:pt x="386" y="110"/>
                  </a:lnTo>
                  <a:lnTo>
                    <a:pt x="386" y="112"/>
                  </a:lnTo>
                  <a:lnTo>
                    <a:pt x="386" y="113"/>
                  </a:lnTo>
                  <a:lnTo>
                    <a:pt x="386" y="120"/>
                  </a:lnTo>
                  <a:lnTo>
                    <a:pt x="386" y="121"/>
                  </a:lnTo>
                  <a:lnTo>
                    <a:pt x="386" y="122"/>
                  </a:lnTo>
                  <a:lnTo>
                    <a:pt x="386" y="123"/>
                  </a:lnTo>
                  <a:lnTo>
                    <a:pt x="386" y="125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6" y="129"/>
                  </a:lnTo>
                  <a:lnTo>
                    <a:pt x="386" y="131"/>
                  </a:lnTo>
                  <a:lnTo>
                    <a:pt x="385" y="133"/>
                  </a:lnTo>
                  <a:lnTo>
                    <a:pt x="385" y="134"/>
                  </a:lnTo>
                  <a:lnTo>
                    <a:pt x="385" y="135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5" y="138"/>
                  </a:lnTo>
                  <a:lnTo>
                    <a:pt x="385" y="139"/>
                  </a:lnTo>
                  <a:lnTo>
                    <a:pt x="385" y="142"/>
                  </a:lnTo>
                  <a:lnTo>
                    <a:pt x="385" y="143"/>
                  </a:lnTo>
                  <a:lnTo>
                    <a:pt x="385" y="146"/>
                  </a:lnTo>
                  <a:lnTo>
                    <a:pt x="385" y="147"/>
                  </a:lnTo>
                  <a:lnTo>
                    <a:pt x="385" y="149"/>
                  </a:lnTo>
                  <a:lnTo>
                    <a:pt x="385" y="152"/>
                  </a:lnTo>
                  <a:lnTo>
                    <a:pt x="385" y="158"/>
                  </a:lnTo>
                  <a:lnTo>
                    <a:pt x="385" y="159"/>
                  </a:lnTo>
                  <a:lnTo>
                    <a:pt x="384" y="163"/>
                  </a:lnTo>
                  <a:lnTo>
                    <a:pt x="384" y="164"/>
                  </a:lnTo>
                  <a:lnTo>
                    <a:pt x="384" y="165"/>
                  </a:lnTo>
                  <a:lnTo>
                    <a:pt x="384" y="168"/>
                  </a:lnTo>
                  <a:lnTo>
                    <a:pt x="384" y="169"/>
                  </a:lnTo>
                  <a:lnTo>
                    <a:pt x="384" y="170"/>
                  </a:lnTo>
                  <a:lnTo>
                    <a:pt x="384" y="171"/>
                  </a:lnTo>
                  <a:lnTo>
                    <a:pt x="384" y="174"/>
                  </a:lnTo>
                  <a:lnTo>
                    <a:pt x="384" y="179"/>
                  </a:lnTo>
                  <a:lnTo>
                    <a:pt x="384" y="180"/>
                  </a:lnTo>
                  <a:lnTo>
                    <a:pt x="383" y="181"/>
                  </a:lnTo>
                  <a:lnTo>
                    <a:pt x="383" y="182"/>
                  </a:lnTo>
                  <a:lnTo>
                    <a:pt x="383" y="183"/>
                  </a:lnTo>
                  <a:lnTo>
                    <a:pt x="383" y="184"/>
                  </a:lnTo>
                  <a:lnTo>
                    <a:pt x="383" y="190"/>
                  </a:lnTo>
                  <a:lnTo>
                    <a:pt x="383" y="191"/>
                  </a:lnTo>
                  <a:lnTo>
                    <a:pt x="383" y="192"/>
                  </a:lnTo>
                  <a:lnTo>
                    <a:pt x="384" y="192"/>
                  </a:lnTo>
                  <a:lnTo>
                    <a:pt x="384" y="193"/>
                  </a:lnTo>
                  <a:lnTo>
                    <a:pt x="385" y="193"/>
                  </a:lnTo>
                  <a:lnTo>
                    <a:pt x="385" y="194"/>
                  </a:lnTo>
                  <a:lnTo>
                    <a:pt x="385" y="195"/>
                  </a:lnTo>
                  <a:lnTo>
                    <a:pt x="385" y="196"/>
                  </a:lnTo>
                  <a:lnTo>
                    <a:pt x="385" y="197"/>
                  </a:lnTo>
                  <a:lnTo>
                    <a:pt x="386" y="197"/>
                  </a:lnTo>
                  <a:lnTo>
                    <a:pt x="386" y="198"/>
                  </a:lnTo>
                  <a:lnTo>
                    <a:pt x="386" y="199"/>
                  </a:lnTo>
                  <a:lnTo>
                    <a:pt x="386" y="200"/>
                  </a:lnTo>
                  <a:lnTo>
                    <a:pt x="386" y="201"/>
                  </a:lnTo>
                  <a:lnTo>
                    <a:pt x="387" y="201"/>
                  </a:lnTo>
                  <a:lnTo>
                    <a:pt x="387" y="202"/>
                  </a:lnTo>
                  <a:lnTo>
                    <a:pt x="388" y="202"/>
                  </a:lnTo>
                  <a:lnTo>
                    <a:pt x="388" y="203"/>
                  </a:lnTo>
                  <a:lnTo>
                    <a:pt x="389" y="203"/>
                  </a:lnTo>
                  <a:lnTo>
                    <a:pt x="389" y="204"/>
                  </a:lnTo>
                  <a:lnTo>
                    <a:pt x="389" y="205"/>
                  </a:lnTo>
                  <a:lnTo>
                    <a:pt x="389" y="206"/>
                  </a:lnTo>
                  <a:lnTo>
                    <a:pt x="390" y="207"/>
                  </a:lnTo>
                  <a:lnTo>
                    <a:pt x="390" y="208"/>
                  </a:lnTo>
                  <a:lnTo>
                    <a:pt x="390" y="209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1"/>
                  </a:lnTo>
                  <a:lnTo>
                    <a:pt x="393" y="211"/>
                  </a:lnTo>
                  <a:lnTo>
                    <a:pt x="393" y="212"/>
                  </a:lnTo>
                  <a:lnTo>
                    <a:pt x="393" y="213"/>
                  </a:lnTo>
                  <a:lnTo>
                    <a:pt x="393" y="214"/>
                  </a:lnTo>
                  <a:lnTo>
                    <a:pt x="393" y="215"/>
                  </a:lnTo>
                  <a:lnTo>
                    <a:pt x="394" y="215"/>
                  </a:lnTo>
                  <a:lnTo>
                    <a:pt x="395" y="216"/>
                  </a:lnTo>
                  <a:lnTo>
                    <a:pt x="395" y="217"/>
                  </a:lnTo>
                  <a:lnTo>
                    <a:pt x="396" y="217"/>
                  </a:lnTo>
                  <a:lnTo>
                    <a:pt x="396" y="218"/>
                  </a:lnTo>
                  <a:lnTo>
                    <a:pt x="396" y="219"/>
                  </a:lnTo>
                  <a:lnTo>
                    <a:pt x="397" y="220"/>
                  </a:lnTo>
                  <a:lnTo>
                    <a:pt x="398" y="220"/>
                  </a:lnTo>
                  <a:lnTo>
                    <a:pt x="398" y="221"/>
                  </a:lnTo>
                  <a:lnTo>
                    <a:pt x="398" y="222"/>
                  </a:lnTo>
                  <a:lnTo>
                    <a:pt x="399" y="222"/>
                  </a:lnTo>
                  <a:lnTo>
                    <a:pt x="399" y="223"/>
                  </a:lnTo>
                  <a:lnTo>
                    <a:pt x="400" y="223"/>
                  </a:lnTo>
                  <a:lnTo>
                    <a:pt x="400" y="224"/>
                  </a:lnTo>
                  <a:lnTo>
                    <a:pt x="400" y="225"/>
                  </a:lnTo>
                  <a:lnTo>
                    <a:pt x="401" y="225"/>
                  </a:lnTo>
                  <a:lnTo>
                    <a:pt x="402" y="225"/>
                  </a:lnTo>
                  <a:lnTo>
                    <a:pt x="403" y="225"/>
                  </a:lnTo>
                  <a:lnTo>
                    <a:pt x="403" y="226"/>
                  </a:lnTo>
                  <a:lnTo>
                    <a:pt x="404" y="226"/>
                  </a:lnTo>
                  <a:lnTo>
                    <a:pt x="405" y="226"/>
                  </a:lnTo>
                  <a:lnTo>
                    <a:pt x="405" y="227"/>
                  </a:lnTo>
                  <a:lnTo>
                    <a:pt x="406" y="227"/>
                  </a:lnTo>
                  <a:lnTo>
                    <a:pt x="407" y="227"/>
                  </a:lnTo>
                  <a:lnTo>
                    <a:pt x="407" y="228"/>
                  </a:lnTo>
                  <a:lnTo>
                    <a:pt x="407" y="227"/>
                  </a:lnTo>
                  <a:lnTo>
                    <a:pt x="408" y="227"/>
                  </a:lnTo>
                  <a:lnTo>
                    <a:pt x="409" y="227"/>
                  </a:lnTo>
                  <a:lnTo>
                    <a:pt x="409" y="228"/>
                  </a:lnTo>
                  <a:lnTo>
                    <a:pt x="410" y="228"/>
                  </a:lnTo>
                  <a:lnTo>
                    <a:pt x="410" y="229"/>
                  </a:lnTo>
                  <a:lnTo>
                    <a:pt x="411" y="229"/>
                  </a:lnTo>
                  <a:lnTo>
                    <a:pt x="411" y="230"/>
                  </a:lnTo>
                  <a:lnTo>
                    <a:pt x="412" y="230"/>
                  </a:lnTo>
                  <a:lnTo>
                    <a:pt x="413" y="231"/>
                  </a:lnTo>
                  <a:lnTo>
                    <a:pt x="414" y="231"/>
                  </a:lnTo>
                  <a:lnTo>
                    <a:pt x="415" y="231"/>
                  </a:lnTo>
                  <a:lnTo>
                    <a:pt x="416" y="231"/>
                  </a:lnTo>
                  <a:lnTo>
                    <a:pt x="417" y="231"/>
                  </a:lnTo>
                  <a:lnTo>
                    <a:pt x="418" y="231"/>
                  </a:lnTo>
                  <a:lnTo>
                    <a:pt x="419" y="231"/>
                  </a:lnTo>
                  <a:lnTo>
                    <a:pt x="420" y="231"/>
                  </a:lnTo>
                  <a:lnTo>
                    <a:pt x="421" y="232"/>
                  </a:lnTo>
                  <a:lnTo>
                    <a:pt x="422" y="232"/>
                  </a:lnTo>
                  <a:lnTo>
                    <a:pt x="423" y="232"/>
                  </a:lnTo>
                  <a:lnTo>
                    <a:pt x="423" y="233"/>
                  </a:lnTo>
                  <a:lnTo>
                    <a:pt x="423" y="234"/>
                  </a:lnTo>
                  <a:lnTo>
                    <a:pt x="423" y="235"/>
                  </a:lnTo>
                  <a:lnTo>
                    <a:pt x="424" y="235"/>
                  </a:lnTo>
                  <a:lnTo>
                    <a:pt x="424" y="236"/>
                  </a:lnTo>
                  <a:lnTo>
                    <a:pt x="425" y="236"/>
                  </a:lnTo>
                  <a:lnTo>
                    <a:pt x="426" y="236"/>
                  </a:lnTo>
                  <a:lnTo>
                    <a:pt x="426" y="237"/>
                  </a:lnTo>
                  <a:lnTo>
                    <a:pt x="426" y="238"/>
                  </a:lnTo>
                  <a:lnTo>
                    <a:pt x="427" y="238"/>
                  </a:lnTo>
                  <a:lnTo>
                    <a:pt x="428" y="238"/>
                  </a:lnTo>
                  <a:lnTo>
                    <a:pt x="428" y="239"/>
                  </a:lnTo>
                  <a:lnTo>
                    <a:pt x="429" y="239"/>
                  </a:lnTo>
                  <a:lnTo>
                    <a:pt x="429" y="240"/>
                  </a:lnTo>
                  <a:lnTo>
                    <a:pt x="429" y="241"/>
                  </a:lnTo>
                  <a:lnTo>
                    <a:pt x="430" y="241"/>
                  </a:lnTo>
                  <a:lnTo>
                    <a:pt x="430" y="242"/>
                  </a:lnTo>
                  <a:lnTo>
                    <a:pt x="430" y="241"/>
                  </a:lnTo>
                  <a:lnTo>
                    <a:pt x="431" y="241"/>
                  </a:lnTo>
                  <a:lnTo>
                    <a:pt x="432" y="241"/>
                  </a:lnTo>
                  <a:lnTo>
                    <a:pt x="432" y="242"/>
                  </a:lnTo>
                  <a:lnTo>
                    <a:pt x="433" y="242"/>
                  </a:lnTo>
                  <a:lnTo>
                    <a:pt x="434" y="242"/>
                  </a:lnTo>
                  <a:lnTo>
                    <a:pt x="433" y="242"/>
                  </a:lnTo>
                  <a:lnTo>
                    <a:pt x="434" y="242"/>
                  </a:lnTo>
                  <a:lnTo>
                    <a:pt x="434" y="243"/>
                  </a:lnTo>
                  <a:lnTo>
                    <a:pt x="433" y="243"/>
                  </a:lnTo>
                  <a:lnTo>
                    <a:pt x="432" y="243"/>
                  </a:lnTo>
                  <a:lnTo>
                    <a:pt x="432" y="244"/>
                  </a:lnTo>
                  <a:lnTo>
                    <a:pt x="432" y="245"/>
                  </a:lnTo>
                  <a:lnTo>
                    <a:pt x="431" y="245"/>
                  </a:lnTo>
                  <a:lnTo>
                    <a:pt x="432" y="245"/>
                  </a:lnTo>
                  <a:lnTo>
                    <a:pt x="431" y="245"/>
                  </a:lnTo>
                  <a:lnTo>
                    <a:pt x="431" y="246"/>
                  </a:lnTo>
                  <a:lnTo>
                    <a:pt x="431" y="247"/>
                  </a:lnTo>
                  <a:lnTo>
                    <a:pt x="430" y="247"/>
                  </a:lnTo>
                  <a:lnTo>
                    <a:pt x="429" y="247"/>
                  </a:lnTo>
                  <a:lnTo>
                    <a:pt x="428" y="247"/>
                  </a:lnTo>
                  <a:lnTo>
                    <a:pt x="428" y="248"/>
                  </a:lnTo>
                  <a:lnTo>
                    <a:pt x="428" y="249"/>
                  </a:lnTo>
                  <a:lnTo>
                    <a:pt x="427" y="249"/>
                  </a:lnTo>
                  <a:lnTo>
                    <a:pt x="427" y="250"/>
                  </a:lnTo>
                  <a:lnTo>
                    <a:pt x="426" y="251"/>
                  </a:lnTo>
                  <a:lnTo>
                    <a:pt x="427" y="251"/>
                  </a:lnTo>
                  <a:lnTo>
                    <a:pt x="426" y="251"/>
                  </a:lnTo>
                  <a:lnTo>
                    <a:pt x="427" y="251"/>
                  </a:lnTo>
                  <a:lnTo>
                    <a:pt x="427" y="252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975350" y="4048125"/>
              <a:ext cx="1149350" cy="1116013"/>
            </a:xfrm>
            <a:custGeom>
              <a:avLst/>
              <a:gdLst>
                <a:gd name="T0" fmla="*/ 2147483647 w 783"/>
                <a:gd name="T1" fmla="*/ 2147483647 h 784"/>
                <a:gd name="T2" fmla="*/ 2147483647 w 783"/>
                <a:gd name="T3" fmla="*/ 2147483647 h 784"/>
                <a:gd name="T4" fmla="*/ 2147483647 w 783"/>
                <a:gd name="T5" fmla="*/ 2147483647 h 784"/>
                <a:gd name="T6" fmla="*/ 2147483647 w 783"/>
                <a:gd name="T7" fmla="*/ 2147483647 h 784"/>
                <a:gd name="T8" fmla="*/ 2147483647 w 783"/>
                <a:gd name="T9" fmla="*/ 2147483647 h 784"/>
                <a:gd name="T10" fmla="*/ 2147483647 w 783"/>
                <a:gd name="T11" fmla="*/ 2147483647 h 784"/>
                <a:gd name="T12" fmla="*/ 2147483647 w 783"/>
                <a:gd name="T13" fmla="*/ 2147483647 h 784"/>
                <a:gd name="T14" fmla="*/ 2147483647 w 783"/>
                <a:gd name="T15" fmla="*/ 2147483647 h 784"/>
                <a:gd name="T16" fmla="*/ 2147483647 w 783"/>
                <a:gd name="T17" fmla="*/ 2147483647 h 784"/>
                <a:gd name="T18" fmla="*/ 2147483647 w 783"/>
                <a:gd name="T19" fmla="*/ 2147483647 h 784"/>
                <a:gd name="T20" fmla="*/ 2147483647 w 783"/>
                <a:gd name="T21" fmla="*/ 2147483647 h 784"/>
                <a:gd name="T22" fmla="*/ 2147483647 w 783"/>
                <a:gd name="T23" fmla="*/ 2147483647 h 784"/>
                <a:gd name="T24" fmla="*/ 2147483647 w 783"/>
                <a:gd name="T25" fmla="*/ 2147483647 h 784"/>
                <a:gd name="T26" fmla="*/ 2147483647 w 783"/>
                <a:gd name="T27" fmla="*/ 2147483647 h 784"/>
                <a:gd name="T28" fmla="*/ 2147483647 w 783"/>
                <a:gd name="T29" fmla="*/ 2147483647 h 784"/>
                <a:gd name="T30" fmla="*/ 2147483647 w 783"/>
                <a:gd name="T31" fmla="*/ 2147483647 h 784"/>
                <a:gd name="T32" fmla="*/ 2147483647 w 783"/>
                <a:gd name="T33" fmla="*/ 2147483647 h 784"/>
                <a:gd name="T34" fmla="*/ 2147483647 w 783"/>
                <a:gd name="T35" fmla="*/ 2147483647 h 784"/>
                <a:gd name="T36" fmla="*/ 2147483647 w 783"/>
                <a:gd name="T37" fmla="*/ 2147483647 h 784"/>
                <a:gd name="T38" fmla="*/ 2147483647 w 783"/>
                <a:gd name="T39" fmla="*/ 2147483647 h 784"/>
                <a:gd name="T40" fmla="*/ 2147483647 w 783"/>
                <a:gd name="T41" fmla="*/ 2147483647 h 784"/>
                <a:gd name="T42" fmla="*/ 2147483647 w 783"/>
                <a:gd name="T43" fmla="*/ 2147483647 h 784"/>
                <a:gd name="T44" fmla="*/ 2147483647 w 783"/>
                <a:gd name="T45" fmla="*/ 2147483647 h 784"/>
                <a:gd name="T46" fmla="*/ 2147483647 w 783"/>
                <a:gd name="T47" fmla="*/ 2147483647 h 784"/>
                <a:gd name="T48" fmla="*/ 2147483647 w 783"/>
                <a:gd name="T49" fmla="*/ 2147483647 h 784"/>
                <a:gd name="T50" fmla="*/ 2147483647 w 783"/>
                <a:gd name="T51" fmla="*/ 2147483647 h 784"/>
                <a:gd name="T52" fmla="*/ 2147483647 w 783"/>
                <a:gd name="T53" fmla="*/ 2147483647 h 784"/>
                <a:gd name="T54" fmla="*/ 2147483647 w 783"/>
                <a:gd name="T55" fmla="*/ 2147483647 h 784"/>
                <a:gd name="T56" fmla="*/ 2147483647 w 783"/>
                <a:gd name="T57" fmla="*/ 2147483647 h 784"/>
                <a:gd name="T58" fmla="*/ 2147483647 w 783"/>
                <a:gd name="T59" fmla="*/ 2147483647 h 784"/>
                <a:gd name="T60" fmla="*/ 2147483647 w 783"/>
                <a:gd name="T61" fmla="*/ 2147483647 h 784"/>
                <a:gd name="T62" fmla="*/ 2147483647 w 783"/>
                <a:gd name="T63" fmla="*/ 2147483647 h 784"/>
                <a:gd name="T64" fmla="*/ 2147483647 w 783"/>
                <a:gd name="T65" fmla="*/ 2147483647 h 784"/>
                <a:gd name="T66" fmla="*/ 2147483647 w 783"/>
                <a:gd name="T67" fmla="*/ 2147483647 h 784"/>
                <a:gd name="T68" fmla="*/ 2147483647 w 783"/>
                <a:gd name="T69" fmla="*/ 2147483647 h 784"/>
                <a:gd name="T70" fmla="*/ 2147483647 w 783"/>
                <a:gd name="T71" fmla="*/ 2147483647 h 784"/>
                <a:gd name="T72" fmla="*/ 2147483647 w 783"/>
                <a:gd name="T73" fmla="*/ 2147483647 h 784"/>
                <a:gd name="T74" fmla="*/ 2147483647 w 783"/>
                <a:gd name="T75" fmla="*/ 2147483647 h 784"/>
                <a:gd name="T76" fmla="*/ 2147483647 w 783"/>
                <a:gd name="T77" fmla="*/ 2147483647 h 784"/>
                <a:gd name="T78" fmla="*/ 2147483647 w 783"/>
                <a:gd name="T79" fmla="*/ 2147483647 h 784"/>
                <a:gd name="T80" fmla="*/ 2147483647 w 783"/>
                <a:gd name="T81" fmla="*/ 2147483647 h 784"/>
                <a:gd name="T82" fmla="*/ 2147483647 w 783"/>
                <a:gd name="T83" fmla="*/ 2147483647 h 784"/>
                <a:gd name="T84" fmla="*/ 2147483647 w 783"/>
                <a:gd name="T85" fmla="*/ 2147483647 h 784"/>
                <a:gd name="T86" fmla="*/ 2147483647 w 783"/>
                <a:gd name="T87" fmla="*/ 2147483647 h 784"/>
                <a:gd name="T88" fmla="*/ 2147483647 w 783"/>
                <a:gd name="T89" fmla="*/ 2147483647 h 784"/>
                <a:gd name="T90" fmla="*/ 2147483647 w 783"/>
                <a:gd name="T91" fmla="*/ 2147483647 h 784"/>
                <a:gd name="T92" fmla="*/ 2147483647 w 783"/>
                <a:gd name="T93" fmla="*/ 2147483647 h 784"/>
                <a:gd name="T94" fmla="*/ 2147483647 w 783"/>
                <a:gd name="T95" fmla="*/ 2147483647 h 784"/>
                <a:gd name="T96" fmla="*/ 2147483647 w 783"/>
                <a:gd name="T97" fmla="*/ 2147483647 h 784"/>
                <a:gd name="T98" fmla="*/ 2147483647 w 783"/>
                <a:gd name="T99" fmla="*/ 2147483647 h 784"/>
                <a:gd name="T100" fmla="*/ 2147483647 w 783"/>
                <a:gd name="T101" fmla="*/ 2147483647 h 784"/>
                <a:gd name="T102" fmla="*/ 2147483647 w 783"/>
                <a:gd name="T103" fmla="*/ 2147483647 h 784"/>
                <a:gd name="T104" fmla="*/ 2147483647 w 783"/>
                <a:gd name="T105" fmla="*/ 2147483647 h 784"/>
                <a:gd name="T106" fmla="*/ 2147483647 w 783"/>
                <a:gd name="T107" fmla="*/ 2147483647 h 784"/>
                <a:gd name="T108" fmla="*/ 2147483647 w 783"/>
                <a:gd name="T109" fmla="*/ 2147483647 h 784"/>
                <a:gd name="T110" fmla="*/ 2147483647 w 783"/>
                <a:gd name="T111" fmla="*/ 2147483647 h 784"/>
                <a:gd name="T112" fmla="*/ 2147483647 w 783"/>
                <a:gd name="T113" fmla="*/ 2147483647 h 784"/>
                <a:gd name="T114" fmla="*/ 2147483647 w 783"/>
                <a:gd name="T115" fmla="*/ 2147483647 h 7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3"/>
                <a:gd name="T175" fmla="*/ 0 h 784"/>
                <a:gd name="T176" fmla="*/ 783 w 783"/>
                <a:gd name="T177" fmla="*/ 784 h 7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3" h="784">
                  <a:moveTo>
                    <a:pt x="500" y="65"/>
                  </a:moveTo>
                  <a:lnTo>
                    <a:pt x="500" y="66"/>
                  </a:lnTo>
                  <a:lnTo>
                    <a:pt x="502" y="65"/>
                  </a:lnTo>
                  <a:lnTo>
                    <a:pt x="504" y="64"/>
                  </a:lnTo>
                  <a:lnTo>
                    <a:pt x="505" y="64"/>
                  </a:lnTo>
                  <a:lnTo>
                    <a:pt x="508" y="62"/>
                  </a:lnTo>
                  <a:lnTo>
                    <a:pt x="510" y="61"/>
                  </a:lnTo>
                  <a:lnTo>
                    <a:pt x="513" y="59"/>
                  </a:lnTo>
                  <a:lnTo>
                    <a:pt x="514" y="59"/>
                  </a:lnTo>
                  <a:lnTo>
                    <a:pt x="515" y="58"/>
                  </a:lnTo>
                  <a:lnTo>
                    <a:pt x="517" y="57"/>
                  </a:lnTo>
                  <a:lnTo>
                    <a:pt x="517" y="56"/>
                  </a:lnTo>
                  <a:lnTo>
                    <a:pt x="518" y="56"/>
                  </a:lnTo>
                  <a:lnTo>
                    <a:pt x="523" y="54"/>
                  </a:lnTo>
                  <a:lnTo>
                    <a:pt x="526" y="52"/>
                  </a:lnTo>
                  <a:lnTo>
                    <a:pt x="528" y="51"/>
                  </a:lnTo>
                  <a:lnTo>
                    <a:pt x="529" y="50"/>
                  </a:lnTo>
                  <a:lnTo>
                    <a:pt x="531" y="49"/>
                  </a:lnTo>
                  <a:lnTo>
                    <a:pt x="532" y="49"/>
                  </a:lnTo>
                  <a:lnTo>
                    <a:pt x="535" y="47"/>
                  </a:lnTo>
                  <a:lnTo>
                    <a:pt x="538" y="45"/>
                  </a:lnTo>
                  <a:lnTo>
                    <a:pt x="544" y="43"/>
                  </a:lnTo>
                  <a:lnTo>
                    <a:pt x="546" y="41"/>
                  </a:lnTo>
                  <a:lnTo>
                    <a:pt x="550" y="39"/>
                  </a:lnTo>
                  <a:lnTo>
                    <a:pt x="553" y="37"/>
                  </a:lnTo>
                  <a:lnTo>
                    <a:pt x="558" y="34"/>
                  </a:lnTo>
                  <a:lnTo>
                    <a:pt x="560" y="33"/>
                  </a:lnTo>
                  <a:lnTo>
                    <a:pt x="565" y="31"/>
                  </a:lnTo>
                  <a:lnTo>
                    <a:pt x="565" y="30"/>
                  </a:lnTo>
                  <a:lnTo>
                    <a:pt x="568" y="29"/>
                  </a:lnTo>
                  <a:lnTo>
                    <a:pt x="575" y="25"/>
                  </a:lnTo>
                  <a:lnTo>
                    <a:pt x="580" y="22"/>
                  </a:lnTo>
                  <a:lnTo>
                    <a:pt x="581" y="22"/>
                  </a:lnTo>
                  <a:lnTo>
                    <a:pt x="582" y="22"/>
                  </a:lnTo>
                  <a:lnTo>
                    <a:pt x="584" y="21"/>
                  </a:lnTo>
                  <a:lnTo>
                    <a:pt x="585" y="20"/>
                  </a:lnTo>
                  <a:lnTo>
                    <a:pt x="586" y="19"/>
                  </a:lnTo>
                  <a:lnTo>
                    <a:pt x="587" y="18"/>
                  </a:lnTo>
                  <a:lnTo>
                    <a:pt x="588" y="18"/>
                  </a:lnTo>
                  <a:lnTo>
                    <a:pt x="590" y="17"/>
                  </a:lnTo>
                  <a:lnTo>
                    <a:pt x="592" y="16"/>
                  </a:lnTo>
                  <a:lnTo>
                    <a:pt x="596" y="13"/>
                  </a:lnTo>
                  <a:lnTo>
                    <a:pt x="597" y="13"/>
                  </a:lnTo>
                  <a:lnTo>
                    <a:pt x="601" y="10"/>
                  </a:lnTo>
                  <a:lnTo>
                    <a:pt x="606" y="9"/>
                  </a:lnTo>
                  <a:lnTo>
                    <a:pt x="606" y="8"/>
                  </a:lnTo>
                  <a:lnTo>
                    <a:pt x="615" y="3"/>
                  </a:lnTo>
                  <a:lnTo>
                    <a:pt x="614" y="2"/>
                  </a:lnTo>
                  <a:lnTo>
                    <a:pt x="613" y="1"/>
                  </a:lnTo>
                  <a:lnTo>
                    <a:pt x="615" y="1"/>
                  </a:lnTo>
                  <a:lnTo>
                    <a:pt x="619" y="1"/>
                  </a:lnTo>
                  <a:lnTo>
                    <a:pt x="620" y="1"/>
                  </a:lnTo>
                  <a:lnTo>
                    <a:pt x="621" y="1"/>
                  </a:lnTo>
                  <a:lnTo>
                    <a:pt x="622" y="1"/>
                  </a:lnTo>
                  <a:lnTo>
                    <a:pt x="623" y="1"/>
                  </a:lnTo>
                  <a:lnTo>
                    <a:pt x="627" y="1"/>
                  </a:lnTo>
                  <a:lnTo>
                    <a:pt x="628" y="1"/>
                  </a:lnTo>
                  <a:lnTo>
                    <a:pt x="632" y="1"/>
                  </a:lnTo>
                  <a:lnTo>
                    <a:pt x="633" y="1"/>
                  </a:lnTo>
                  <a:lnTo>
                    <a:pt x="634" y="1"/>
                  </a:lnTo>
                  <a:lnTo>
                    <a:pt x="635" y="1"/>
                  </a:lnTo>
                  <a:lnTo>
                    <a:pt x="636" y="1"/>
                  </a:lnTo>
                  <a:lnTo>
                    <a:pt x="637" y="1"/>
                  </a:lnTo>
                  <a:lnTo>
                    <a:pt x="638" y="1"/>
                  </a:lnTo>
                  <a:lnTo>
                    <a:pt x="640" y="1"/>
                  </a:lnTo>
                  <a:lnTo>
                    <a:pt x="642" y="1"/>
                  </a:lnTo>
                  <a:lnTo>
                    <a:pt x="643" y="1"/>
                  </a:lnTo>
                  <a:lnTo>
                    <a:pt x="646" y="0"/>
                  </a:lnTo>
                  <a:lnTo>
                    <a:pt x="648" y="0"/>
                  </a:lnTo>
                  <a:lnTo>
                    <a:pt x="649" y="0"/>
                  </a:lnTo>
                  <a:lnTo>
                    <a:pt x="649" y="1"/>
                  </a:lnTo>
                  <a:lnTo>
                    <a:pt x="649" y="2"/>
                  </a:lnTo>
                  <a:lnTo>
                    <a:pt x="649" y="3"/>
                  </a:lnTo>
                  <a:lnTo>
                    <a:pt x="650" y="3"/>
                  </a:lnTo>
                  <a:lnTo>
                    <a:pt x="650" y="4"/>
                  </a:lnTo>
                  <a:lnTo>
                    <a:pt x="650" y="5"/>
                  </a:lnTo>
                  <a:lnTo>
                    <a:pt x="651" y="5"/>
                  </a:lnTo>
                  <a:lnTo>
                    <a:pt x="651" y="6"/>
                  </a:lnTo>
                  <a:lnTo>
                    <a:pt x="652" y="8"/>
                  </a:lnTo>
                  <a:lnTo>
                    <a:pt x="652" y="9"/>
                  </a:lnTo>
                  <a:lnTo>
                    <a:pt x="652" y="10"/>
                  </a:lnTo>
                  <a:lnTo>
                    <a:pt x="653" y="10"/>
                  </a:lnTo>
                  <a:lnTo>
                    <a:pt x="654" y="14"/>
                  </a:lnTo>
                  <a:lnTo>
                    <a:pt x="654" y="15"/>
                  </a:lnTo>
                  <a:lnTo>
                    <a:pt x="654" y="16"/>
                  </a:lnTo>
                  <a:lnTo>
                    <a:pt x="655" y="17"/>
                  </a:lnTo>
                  <a:lnTo>
                    <a:pt x="657" y="22"/>
                  </a:lnTo>
                  <a:lnTo>
                    <a:pt x="661" y="32"/>
                  </a:lnTo>
                  <a:lnTo>
                    <a:pt x="661" y="34"/>
                  </a:lnTo>
                  <a:lnTo>
                    <a:pt x="663" y="39"/>
                  </a:lnTo>
                  <a:lnTo>
                    <a:pt x="665" y="43"/>
                  </a:lnTo>
                  <a:lnTo>
                    <a:pt x="669" y="54"/>
                  </a:lnTo>
                  <a:lnTo>
                    <a:pt x="669" y="55"/>
                  </a:lnTo>
                  <a:lnTo>
                    <a:pt x="672" y="61"/>
                  </a:lnTo>
                  <a:lnTo>
                    <a:pt x="673" y="63"/>
                  </a:lnTo>
                  <a:lnTo>
                    <a:pt x="673" y="64"/>
                  </a:lnTo>
                  <a:lnTo>
                    <a:pt x="673" y="65"/>
                  </a:lnTo>
                  <a:lnTo>
                    <a:pt x="675" y="70"/>
                  </a:lnTo>
                  <a:lnTo>
                    <a:pt x="675" y="71"/>
                  </a:lnTo>
                  <a:lnTo>
                    <a:pt x="676" y="73"/>
                  </a:lnTo>
                  <a:lnTo>
                    <a:pt x="677" y="77"/>
                  </a:lnTo>
                  <a:lnTo>
                    <a:pt x="679" y="81"/>
                  </a:lnTo>
                  <a:lnTo>
                    <a:pt x="680" y="82"/>
                  </a:lnTo>
                  <a:lnTo>
                    <a:pt x="684" y="94"/>
                  </a:lnTo>
                  <a:lnTo>
                    <a:pt x="684" y="95"/>
                  </a:lnTo>
                  <a:lnTo>
                    <a:pt x="686" y="98"/>
                  </a:lnTo>
                  <a:lnTo>
                    <a:pt x="686" y="99"/>
                  </a:lnTo>
                  <a:lnTo>
                    <a:pt x="687" y="101"/>
                  </a:lnTo>
                  <a:lnTo>
                    <a:pt x="687" y="102"/>
                  </a:lnTo>
                  <a:lnTo>
                    <a:pt x="689" y="108"/>
                  </a:lnTo>
                  <a:lnTo>
                    <a:pt x="690" y="111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4" y="120"/>
                  </a:lnTo>
                  <a:lnTo>
                    <a:pt x="694" y="121"/>
                  </a:lnTo>
                  <a:lnTo>
                    <a:pt x="695" y="122"/>
                  </a:lnTo>
                  <a:lnTo>
                    <a:pt x="695" y="125"/>
                  </a:lnTo>
                  <a:lnTo>
                    <a:pt x="696" y="127"/>
                  </a:lnTo>
                  <a:lnTo>
                    <a:pt x="697" y="129"/>
                  </a:lnTo>
                  <a:lnTo>
                    <a:pt x="701" y="129"/>
                  </a:lnTo>
                  <a:lnTo>
                    <a:pt x="704" y="128"/>
                  </a:lnTo>
                  <a:lnTo>
                    <a:pt x="705" y="128"/>
                  </a:lnTo>
                  <a:lnTo>
                    <a:pt x="710" y="128"/>
                  </a:lnTo>
                  <a:lnTo>
                    <a:pt x="712" y="128"/>
                  </a:lnTo>
                  <a:lnTo>
                    <a:pt x="713" y="128"/>
                  </a:lnTo>
                  <a:lnTo>
                    <a:pt x="715" y="128"/>
                  </a:lnTo>
                  <a:lnTo>
                    <a:pt x="716" y="128"/>
                  </a:lnTo>
                  <a:lnTo>
                    <a:pt x="721" y="128"/>
                  </a:lnTo>
                  <a:lnTo>
                    <a:pt x="723" y="128"/>
                  </a:lnTo>
                  <a:lnTo>
                    <a:pt x="727" y="127"/>
                  </a:lnTo>
                  <a:lnTo>
                    <a:pt x="731" y="127"/>
                  </a:lnTo>
                  <a:lnTo>
                    <a:pt x="736" y="127"/>
                  </a:lnTo>
                  <a:lnTo>
                    <a:pt x="737" y="127"/>
                  </a:lnTo>
                  <a:lnTo>
                    <a:pt x="739" y="127"/>
                  </a:lnTo>
                  <a:lnTo>
                    <a:pt x="741" y="127"/>
                  </a:lnTo>
                  <a:lnTo>
                    <a:pt x="743" y="127"/>
                  </a:lnTo>
                  <a:lnTo>
                    <a:pt x="744" y="131"/>
                  </a:lnTo>
                  <a:lnTo>
                    <a:pt x="744" y="132"/>
                  </a:lnTo>
                  <a:lnTo>
                    <a:pt x="744" y="137"/>
                  </a:lnTo>
                  <a:lnTo>
                    <a:pt x="744" y="138"/>
                  </a:lnTo>
                  <a:lnTo>
                    <a:pt x="744" y="142"/>
                  </a:lnTo>
                  <a:lnTo>
                    <a:pt x="745" y="154"/>
                  </a:lnTo>
                  <a:lnTo>
                    <a:pt x="745" y="155"/>
                  </a:lnTo>
                  <a:lnTo>
                    <a:pt x="746" y="160"/>
                  </a:lnTo>
                  <a:lnTo>
                    <a:pt x="746" y="162"/>
                  </a:lnTo>
                  <a:lnTo>
                    <a:pt x="746" y="166"/>
                  </a:lnTo>
                  <a:lnTo>
                    <a:pt x="746" y="168"/>
                  </a:lnTo>
                  <a:lnTo>
                    <a:pt x="746" y="170"/>
                  </a:lnTo>
                  <a:lnTo>
                    <a:pt x="746" y="171"/>
                  </a:lnTo>
                  <a:lnTo>
                    <a:pt x="747" y="173"/>
                  </a:lnTo>
                  <a:lnTo>
                    <a:pt x="747" y="176"/>
                  </a:lnTo>
                  <a:lnTo>
                    <a:pt x="747" y="180"/>
                  </a:lnTo>
                  <a:lnTo>
                    <a:pt x="748" y="185"/>
                  </a:lnTo>
                  <a:lnTo>
                    <a:pt x="748" y="193"/>
                  </a:lnTo>
                  <a:lnTo>
                    <a:pt x="748" y="196"/>
                  </a:lnTo>
                  <a:lnTo>
                    <a:pt x="749" y="200"/>
                  </a:lnTo>
                  <a:lnTo>
                    <a:pt x="749" y="201"/>
                  </a:lnTo>
                  <a:lnTo>
                    <a:pt x="749" y="204"/>
                  </a:lnTo>
                  <a:lnTo>
                    <a:pt x="750" y="204"/>
                  </a:lnTo>
                  <a:lnTo>
                    <a:pt x="754" y="204"/>
                  </a:lnTo>
                  <a:lnTo>
                    <a:pt x="756" y="204"/>
                  </a:lnTo>
                  <a:lnTo>
                    <a:pt x="757" y="204"/>
                  </a:lnTo>
                  <a:lnTo>
                    <a:pt x="760" y="204"/>
                  </a:lnTo>
                  <a:lnTo>
                    <a:pt x="761" y="204"/>
                  </a:lnTo>
                  <a:lnTo>
                    <a:pt x="763" y="204"/>
                  </a:lnTo>
                  <a:lnTo>
                    <a:pt x="764" y="204"/>
                  </a:lnTo>
                  <a:lnTo>
                    <a:pt x="765" y="204"/>
                  </a:lnTo>
                  <a:lnTo>
                    <a:pt x="768" y="204"/>
                  </a:lnTo>
                  <a:lnTo>
                    <a:pt x="769" y="204"/>
                  </a:lnTo>
                  <a:lnTo>
                    <a:pt x="770" y="204"/>
                  </a:lnTo>
                  <a:lnTo>
                    <a:pt x="771" y="203"/>
                  </a:lnTo>
                  <a:lnTo>
                    <a:pt x="772" y="203"/>
                  </a:lnTo>
                  <a:lnTo>
                    <a:pt x="775" y="203"/>
                  </a:lnTo>
                  <a:lnTo>
                    <a:pt x="775" y="206"/>
                  </a:lnTo>
                  <a:lnTo>
                    <a:pt x="775" y="207"/>
                  </a:lnTo>
                  <a:lnTo>
                    <a:pt x="775" y="212"/>
                  </a:lnTo>
                  <a:lnTo>
                    <a:pt x="776" y="213"/>
                  </a:lnTo>
                  <a:lnTo>
                    <a:pt x="776" y="214"/>
                  </a:lnTo>
                  <a:lnTo>
                    <a:pt x="776" y="216"/>
                  </a:lnTo>
                  <a:lnTo>
                    <a:pt x="776" y="218"/>
                  </a:lnTo>
                  <a:lnTo>
                    <a:pt x="776" y="219"/>
                  </a:lnTo>
                  <a:lnTo>
                    <a:pt x="776" y="220"/>
                  </a:lnTo>
                  <a:lnTo>
                    <a:pt x="776" y="221"/>
                  </a:lnTo>
                  <a:lnTo>
                    <a:pt x="776" y="222"/>
                  </a:lnTo>
                  <a:lnTo>
                    <a:pt x="776" y="223"/>
                  </a:lnTo>
                  <a:lnTo>
                    <a:pt x="776" y="224"/>
                  </a:lnTo>
                  <a:lnTo>
                    <a:pt x="776" y="225"/>
                  </a:lnTo>
                  <a:lnTo>
                    <a:pt x="777" y="226"/>
                  </a:lnTo>
                  <a:lnTo>
                    <a:pt x="777" y="227"/>
                  </a:lnTo>
                  <a:lnTo>
                    <a:pt x="777" y="229"/>
                  </a:lnTo>
                  <a:lnTo>
                    <a:pt x="777" y="231"/>
                  </a:lnTo>
                  <a:lnTo>
                    <a:pt x="777" y="232"/>
                  </a:lnTo>
                  <a:lnTo>
                    <a:pt x="777" y="237"/>
                  </a:lnTo>
                  <a:lnTo>
                    <a:pt x="777" y="238"/>
                  </a:lnTo>
                  <a:lnTo>
                    <a:pt x="778" y="239"/>
                  </a:lnTo>
                  <a:lnTo>
                    <a:pt x="778" y="240"/>
                  </a:lnTo>
                  <a:lnTo>
                    <a:pt x="778" y="243"/>
                  </a:lnTo>
                  <a:lnTo>
                    <a:pt x="778" y="246"/>
                  </a:lnTo>
                  <a:lnTo>
                    <a:pt x="778" y="249"/>
                  </a:lnTo>
                  <a:lnTo>
                    <a:pt x="778" y="250"/>
                  </a:lnTo>
                  <a:lnTo>
                    <a:pt x="778" y="251"/>
                  </a:lnTo>
                  <a:lnTo>
                    <a:pt x="778" y="253"/>
                  </a:lnTo>
                  <a:lnTo>
                    <a:pt x="778" y="255"/>
                  </a:lnTo>
                  <a:lnTo>
                    <a:pt x="778" y="257"/>
                  </a:lnTo>
                  <a:lnTo>
                    <a:pt x="778" y="258"/>
                  </a:lnTo>
                  <a:lnTo>
                    <a:pt x="778" y="261"/>
                  </a:lnTo>
                  <a:lnTo>
                    <a:pt x="778" y="262"/>
                  </a:lnTo>
                  <a:lnTo>
                    <a:pt x="779" y="266"/>
                  </a:lnTo>
                  <a:lnTo>
                    <a:pt x="779" y="267"/>
                  </a:lnTo>
                  <a:lnTo>
                    <a:pt x="779" y="268"/>
                  </a:lnTo>
                  <a:lnTo>
                    <a:pt x="779" y="271"/>
                  </a:lnTo>
                  <a:lnTo>
                    <a:pt x="779" y="275"/>
                  </a:lnTo>
                  <a:lnTo>
                    <a:pt x="779" y="277"/>
                  </a:lnTo>
                  <a:lnTo>
                    <a:pt x="780" y="279"/>
                  </a:lnTo>
                  <a:lnTo>
                    <a:pt x="780" y="283"/>
                  </a:lnTo>
                  <a:lnTo>
                    <a:pt x="780" y="286"/>
                  </a:lnTo>
                  <a:lnTo>
                    <a:pt x="780" y="288"/>
                  </a:lnTo>
                  <a:lnTo>
                    <a:pt x="780" y="289"/>
                  </a:lnTo>
                  <a:lnTo>
                    <a:pt x="780" y="290"/>
                  </a:lnTo>
                  <a:lnTo>
                    <a:pt x="781" y="293"/>
                  </a:lnTo>
                  <a:lnTo>
                    <a:pt x="781" y="295"/>
                  </a:lnTo>
                  <a:lnTo>
                    <a:pt x="781" y="298"/>
                  </a:lnTo>
                  <a:lnTo>
                    <a:pt x="781" y="299"/>
                  </a:lnTo>
                  <a:lnTo>
                    <a:pt x="781" y="303"/>
                  </a:lnTo>
                  <a:lnTo>
                    <a:pt x="781" y="304"/>
                  </a:lnTo>
                  <a:lnTo>
                    <a:pt x="782" y="306"/>
                  </a:lnTo>
                  <a:lnTo>
                    <a:pt x="782" y="307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2" y="314"/>
                  </a:lnTo>
                  <a:lnTo>
                    <a:pt x="782" y="315"/>
                  </a:lnTo>
                  <a:lnTo>
                    <a:pt x="783" y="335"/>
                  </a:lnTo>
                  <a:lnTo>
                    <a:pt x="778" y="337"/>
                  </a:lnTo>
                  <a:lnTo>
                    <a:pt x="779" y="337"/>
                  </a:lnTo>
                  <a:lnTo>
                    <a:pt x="778" y="337"/>
                  </a:lnTo>
                  <a:lnTo>
                    <a:pt x="777" y="338"/>
                  </a:lnTo>
                  <a:lnTo>
                    <a:pt x="777" y="337"/>
                  </a:lnTo>
                  <a:lnTo>
                    <a:pt x="776" y="337"/>
                  </a:lnTo>
                  <a:lnTo>
                    <a:pt x="763" y="343"/>
                  </a:lnTo>
                  <a:lnTo>
                    <a:pt x="739" y="355"/>
                  </a:lnTo>
                  <a:lnTo>
                    <a:pt x="738" y="355"/>
                  </a:lnTo>
                  <a:lnTo>
                    <a:pt x="730" y="360"/>
                  </a:lnTo>
                  <a:lnTo>
                    <a:pt x="701" y="376"/>
                  </a:lnTo>
                  <a:lnTo>
                    <a:pt x="693" y="382"/>
                  </a:lnTo>
                  <a:lnTo>
                    <a:pt x="694" y="382"/>
                  </a:lnTo>
                  <a:lnTo>
                    <a:pt x="695" y="382"/>
                  </a:lnTo>
                  <a:lnTo>
                    <a:pt x="695" y="383"/>
                  </a:lnTo>
                  <a:lnTo>
                    <a:pt x="696" y="384"/>
                  </a:lnTo>
                  <a:lnTo>
                    <a:pt x="698" y="386"/>
                  </a:lnTo>
                  <a:lnTo>
                    <a:pt x="700" y="388"/>
                  </a:lnTo>
                  <a:lnTo>
                    <a:pt x="700" y="390"/>
                  </a:lnTo>
                  <a:lnTo>
                    <a:pt x="701" y="392"/>
                  </a:lnTo>
                  <a:lnTo>
                    <a:pt x="702" y="393"/>
                  </a:lnTo>
                  <a:lnTo>
                    <a:pt x="702" y="395"/>
                  </a:lnTo>
                  <a:lnTo>
                    <a:pt x="702" y="396"/>
                  </a:lnTo>
                  <a:lnTo>
                    <a:pt x="702" y="397"/>
                  </a:lnTo>
                  <a:lnTo>
                    <a:pt x="702" y="398"/>
                  </a:lnTo>
                  <a:lnTo>
                    <a:pt x="702" y="400"/>
                  </a:lnTo>
                  <a:lnTo>
                    <a:pt x="701" y="403"/>
                  </a:lnTo>
                  <a:lnTo>
                    <a:pt x="700" y="405"/>
                  </a:lnTo>
                  <a:lnTo>
                    <a:pt x="699" y="406"/>
                  </a:lnTo>
                  <a:lnTo>
                    <a:pt x="698" y="407"/>
                  </a:lnTo>
                  <a:lnTo>
                    <a:pt x="697" y="410"/>
                  </a:lnTo>
                  <a:lnTo>
                    <a:pt x="695" y="413"/>
                  </a:lnTo>
                  <a:lnTo>
                    <a:pt x="692" y="415"/>
                  </a:lnTo>
                  <a:lnTo>
                    <a:pt x="690" y="417"/>
                  </a:lnTo>
                  <a:lnTo>
                    <a:pt x="686" y="418"/>
                  </a:lnTo>
                  <a:lnTo>
                    <a:pt x="682" y="419"/>
                  </a:lnTo>
                  <a:lnTo>
                    <a:pt x="677" y="418"/>
                  </a:lnTo>
                  <a:lnTo>
                    <a:pt x="675" y="417"/>
                  </a:lnTo>
                  <a:lnTo>
                    <a:pt x="667" y="426"/>
                  </a:lnTo>
                  <a:lnTo>
                    <a:pt x="665" y="429"/>
                  </a:lnTo>
                  <a:lnTo>
                    <a:pt x="664" y="430"/>
                  </a:lnTo>
                  <a:lnTo>
                    <a:pt x="658" y="436"/>
                  </a:lnTo>
                  <a:lnTo>
                    <a:pt x="657" y="436"/>
                  </a:lnTo>
                  <a:lnTo>
                    <a:pt x="638" y="448"/>
                  </a:lnTo>
                  <a:lnTo>
                    <a:pt x="637" y="448"/>
                  </a:lnTo>
                  <a:lnTo>
                    <a:pt x="619" y="460"/>
                  </a:lnTo>
                  <a:lnTo>
                    <a:pt x="615" y="463"/>
                  </a:lnTo>
                  <a:lnTo>
                    <a:pt x="600" y="475"/>
                  </a:lnTo>
                  <a:lnTo>
                    <a:pt x="599" y="475"/>
                  </a:lnTo>
                  <a:lnTo>
                    <a:pt x="589" y="482"/>
                  </a:lnTo>
                  <a:lnTo>
                    <a:pt x="584" y="485"/>
                  </a:lnTo>
                  <a:lnTo>
                    <a:pt x="573" y="491"/>
                  </a:lnTo>
                  <a:lnTo>
                    <a:pt x="563" y="496"/>
                  </a:lnTo>
                  <a:lnTo>
                    <a:pt x="563" y="497"/>
                  </a:lnTo>
                  <a:lnTo>
                    <a:pt x="562" y="498"/>
                  </a:lnTo>
                  <a:lnTo>
                    <a:pt x="561" y="498"/>
                  </a:lnTo>
                  <a:lnTo>
                    <a:pt x="560" y="503"/>
                  </a:lnTo>
                  <a:lnTo>
                    <a:pt x="560" y="505"/>
                  </a:lnTo>
                  <a:lnTo>
                    <a:pt x="559" y="508"/>
                  </a:lnTo>
                  <a:lnTo>
                    <a:pt x="556" y="514"/>
                  </a:lnTo>
                  <a:lnTo>
                    <a:pt x="554" y="516"/>
                  </a:lnTo>
                  <a:lnTo>
                    <a:pt x="551" y="518"/>
                  </a:lnTo>
                  <a:lnTo>
                    <a:pt x="546" y="522"/>
                  </a:lnTo>
                  <a:lnTo>
                    <a:pt x="541" y="529"/>
                  </a:lnTo>
                  <a:lnTo>
                    <a:pt x="534" y="537"/>
                  </a:lnTo>
                  <a:lnTo>
                    <a:pt x="526" y="546"/>
                  </a:lnTo>
                  <a:lnTo>
                    <a:pt x="520" y="552"/>
                  </a:lnTo>
                  <a:lnTo>
                    <a:pt x="516" y="555"/>
                  </a:lnTo>
                  <a:lnTo>
                    <a:pt x="512" y="558"/>
                  </a:lnTo>
                  <a:lnTo>
                    <a:pt x="511" y="559"/>
                  </a:lnTo>
                  <a:lnTo>
                    <a:pt x="508" y="560"/>
                  </a:lnTo>
                  <a:lnTo>
                    <a:pt x="501" y="565"/>
                  </a:lnTo>
                  <a:lnTo>
                    <a:pt x="496" y="570"/>
                  </a:lnTo>
                  <a:lnTo>
                    <a:pt x="495" y="574"/>
                  </a:lnTo>
                  <a:lnTo>
                    <a:pt x="493" y="576"/>
                  </a:lnTo>
                  <a:lnTo>
                    <a:pt x="491" y="579"/>
                  </a:lnTo>
                  <a:lnTo>
                    <a:pt x="489" y="581"/>
                  </a:lnTo>
                  <a:lnTo>
                    <a:pt x="486" y="583"/>
                  </a:lnTo>
                  <a:lnTo>
                    <a:pt x="483" y="585"/>
                  </a:lnTo>
                  <a:lnTo>
                    <a:pt x="479" y="587"/>
                  </a:lnTo>
                  <a:lnTo>
                    <a:pt x="476" y="587"/>
                  </a:lnTo>
                  <a:lnTo>
                    <a:pt x="475" y="587"/>
                  </a:lnTo>
                  <a:lnTo>
                    <a:pt x="474" y="588"/>
                  </a:lnTo>
                  <a:lnTo>
                    <a:pt x="470" y="589"/>
                  </a:lnTo>
                  <a:lnTo>
                    <a:pt x="468" y="589"/>
                  </a:lnTo>
                  <a:lnTo>
                    <a:pt x="468" y="590"/>
                  </a:lnTo>
                  <a:lnTo>
                    <a:pt x="464" y="590"/>
                  </a:lnTo>
                  <a:lnTo>
                    <a:pt x="462" y="590"/>
                  </a:lnTo>
                  <a:lnTo>
                    <a:pt x="439" y="605"/>
                  </a:lnTo>
                  <a:lnTo>
                    <a:pt x="438" y="605"/>
                  </a:lnTo>
                  <a:lnTo>
                    <a:pt x="428" y="612"/>
                  </a:lnTo>
                  <a:lnTo>
                    <a:pt x="413" y="621"/>
                  </a:lnTo>
                  <a:lnTo>
                    <a:pt x="400" y="629"/>
                  </a:lnTo>
                  <a:lnTo>
                    <a:pt x="389" y="636"/>
                  </a:lnTo>
                  <a:lnTo>
                    <a:pt x="361" y="653"/>
                  </a:lnTo>
                  <a:lnTo>
                    <a:pt x="353" y="658"/>
                  </a:lnTo>
                  <a:lnTo>
                    <a:pt x="340" y="664"/>
                  </a:lnTo>
                  <a:lnTo>
                    <a:pt x="323" y="674"/>
                  </a:lnTo>
                  <a:lnTo>
                    <a:pt x="288" y="691"/>
                  </a:lnTo>
                  <a:lnTo>
                    <a:pt x="285" y="692"/>
                  </a:lnTo>
                  <a:lnTo>
                    <a:pt x="284" y="692"/>
                  </a:lnTo>
                  <a:lnTo>
                    <a:pt x="270" y="700"/>
                  </a:lnTo>
                  <a:lnTo>
                    <a:pt x="262" y="704"/>
                  </a:lnTo>
                  <a:lnTo>
                    <a:pt x="261" y="704"/>
                  </a:lnTo>
                  <a:lnTo>
                    <a:pt x="256" y="707"/>
                  </a:lnTo>
                  <a:lnTo>
                    <a:pt x="250" y="710"/>
                  </a:lnTo>
                  <a:lnTo>
                    <a:pt x="246" y="713"/>
                  </a:lnTo>
                  <a:lnTo>
                    <a:pt x="241" y="715"/>
                  </a:lnTo>
                  <a:lnTo>
                    <a:pt x="234" y="720"/>
                  </a:lnTo>
                  <a:lnTo>
                    <a:pt x="229" y="722"/>
                  </a:lnTo>
                  <a:lnTo>
                    <a:pt x="223" y="725"/>
                  </a:lnTo>
                  <a:lnTo>
                    <a:pt x="218" y="730"/>
                  </a:lnTo>
                  <a:lnTo>
                    <a:pt x="212" y="733"/>
                  </a:lnTo>
                  <a:lnTo>
                    <a:pt x="208" y="736"/>
                  </a:lnTo>
                  <a:lnTo>
                    <a:pt x="205" y="738"/>
                  </a:lnTo>
                  <a:lnTo>
                    <a:pt x="205" y="741"/>
                  </a:lnTo>
                  <a:lnTo>
                    <a:pt x="204" y="743"/>
                  </a:lnTo>
                  <a:lnTo>
                    <a:pt x="203" y="745"/>
                  </a:lnTo>
                  <a:lnTo>
                    <a:pt x="201" y="747"/>
                  </a:lnTo>
                  <a:lnTo>
                    <a:pt x="200" y="748"/>
                  </a:lnTo>
                  <a:lnTo>
                    <a:pt x="198" y="750"/>
                  </a:lnTo>
                  <a:lnTo>
                    <a:pt x="197" y="751"/>
                  </a:lnTo>
                  <a:lnTo>
                    <a:pt x="194" y="753"/>
                  </a:lnTo>
                  <a:lnTo>
                    <a:pt x="192" y="753"/>
                  </a:lnTo>
                  <a:lnTo>
                    <a:pt x="189" y="754"/>
                  </a:lnTo>
                  <a:lnTo>
                    <a:pt x="187" y="754"/>
                  </a:lnTo>
                  <a:lnTo>
                    <a:pt x="186" y="755"/>
                  </a:lnTo>
                  <a:lnTo>
                    <a:pt x="185" y="757"/>
                  </a:lnTo>
                  <a:lnTo>
                    <a:pt x="184" y="759"/>
                  </a:lnTo>
                  <a:lnTo>
                    <a:pt x="182" y="759"/>
                  </a:lnTo>
                  <a:lnTo>
                    <a:pt x="181" y="761"/>
                  </a:lnTo>
                  <a:lnTo>
                    <a:pt x="180" y="762"/>
                  </a:lnTo>
                  <a:lnTo>
                    <a:pt x="180" y="764"/>
                  </a:lnTo>
                  <a:lnTo>
                    <a:pt x="179" y="767"/>
                  </a:lnTo>
                  <a:lnTo>
                    <a:pt x="178" y="770"/>
                  </a:lnTo>
                  <a:lnTo>
                    <a:pt x="177" y="772"/>
                  </a:lnTo>
                  <a:lnTo>
                    <a:pt x="174" y="775"/>
                  </a:lnTo>
                  <a:lnTo>
                    <a:pt x="172" y="777"/>
                  </a:lnTo>
                  <a:lnTo>
                    <a:pt x="170" y="780"/>
                  </a:lnTo>
                  <a:lnTo>
                    <a:pt x="168" y="781"/>
                  </a:lnTo>
                  <a:lnTo>
                    <a:pt x="166" y="783"/>
                  </a:lnTo>
                  <a:lnTo>
                    <a:pt x="164" y="784"/>
                  </a:lnTo>
                  <a:lnTo>
                    <a:pt x="165" y="778"/>
                  </a:lnTo>
                  <a:lnTo>
                    <a:pt x="165" y="771"/>
                  </a:lnTo>
                  <a:lnTo>
                    <a:pt x="166" y="764"/>
                  </a:lnTo>
                  <a:lnTo>
                    <a:pt x="167" y="759"/>
                  </a:lnTo>
                  <a:lnTo>
                    <a:pt x="167" y="753"/>
                  </a:lnTo>
                  <a:lnTo>
                    <a:pt x="167" y="751"/>
                  </a:lnTo>
                  <a:lnTo>
                    <a:pt x="167" y="748"/>
                  </a:lnTo>
                  <a:lnTo>
                    <a:pt x="167" y="747"/>
                  </a:lnTo>
                  <a:lnTo>
                    <a:pt x="168" y="745"/>
                  </a:lnTo>
                  <a:lnTo>
                    <a:pt x="168" y="744"/>
                  </a:lnTo>
                  <a:lnTo>
                    <a:pt x="168" y="743"/>
                  </a:lnTo>
                  <a:lnTo>
                    <a:pt x="168" y="742"/>
                  </a:lnTo>
                  <a:lnTo>
                    <a:pt x="168" y="741"/>
                  </a:lnTo>
                  <a:lnTo>
                    <a:pt x="168" y="740"/>
                  </a:lnTo>
                  <a:lnTo>
                    <a:pt x="169" y="739"/>
                  </a:lnTo>
                  <a:lnTo>
                    <a:pt x="169" y="738"/>
                  </a:lnTo>
                  <a:lnTo>
                    <a:pt x="169" y="737"/>
                  </a:lnTo>
                  <a:lnTo>
                    <a:pt x="170" y="733"/>
                  </a:lnTo>
                  <a:lnTo>
                    <a:pt x="171" y="728"/>
                  </a:lnTo>
                  <a:lnTo>
                    <a:pt x="171" y="726"/>
                  </a:lnTo>
                  <a:lnTo>
                    <a:pt x="172" y="723"/>
                  </a:lnTo>
                  <a:lnTo>
                    <a:pt x="172" y="720"/>
                  </a:lnTo>
                  <a:lnTo>
                    <a:pt x="174" y="707"/>
                  </a:lnTo>
                  <a:lnTo>
                    <a:pt x="174" y="704"/>
                  </a:lnTo>
                  <a:lnTo>
                    <a:pt x="181" y="664"/>
                  </a:lnTo>
                  <a:lnTo>
                    <a:pt x="182" y="658"/>
                  </a:lnTo>
                  <a:lnTo>
                    <a:pt x="182" y="656"/>
                  </a:lnTo>
                  <a:lnTo>
                    <a:pt x="182" y="652"/>
                  </a:lnTo>
                  <a:lnTo>
                    <a:pt x="182" y="650"/>
                  </a:lnTo>
                  <a:lnTo>
                    <a:pt x="181" y="647"/>
                  </a:lnTo>
                  <a:lnTo>
                    <a:pt x="182" y="631"/>
                  </a:lnTo>
                  <a:lnTo>
                    <a:pt x="182" y="624"/>
                  </a:lnTo>
                  <a:lnTo>
                    <a:pt x="182" y="620"/>
                  </a:lnTo>
                  <a:lnTo>
                    <a:pt x="182" y="617"/>
                  </a:lnTo>
                  <a:lnTo>
                    <a:pt x="182" y="616"/>
                  </a:lnTo>
                  <a:lnTo>
                    <a:pt x="182" y="614"/>
                  </a:lnTo>
                  <a:lnTo>
                    <a:pt x="182" y="612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82" y="607"/>
                  </a:lnTo>
                  <a:lnTo>
                    <a:pt x="182" y="603"/>
                  </a:lnTo>
                  <a:lnTo>
                    <a:pt x="182" y="601"/>
                  </a:lnTo>
                  <a:lnTo>
                    <a:pt x="182" y="596"/>
                  </a:lnTo>
                  <a:lnTo>
                    <a:pt x="182" y="593"/>
                  </a:lnTo>
                  <a:lnTo>
                    <a:pt x="182" y="592"/>
                  </a:lnTo>
                  <a:lnTo>
                    <a:pt x="182" y="591"/>
                  </a:lnTo>
                  <a:lnTo>
                    <a:pt x="182" y="587"/>
                  </a:lnTo>
                  <a:lnTo>
                    <a:pt x="182" y="585"/>
                  </a:lnTo>
                  <a:lnTo>
                    <a:pt x="182" y="582"/>
                  </a:lnTo>
                  <a:lnTo>
                    <a:pt x="182" y="581"/>
                  </a:lnTo>
                  <a:lnTo>
                    <a:pt x="182" y="580"/>
                  </a:lnTo>
                  <a:lnTo>
                    <a:pt x="182" y="579"/>
                  </a:lnTo>
                  <a:lnTo>
                    <a:pt x="182" y="577"/>
                  </a:lnTo>
                  <a:lnTo>
                    <a:pt x="182" y="576"/>
                  </a:lnTo>
                  <a:lnTo>
                    <a:pt x="182" y="573"/>
                  </a:lnTo>
                  <a:lnTo>
                    <a:pt x="182" y="572"/>
                  </a:lnTo>
                  <a:lnTo>
                    <a:pt x="183" y="570"/>
                  </a:lnTo>
                  <a:lnTo>
                    <a:pt x="183" y="568"/>
                  </a:lnTo>
                  <a:lnTo>
                    <a:pt x="183" y="565"/>
                  </a:lnTo>
                  <a:lnTo>
                    <a:pt x="183" y="562"/>
                  </a:lnTo>
                  <a:lnTo>
                    <a:pt x="183" y="561"/>
                  </a:lnTo>
                  <a:lnTo>
                    <a:pt x="183" y="560"/>
                  </a:lnTo>
                  <a:lnTo>
                    <a:pt x="183" y="559"/>
                  </a:lnTo>
                  <a:lnTo>
                    <a:pt x="182" y="559"/>
                  </a:lnTo>
                  <a:lnTo>
                    <a:pt x="183" y="555"/>
                  </a:lnTo>
                  <a:lnTo>
                    <a:pt x="183" y="554"/>
                  </a:lnTo>
                  <a:lnTo>
                    <a:pt x="183" y="551"/>
                  </a:lnTo>
                  <a:lnTo>
                    <a:pt x="183" y="547"/>
                  </a:lnTo>
                  <a:lnTo>
                    <a:pt x="181" y="546"/>
                  </a:lnTo>
                  <a:lnTo>
                    <a:pt x="179" y="543"/>
                  </a:lnTo>
                  <a:lnTo>
                    <a:pt x="177" y="542"/>
                  </a:lnTo>
                  <a:lnTo>
                    <a:pt x="176" y="541"/>
                  </a:lnTo>
                  <a:lnTo>
                    <a:pt x="175" y="541"/>
                  </a:lnTo>
                  <a:lnTo>
                    <a:pt x="174" y="539"/>
                  </a:lnTo>
                  <a:lnTo>
                    <a:pt x="174" y="538"/>
                  </a:lnTo>
                  <a:lnTo>
                    <a:pt x="171" y="537"/>
                  </a:lnTo>
                  <a:lnTo>
                    <a:pt x="170" y="536"/>
                  </a:lnTo>
                  <a:lnTo>
                    <a:pt x="170" y="535"/>
                  </a:lnTo>
                  <a:lnTo>
                    <a:pt x="169" y="535"/>
                  </a:lnTo>
                  <a:lnTo>
                    <a:pt x="163" y="529"/>
                  </a:lnTo>
                  <a:lnTo>
                    <a:pt x="161" y="528"/>
                  </a:lnTo>
                  <a:lnTo>
                    <a:pt x="160" y="527"/>
                  </a:lnTo>
                  <a:lnTo>
                    <a:pt x="155" y="522"/>
                  </a:lnTo>
                  <a:lnTo>
                    <a:pt x="154" y="521"/>
                  </a:lnTo>
                  <a:lnTo>
                    <a:pt x="146" y="515"/>
                  </a:lnTo>
                  <a:lnTo>
                    <a:pt x="146" y="514"/>
                  </a:lnTo>
                  <a:lnTo>
                    <a:pt x="144" y="512"/>
                  </a:lnTo>
                  <a:lnTo>
                    <a:pt x="143" y="512"/>
                  </a:lnTo>
                  <a:lnTo>
                    <a:pt x="141" y="510"/>
                  </a:lnTo>
                  <a:lnTo>
                    <a:pt x="138" y="507"/>
                  </a:lnTo>
                  <a:lnTo>
                    <a:pt x="137" y="506"/>
                  </a:lnTo>
                  <a:lnTo>
                    <a:pt x="136" y="505"/>
                  </a:lnTo>
                  <a:lnTo>
                    <a:pt x="135" y="504"/>
                  </a:lnTo>
                  <a:lnTo>
                    <a:pt x="132" y="502"/>
                  </a:lnTo>
                  <a:lnTo>
                    <a:pt x="129" y="499"/>
                  </a:lnTo>
                  <a:lnTo>
                    <a:pt x="127" y="498"/>
                  </a:lnTo>
                  <a:lnTo>
                    <a:pt x="125" y="495"/>
                  </a:lnTo>
                  <a:lnTo>
                    <a:pt x="122" y="493"/>
                  </a:lnTo>
                  <a:lnTo>
                    <a:pt x="121" y="492"/>
                  </a:lnTo>
                  <a:lnTo>
                    <a:pt x="112" y="484"/>
                  </a:lnTo>
                  <a:lnTo>
                    <a:pt x="111" y="483"/>
                  </a:lnTo>
                  <a:lnTo>
                    <a:pt x="108" y="480"/>
                  </a:lnTo>
                  <a:lnTo>
                    <a:pt x="106" y="479"/>
                  </a:lnTo>
                  <a:lnTo>
                    <a:pt x="103" y="476"/>
                  </a:lnTo>
                  <a:lnTo>
                    <a:pt x="100" y="473"/>
                  </a:lnTo>
                  <a:lnTo>
                    <a:pt x="99" y="472"/>
                  </a:lnTo>
                  <a:lnTo>
                    <a:pt x="92" y="466"/>
                  </a:lnTo>
                  <a:lnTo>
                    <a:pt x="92" y="465"/>
                  </a:lnTo>
                  <a:lnTo>
                    <a:pt x="89" y="463"/>
                  </a:lnTo>
                  <a:lnTo>
                    <a:pt x="85" y="459"/>
                  </a:lnTo>
                  <a:lnTo>
                    <a:pt x="81" y="456"/>
                  </a:lnTo>
                  <a:lnTo>
                    <a:pt x="79" y="454"/>
                  </a:lnTo>
                  <a:lnTo>
                    <a:pt x="78" y="453"/>
                  </a:lnTo>
                  <a:lnTo>
                    <a:pt x="77" y="453"/>
                  </a:lnTo>
                  <a:lnTo>
                    <a:pt x="77" y="452"/>
                  </a:lnTo>
                  <a:lnTo>
                    <a:pt x="76" y="451"/>
                  </a:lnTo>
                  <a:lnTo>
                    <a:pt x="71" y="447"/>
                  </a:lnTo>
                  <a:lnTo>
                    <a:pt x="71" y="446"/>
                  </a:lnTo>
                  <a:lnTo>
                    <a:pt x="75" y="443"/>
                  </a:lnTo>
                  <a:lnTo>
                    <a:pt x="76" y="442"/>
                  </a:lnTo>
                  <a:lnTo>
                    <a:pt x="78" y="441"/>
                  </a:lnTo>
                  <a:lnTo>
                    <a:pt x="78" y="440"/>
                  </a:lnTo>
                  <a:lnTo>
                    <a:pt x="78" y="439"/>
                  </a:lnTo>
                  <a:lnTo>
                    <a:pt x="79" y="439"/>
                  </a:lnTo>
                  <a:lnTo>
                    <a:pt x="80" y="438"/>
                  </a:lnTo>
                  <a:lnTo>
                    <a:pt x="80" y="437"/>
                  </a:lnTo>
                  <a:lnTo>
                    <a:pt x="83" y="436"/>
                  </a:lnTo>
                  <a:lnTo>
                    <a:pt x="84" y="435"/>
                  </a:lnTo>
                  <a:lnTo>
                    <a:pt x="85" y="433"/>
                  </a:lnTo>
                  <a:lnTo>
                    <a:pt x="86" y="433"/>
                  </a:lnTo>
                  <a:lnTo>
                    <a:pt x="90" y="430"/>
                  </a:lnTo>
                  <a:lnTo>
                    <a:pt x="91" y="428"/>
                  </a:lnTo>
                  <a:lnTo>
                    <a:pt x="95" y="426"/>
                  </a:lnTo>
                  <a:lnTo>
                    <a:pt x="97" y="424"/>
                  </a:lnTo>
                  <a:lnTo>
                    <a:pt x="99" y="421"/>
                  </a:lnTo>
                  <a:lnTo>
                    <a:pt x="100" y="421"/>
                  </a:lnTo>
                  <a:lnTo>
                    <a:pt x="95" y="415"/>
                  </a:lnTo>
                  <a:lnTo>
                    <a:pt x="91" y="412"/>
                  </a:lnTo>
                  <a:lnTo>
                    <a:pt x="90" y="409"/>
                  </a:lnTo>
                  <a:lnTo>
                    <a:pt x="88" y="408"/>
                  </a:lnTo>
                  <a:lnTo>
                    <a:pt x="87" y="407"/>
                  </a:lnTo>
                  <a:lnTo>
                    <a:pt x="86" y="405"/>
                  </a:lnTo>
                  <a:lnTo>
                    <a:pt x="85" y="404"/>
                  </a:lnTo>
                  <a:lnTo>
                    <a:pt x="82" y="401"/>
                  </a:lnTo>
                  <a:lnTo>
                    <a:pt x="80" y="399"/>
                  </a:lnTo>
                  <a:lnTo>
                    <a:pt x="79" y="398"/>
                  </a:lnTo>
                  <a:lnTo>
                    <a:pt x="74" y="393"/>
                  </a:lnTo>
                  <a:lnTo>
                    <a:pt x="73" y="392"/>
                  </a:lnTo>
                  <a:lnTo>
                    <a:pt x="72" y="391"/>
                  </a:lnTo>
                  <a:lnTo>
                    <a:pt x="67" y="385"/>
                  </a:lnTo>
                  <a:lnTo>
                    <a:pt x="65" y="382"/>
                  </a:lnTo>
                  <a:lnTo>
                    <a:pt x="64" y="382"/>
                  </a:lnTo>
                  <a:lnTo>
                    <a:pt x="64" y="381"/>
                  </a:lnTo>
                  <a:lnTo>
                    <a:pt x="63" y="380"/>
                  </a:lnTo>
                  <a:lnTo>
                    <a:pt x="62" y="380"/>
                  </a:lnTo>
                  <a:lnTo>
                    <a:pt x="62" y="379"/>
                  </a:lnTo>
                  <a:lnTo>
                    <a:pt x="61" y="378"/>
                  </a:lnTo>
                  <a:lnTo>
                    <a:pt x="59" y="376"/>
                  </a:lnTo>
                  <a:lnTo>
                    <a:pt x="57" y="375"/>
                  </a:lnTo>
                  <a:lnTo>
                    <a:pt x="57" y="373"/>
                  </a:lnTo>
                  <a:lnTo>
                    <a:pt x="54" y="371"/>
                  </a:lnTo>
                  <a:lnTo>
                    <a:pt x="53" y="370"/>
                  </a:lnTo>
                  <a:lnTo>
                    <a:pt x="52" y="369"/>
                  </a:lnTo>
                  <a:lnTo>
                    <a:pt x="49" y="365"/>
                  </a:lnTo>
                  <a:lnTo>
                    <a:pt x="48" y="364"/>
                  </a:lnTo>
                  <a:lnTo>
                    <a:pt x="46" y="362"/>
                  </a:lnTo>
                  <a:lnTo>
                    <a:pt x="44" y="360"/>
                  </a:lnTo>
                  <a:lnTo>
                    <a:pt x="43" y="359"/>
                  </a:lnTo>
                  <a:lnTo>
                    <a:pt x="42" y="357"/>
                  </a:lnTo>
                  <a:lnTo>
                    <a:pt x="39" y="354"/>
                  </a:lnTo>
                  <a:lnTo>
                    <a:pt x="38" y="354"/>
                  </a:lnTo>
                  <a:lnTo>
                    <a:pt x="37" y="352"/>
                  </a:lnTo>
                  <a:lnTo>
                    <a:pt x="36" y="351"/>
                  </a:lnTo>
                  <a:lnTo>
                    <a:pt x="36" y="350"/>
                  </a:lnTo>
                  <a:lnTo>
                    <a:pt x="35" y="350"/>
                  </a:lnTo>
                  <a:lnTo>
                    <a:pt x="35" y="349"/>
                  </a:lnTo>
                  <a:lnTo>
                    <a:pt x="30" y="344"/>
                  </a:lnTo>
                  <a:lnTo>
                    <a:pt x="30" y="343"/>
                  </a:lnTo>
                  <a:lnTo>
                    <a:pt x="28" y="342"/>
                  </a:lnTo>
                  <a:lnTo>
                    <a:pt x="25" y="339"/>
                  </a:lnTo>
                  <a:lnTo>
                    <a:pt x="24" y="339"/>
                  </a:lnTo>
                  <a:lnTo>
                    <a:pt x="23" y="339"/>
                  </a:lnTo>
                  <a:lnTo>
                    <a:pt x="21" y="340"/>
                  </a:lnTo>
                  <a:lnTo>
                    <a:pt x="20" y="340"/>
                  </a:lnTo>
                  <a:lnTo>
                    <a:pt x="19" y="340"/>
                  </a:lnTo>
                  <a:lnTo>
                    <a:pt x="18" y="340"/>
                  </a:lnTo>
                  <a:lnTo>
                    <a:pt x="15" y="340"/>
                  </a:lnTo>
                  <a:lnTo>
                    <a:pt x="13" y="340"/>
                  </a:lnTo>
                  <a:lnTo>
                    <a:pt x="13" y="339"/>
                  </a:lnTo>
                  <a:lnTo>
                    <a:pt x="12" y="339"/>
                  </a:lnTo>
                  <a:lnTo>
                    <a:pt x="12" y="338"/>
                  </a:lnTo>
                  <a:lnTo>
                    <a:pt x="11" y="338"/>
                  </a:lnTo>
                  <a:lnTo>
                    <a:pt x="11" y="337"/>
                  </a:lnTo>
                  <a:lnTo>
                    <a:pt x="12" y="336"/>
                  </a:lnTo>
                  <a:lnTo>
                    <a:pt x="12" y="335"/>
                  </a:lnTo>
                  <a:lnTo>
                    <a:pt x="12" y="334"/>
                  </a:lnTo>
                  <a:lnTo>
                    <a:pt x="13" y="334"/>
                  </a:lnTo>
                  <a:lnTo>
                    <a:pt x="13" y="333"/>
                  </a:lnTo>
                  <a:lnTo>
                    <a:pt x="12" y="333"/>
                  </a:lnTo>
                  <a:lnTo>
                    <a:pt x="12" y="332"/>
                  </a:lnTo>
                  <a:lnTo>
                    <a:pt x="11" y="332"/>
                  </a:lnTo>
                  <a:lnTo>
                    <a:pt x="11" y="331"/>
                  </a:lnTo>
                  <a:lnTo>
                    <a:pt x="10" y="331"/>
                  </a:lnTo>
                  <a:lnTo>
                    <a:pt x="10" y="330"/>
                  </a:lnTo>
                  <a:lnTo>
                    <a:pt x="10" y="329"/>
                  </a:lnTo>
                  <a:lnTo>
                    <a:pt x="9" y="329"/>
                  </a:lnTo>
                  <a:lnTo>
                    <a:pt x="9" y="328"/>
                  </a:lnTo>
                  <a:lnTo>
                    <a:pt x="9" y="327"/>
                  </a:lnTo>
                  <a:lnTo>
                    <a:pt x="9" y="326"/>
                  </a:lnTo>
                  <a:lnTo>
                    <a:pt x="8" y="326"/>
                  </a:lnTo>
                  <a:lnTo>
                    <a:pt x="8" y="325"/>
                  </a:lnTo>
                  <a:lnTo>
                    <a:pt x="9" y="325"/>
                  </a:lnTo>
                  <a:lnTo>
                    <a:pt x="8" y="325"/>
                  </a:lnTo>
                  <a:lnTo>
                    <a:pt x="7" y="325"/>
                  </a:lnTo>
                  <a:lnTo>
                    <a:pt x="6" y="324"/>
                  </a:lnTo>
                  <a:lnTo>
                    <a:pt x="5" y="324"/>
                  </a:lnTo>
                  <a:lnTo>
                    <a:pt x="4" y="324"/>
                  </a:lnTo>
                  <a:lnTo>
                    <a:pt x="4" y="323"/>
                  </a:lnTo>
                  <a:lnTo>
                    <a:pt x="3" y="322"/>
                  </a:lnTo>
                  <a:lnTo>
                    <a:pt x="2" y="322"/>
                  </a:lnTo>
                  <a:lnTo>
                    <a:pt x="2" y="321"/>
                  </a:lnTo>
                  <a:lnTo>
                    <a:pt x="0" y="321"/>
                  </a:lnTo>
                  <a:lnTo>
                    <a:pt x="2" y="319"/>
                  </a:lnTo>
                  <a:lnTo>
                    <a:pt x="2" y="318"/>
                  </a:lnTo>
                  <a:lnTo>
                    <a:pt x="3" y="316"/>
                  </a:lnTo>
                  <a:lnTo>
                    <a:pt x="6" y="313"/>
                  </a:lnTo>
                  <a:lnTo>
                    <a:pt x="7" y="312"/>
                  </a:lnTo>
                  <a:lnTo>
                    <a:pt x="9" y="310"/>
                  </a:lnTo>
                  <a:lnTo>
                    <a:pt x="11" y="307"/>
                  </a:lnTo>
                  <a:lnTo>
                    <a:pt x="14" y="304"/>
                  </a:lnTo>
                  <a:lnTo>
                    <a:pt x="15" y="303"/>
                  </a:lnTo>
                  <a:lnTo>
                    <a:pt x="16" y="301"/>
                  </a:lnTo>
                  <a:lnTo>
                    <a:pt x="18" y="299"/>
                  </a:lnTo>
                  <a:lnTo>
                    <a:pt x="20" y="297"/>
                  </a:lnTo>
                  <a:lnTo>
                    <a:pt x="20" y="296"/>
                  </a:lnTo>
                  <a:lnTo>
                    <a:pt x="22" y="294"/>
                  </a:lnTo>
                  <a:lnTo>
                    <a:pt x="23" y="293"/>
                  </a:lnTo>
                  <a:lnTo>
                    <a:pt x="26" y="289"/>
                  </a:lnTo>
                  <a:lnTo>
                    <a:pt x="26" y="288"/>
                  </a:lnTo>
                  <a:lnTo>
                    <a:pt x="28" y="287"/>
                  </a:lnTo>
                  <a:lnTo>
                    <a:pt x="29" y="287"/>
                  </a:lnTo>
                  <a:lnTo>
                    <a:pt x="29" y="286"/>
                  </a:lnTo>
                  <a:lnTo>
                    <a:pt x="31" y="282"/>
                  </a:lnTo>
                  <a:lnTo>
                    <a:pt x="34" y="280"/>
                  </a:lnTo>
                  <a:lnTo>
                    <a:pt x="34" y="279"/>
                  </a:lnTo>
                  <a:lnTo>
                    <a:pt x="35" y="279"/>
                  </a:lnTo>
                  <a:lnTo>
                    <a:pt x="36" y="277"/>
                  </a:lnTo>
                  <a:lnTo>
                    <a:pt x="37" y="276"/>
                  </a:lnTo>
                  <a:lnTo>
                    <a:pt x="39" y="274"/>
                  </a:lnTo>
                  <a:lnTo>
                    <a:pt x="44" y="267"/>
                  </a:lnTo>
                  <a:lnTo>
                    <a:pt x="45" y="266"/>
                  </a:lnTo>
                  <a:lnTo>
                    <a:pt x="45" y="265"/>
                  </a:lnTo>
                  <a:lnTo>
                    <a:pt x="46" y="265"/>
                  </a:lnTo>
                  <a:lnTo>
                    <a:pt x="47" y="265"/>
                  </a:lnTo>
                  <a:lnTo>
                    <a:pt x="47" y="264"/>
                  </a:lnTo>
                  <a:lnTo>
                    <a:pt x="47" y="263"/>
                  </a:lnTo>
                  <a:lnTo>
                    <a:pt x="48" y="263"/>
                  </a:lnTo>
                  <a:lnTo>
                    <a:pt x="49" y="262"/>
                  </a:lnTo>
                  <a:lnTo>
                    <a:pt x="49" y="261"/>
                  </a:lnTo>
                  <a:lnTo>
                    <a:pt x="50" y="260"/>
                  </a:lnTo>
                  <a:lnTo>
                    <a:pt x="54" y="254"/>
                  </a:lnTo>
                  <a:lnTo>
                    <a:pt x="55" y="254"/>
                  </a:lnTo>
                  <a:lnTo>
                    <a:pt x="56" y="252"/>
                  </a:lnTo>
                  <a:lnTo>
                    <a:pt x="60" y="247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6" y="238"/>
                  </a:lnTo>
                  <a:lnTo>
                    <a:pt x="67" y="236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71" y="231"/>
                  </a:lnTo>
                  <a:lnTo>
                    <a:pt x="73" y="228"/>
                  </a:lnTo>
                  <a:lnTo>
                    <a:pt x="74" y="227"/>
                  </a:lnTo>
                  <a:lnTo>
                    <a:pt x="75" y="225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8" y="222"/>
                  </a:lnTo>
                  <a:lnTo>
                    <a:pt x="78" y="221"/>
                  </a:lnTo>
                  <a:lnTo>
                    <a:pt x="79" y="221"/>
                  </a:lnTo>
                  <a:lnTo>
                    <a:pt x="79" y="220"/>
                  </a:lnTo>
                  <a:lnTo>
                    <a:pt x="81" y="217"/>
                  </a:lnTo>
                  <a:lnTo>
                    <a:pt x="83" y="215"/>
                  </a:lnTo>
                  <a:lnTo>
                    <a:pt x="85" y="211"/>
                  </a:lnTo>
                  <a:lnTo>
                    <a:pt x="86" y="210"/>
                  </a:lnTo>
                  <a:lnTo>
                    <a:pt x="87" y="209"/>
                  </a:lnTo>
                  <a:lnTo>
                    <a:pt x="88" y="207"/>
                  </a:lnTo>
                  <a:lnTo>
                    <a:pt x="89" y="207"/>
                  </a:lnTo>
                  <a:lnTo>
                    <a:pt x="89" y="206"/>
                  </a:lnTo>
                  <a:lnTo>
                    <a:pt x="91" y="204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4959350" y="3213100"/>
              <a:ext cx="1562100" cy="1301750"/>
            </a:xfrm>
            <a:custGeom>
              <a:avLst/>
              <a:gdLst>
                <a:gd name="T0" fmla="*/ 2147483647 w 1066"/>
                <a:gd name="T1" fmla="*/ 2147483647 h 915"/>
                <a:gd name="T2" fmla="*/ 2147483647 w 1066"/>
                <a:gd name="T3" fmla="*/ 2147483647 h 915"/>
                <a:gd name="T4" fmla="*/ 2147483647 w 1066"/>
                <a:gd name="T5" fmla="*/ 2147483647 h 915"/>
                <a:gd name="T6" fmla="*/ 2147483647 w 1066"/>
                <a:gd name="T7" fmla="*/ 2147483647 h 915"/>
                <a:gd name="T8" fmla="*/ 2147483647 w 1066"/>
                <a:gd name="T9" fmla="*/ 2147483647 h 915"/>
                <a:gd name="T10" fmla="*/ 2147483647 w 1066"/>
                <a:gd name="T11" fmla="*/ 2147483647 h 915"/>
                <a:gd name="T12" fmla="*/ 2147483647 w 1066"/>
                <a:gd name="T13" fmla="*/ 2147483647 h 915"/>
                <a:gd name="T14" fmla="*/ 2147483647 w 1066"/>
                <a:gd name="T15" fmla="*/ 2147483647 h 915"/>
                <a:gd name="T16" fmla="*/ 2147483647 w 1066"/>
                <a:gd name="T17" fmla="*/ 2147483647 h 915"/>
                <a:gd name="T18" fmla="*/ 2147483647 w 1066"/>
                <a:gd name="T19" fmla="*/ 2147483647 h 915"/>
                <a:gd name="T20" fmla="*/ 2147483647 w 1066"/>
                <a:gd name="T21" fmla="*/ 2147483647 h 915"/>
                <a:gd name="T22" fmla="*/ 2147483647 w 1066"/>
                <a:gd name="T23" fmla="*/ 2147483647 h 915"/>
                <a:gd name="T24" fmla="*/ 2147483647 w 1066"/>
                <a:gd name="T25" fmla="*/ 2147483647 h 915"/>
                <a:gd name="T26" fmla="*/ 2147483647 w 1066"/>
                <a:gd name="T27" fmla="*/ 2147483647 h 915"/>
                <a:gd name="T28" fmla="*/ 2147483647 w 1066"/>
                <a:gd name="T29" fmla="*/ 2147483647 h 915"/>
                <a:gd name="T30" fmla="*/ 2147483647 w 1066"/>
                <a:gd name="T31" fmla="*/ 2147483647 h 915"/>
                <a:gd name="T32" fmla="*/ 2147483647 w 1066"/>
                <a:gd name="T33" fmla="*/ 2147483647 h 915"/>
                <a:gd name="T34" fmla="*/ 2147483647 w 1066"/>
                <a:gd name="T35" fmla="*/ 2147483647 h 915"/>
                <a:gd name="T36" fmla="*/ 2147483647 w 1066"/>
                <a:gd name="T37" fmla="*/ 2147483647 h 915"/>
                <a:gd name="T38" fmla="*/ 2147483647 w 1066"/>
                <a:gd name="T39" fmla="*/ 2147483647 h 915"/>
                <a:gd name="T40" fmla="*/ 2147483647 w 1066"/>
                <a:gd name="T41" fmla="*/ 2147483647 h 915"/>
                <a:gd name="T42" fmla="*/ 2147483647 w 1066"/>
                <a:gd name="T43" fmla="*/ 2147483647 h 915"/>
                <a:gd name="T44" fmla="*/ 2147483647 w 1066"/>
                <a:gd name="T45" fmla="*/ 2147483647 h 915"/>
                <a:gd name="T46" fmla="*/ 2147483647 w 1066"/>
                <a:gd name="T47" fmla="*/ 2147483647 h 915"/>
                <a:gd name="T48" fmla="*/ 2147483647 w 1066"/>
                <a:gd name="T49" fmla="*/ 2147483647 h 915"/>
                <a:gd name="T50" fmla="*/ 2147483647 w 1066"/>
                <a:gd name="T51" fmla="*/ 2147483647 h 915"/>
                <a:gd name="T52" fmla="*/ 2147483647 w 1066"/>
                <a:gd name="T53" fmla="*/ 2147483647 h 915"/>
                <a:gd name="T54" fmla="*/ 2147483647 w 1066"/>
                <a:gd name="T55" fmla="*/ 2147483647 h 915"/>
                <a:gd name="T56" fmla="*/ 2147483647 w 1066"/>
                <a:gd name="T57" fmla="*/ 2147483647 h 915"/>
                <a:gd name="T58" fmla="*/ 2147483647 w 1066"/>
                <a:gd name="T59" fmla="*/ 2147483647 h 915"/>
                <a:gd name="T60" fmla="*/ 2147483647 w 1066"/>
                <a:gd name="T61" fmla="*/ 2147483647 h 915"/>
                <a:gd name="T62" fmla="*/ 2147483647 w 1066"/>
                <a:gd name="T63" fmla="*/ 2147483647 h 915"/>
                <a:gd name="T64" fmla="*/ 2147483647 w 1066"/>
                <a:gd name="T65" fmla="*/ 2147483647 h 915"/>
                <a:gd name="T66" fmla="*/ 2147483647 w 1066"/>
                <a:gd name="T67" fmla="*/ 2147483647 h 915"/>
                <a:gd name="T68" fmla="*/ 2147483647 w 1066"/>
                <a:gd name="T69" fmla="*/ 2147483647 h 915"/>
                <a:gd name="T70" fmla="*/ 2147483647 w 1066"/>
                <a:gd name="T71" fmla="*/ 2147483647 h 915"/>
                <a:gd name="T72" fmla="*/ 2147483647 w 1066"/>
                <a:gd name="T73" fmla="*/ 2147483647 h 915"/>
                <a:gd name="T74" fmla="*/ 2147483647 w 1066"/>
                <a:gd name="T75" fmla="*/ 2147483647 h 915"/>
                <a:gd name="T76" fmla="*/ 2147483647 w 1066"/>
                <a:gd name="T77" fmla="*/ 2147483647 h 915"/>
                <a:gd name="T78" fmla="*/ 2147483647 w 1066"/>
                <a:gd name="T79" fmla="*/ 2147483647 h 915"/>
                <a:gd name="T80" fmla="*/ 2147483647 w 1066"/>
                <a:gd name="T81" fmla="*/ 2147483647 h 915"/>
                <a:gd name="T82" fmla="*/ 2147483647 w 1066"/>
                <a:gd name="T83" fmla="*/ 2147483647 h 915"/>
                <a:gd name="T84" fmla="*/ 2147483647 w 1066"/>
                <a:gd name="T85" fmla="*/ 2147483647 h 915"/>
                <a:gd name="T86" fmla="*/ 2147483647 w 1066"/>
                <a:gd name="T87" fmla="*/ 2147483647 h 915"/>
                <a:gd name="T88" fmla="*/ 2147483647 w 1066"/>
                <a:gd name="T89" fmla="*/ 2147483647 h 915"/>
                <a:gd name="T90" fmla="*/ 2147483647 w 1066"/>
                <a:gd name="T91" fmla="*/ 2147483647 h 915"/>
                <a:gd name="T92" fmla="*/ 2147483647 w 1066"/>
                <a:gd name="T93" fmla="*/ 2147483647 h 915"/>
                <a:gd name="T94" fmla="*/ 2147483647 w 1066"/>
                <a:gd name="T95" fmla="*/ 2147483647 h 915"/>
                <a:gd name="T96" fmla="*/ 2147483647 w 1066"/>
                <a:gd name="T97" fmla="*/ 2147483647 h 915"/>
                <a:gd name="T98" fmla="*/ 2147483647 w 1066"/>
                <a:gd name="T99" fmla="*/ 2147483647 h 915"/>
                <a:gd name="T100" fmla="*/ 2147483647 w 1066"/>
                <a:gd name="T101" fmla="*/ 2147483647 h 915"/>
                <a:gd name="T102" fmla="*/ 2147483647 w 1066"/>
                <a:gd name="T103" fmla="*/ 2147483647 h 915"/>
                <a:gd name="T104" fmla="*/ 2147483647 w 1066"/>
                <a:gd name="T105" fmla="*/ 2147483647 h 915"/>
                <a:gd name="T106" fmla="*/ 2147483647 w 1066"/>
                <a:gd name="T107" fmla="*/ 2147483647 h 915"/>
                <a:gd name="T108" fmla="*/ 2147483647 w 1066"/>
                <a:gd name="T109" fmla="*/ 2147483647 h 915"/>
                <a:gd name="T110" fmla="*/ 2147483647 w 1066"/>
                <a:gd name="T111" fmla="*/ 2147483647 h 915"/>
                <a:gd name="T112" fmla="*/ 2147483647 w 1066"/>
                <a:gd name="T113" fmla="*/ 2147483647 h 915"/>
                <a:gd name="T114" fmla="*/ 2147483647 w 1066"/>
                <a:gd name="T115" fmla="*/ 2147483647 h 915"/>
                <a:gd name="T116" fmla="*/ 2147483647 w 1066"/>
                <a:gd name="T117" fmla="*/ 2147483647 h 915"/>
                <a:gd name="T118" fmla="*/ 2147483647 w 1066"/>
                <a:gd name="T119" fmla="*/ 2147483647 h 915"/>
                <a:gd name="T120" fmla="*/ 2147483647 w 1066"/>
                <a:gd name="T121" fmla="*/ 2147483647 h 915"/>
                <a:gd name="T122" fmla="*/ 2147483647 w 1066"/>
                <a:gd name="T123" fmla="*/ 2147483647 h 915"/>
                <a:gd name="T124" fmla="*/ 2147483647 w 1066"/>
                <a:gd name="T125" fmla="*/ 2147483647 h 9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6"/>
                <a:gd name="T190" fmla="*/ 0 h 915"/>
                <a:gd name="T191" fmla="*/ 1066 w 1066"/>
                <a:gd name="T192" fmla="*/ 915 h 9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6" h="915">
                  <a:moveTo>
                    <a:pt x="211" y="436"/>
                  </a:moveTo>
                  <a:lnTo>
                    <a:pt x="212" y="436"/>
                  </a:lnTo>
                  <a:lnTo>
                    <a:pt x="211" y="436"/>
                  </a:lnTo>
                  <a:close/>
                  <a:moveTo>
                    <a:pt x="1018" y="199"/>
                  </a:moveTo>
                  <a:lnTo>
                    <a:pt x="1018" y="199"/>
                  </a:lnTo>
                  <a:lnTo>
                    <a:pt x="1018" y="200"/>
                  </a:lnTo>
                  <a:lnTo>
                    <a:pt x="1019" y="201"/>
                  </a:lnTo>
                  <a:lnTo>
                    <a:pt x="1020" y="202"/>
                  </a:lnTo>
                  <a:lnTo>
                    <a:pt x="1021" y="203"/>
                  </a:lnTo>
                  <a:lnTo>
                    <a:pt x="1021" y="204"/>
                  </a:lnTo>
                  <a:lnTo>
                    <a:pt x="1022" y="204"/>
                  </a:lnTo>
                  <a:lnTo>
                    <a:pt x="1022" y="205"/>
                  </a:lnTo>
                  <a:lnTo>
                    <a:pt x="1023" y="205"/>
                  </a:lnTo>
                  <a:lnTo>
                    <a:pt x="1023" y="206"/>
                  </a:lnTo>
                  <a:lnTo>
                    <a:pt x="1024" y="206"/>
                  </a:lnTo>
                  <a:lnTo>
                    <a:pt x="1024" y="207"/>
                  </a:lnTo>
                  <a:lnTo>
                    <a:pt x="1024" y="208"/>
                  </a:lnTo>
                  <a:lnTo>
                    <a:pt x="1025" y="209"/>
                  </a:lnTo>
                  <a:lnTo>
                    <a:pt x="1025" y="210"/>
                  </a:lnTo>
                  <a:lnTo>
                    <a:pt x="1025" y="211"/>
                  </a:lnTo>
                  <a:lnTo>
                    <a:pt x="1026" y="211"/>
                  </a:lnTo>
                  <a:lnTo>
                    <a:pt x="1026" y="212"/>
                  </a:lnTo>
                  <a:lnTo>
                    <a:pt x="1025" y="214"/>
                  </a:lnTo>
                  <a:lnTo>
                    <a:pt x="1025" y="215"/>
                  </a:lnTo>
                  <a:lnTo>
                    <a:pt x="1025" y="216"/>
                  </a:lnTo>
                  <a:lnTo>
                    <a:pt x="1026" y="216"/>
                  </a:lnTo>
                  <a:lnTo>
                    <a:pt x="1025" y="216"/>
                  </a:lnTo>
                  <a:lnTo>
                    <a:pt x="1025" y="217"/>
                  </a:lnTo>
                  <a:lnTo>
                    <a:pt x="1025" y="218"/>
                  </a:lnTo>
                  <a:lnTo>
                    <a:pt x="1025" y="219"/>
                  </a:lnTo>
                  <a:lnTo>
                    <a:pt x="1025" y="220"/>
                  </a:lnTo>
                  <a:lnTo>
                    <a:pt x="1024" y="220"/>
                  </a:lnTo>
                  <a:lnTo>
                    <a:pt x="1024" y="221"/>
                  </a:lnTo>
                  <a:lnTo>
                    <a:pt x="1023" y="222"/>
                  </a:lnTo>
                  <a:lnTo>
                    <a:pt x="1022" y="222"/>
                  </a:lnTo>
                  <a:lnTo>
                    <a:pt x="1021" y="222"/>
                  </a:lnTo>
                  <a:lnTo>
                    <a:pt x="1021" y="223"/>
                  </a:lnTo>
                  <a:lnTo>
                    <a:pt x="1021" y="224"/>
                  </a:lnTo>
                  <a:lnTo>
                    <a:pt x="1022" y="224"/>
                  </a:lnTo>
                  <a:lnTo>
                    <a:pt x="1023" y="225"/>
                  </a:lnTo>
                  <a:lnTo>
                    <a:pt x="1024" y="225"/>
                  </a:lnTo>
                  <a:lnTo>
                    <a:pt x="1024" y="226"/>
                  </a:lnTo>
                  <a:lnTo>
                    <a:pt x="1025" y="227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4" y="228"/>
                  </a:lnTo>
                  <a:lnTo>
                    <a:pt x="1025" y="228"/>
                  </a:lnTo>
                  <a:lnTo>
                    <a:pt x="1025" y="229"/>
                  </a:lnTo>
                  <a:lnTo>
                    <a:pt x="1025" y="231"/>
                  </a:lnTo>
                  <a:lnTo>
                    <a:pt x="1025" y="232"/>
                  </a:lnTo>
                  <a:lnTo>
                    <a:pt x="1025" y="233"/>
                  </a:lnTo>
                  <a:lnTo>
                    <a:pt x="1024" y="233"/>
                  </a:lnTo>
                  <a:lnTo>
                    <a:pt x="1023" y="233"/>
                  </a:lnTo>
                  <a:lnTo>
                    <a:pt x="1022" y="233"/>
                  </a:lnTo>
                  <a:lnTo>
                    <a:pt x="1021" y="234"/>
                  </a:lnTo>
                  <a:lnTo>
                    <a:pt x="1020" y="234"/>
                  </a:lnTo>
                  <a:lnTo>
                    <a:pt x="1019" y="234"/>
                  </a:lnTo>
                  <a:lnTo>
                    <a:pt x="1018" y="234"/>
                  </a:lnTo>
                  <a:lnTo>
                    <a:pt x="1018" y="233"/>
                  </a:lnTo>
                  <a:lnTo>
                    <a:pt x="1017" y="233"/>
                  </a:lnTo>
                  <a:lnTo>
                    <a:pt x="1016" y="234"/>
                  </a:lnTo>
                  <a:lnTo>
                    <a:pt x="1015" y="234"/>
                  </a:lnTo>
                  <a:lnTo>
                    <a:pt x="1014" y="234"/>
                  </a:lnTo>
                  <a:lnTo>
                    <a:pt x="1014" y="235"/>
                  </a:lnTo>
                  <a:lnTo>
                    <a:pt x="1013" y="236"/>
                  </a:lnTo>
                  <a:lnTo>
                    <a:pt x="1013" y="237"/>
                  </a:lnTo>
                  <a:lnTo>
                    <a:pt x="1014" y="237"/>
                  </a:lnTo>
                  <a:lnTo>
                    <a:pt x="1014" y="238"/>
                  </a:lnTo>
                  <a:lnTo>
                    <a:pt x="1015" y="238"/>
                  </a:lnTo>
                  <a:lnTo>
                    <a:pt x="1014" y="238"/>
                  </a:lnTo>
                  <a:lnTo>
                    <a:pt x="1014" y="239"/>
                  </a:lnTo>
                  <a:lnTo>
                    <a:pt x="1013" y="239"/>
                  </a:lnTo>
                  <a:lnTo>
                    <a:pt x="1013" y="240"/>
                  </a:lnTo>
                  <a:lnTo>
                    <a:pt x="1012" y="240"/>
                  </a:lnTo>
                  <a:lnTo>
                    <a:pt x="1012" y="241"/>
                  </a:lnTo>
                  <a:lnTo>
                    <a:pt x="1013" y="242"/>
                  </a:lnTo>
                  <a:lnTo>
                    <a:pt x="1015" y="242"/>
                  </a:lnTo>
                  <a:lnTo>
                    <a:pt x="1016" y="242"/>
                  </a:lnTo>
                  <a:lnTo>
                    <a:pt x="1016" y="243"/>
                  </a:lnTo>
                  <a:lnTo>
                    <a:pt x="1016" y="244"/>
                  </a:lnTo>
                  <a:lnTo>
                    <a:pt x="1017" y="244"/>
                  </a:lnTo>
                  <a:lnTo>
                    <a:pt x="1018" y="244"/>
                  </a:lnTo>
                  <a:lnTo>
                    <a:pt x="1018" y="245"/>
                  </a:lnTo>
                  <a:lnTo>
                    <a:pt x="1019" y="245"/>
                  </a:lnTo>
                  <a:lnTo>
                    <a:pt x="1019" y="246"/>
                  </a:lnTo>
                  <a:lnTo>
                    <a:pt x="1019" y="247"/>
                  </a:lnTo>
                  <a:lnTo>
                    <a:pt x="1020" y="248"/>
                  </a:lnTo>
                  <a:lnTo>
                    <a:pt x="1020" y="249"/>
                  </a:lnTo>
                  <a:lnTo>
                    <a:pt x="1019" y="250"/>
                  </a:lnTo>
                  <a:lnTo>
                    <a:pt x="1018" y="251"/>
                  </a:lnTo>
                  <a:lnTo>
                    <a:pt x="1018" y="252"/>
                  </a:lnTo>
                  <a:lnTo>
                    <a:pt x="1018" y="253"/>
                  </a:lnTo>
                  <a:lnTo>
                    <a:pt x="1018" y="254"/>
                  </a:lnTo>
                  <a:lnTo>
                    <a:pt x="1018" y="255"/>
                  </a:lnTo>
                  <a:lnTo>
                    <a:pt x="1018" y="256"/>
                  </a:lnTo>
                  <a:lnTo>
                    <a:pt x="1018" y="257"/>
                  </a:lnTo>
                  <a:lnTo>
                    <a:pt x="1019" y="257"/>
                  </a:lnTo>
                  <a:lnTo>
                    <a:pt x="1020" y="257"/>
                  </a:lnTo>
                  <a:lnTo>
                    <a:pt x="1021" y="256"/>
                  </a:lnTo>
                  <a:lnTo>
                    <a:pt x="1021" y="255"/>
                  </a:lnTo>
                  <a:lnTo>
                    <a:pt x="1022" y="255"/>
                  </a:lnTo>
                  <a:lnTo>
                    <a:pt x="1022" y="256"/>
                  </a:lnTo>
                  <a:lnTo>
                    <a:pt x="1022" y="257"/>
                  </a:lnTo>
                  <a:lnTo>
                    <a:pt x="1023" y="257"/>
                  </a:lnTo>
                  <a:lnTo>
                    <a:pt x="1023" y="258"/>
                  </a:lnTo>
                  <a:lnTo>
                    <a:pt x="1024" y="259"/>
                  </a:lnTo>
                  <a:lnTo>
                    <a:pt x="1024" y="260"/>
                  </a:lnTo>
                  <a:lnTo>
                    <a:pt x="1025" y="260"/>
                  </a:lnTo>
                  <a:lnTo>
                    <a:pt x="1025" y="261"/>
                  </a:lnTo>
                  <a:lnTo>
                    <a:pt x="1025" y="262"/>
                  </a:lnTo>
                  <a:lnTo>
                    <a:pt x="1024" y="262"/>
                  </a:lnTo>
                  <a:lnTo>
                    <a:pt x="1023" y="262"/>
                  </a:lnTo>
                  <a:lnTo>
                    <a:pt x="1022" y="262"/>
                  </a:lnTo>
                  <a:lnTo>
                    <a:pt x="1022" y="261"/>
                  </a:lnTo>
                  <a:lnTo>
                    <a:pt x="1021" y="261"/>
                  </a:lnTo>
                  <a:lnTo>
                    <a:pt x="1020" y="261"/>
                  </a:lnTo>
                  <a:lnTo>
                    <a:pt x="1019" y="261"/>
                  </a:lnTo>
                  <a:lnTo>
                    <a:pt x="1019" y="262"/>
                  </a:lnTo>
                  <a:lnTo>
                    <a:pt x="1018" y="263"/>
                  </a:lnTo>
                  <a:lnTo>
                    <a:pt x="1018" y="264"/>
                  </a:lnTo>
                  <a:lnTo>
                    <a:pt x="1017" y="266"/>
                  </a:lnTo>
                  <a:lnTo>
                    <a:pt x="1017" y="267"/>
                  </a:lnTo>
                  <a:lnTo>
                    <a:pt x="1018" y="267"/>
                  </a:lnTo>
                  <a:lnTo>
                    <a:pt x="1018" y="266"/>
                  </a:lnTo>
                  <a:lnTo>
                    <a:pt x="1019" y="266"/>
                  </a:lnTo>
                  <a:lnTo>
                    <a:pt x="1020" y="266"/>
                  </a:lnTo>
                  <a:lnTo>
                    <a:pt x="1021" y="266"/>
                  </a:lnTo>
                  <a:lnTo>
                    <a:pt x="1023" y="266"/>
                  </a:lnTo>
                  <a:lnTo>
                    <a:pt x="1024" y="265"/>
                  </a:lnTo>
                  <a:lnTo>
                    <a:pt x="1025" y="265"/>
                  </a:lnTo>
                  <a:lnTo>
                    <a:pt x="1025" y="266"/>
                  </a:lnTo>
                  <a:lnTo>
                    <a:pt x="1026" y="266"/>
                  </a:lnTo>
                  <a:lnTo>
                    <a:pt x="1027" y="267"/>
                  </a:lnTo>
                  <a:lnTo>
                    <a:pt x="1028" y="267"/>
                  </a:lnTo>
                  <a:lnTo>
                    <a:pt x="1028" y="268"/>
                  </a:lnTo>
                  <a:lnTo>
                    <a:pt x="1028" y="269"/>
                  </a:lnTo>
                  <a:lnTo>
                    <a:pt x="1028" y="270"/>
                  </a:lnTo>
                  <a:lnTo>
                    <a:pt x="1028" y="271"/>
                  </a:lnTo>
                  <a:lnTo>
                    <a:pt x="1028" y="272"/>
                  </a:lnTo>
                  <a:lnTo>
                    <a:pt x="1028" y="273"/>
                  </a:lnTo>
                  <a:lnTo>
                    <a:pt x="1028" y="274"/>
                  </a:lnTo>
                  <a:lnTo>
                    <a:pt x="1028" y="275"/>
                  </a:lnTo>
                  <a:lnTo>
                    <a:pt x="1028" y="276"/>
                  </a:lnTo>
                  <a:lnTo>
                    <a:pt x="1028" y="277"/>
                  </a:lnTo>
                  <a:lnTo>
                    <a:pt x="1028" y="278"/>
                  </a:lnTo>
                  <a:lnTo>
                    <a:pt x="1028" y="279"/>
                  </a:lnTo>
                  <a:lnTo>
                    <a:pt x="1029" y="279"/>
                  </a:lnTo>
                  <a:lnTo>
                    <a:pt x="1029" y="280"/>
                  </a:lnTo>
                  <a:lnTo>
                    <a:pt x="1029" y="281"/>
                  </a:lnTo>
                  <a:lnTo>
                    <a:pt x="1030" y="281"/>
                  </a:lnTo>
                  <a:lnTo>
                    <a:pt x="1030" y="282"/>
                  </a:lnTo>
                  <a:lnTo>
                    <a:pt x="1030" y="283"/>
                  </a:lnTo>
                  <a:lnTo>
                    <a:pt x="1031" y="283"/>
                  </a:lnTo>
                  <a:lnTo>
                    <a:pt x="1032" y="283"/>
                  </a:lnTo>
                  <a:lnTo>
                    <a:pt x="1032" y="284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1" y="287"/>
                  </a:lnTo>
                  <a:lnTo>
                    <a:pt x="1031" y="288"/>
                  </a:lnTo>
                  <a:lnTo>
                    <a:pt x="1032" y="288"/>
                  </a:lnTo>
                  <a:lnTo>
                    <a:pt x="1032" y="289"/>
                  </a:lnTo>
                  <a:lnTo>
                    <a:pt x="1033" y="289"/>
                  </a:lnTo>
                  <a:lnTo>
                    <a:pt x="1034" y="289"/>
                  </a:lnTo>
                  <a:lnTo>
                    <a:pt x="1034" y="290"/>
                  </a:lnTo>
                  <a:lnTo>
                    <a:pt x="1034" y="291"/>
                  </a:lnTo>
                  <a:lnTo>
                    <a:pt x="1035" y="291"/>
                  </a:lnTo>
                  <a:lnTo>
                    <a:pt x="1035" y="292"/>
                  </a:lnTo>
                  <a:lnTo>
                    <a:pt x="1035" y="293"/>
                  </a:lnTo>
                  <a:lnTo>
                    <a:pt x="1036" y="294"/>
                  </a:lnTo>
                  <a:lnTo>
                    <a:pt x="1035" y="294"/>
                  </a:lnTo>
                  <a:lnTo>
                    <a:pt x="1035" y="295"/>
                  </a:lnTo>
                  <a:lnTo>
                    <a:pt x="1036" y="295"/>
                  </a:lnTo>
                  <a:lnTo>
                    <a:pt x="1037" y="295"/>
                  </a:lnTo>
                  <a:lnTo>
                    <a:pt x="1038" y="296"/>
                  </a:lnTo>
                  <a:lnTo>
                    <a:pt x="1038" y="297"/>
                  </a:lnTo>
                  <a:lnTo>
                    <a:pt x="1039" y="297"/>
                  </a:lnTo>
                  <a:lnTo>
                    <a:pt x="1040" y="297"/>
                  </a:lnTo>
                  <a:lnTo>
                    <a:pt x="1040" y="298"/>
                  </a:lnTo>
                  <a:lnTo>
                    <a:pt x="1041" y="298"/>
                  </a:lnTo>
                  <a:lnTo>
                    <a:pt x="1042" y="298"/>
                  </a:lnTo>
                  <a:lnTo>
                    <a:pt x="1043" y="298"/>
                  </a:lnTo>
                  <a:lnTo>
                    <a:pt x="1044" y="298"/>
                  </a:lnTo>
                  <a:lnTo>
                    <a:pt x="1044" y="299"/>
                  </a:lnTo>
                  <a:lnTo>
                    <a:pt x="1045" y="299"/>
                  </a:lnTo>
                  <a:lnTo>
                    <a:pt x="1045" y="300"/>
                  </a:lnTo>
                  <a:lnTo>
                    <a:pt x="1044" y="301"/>
                  </a:lnTo>
                  <a:lnTo>
                    <a:pt x="1043" y="301"/>
                  </a:lnTo>
                  <a:lnTo>
                    <a:pt x="1042" y="301"/>
                  </a:lnTo>
                  <a:lnTo>
                    <a:pt x="1041" y="301"/>
                  </a:lnTo>
                  <a:lnTo>
                    <a:pt x="1041" y="303"/>
                  </a:lnTo>
                  <a:lnTo>
                    <a:pt x="1040" y="304"/>
                  </a:lnTo>
                  <a:lnTo>
                    <a:pt x="1039" y="304"/>
                  </a:lnTo>
                  <a:lnTo>
                    <a:pt x="1039" y="305"/>
                  </a:lnTo>
                  <a:lnTo>
                    <a:pt x="1040" y="305"/>
                  </a:lnTo>
                  <a:lnTo>
                    <a:pt x="1041" y="305"/>
                  </a:lnTo>
                  <a:lnTo>
                    <a:pt x="1042" y="305"/>
                  </a:lnTo>
                  <a:lnTo>
                    <a:pt x="1043" y="305"/>
                  </a:lnTo>
                  <a:lnTo>
                    <a:pt x="1045" y="305"/>
                  </a:lnTo>
                  <a:lnTo>
                    <a:pt x="1046" y="306"/>
                  </a:lnTo>
                  <a:lnTo>
                    <a:pt x="1045" y="306"/>
                  </a:lnTo>
                  <a:lnTo>
                    <a:pt x="1045" y="307"/>
                  </a:lnTo>
                  <a:lnTo>
                    <a:pt x="1046" y="307"/>
                  </a:lnTo>
                  <a:lnTo>
                    <a:pt x="1046" y="308"/>
                  </a:lnTo>
                  <a:lnTo>
                    <a:pt x="1046" y="309"/>
                  </a:lnTo>
                  <a:lnTo>
                    <a:pt x="1046" y="310"/>
                  </a:lnTo>
                  <a:lnTo>
                    <a:pt x="1046" y="311"/>
                  </a:lnTo>
                  <a:lnTo>
                    <a:pt x="1046" y="312"/>
                  </a:lnTo>
                  <a:lnTo>
                    <a:pt x="1046" y="313"/>
                  </a:lnTo>
                  <a:lnTo>
                    <a:pt x="1046" y="314"/>
                  </a:lnTo>
                  <a:lnTo>
                    <a:pt x="1045" y="315"/>
                  </a:lnTo>
                  <a:lnTo>
                    <a:pt x="1045" y="314"/>
                  </a:lnTo>
                  <a:lnTo>
                    <a:pt x="1045" y="313"/>
                  </a:lnTo>
                  <a:lnTo>
                    <a:pt x="1044" y="314"/>
                  </a:lnTo>
                  <a:lnTo>
                    <a:pt x="1043" y="314"/>
                  </a:lnTo>
                  <a:lnTo>
                    <a:pt x="1042" y="314"/>
                  </a:lnTo>
                  <a:lnTo>
                    <a:pt x="1042" y="315"/>
                  </a:lnTo>
                  <a:lnTo>
                    <a:pt x="1042" y="316"/>
                  </a:lnTo>
                  <a:lnTo>
                    <a:pt x="1043" y="316"/>
                  </a:lnTo>
                  <a:lnTo>
                    <a:pt x="1043" y="317"/>
                  </a:lnTo>
                  <a:lnTo>
                    <a:pt x="1043" y="318"/>
                  </a:lnTo>
                  <a:lnTo>
                    <a:pt x="1042" y="319"/>
                  </a:lnTo>
                  <a:lnTo>
                    <a:pt x="1042" y="320"/>
                  </a:lnTo>
                  <a:lnTo>
                    <a:pt x="1041" y="320"/>
                  </a:lnTo>
                  <a:lnTo>
                    <a:pt x="1040" y="320"/>
                  </a:lnTo>
                  <a:lnTo>
                    <a:pt x="1040" y="321"/>
                  </a:lnTo>
                  <a:lnTo>
                    <a:pt x="1041" y="321"/>
                  </a:lnTo>
                  <a:lnTo>
                    <a:pt x="1042" y="321"/>
                  </a:lnTo>
                  <a:lnTo>
                    <a:pt x="1042" y="322"/>
                  </a:lnTo>
                  <a:lnTo>
                    <a:pt x="1041" y="322"/>
                  </a:lnTo>
                  <a:lnTo>
                    <a:pt x="1041" y="323"/>
                  </a:lnTo>
                  <a:lnTo>
                    <a:pt x="1040" y="323"/>
                  </a:lnTo>
                  <a:lnTo>
                    <a:pt x="1040" y="324"/>
                  </a:lnTo>
                  <a:lnTo>
                    <a:pt x="1039" y="325"/>
                  </a:lnTo>
                  <a:lnTo>
                    <a:pt x="1038" y="324"/>
                  </a:lnTo>
                  <a:lnTo>
                    <a:pt x="1038" y="323"/>
                  </a:lnTo>
                  <a:lnTo>
                    <a:pt x="1037" y="323"/>
                  </a:lnTo>
                  <a:lnTo>
                    <a:pt x="1037" y="322"/>
                  </a:lnTo>
                  <a:lnTo>
                    <a:pt x="1037" y="321"/>
                  </a:lnTo>
                  <a:lnTo>
                    <a:pt x="1036" y="321"/>
                  </a:lnTo>
                  <a:lnTo>
                    <a:pt x="1035" y="321"/>
                  </a:lnTo>
                  <a:lnTo>
                    <a:pt x="1035" y="322"/>
                  </a:lnTo>
                  <a:lnTo>
                    <a:pt x="1034" y="322"/>
                  </a:lnTo>
                  <a:lnTo>
                    <a:pt x="1033" y="323"/>
                  </a:lnTo>
                  <a:lnTo>
                    <a:pt x="1032" y="323"/>
                  </a:lnTo>
                  <a:lnTo>
                    <a:pt x="1032" y="324"/>
                  </a:lnTo>
                  <a:lnTo>
                    <a:pt x="1032" y="325"/>
                  </a:lnTo>
                  <a:lnTo>
                    <a:pt x="1031" y="325"/>
                  </a:lnTo>
                  <a:lnTo>
                    <a:pt x="1031" y="326"/>
                  </a:lnTo>
                  <a:lnTo>
                    <a:pt x="1031" y="327"/>
                  </a:lnTo>
                  <a:lnTo>
                    <a:pt x="1032" y="327"/>
                  </a:lnTo>
                  <a:lnTo>
                    <a:pt x="1031" y="328"/>
                  </a:lnTo>
                  <a:lnTo>
                    <a:pt x="1030" y="329"/>
                  </a:lnTo>
                  <a:lnTo>
                    <a:pt x="1030" y="330"/>
                  </a:lnTo>
                  <a:lnTo>
                    <a:pt x="1029" y="330"/>
                  </a:lnTo>
                  <a:lnTo>
                    <a:pt x="1027" y="331"/>
                  </a:lnTo>
                  <a:lnTo>
                    <a:pt x="1026" y="331"/>
                  </a:lnTo>
                  <a:lnTo>
                    <a:pt x="1026" y="332"/>
                  </a:lnTo>
                  <a:lnTo>
                    <a:pt x="1025" y="333"/>
                  </a:lnTo>
                  <a:lnTo>
                    <a:pt x="1025" y="334"/>
                  </a:lnTo>
                  <a:lnTo>
                    <a:pt x="1025" y="335"/>
                  </a:lnTo>
                  <a:lnTo>
                    <a:pt x="1025" y="336"/>
                  </a:lnTo>
                  <a:lnTo>
                    <a:pt x="1026" y="336"/>
                  </a:lnTo>
                  <a:lnTo>
                    <a:pt x="1027" y="336"/>
                  </a:lnTo>
                  <a:lnTo>
                    <a:pt x="1027" y="337"/>
                  </a:lnTo>
                  <a:lnTo>
                    <a:pt x="1026" y="338"/>
                  </a:lnTo>
                  <a:lnTo>
                    <a:pt x="1025" y="338"/>
                  </a:lnTo>
                  <a:lnTo>
                    <a:pt x="1026" y="338"/>
                  </a:lnTo>
                  <a:lnTo>
                    <a:pt x="1026" y="339"/>
                  </a:lnTo>
                  <a:lnTo>
                    <a:pt x="1027" y="340"/>
                  </a:lnTo>
                  <a:lnTo>
                    <a:pt x="1026" y="341"/>
                  </a:lnTo>
                  <a:lnTo>
                    <a:pt x="1026" y="342"/>
                  </a:lnTo>
                  <a:lnTo>
                    <a:pt x="1026" y="343"/>
                  </a:lnTo>
                  <a:lnTo>
                    <a:pt x="1026" y="344"/>
                  </a:lnTo>
                  <a:lnTo>
                    <a:pt x="1026" y="345"/>
                  </a:lnTo>
                  <a:lnTo>
                    <a:pt x="1027" y="345"/>
                  </a:lnTo>
                  <a:lnTo>
                    <a:pt x="1026" y="346"/>
                  </a:lnTo>
                  <a:lnTo>
                    <a:pt x="1026" y="347"/>
                  </a:lnTo>
                  <a:lnTo>
                    <a:pt x="1026" y="348"/>
                  </a:lnTo>
                  <a:lnTo>
                    <a:pt x="1025" y="349"/>
                  </a:lnTo>
                  <a:lnTo>
                    <a:pt x="1024" y="349"/>
                  </a:lnTo>
                  <a:lnTo>
                    <a:pt x="1023" y="349"/>
                  </a:lnTo>
                  <a:lnTo>
                    <a:pt x="1022" y="350"/>
                  </a:lnTo>
                  <a:lnTo>
                    <a:pt x="1022" y="351"/>
                  </a:lnTo>
                  <a:lnTo>
                    <a:pt x="1021" y="352"/>
                  </a:lnTo>
                  <a:lnTo>
                    <a:pt x="1020" y="353"/>
                  </a:lnTo>
                  <a:lnTo>
                    <a:pt x="1020" y="354"/>
                  </a:lnTo>
                  <a:lnTo>
                    <a:pt x="1020" y="355"/>
                  </a:lnTo>
                  <a:lnTo>
                    <a:pt x="1020" y="356"/>
                  </a:lnTo>
                  <a:lnTo>
                    <a:pt x="1020" y="357"/>
                  </a:lnTo>
                  <a:lnTo>
                    <a:pt x="1021" y="357"/>
                  </a:lnTo>
                  <a:lnTo>
                    <a:pt x="1021" y="358"/>
                  </a:lnTo>
                  <a:lnTo>
                    <a:pt x="1021" y="359"/>
                  </a:lnTo>
                  <a:lnTo>
                    <a:pt x="1021" y="360"/>
                  </a:lnTo>
                  <a:lnTo>
                    <a:pt x="1021" y="361"/>
                  </a:lnTo>
                  <a:lnTo>
                    <a:pt x="1021" y="362"/>
                  </a:lnTo>
                  <a:lnTo>
                    <a:pt x="1022" y="363"/>
                  </a:lnTo>
                  <a:lnTo>
                    <a:pt x="1022" y="364"/>
                  </a:lnTo>
                  <a:lnTo>
                    <a:pt x="1022" y="365"/>
                  </a:lnTo>
                  <a:lnTo>
                    <a:pt x="1023" y="366"/>
                  </a:lnTo>
                  <a:lnTo>
                    <a:pt x="1024" y="366"/>
                  </a:lnTo>
                  <a:lnTo>
                    <a:pt x="1025" y="366"/>
                  </a:lnTo>
                  <a:lnTo>
                    <a:pt x="1025" y="367"/>
                  </a:lnTo>
                  <a:lnTo>
                    <a:pt x="1026" y="368"/>
                  </a:lnTo>
                  <a:lnTo>
                    <a:pt x="1027" y="369"/>
                  </a:lnTo>
                  <a:lnTo>
                    <a:pt x="1026" y="370"/>
                  </a:lnTo>
                  <a:lnTo>
                    <a:pt x="1025" y="371"/>
                  </a:lnTo>
                  <a:lnTo>
                    <a:pt x="1025" y="370"/>
                  </a:lnTo>
                  <a:lnTo>
                    <a:pt x="1024" y="370"/>
                  </a:lnTo>
                  <a:lnTo>
                    <a:pt x="1024" y="371"/>
                  </a:lnTo>
                  <a:lnTo>
                    <a:pt x="1023" y="371"/>
                  </a:lnTo>
                  <a:lnTo>
                    <a:pt x="1021" y="371"/>
                  </a:lnTo>
                  <a:lnTo>
                    <a:pt x="1021" y="372"/>
                  </a:lnTo>
                  <a:lnTo>
                    <a:pt x="1020" y="373"/>
                  </a:lnTo>
                  <a:lnTo>
                    <a:pt x="1019" y="373"/>
                  </a:lnTo>
                  <a:lnTo>
                    <a:pt x="1019" y="374"/>
                  </a:lnTo>
                  <a:lnTo>
                    <a:pt x="1018" y="375"/>
                  </a:lnTo>
                  <a:lnTo>
                    <a:pt x="1018" y="376"/>
                  </a:lnTo>
                  <a:lnTo>
                    <a:pt x="1018" y="377"/>
                  </a:lnTo>
                  <a:lnTo>
                    <a:pt x="1017" y="376"/>
                  </a:lnTo>
                  <a:lnTo>
                    <a:pt x="1016" y="376"/>
                  </a:lnTo>
                  <a:lnTo>
                    <a:pt x="1016" y="377"/>
                  </a:lnTo>
                  <a:lnTo>
                    <a:pt x="1015" y="377"/>
                  </a:lnTo>
                  <a:lnTo>
                    <a:pt x="1014" y="377"/>
                  </a:lnTo>
                  <a:lnTo>
                    <a:pt x="1013" y="377"/>
                  </a:lnTo>
                  <a:lnTo>
                    <a:pt x="1013" y="378"/>
                  </a:lnTo>
                  <a:lnTo>
                    <a:pt x="1012" y="378"/>
                  </a:lnTo>
                  <a:lnTo>
                    <a:pt x="1012" y="379"/>
                  </a:lnTo>
                  <a:lnTo>
                    <a:pt x="1013" y="379"/>
                  </a:lnTo>
                  <a:lnTo>
                    <a:pt x="1013" y="380"/>
                  </a:lnTo>
                  <a:lnTo>
                    <a:pt x="1014" y="381"/>
                  </a:lnTo>
                  <a:lnTo>
                    <a:pt x="1014" y="382"/>
                  </a:lnTo>
                  <a:lnTo>
                    <a:pt x="1013" y="382"/>
                  </a:lnTo>
                  <a:lnTo>
                    <a:pt x="1013" y="383"/>
                  </a:lnTo>
                  <a:lnTo>
                    <a:pt x="1012" y="383"/>
                  </a:lnTo>
                  <a:lnTo>
                    <a:pt x="1012" y="384"/>
                  </a:lnTo>
                  <a:lnTo>
                    <a:pt x="1013" y="384"/>
                  </a:lnTo>
                  <a:lnTo>
                    <a:pt x="1014" y="385"/>
                  </a:lnTo>
                  <a:lnTo>
                    <a:pt x="1014" y="386"/>
                  </a:lnTo>
                  <a:lnTo>
                    <a:pt x="1014" y="387"/>
                  </a:lnTo>
                  <a:lnTo>
                    <a:pt x="1015" y="387"/>
                  </a:lnTo>
                  <a:lnTo>
                    <a:pt x="1015" y="388"/>
                  </a:lnTo>
                  <a:lnTo>
                    <a:pt x="1016" y="389"/>
                  </a:lnTo>
                  <a:lnTo>
                    <a:pt x="1016" y="390"/>
                  </a:lnTo>
                  <a:lnTo>
                    <a:pt x="1016" y="391"/>
                  </a:lnTo>
                  <a:lnTo>
                    <a:pt x="1017" y="392"/>
                  </a:lnTo>
                  <a:lnTo>
                    <a:pt x="1017" y="393"/>
                  </a:lnTo>
                  <a:lnTo>
                    <a:pt x="1018" y="393"/>
                  </a:lnTo>
                  <a:lnTo>
                    <a:pt x="1018" y="394"/>
                  </a:lnTo>
                  <a:lnTo>
                    <a:pt x="1019" y="394"/>
                  </a:lnTo>
                  <a:lnTo>
                    <a:pt x="1020" y="393"/>
                  </a:lnTo>
                  <a:lnTo>
                    <a:pt x="1021" y="393"/>
                  </a:lnTo>
                  <a:lnTo>
                    <a:pt x="1022" y="393"/>
                  </a:lnTo>
                  <a:lnTo>
                    <a:pt x="1023" y="393"/>
                  </a:lnTo>
                  <a:lnTo>
                    <a:pt x="1024" y="393"/>
                  </a:lnTo>
                  <a:lnTo>
                    <a:pt x="1025" y="394"/>
                  </a:lnTo>
                  <a:lnTo>
                    <a:pt x="1025" y="395"/>
                  </a:lnTo>
                  <a:lnTo>
                    <a:pt x="1025" y="396"/>
                  </a:lnTo>
                  <a:lnTo>
                    <a:pt x="1026" y="396"/>
                  </a:lnTo>
                  <a:lnTo>
                    <a:pt x="1026" y="395"/>
                  </a:lnTo>
                  <a:lnTo>
                    <a:pt x="1027" y="395"/>
                  </a:lnTo>
                  <a:lnTo>
                    <a:pt x="1027" y="394"/>
                  </a:lnTo>
                  <a:lnTo>
                    <a:pt x="1028" y="394"/>
                  </a:lnTo>
                  <a:lnTo>
                    <a:pt x="1028" y="395"/>
                  </a:lnTo>
                  <a:lnTo>
                    <a:pt x="1028" y="396"/>
                  </a:lnTo>
                  <a:lnTo>
                    <a:pt x="1029" y="397"/>
                  </a:lnTo>
                  <a:lnTo>
                    <a:pt x="1030" y="397"/>
                  </a:lnTo>
                  <a:lnTo>
                    <a:pt x="1030" y="398"/>
                  </a:lnTo>
                  <a:lnTo>
                    <a:pt x="1031" y="397"/>
                  </a:lnTo>
                  <a:lnTo>
                    <a:pt x="1033" y="397"/>
                  </a:lnTo>
                  <a:lnTo>
                    <a:pt x="1034" y="397"/>
                  </a:lnTo>
                  <a:lnTo>
                    <a:pt x="1034" y="398"/>
                  </a:lnTo>
                  <a:lnTo>
                    <a:pt x="1035" y="398"/>
                  </a:lnTo>
                  <a:lnTo>
                    <a:pt x="1035" y="397"/>
                  </a:lnTo>
                  <a:lnTo>
                    <a:pt x="1035" y="396"/>
                  </a:lnTo>
                  <a:lnTo>
                    <a:pt x="1036" y="396"/>
                  </a:lnTo>
                  <a:lnTo>
                    <a:pt x="1036" y="397"/>
                  </a:lnTo>
                  <a:lnTo>
                    <a:pt x="1037" y="398"/>
                  </a:lnTo>
                  <a:lnTo>
                    <a:pt x="1038" y="398"/>
                  </a:lnTo>
                  <a:lnTo>
                    <a:pt x="1038" y="397"/>
                  </a:lnTo>
                  <a:lnTo>
                    <a:pt x="1038" y="396"/>
                  </a:lnTo>
                  <a:lnTo>
                    <a:pt x="1039" y="396"/>
                  </a:lnTo>
                  <a:lnTo>
                    <a:pt x="1040" y="397"/>
                  </a:lnTo>
                  <a:lnTo>
                    <a:pt x="1041" y="398"/>
                  </a:lnTo>
                  <a:lnTo>
                    <a:pt x="1042" y="398"/>
                  </a:lnTo>
                  <a:lnTo>
                    <a:pt x="1043" y="398"/>
                  </a:lnTo>
                  <a:lnTo>
                    <a:pt x="1043" y="397"/>
                  </a:lnTo>
                  <a:lnTo>
                    <a:pt x="1043" y="398"/>
                  </a:lnTo>
                  <a:lnTo>
                    <a:pt x="1044" y="398"/>
                  </a:lnTo>
                  <a:lnTo>
                    <a:pt x="1045" y="398"/>
                  </a:lnTo>
                  <a:lnTo>
                    <a:pt x="1045" y="397"/>
                  </a:lnTo>
                  <a:lnTo>
                    <a:pt x="1046" y="396"/>
                  </a:lnTo>
                  <a:lnTo>
                    <a:pt x="1047" y="395"/>
                  </a:lnTo>
                  <a:lnTo>
                    <a:pt x="1048" y="395"/>
                  </a:lnTo>
                  <a:lnTo>
                    <a:pt x="1048" y="396"/>
                  </a:lnTo>
                  <a:lnTo>
                    <a:pt x="1049" y="397"/>
                  </a:lnTo>
                  <a:lnTo>
                    <a:pt x="1049" y="396"/>
                  </a:lnTo>
                  <a:lnTo>
                    <a:pt x="1050" y="397"/>
                  </a:lnTo>
                  <a:lnTo>
                    <a:pt x="1050" y="398"/>
                  </a:lnTo>
                  <a:lnTo>
                    <a:pt x="1051" y="398"/>
                  </a:lnTo>
                  <a:lnTo>
                    <a:pt x="1051" y="399"/>
                  </a:lnTo>
                  <a:lnTo>
                    <a:pt x="1052" y="399"/>
                  </a:lnTo>
                  <a:lnTo>
                    <a:pt x="1052" y="400"/>
                  </a:lnTo>
                  <a:lnTo>
                    <a:pt x="1051" y="400"/>
                  </a:lnTo>
                  <a:lnTo>
                    <a:pt x="1051" y="401"/>
                  </a:lnTo>
                  <a:lnTo>
                    <a:pt x="1052" y="402"/>
                  </a:lnTo>
                  <a:lnTo>
                    <a:pt x="1052" y="403"/>
                  </a:lnTo>
                  <a:lnTo>
                    <a:pt x="1052" y="404"/>
                  </a:lnTo>
                  <a:lnTo>
                    <a:pt x="1053" y="404"/>
                  </a:lnTo>
                  <a:lnTo>
                    <a:pt x="1053" y="405"/>
                  </a:lnTo>
                  <a:lnTo>
                    <a:pt x="1056" y="405"/>
                  </a:lnTo>
                  <a:lnTo>
                    <a:pt x="1057" y="405"/>
                  </a:lnTo>
                  <a:lnTo>
                    <a:pt x="1058" y="405"/>
                  </a:lnTo>
                  <a:lnTo>
                    <a:pt x="1059" y="406"/>
                  </a:lnTo>
                  <a:lnTo>
                    <a:pt x="1059" y="407"/>
                  </a:lnTo>
                  <a:lnTo>
                    <a:pt x="1059" y="408"/>
                  </a:lnTo>
                  <a:lnTo>
                    <a:pt x="1059" y="409"/>
                  </a:lnTo>
                  <a:lnTo>
                    <a:pt x="1059" y="410"/>
                  </a:lnTo>
                  <a:lnTo>
                    <a:pt x="1058" y="410"/>
                  </a:lnTo>
                  <a:lnTo>
                    <a:pt x="1059" y="410"/>
                  </a:lnTo>
                  <a:lnTo>
                    <a:pt x="1059" y="411"/>
                  </a:lnTo>
                  <a:lnTo>
                    <a:pt x="1058" y="411"/>
                  </a:lnTo>
                  <a:lnTo>
                    <a:pt x="1057" y="411"/>
                  </a:lnTo>
                  <a:lnTo>
                    <a:pt x="1057" y="410"/>
                  </a:lnTo>
                  <a:lnTo>
                    <a:pt x="1056" y="410"/>
                  </a:lnTo>
                  <a:lnTo>
                    <a:pt x="1055" y="410"/>
                  </a:lnTo>
                  <a:lnTo>
                    <a:pt x="1054" y="410"/>
                  </a:lnTo>
                  <a:lnTo>
                    <a:pt x="1054" y="411"/>
                  </a:lnTo>
                  <a:lnTo>
                    <a:pt x="1053" y="411"/>
                  </a:lnTo>
                  <a:lnTo>
                    <a:pt x="1052" y="411"/>
                  </a:lnTo>
                  <a:lnTo>
                    <a:pt x="1052" y="412"/>
                  </a:lnTo>
                  <a:lnTo>
                    <a:pt x="1051" y="412"/>
                  </a:lnTo>
                  <a:lnTo>
                    <a:pt x="1049" y="412"/>
                  </a:lnTo>
                  <a:lnTo>
                    <a:pt x="1048" y="413"/>
                  </a:lnTo>
                  <a:lnTo>
                    <a:pt x="1048" y="414"/>
                  </a:lnTo>
                  <a:lnTo>
                    <a:pt x="1047" y="415"/>
                  </a:lnTo>
                  <a:lnTo>
                    <a:pt x="1046" y="416"/>
                  </a:lnTo>
                  <a:lnTo>
                    <a:pt x="1047" y="416"/>
                  </a:lnTo>
                  <a:lnTo>
                    <a:pt x="1047" y="417"/>
                  </a:lnTo>
                  <a:lnTo>
                    <a:pt x="1049" y="418"/>
                  </a:lnTo>
                  <a:lnTo>
                    <a:pt x="1050" y="418"/>
                  </a:lnTo>
                  <a:lnTo>
                    <a:pt x="1050" y="419"/>
                  </a:lnTo>
                  <a:lnTo>
                    <a:pt x="1050" y="420"/>
                  </a:lnTo>
                  <a:lnTo>
                    <a:pt x="1049" y="420"/>
                  </a:lnTo>
                  <a:lnTo>
                    <a:pt x="1049" y="421"/>
                  </a:lnTo>
                  <a:lnTo>
                    <a:pt x="1049" y="422"/>
                  </a:lnTo>
                  <a:lnTo>
                    <a:pt x="1048" y="423"/>
                  </a:lnTo>
                  <a:lnTo>
                    <a:pt x="1048" y="424"/>
                  </a:lnTo>
                  <a:lnTo>
                    <a:pt x="1047" y="424"/>
                  </a:lnTo>
                  <a:lnTo>
                    <a:pt x="1047" y="425"/>
                  </a:lnTo>
                  <a:lnTo>
                    <a:pt x="1047" y="426"/>
                  </a:lnTo>
                  <a:lnTo>
                    <a:pt x="1047" y="427"/>
                  </a:lnTo>
                  <a:lnTo>
                    <a:pt x="1046" y="427"/>
                  </a:lnTo>
                  <a:lnTo>
                    <a:pt x="1045" y="427"/>
                  </a:lnTo>
                  <a:lnTo>
                    <a:pt x="1044" y="428"/>
                  </a:lnTo>
                  <a:lnTo>
                    <a:pt x="1044" y="429"/>
                  </a:lnTo>
                  <a:lnTo>
                    <a:pt x="1045" y="429"/>
                  </a:lnTo>
                  <a:lnTo>
                    <a:pt x="1045" y="430"/>
                  </a:lnTo>
                  <a:lnTo>
                    <a:pt x="1046" y="431"/>
                  </a:lnTo>
                  <a:lnTo>
                    <a:pt x="1046" y="432"/>
                  </a:lnTo>
                  <a:lnTo>
                    <a:pt x="1047" y="433"/>
                  </a:lnTo>
                  <a:lnTo>
                    <a:pt x="1048" y="433"/>
                  </a:lnTo>
                  <a:lnTo>
                    <a:pt x="1048" y="434"/>
                  </a:lnTo>
                  <a:lnTo>
                    <a:pt x="1049" y="434"/>
                  </a:lnTo>
                  <a:lnTo>
                    <a:pt x="1049" y="435"/>
                  </a:lnTo>
                  <a:lnTo>
                    <a:pt x="1049" y="436"/>
                  </a:lnTo>
                  <a:lnTo>
                    <a:pt x="1050" y="436"/>
                  </a:lnTo>
                  <a:lnTo>
                    <a:pt x="1050" y="437"/>
                  </a:lnTo>
                  <a:lnTo>
                    <a:pt x="1050" y="438"/>
                  </a:lnTo>
                  <a:lnTo>
                    <a:pt x="1051" y="439"/>
                  </a:lnTo>
                  <a:lnTo>
                    <a:pt x="1052" y="440"/>
                  </a:lnTo>
                  <a:lnTo>
                    <a:pt x="1052" y="441"/>
                  </a:lnTo>
                  <a:lnTo>
                    <a:pt x="1052" y="442"/>
                  </a:lnTo>
                  <a:lnTo>
                    <a:pt x="1053" y="442"/>
                  </a:lnTo>
                  <a:lnTo>
                    <a:pt x="1053" y="443"/>
                  </a:lnTo>
                  <a:lnTo>
                    <a:pt x="1054" y="443"/>
                  </a:lnTo>
                  <a:lnTo>
                    <a:pt x="1054" y="444"/>
                  </a:lnTo>
                  <a:lnTo>
                    <a:pt x="1054" y="445"/>
                  </a:lnTo>
                  <a:lnTo>
                    <a:pt x="1054" y="446"/>
                  </a:lnTo>
                  <a:lnTo>
                    <a:pt x="1055" y="447"/>
                  </a:lnTo>
                  <a:lnTo>
                    <a:pt x="1056" y="447"/>
                  </a:lnTo>
                  <a:lnTo>
                    <a:pt x="1057" y="448"/>
                  </a:lnTo>
                  <a:lnTo>
                    <a:pt x="1057" y="449"/>
                  </a:lnTo>
                  <a:lnTo>
                    <a:pt x="1058" y="449"/>
                  </a:lnTo>
                  <a:lnTo>
                    <a:pt x="1059" y="449"/>
                  </a:lnTo>
                  <a:lnTo>
                    <a:pt x="1060" y="449"/>
                  </a:lnTo>
                  <a:lnTo>
                    <a:pt x="1061" y="449"/>
                  </a:lnTo>
                  <a:lnTo>
                    <a:pt x="1062" y="449"/>
                  </a:lnTo>
                  <a:lnTo>
                    <a:pt x="1063" y="449"/>
                  </a:lnTo>
                  <a:lnTo>
                    <a:pt x="1063" y="448"/>
                  </a:lnTo>
                  <a:lnTo>
                    <a:pt x="1064" y="448"/>
                  </a:lnTo>
                  <a:lnTo>
                    <a:pt x="1064" y="449"/>
                  </a:lnTo>
                  <a:lnTo>
                    <a:pt x="1063" y="449"/>
                  </a:lnTo>
                  <a:lnTo>
                    <a:pt x="1063" y="450"/>
                  </a:lnTo>
                  <a:lnTo>
                    <a:pt x="1064" y="450"/>
                  </a:lnTo>
                  <a:lnTo>
                    <a:pt x="1065" y="451"/>
                  </a:lnTo>
                  <a:lnTo>
                    <a:pt x="1066" y="451"/>
                  </a:lnTo>
                  <a:lnTo>
                    <a:pt x="1066" y="452"/>
                  </a:lnTo>
                  <a:lnTo>
                    <a:pt x="1065" y="452"/>
                  </a:lnTo>
                  <a:lnTo>
                    <a:pt x="1065" y="453"/>
                  </a:lnTo>
                  <a:lnTo>
                    <a:pt x="1066" y="453"/>
                  </a:lnTo>
                  <a:lnTo>
                    <a:pt x="1066" y="454"/>
                  </a:lnTo>
                  <a:lnTo>
                    <a:pt x="1065" y="454"/>
                  </a:lnTo>
                  <a:lnTo>
                    <a:pt x="1064" y="454"/>
                  </a:lnTo>
                  <a:lnTo>
                    <a:pt x="1063" y="454"/>
                  </a:lnTo>
                  <a:lnTo>
                    <a:pt x="1062" y="454"/>
                  </a:lnTo>
                  <a:lnTo>
                    <a:pt x="1062" y="455"/>
                  </a:lnTo>
                  <a:lnTo>
                    <a:pt x="1061" y="455"/>
                  </a:lnTo>
                  <a:lnTo>
                    <a:pt x="1061" y="454"/>
                  </a:lnTo>
                  <a:lnTo>
                    <a:pt x="1061" y="455"/>
                  </a:lnTo>
                  <a:lnTo>
                    <a:pt x="1060" y="455"/>
                  </a:lnTo>
                  <a:lnTo>
                    <a:pt x="1060" y="456"/>
                  </a:lnTo>
                  <a:lnTo>
                    <a:pt x="1060" y="457"/>
                  </a:lnTo>
                  <a:lnTo>
                    <a:pt x="1061" y="457"/>
                  </a:lnTo>
                  <a:lnTo>
                    <a:pt x="1061" y="458"/>
                  </a:lnTo>
                  <a:lnTo>
                    <a:pt x="1060" y="458"/>
                  </a:lnTo>
                  <a:lnTo>
                    <a:pt x="1060" y="459"/>
                  </a:lnTo>
                  <a:lnTo>
                    <a:pt x="1060" y="458"/>
                  </a:lnTo>
                  <a:lnTo>
                    <a:pt x="1059" y="458"/>
                  </a:lnTo>
                  <a:lnTo>
                    <a:pt x="1059" y="459"/>
                  </a:lnTo>
                  <a:lnTo>
                    <a:pt x="1059" y="458"/>
                  </a:lnTo>
                  <a:lnTo>
                    <a:pt x="1059" y="459"/>
                  </a:lnTo>
                  <a:lnTo>
                    <a:pt x="1058" y="459"/>
                  </a:lnTo>
                  <a:lnTo>
                    <a:pt x="1058" y="458"/>
                  </a:lnTo>
                  <a:lnTo>
                    <a:pt x="1058" y="459"/>
                  </a:lnTo>
                  <a:lnTo>
                    <a:pt x="1057" y="459"/>
                  </a:lnTo>
                  <a:lnTo>
                    <a:pt x="1056" y="459"/>
                  </a:lnTo>
                  <a:lnTo>
                    <a:pt x="1056" y="460"/>
                  </a:lnTo>
                  <a:lnTo>
                    <a:pt x="1055" y="460"/>
                  </a:lnTo>
                  <a:lnTo>
                    <a:pt x="1054" y="460"/>
                  </a:lnTo>
                  <a:lnTo>
                    <a:pt x="1053" y="460"/>
                  </a:lnTo>
                  <a:lnTo>
                    <a:pt x="1053" y="461"/>
                  </a:lnTo>
                  <a:lnTo>
                    <a:pt x="1052" y="461"/>
                  </a:lnTo>
                  <a:lnTo>
                    <a:pt x="1052" y="460"/>
                  </a:lnTo>
                  <a:lnTo>
                    <a:pt x="1053" y="460"/>
                  </a:lnTo>
                  <a:lnTo>
                    <a:pt x="1052" y="460"/>
                  </a:lnTo>
                  <a:lnTo>
                    <a:pt x="1051" y="460"/>
                  </a:lnTo>
                  <a:lnTo>
                    <a:pt x="1052" y="460"/>
                  </a:lnTo>
                  <a:lnTo>
                    <a:pt x="1052" y="459"/>
                  </a:lnTo>
                  <a:lnTo>
                    <a:pt x="1051" y="459"/>
                  </a:lnTo>
                  <a:lnTo>
                    <a:pt x="1051" y="458"/>
                  </a:lnTo>
                  <a:lnTo>
                    <a:pt x="1051" y="459"/>
                  </a:lnTo>
                  <a:lnTo>
                    <a:pt x="1051" y="458"/>
                  </a:lnTo>
                  <a:lnTo>
                    <a:pt x="1050" y="458"/>
                  </a:lnTo>
                  <a:lnTo>
                    <a:pt x="1050" y="457"/>
                  </a:lnTo>
                  <a:lnTo>
                    <a:pt x="1050" y="458"/>
                  </a:lnTo>
                  <a:lnTo>
                    <a:pt x="1049" y="458"/>
                  </a:lnTo>
                  <a:lnTo>
                    <a:pt x="1049" y="457"/>
                  </a:lnTo>
                  <a:lnTo>
                    <a:pt x="1048" y="458"/>
                  </a:lnTo>
                  <a:lnTo>
                    <a:pt x="1047" y="458"/>
                  </a:lnTo>
                  <a:lnTo>
                    <a:pt x="1047" y="457"/>
                  </a:lnTo>
                  <a:lnTo>
                    <a:pt x="1046" y="457"/>
                  </a:lnTo>
                  <a:lnTo>
                    <a:pt x="1045" y="457"/>
                  </a:lnTo>
                  <a:lnTo>
                    <a:pt x="1044" y="457"/>
                  </a:lnTo>
                  <a:lnTo>
                    <a:pt x="1044" y="458"/>
                  </a:lnTo>
                  <a:lnTo>
                    <a:pt x="1044" y="459"/>
                  </a:lnTo>
                  <a:lnTo>
                    <a:pt x="1043" y="459"/>
                  </a:lnTo>
                  <a:lnTo>
                    <a:pt x="1042" y="459"/>
                  </a:lnTo>
                  <a:lnTo>
                    <a:pt x="1041" y="459"/>
                  </a:lnTo>
                  <a:lnTo>
                    <a:pt x="1041" y="458"/>
                  </a:lnTo>
                  <a:lnTo>
                    <a:pt x="1040" y="458"/>
                  </a:lnTo>
                  <a:lnTo>
                    <a:pt x="1039" y="458"/>
                  </a:lnTo>
                  <a:lnTo>
                    <a:pt x="1040" y="457"/>
                  </a:lnTo>
                  <a:lnTo>
                    <a:pt x="1039" y="456"/>
                  </a:lnTo>
                  <a:lnTo>
                    <a:pt x="1039" y="457"/>
                  </a:lnTo>
                  <a:lnTo>
                    <a:pt x="1038" y="456"/>
                  </a:lnTo>
                  <a:lnTo>
                    <a:pt x="1038" y="457"/>
                  </a:lnTo>
                  <a:lnTo>
                    <a:pt x="1038" y="456"/>
                  </a:lnTo>
                  <a:lnTo>
                    <a:pt x="1038" y="457"/>
                  </a:lnTo>
                  <a:lnTo>
                    <a:pt x="1037" y="457"/>
                  </a:lnTo>
                  <a:lnTo>
                    <a:pt x="1036" y="457"/>
                  </a:lnTo>
                  <a:lnTo>
                    <a:pt x="1035" y="457"/>
                  </a:lnTo>
                  <a:lnTo>
                    <a:pt x="1035" y="456"/>
                  </a:lnTo>
                  <a:lnTo>
                    <a:pt x="1036" y="456"/>
                  </a:lnTo>
                  <a:lnTo>
                    <a:pt x="1035" y="456"/>
                  </a:lnTo>
                  <a:lnTo>
                    <a:pt x="1035" y="455"/>
                  </a:lnTo>
                  <a:lnTo>
                    <a:pt x="1034" y="455"/>
                  </a:lnTo>
                  <a:lnTo>
                    <a:pt x="1034" y="456"/>
                  </a:lnTo>
                  <a:lnTo>
                    <a:pt x="1034" y="455"/>
                  </a:lnTo>
                  <a:lnTo>
                    <a:pt x="1033" y="455"/>
                  </a:lnTo>
                  <a:lnTo>
                    <a:pt x="1033" y="456"/>
                  </a:lnTo>
                  <a:lnTo>
                    <a:pt x="1032" y="456"/>
                  </a:lnTo>
                  <a:lnTo>
                    <a:pt x="1032" y="457"/>
                  </a:lnTo>
                  <a:lnTo>
                    <a:pt x="1031" y="456"/>
                  </a:lnTo>
                  <a:lnTo>
                    <a:pt x="1031" y="457"/>
                  </a:lnTo>
                  <a:lnTo>
                    <a:pt x="1031" y="458"/>
                  </a:lnTo>
                  <a:lnTo>
                    <a:pt x="1030" y="459"/>
                  </a:lnTo>
                  <a:lnTo>
                    <a:pt x="1029" y="459"/>
                  </a:lnTo>
                  <a:lnTo>
                    <a:pt x="1029" y="460"/>
                  </a:lnTo>
                  <a:lnTo>
                    <a:pt x="1028" y="460"/>
                  </a:lnTo>
                  <a:lnTo>
                    <a:pt x="1027" y="460"/>
                  </a:lnTo>
                  <a:lnTo>
                    <a:pt x="1026" y="460"/>
                  </a:lnTo>
                  <a:lnTo>
                    <a:pt x="1026" y="459"/>
                  </a:lnTo>
                  <a:lnTo>
                    <a:pt x="1025" y="459"/>
                  </a:lnTo>
                  <a:lnTo>
                    <a:pt x="1025" y="460"/>
                  </a:lnTo>
                  <a:lnTo>
                    <a:pt x="1025" y="459"/>
                  </a:lnTo>
                  <a:lnTo>
                    <a:pt x="1025" y="460"/>
                  </a:lnTo>
                  <a:lnTo>
                    <a:pt x="1024" y="460"/>
                  </a:lnTo>
                  <a:lnTo>
                    <a:pt x="1023" y="460"/>
                  </a:lnTo>
                  <a:lnTo>
                    <a:pt x="1022" y="460"/>
                  </a:lnTo>
                  <a:lnTo>
                    <a:pt x="1021" y="460"/>
                  </a:lnTo>
                  <a:lnTo>
                    <a:pt x="1020" y="460"/>
                  </a:lnTo>
                  <a:lnTo>
                    <a:pt x="1020" y="461"/>
                  </a:lnTo>
                  <a:lnTo>
                    <a:pt x="1019" y="461"/>
                  </a:lnTo>
                  <a:lnTo>
                    <a:pt x="1019" y="462"/>
                  </a:lnTo>
                  <a:lnTo>
                    <a:pt x="1018" y="462"/>
                  </a:lnTo>
                  <a:lnTo>
                    <a:pt x="1019" y="462"/>
                  </a:lnTo>
                  <a:lnTo>
                    <a:pt x="1018" y="462"/>
                  </a:lnTo>
                  <a:lnTo>
                    <a:pt x="1018" y="463"/>
                  </a:lnTo>
                  <a:lnTo>
                    <a:pt x="1018" y="462"/>
                  </a:lnTo>
                  <a:lnTo>
                    <a:pt x="1018" y="463"/>
                  </a:lnTo>
                  <a:lnTo>
                    <a:pt x="1018" y="464"/>
                  </a:lnTo>
                  <a:lnTo>
                    <a:pt x="1017" y="464"/>
                  </a:lnTo>
                  <a:lnTo>
                    <a:pt x="1017" y="465"/>
                  </a:lnTo>
                  <a:lnTo>
                    <a:pt x="1016" y="465"/>
                  </a:lnTo>
                  <a:lnTo>
                    <a:pt x="1015" y="465"/>
                  </a:lnTo>
                  <a:lnTo>
                    <a:pt x="1015" y="466"/>
                  </a:lnTo>
                  <a:lnTo>
                    <a:pt x="1015" y="465"/>
                  </a:lnTo>
                  <a:lnTo>
                    <a:pt x="1014" y="465"/>
                  </a:lnTo>
                  <a:lnTo>
                    <a:pt x="1014" y="466"/>
                  </a:lnTo>
                  <a:lnTo>
                    <a:pt x="1013" y="466"/>
                  </a:lnTo>
                  <a:lnTo>
                    <a:pt x="1013" y="467"/>
                  </a:lnTo>
                  <a:lnTo>
                    <a:pt x="1012" y="467"/>
                  </a:lnTo>
                  <a:lnTo>
                    <a:pt x="1012" y="468"/>
                  </a:lnTo>
                  <a:lnTo>
                    <a:pt x="1011" y="468"/>
                  </a:lnTo>
                  <a:lnTo>
                    <a:pt x="1011" y="467"/>
                  </a:lnTo>
                  <a:lnTo>
                    <a:pt x="1011" y="468"/>
                  </a:lnTo>
                  <a:lnTo>
                    <a:pt x="1011" y="467"/>
                  </a:lnTo>
                  <a:lnTo>
                    <a:pt x="1011" y="468"/>
                  </a:lnTo>
                  <a:lnTo>
                    <a:pt x="1010" y="468"/>
                  </a:lnTo>
                  <a:lnTo>
                    <a:pt x="1009" y="468"/>
                  </a:lnTo>
                  <a:lnTo>
                    <a:pt x="1009" y="469"/>
                  </a:lnTo>
                  <a:lnTo>
                    <a:pt x="1008" y="469"/>
                  </a:lnTo>
                  <a:lnTo>
                    <a:pt x="1007" y="470"/>
                  </a:lnTo>
                  <a:lnTo>
                    <a:pt x="1006" y="470"/>
                  </a:lnTo>
                  <a:lnTo>
                    <a:pt x="1005" y="471"/>
                  </a:lnTo>
                  <a:lnTo>
                    <a:pt x="1004" y="471"/>
                  </a:lnTo>
                  <a:lnTo>
                    <a:pt x="1003" y="471"/>
                  </a:lnTo>
                  <a:lnTo>
                    <a:pt x="1002" y="471"/>
                  </a:lnTo>
                  <a:lnTo>
                    <a:pt x="1002" y="472"/>
                  </a:lnTo>
                  <a:lnTo>
                    <a:pt x="1001" y="472"/>
                  </a:lnTo>
                  <a:lnTo>
                    <a:pt x="1000" y="472"/>
                  </a:lnTo>
                  <a:lnTo>
                    <a:pt x="1000" y="473"/>
                  </a:lnTo>
                  <a:lnTo>
                    <a:pt x="1001" y="473"/>
                  </a:lnTo>
                  <a:lnTo>
                    <a:pt x="1000" y="473"/>
                  </a:lnTo>
                  <a:lnTo>
                    <a:pt x="1000" y="474"/>
                  </a:lnTo>
                  <a:lnTo>
                    <a:pt x="999" y="474"/>
                  </a:lnTo>
                  <a:lnTo>
                    <a:pt x="999" y="473"/>
                  </a:lnTo>
                  <a:lnTo>
                    <a:pt x="998" y="473"/>
                  </a:lnTo>
                  <a:lnTo>
                    <a:pt x="997" y="473"/>
                  </a:lnTo>
                  <a:lnTo>
                    <a:pt x="997" y="474"/>
                  </a:lnTo>
                  <a:lnTo>
                    <a:pt x="996" y="474"/>
                  </a:lnTo>
                  <a:lnTo>
                    <a:pt x="995" y="474"/>
                  </a:lnTo>
                  <a:lnTo>
                    <a:pt x="994" y="474"/>
                  </a:lnTo>
                  <a:lnTo>
                    <a:pt x="994" y="473"/>
                  </a:lnTo>
                  <a:lnTo>
                    <a:pt x="994" y="472"/>
                  </a:lnTo>
                  <a:lnTo>
                    <a:pt x="993" y="472"/>
                  </a:lnTo>
                  <a:lnTo>
                    <a:pt x="992" y="472"/>
                  </a:lnTo>
                  <a:lnTo>
                    <a:pt x="992" y="473"/>
                  </a:lnTo>
                  <a:lnTo>
                    <a:pt x="991" y="473"/>
                  </a:lnTo>
                  <a:lnTo>
                    <a:pt x="990" y="473"/>
                  </a:lnTo>
                  <a:lnTo>
                    <a:pt x="990" y="477"/>
                  </a:lnTo>
                  <a:lnTo>
                    <a:pt x="990" y="478"/>
                  </a:lnTo>
                  <a:lnTo>
                    <a:pt x="990" y="479"/>
                  </a:lnTo>
                  <a:lnTo>
                    <a:pt x="990" y="480"/>
                  </a:lnTo>
                  <a:lnTo>
                    <a:pt x="991" y="485"/>
                  </a:lnTo>
                  <a:lnTo>
                    <a:pt x="992" y="488"/>
                  </a:lnTo>
                  <a:lnTo>
                    <a:pt x="992" y="490"/>
                  </a:lnTo>
                  <a:lnTo>
                    <a:pt x="993" y="493"/>
                  </a:lnTo>
                  <a:lnTo>
                    <a:pt x="994" y="498"/>
                  </a:lnTo>
                  <a:lnTo>
                    <a:pt x="994" y="499"/>
                  </a:lnTo>
                  <a:lnTo>
                    <a:pt x="996" y="508"/>
                  </a:lnTo>
                  <a:lnTo>
                    <a:pt x="996" y="509"/>
                  </a:lnTo>
                  <a:lnTo>
                    <a:pt x="996" y="513"/>
                  </a:lnTo>
                  <a:lnTo>
                    <a:pt x="997" y="516"/>
                  </a:lnTo>
                  <a:lnTo>
                    <a:pt x="997" y="517"/>
                  </a:lnTo>
                  <a:lnTo>
                    <a:pt x="997" y="519"/>
                  </a:lnTo>
                  <a:lnTo>
                    <a:pt x="997" y="520"/>
                  </a:lnTo>
                  <a:lnTo>
                    <a:pt x="997" y="521"/>
                  </a:lnTo>
                  <a:lnTo>
                    <a:pt x="997" y="523"/>
                  </a:lnTo>
                  <a:lnTo>
                    <a:pt x="998" y="525"/>
                  </a:lnTo>
                  <a:lnTo>
                    <a:pt x="998" y="526"/>
                  </a:lnTo>
                  <a:lnTo>
                    <a:pt x="998" y="527"/>
                  </a:lnTo>
                  <a:lnTo>
                    <a:pt x="999" y="530"/>
                  </a:lnTo>
                  <a:lnTo>
                    <a:pt x="999" y="531"/>
                  </a:lnTo>
                  <a:lnTo>
                    <a:pt x="999" y="533"/>
                  </a:lnTo>
                  <a:lnTo>
                    <a:pt x="999" y="534"/>
                  </a:lnTo>
                  <a:lnTo>
                    <a:pt x="1000" y="537"/>
                  </a:lnTo>
                  <a:lnTo>
                    <a:pt x="1000" y="538"/>
                  </a:lnTo>
                  <a:lnTo>
                    <a:pt x="1000" y="539"/>
                  </a:lnTo>
                  <a:lnTo>
                    <a:pt x="1001" y="540"/>
                  </a:lnTo>
                  <a:lnTo>
                    <a:pt x="1001" y="543"/>
                  </a:lnTo>
                  <a:lnTo>
                    <a:pt x="1001" y="544"/>
                  </a:lnTo>
                  <a:lnTo>
                    <a:pt x="1002" y="546"/>
                  </a:lnTo>
                  <a:lnTo>
                    <a:pt x="1002" y="549"/>
                  </a:lnTo>
                  <a:lnTo>
                    <a:pt x="1003" y="551"/>
                  </a:lnTo>
                  <a:lnTo>
                    <a:pt x="1003" y="553"/>
                  </a:lnTo>
                  <a:lnTo>
                    <a:pt x="1003" y="554"/>
                  </a:lnTo>
                  <a:lnTo>
                    <a:pt x="1003" y="555"/>
                  </a:lnTo>
                  <a:lnTo>
                    <a:pt x="1004" y="558"/>
                  </a:lnTo>
                  <a:lnTo>
                    <a:pt x="1004" y="560"/>
                  </a:lnTo>
                  <a:lnTo>
                    <a:pt x="1004" y="562"/>
                  </a:lnTo>
                  <a:lnTo>
                    <a:pt x="1004" y="564"/>
                  </a:lnTo>
                  <a:lnTo>
                    <a:pt x="1004" y="565"/>
                  </a:lnTo>
                  <a:lnTo>
                    <a:pt x="1004" y="566"/>
                  </a:lnTo>
                  <a:lnTo>
                    <a:pt x="1004" y="567"/>
                  </a:lnTo>
                  <a:lnTo>
                    <a:pt x="1004" y="568"/>
                  </a:lnTo>
                  <a:lnTo>
                    <a:pt x="1005" y="570"/>
                  </a:lnTo>
                  <a:lnTo>
                    <a:pt x="1005" y="571"/>
                  </a:lnTo>
                  <a:lnTo>
                    <a:pt x="1005" y="572"/>
                  </a:lnTo>
                  <a:lnTo>
                    <a:pt x="1005" y="573"/>
                  </a:lnTo>
                  <a:lnTo>
                    <a:pt x="1006" y="578"/>
                  </a:lnTo>
                  <a:lnTo>
                    <a:pt x="1006" y="579"/>
                  </a:lnTo>
                  <a:lnTo>
                    <a:pt x="1006" y="580"/>
                  </a:lnTo>
                  <a:lnTo>
                    <a:pt x="1006" y="581"/>
                  </a:lnTo>
                  <a:lnTo>
                    <a:pt x="1006" y="582"/>
                  </a:lnTo>
                  <a:lnTo>
                    <a:pt x="1006" y="583"/>
                  </a:lnTo>
                  <a:lnTo>
                    <a:pt x="1007" y="587"/>
                  </a:lnTo>
                  <a:lnTo>
                    <a:pt x="1007" y="588"/>
                  </a:lnTo>
                  <a:lnTo>
                    <a:pt x="1007" y="590"/>
                  </a:lnTo>
                  <a:lnTo>
                    <a:pt x="1007" y="591"/>
                  </a:lnTo>
                  <a:lnTo>
                    <a:pt x="1008" y="593"/>
                  </a:lnTo>
                  <a:lnTo>
                    <a:pt x="1008" y="598"/>
                  </a:lnTo>
                  <a:lnTo>
                    <a:pt x="1009" y="598"/>
                  </a:lnTo>
                  <a:lnTo>
                    <a:pt x="1009" y="601"/>
                  </a:lnTo>
                  <a:lnTo>
                    <a:pt x="1009" y="602"/>
                  </a:lnTo>
                  <a:lnTo>
                    <a:pt x="1009" y="604"/>
                  </a:lnTo>
                  <a:lnTo>
                    <a:pt x="1010" y="606"/>
                  </a:lnTo>
                  <a:lnTo>
                    <a:pt x="1010" y="610"/>
                  </a:lnTo>
                  <a:lnTo>
                    <a:pt x="1010" y="611"/>
                  </a:lnTo>
                  <a:lnTo>
                    <a:pt x="1010" y="612"/>
                  </a:lnTo>
                  <a:lnTo>
                    <a:pt x="1010" y="613"/>
                  </a:lnTo>
                  <a:lnTo>
                    <a:pt x="1011" y="613"/>
                  </a:lnTo>
                  <a:lnTo>
                    <a:pt x="1011" y="614"/>
                  </a:lnTo>
                  <a:lnTo>
                    <a:pt x="1011" y="616"/>
                  </a:lnTo>
                  <a:lnTo>
                    <a:pt x="1011" y="617"/>
                  </a:lnTo>
                  <a:lnTo>
                    <a:pt x="1011" y="620"/>
                  </a:lnTo>
                  <a:lnTo>
                    <a:pt x="1011" y="621"/>
                  </a:lnTo>
                  <a:lnTo>
                    <a:pt x="1011" y="622"/>
                  </a:lnTo>
                  <a:lnTo>
                    <a:pt x="1011" y="623"/>
                  </a:lnTo>
                  <a:lnTo>
                    <a:pt x="1011" y="625"/>
                  </a:lnTo>
                  <a:lnTo>
                    <a:pt x="1011" y="627"/>
                  </a:lnTo>
                  <a:lnTo>
                    <a:pt x="1012" y="632"/>
                  </a:lnTo>
                  <a:lnTo>
                    <a:pt x="1013" y="637"/>
                  </a:lnTo>
                  <a:lnTo>
                    <a:pt x="1013" y="642"/>
                  </a:lnTo>
                  <a:lnTo>
                    <a:pt x="1013" y="643"/>
                  </a:lnTo>
                  <a:lnTo>
                    <a:pt x="1013" y="644"/>
                  </a:lnTo>
                  <a:lnTo>
                    <a:pt x="1014" y="647"/>
                  </a:lnTo>
                  <a:lnTo>
                    <a:pt x="1014" y="648"/>
                  </a:lnTo>
                  <a:lnTo>
                    <a:pt x="1014" y="649"/>
                  </a:lnTo>
                  <a:lnTo>
                    <a:pt x="1014" y="650"/>
                  </a:lnTo>
                  <a:lnTo>
                    <a:pt x="1014" y="651"/>
                  </a:lnTo>
                  <a:lnTo>
                    <a:pt x="1015" y="653"/>
                  </a:lnTo>
                  <a:lnTo>
                    <a:pt x="1015" y="654"/>
                  </a:lnTo>
                  <a:lnTo>
                    <a:pt x="1015" y="656"/>
                  </a:lnTo>
                  <a:lnTo>
                    <a:pt x="1015" y="657"/>
                  </a:lnTo>
                  <a:lnTo>
                    <a:pt x="1015" y="659"/>
                  </a:lnTo>
                  <a:lnTo>
                    <a:pt x="1015" y="661"/>
                  </a:lnTo>
                  <a:lnTo>
                    <a:pt x="1015" y="662"/>
                  </a:lnTo>
                  <a:lnTo>
                    <a:pt x="1015" y="663"/>
                  </a:lnTo>
                  <a:lnTo>
                    <a:pt x="1015" y="664"/>
                  </a:lnTo>
                  <a:lnTo>
                    <a:pt x="1015" y="665"/>
                  </a:lnTo>
                  <a:lnTo>
                    <a:pt x="1015" y="667"/>
                  </a:lnTo>
                  <a:lnTo>
                    <a:pt x="1015" y="668"/>
                  </a:lnTo>
                  <a:lnTo>
                    <a:pt x="1016" y="670"/>
                  </a:lnTo>
                  <a:lnTo>
                    <a:pt x="1016" y="671"/>
                  </a:lnTo>
                  <a:lnTo>
                    <a:pt x="1016" y="673"/>
                  </a:lnTo>
                  <a:lnTo>
                    <a:pt x="1016" y="675"/>
                  </a:lnTo>
                  <a:lnTo>
                    <a:pt x="1016" y="676"/>
                  </a:lnTo>
                  <a:lnTo>
                    <a:pt x="1016" y="678"/>
                  </a:lnTo>
                  <a:lnTo>
                    <a:pt x="1016" y="679"/>
                  </a:lnTo>
                  <a:lnTo>
                    <a:pt x="1016" y="680"/>
                  </a:lnTo>
                  <a:lnTo>
                    <a:pt x="1016" y="681"/>
                  </a:lnTo>
                  <a:lnTo>
                    <a:pt x="1016" y="682"/>
                  </a:lnTo>
                  <a:lnTo>
                    <a:pt x="1016" y="683"/>
                  </a:lnTo>
                  <a:lnTo>
                    <a:pt x="1016" y="684"/>
                  </a:lnTo>
                  <a:lnTo>
                    <a:pt x="1016" y="685"/>
                  </a:lnTo>
                  <a:lnTo>
                    <a:pt x="1016" y="687"/>
                  </a:lnTo>
                  <a:lnTo>
                    <a:pt x="1013" y="687"/>
                  </a:lnTo>
                  <a:lnTo>
                    <a:pt x="1012" y="687"/>
                  </a:lnTo>
                  <a:lnTo>
                    <a:pt x="1011" y="687"/>
                  </a:lnTo>
                  <a:lnTo>
                    <a:pt x="1009" y="687"/>
                  </a:lnTo>
                  <a:lnTo>
                    <a:pt x="1004" y="687"/>
                  </a:lnTo>
                  <a:lnTo>
                    <a:pt x="996" y="688"/>
                  </a:lnTo>
                  <a:lnTo>
                    <a:pt x="995" y="688"/>
                  </a:lnTo>
                  <a:lnTo>
                    <a:pt x="989" y="689"/>
                  </a:lnTo>
                  <a:lnTo>
                    <a:pt x="988" y="689"/>
                  </a:lnTo>
                  <a:lnTo>
                    <a:pt x="986" y="689"/>
                  </a:lnTo>
                  <a:lnTo>
                    <a:pt x="985" y="690"/>
                  </a:lnTo>
                  <a:lnTo>
                    <a:pt x="983" y="690"/>
                  </a:lnTo>
                  <a:lnTo>
                    <a:pt x="976" y="691"/>
                  </a:lnTo>
                  <a:lnTo>
                    <a:pt x="971" y="691"/>
                  </a:lnTo>
                  <a:lnTo>
                    <a:pt x="958" y="693"/>
                  </a:lnTo>
                  <a:lnTo>
                    <a:pt x="957" y="693"/>
                  </a:lnTo>
                  <a:lnTo>
                    <a:pt x="956" y="693"/>
                  </a:lnTo>
                  <a:lnTo>
                    <a:pt x="952" y="693"/>
                  </a:lnTo>
                  <a:lnTo>
                    <a:pt x="948" y="693"/>
                  </a:lnTo>
                  <a:lnTo>
                    <a:pt x="943" y="694"/>
                  </a:lnTo>
                  <a:lnTo>
                    <a:pt x="942" y="694"/>
                  </a:lnTo>
                  <a:lnTo>
                    <a:pt x="940" y="694"/>
                  </a:lnTo>
                  <a:lnTo>
                    <a:pt x="939" y="694"/>
                  </a:lnTo>
                  <a:lnTo>
                    <a:pt x="938" y="694"/>
                  </a:lnTo>
                  <a:lnTo>
                    <a:pt x="935" y="695"/>
                  </a:lnTo>
                  <a:lnTo>
                    <a:pt x="934" y="695"/>
                  </a:lnTo>
                  <a:lnTo>
                    <a:pt x="933" y="695"/>
                  </a:lnTo>
                  <a:lnTo>
                    <a:pt x="932" y="695"/>
                  </a:lnTo>
                  <a:lnTo>
                    <a:pt x="931" y="695"/>
                  </a:lnTo>
                  <a:lnTo>
                    <a:pt x="929" y="695"/>
                  </a:lnTo>
                  <a:lnTo>
                    <a:pt x="929" y="696"/>
                  </a:lnTo>
                  <a:lnTo>
                    <a:pt x="928" y="697"/>
                  </a:lnTo>
                  <a:lnTo>
                    <a:pt x="927" y="697"/>
                  </a:lnTo>
                  <a:lnTo>
                    <a:pt x="928" y="698"/>
                  </a:lnTo>
                  <a:lnTo>
                    <a:pt x="927" y="698"/>
                  </a:lnTo>
                  <a:lnTo>
                    <a:pt x="927" y="699"/>
                  </a:lnTo>
                  <a:lnTo>
                    <a:pt x="927" y="700"/>
                  </a:lnTo>
                  <a:lnTo>
                    <a:pt x="926" y="700"/>
                  </a:lnTo>
                  <a:lnTo>
                    <a:pt x="925" y="700"/>
                  </a:lnTo>
                  <a:lnTo>
                    <a:pt x="924" y="700"/>
                  </a:lnTo>
                  <a:lnTo>
                    <a:pt x="923" y="699"/>
                  </a:lnTo>
                  <a:lnTo>
                    <a:pt x="922" y="699"/>
                  </a:lnTo>
                  <a:lnTo>
                    <a:pt x="922" y="698"/>
                  </a:lnTo>
                  <a:lnTo>
                    <a:pt x="922" y="697"/>
                  </a:lnTo>
                  <a:lnTo>
                    <a:pt x="922" y="696"/>
                  </a:lnTo>
                  <a:lnTo>
                    <a:pt x="922" y="695"/>
                  </a:lnTo>
                  <a:lnTo>
                    <a:pt x="921" y="696"/>
                  </a:lnTo>
                  <a:lnTo>
                    <a:pt x="920" y="697"/>
                  </a:lnTo>
                  <a:lnTo>
                    <a:pt x="919" y="698"/>
                  </a:lnTo>
                  <a:lnTo>
                    <a:pt x="917" y="700"/>
                  </a:lnTo>
                  <a:lnTo>
                    <a:pt x="917" y="701"/>
                  </a:lnTo>
                  <a:lnTo>
                    <a:pt x="917" y="702"/>
                  </a:lnTo>
                  <a:lnTo>
                    <a:pt x="916" y="702"/>
                  </a:lnTo>
                  <a:lnTo>
                    <a:pt x="915" y="702"/>
                  </a:lnTo>
                  <a:lnTo>
                    <a:pt x="914" y="702"/>
                  </a:lnTo>
                  <a:lnTo>
                    <a:pt x="913" y="702"/>
                  </a:lnTo>
                  <a:lnTo>
                    <a:pt x="913" y="701"/>
                  </a:lnTo>
                  <a:lnTo>
                    <a:pt x="913" y="700"/>
                  </a:lnTo>
                  <a:lnTo>
                    <a:pt x="912" y="699"/>
                  </a:lnTo>
                  <a:lnTo>
                    <a:pt x="911" y="700"/>
                  </a:lnTo>
                  <a:lnTo>
                    <a:pt x="910" y="701"/>
                  </a:lnTo>
                  <a:lnTo>
                    <a:pt x="910" y="702"/>
                  </a:lnTo>
                  <a:lnTo>
                    <a:pt x="909" y="702"/>
                  </a:lnTo>
                  <a:lnTo>
                    <a:pt x="908" y="703"/>
                  </a:lnTo>
                  <a:lnTo>
                    <a:pt x="908" y="704"/>
                  </a:lnTo>
                  <a:lnTo>
                    <a:pt x="908" y="705"/>
                  </a:lnTo>
                  <a:lnTo>
                    <a:pt x="907" y="705"/>
                  </a:lnTo>
                  <a:lnTo>
                    <a:pt x="907" y="704"/>
                  </a:lnTo>
                  <a:lnTo>
                    <a:pt x="906" y="704"/>
                  </a:lnTo>
                  <a:lnTo>
                    <a:pt x="906" y="705"/>
                  </a:lnTo>
                  <a:lnTo>
                    <a:pt x="906" y="706"/>
                  </a:lnTo>
                  <a:lnTo>
                    <a:pt x="907" y="706"/>
                  </a:lnTo>
                  <a:lnTo>
                    <a:pt x="907" y="707"/>
                  </a:lnTo>
                  <a:lnTo>
                    <a:pt x="908" y="707"/>
                  </a:lnTo>
                  <a:lnTo>
                    <a:pt x="908" y="708"/>
                  </a:lnTo>
                  <a:lnTo>
                    <a:pt x="908" y="709"/>
                  </a:lnTo>
                  <a:lnTo>
                    <a:pt x="907" y="709"/>
                  </a:lnTo>
                  <a:lnTo>
                    <a:pt x="907" y="710"/>
                  </a:lnTo>
                  <a:lnTo>
                    <a:pt x="907" y="711"/>
                  </a:lnTo>
                  <a:lnTo>
                    <a:pt x="908" y="712"/>
                  </a:lnTo>
                  <a:lnTo>
                    <a:pt x="908" y="713"/>
                  </a:lnTo>
                  <a:lnTo>
                    <a:pt x="909" y="714"/>
                  </a:lnTo>
                  <a:lnTo>
                    <a:pt x="908" y="714"/>
                  </a:lnTo>
                  <a:lnTo>
                    <a:pt x="908" y="715"/>
                  </a:lnTo>
                  <a:lnTo>
                    <a:pt x="908" y="716"/>
                  </a:lnTo>
                  <a:lnTo>
                    <a:pt x="907" y="717"/>
                  </a:lnTo>
                  <a:lnTo>
                    <a:pt x="908" y="718"/>
                  </a:lnTo>
                  <a:lnTo>
                    <a:pt x="908" y="719"/>
                  </a:lnTo>
                  <a:lnTo>
                    <a:pt x="908" y="720"/>
                  </a:lnTo>
                  <a:lnTo>
                    <a:pt x="909" y="720"/>
                  </a:lnTo>
                  <a:lnTo>
                    <a:pt x="910" y="720"/>
                  </a:lnTo>
                  <a:lnTo>
                    <a:pt x="910" y="721"/>
                  </a:lnTo>
                  <a:lnTo>
                    <a:pt x="910" y="723"/>
                  </a:lnTo>
                  <a:lnTo>
                    <a:pt x="910" y="724"/>
                  </a:lnTo>
                  <a:lnTo>
                    <a:pt x="910" y="725"/>
                  </a:lnTo>
                  <a:lnTo>
                    <a:pt x="910" y="726"/>
                  </a:lnTo>
                  <a:lnTo>
                    <a:pt x="909" y="726"/>
                  </a:lnTo>
                  <a:lnTo>
                    <a:pt x="908" y="726"/>
                  </a:lnTo>
                  <a:lnTo>
                    <a:pt x="907" y="726"/>
                  </a:lnTo>
                  <a:lnTo>
                    <a:pt x="907" y="725"/>
                  </a:lnTo>
                  <a:lnTo>
                    <a:pt x="906" y="725"/>
                  </a:lnTo>
                  <a:lnTo>
                    <a:pt x="906" y="724"/>
                  </a:lnTo>
                  <a:lnTo>
                    <a:pt x="905" y="724"/>
                  </a:lnTo>
                  <a:lnTo>
                    <a:pt x="904" y="724"/>
                  </a:lnTo>
                  <a:lnTo>
                    <a:pt x="904" y="723"/>
                  </a:lnTo>
                  <a:lnTo>
                    <a:pt x="903" y="722"/>
                  </a:lnTo>
                  <a:lnTo>
                    <a:pt x="902" y="722"/>
                  </a:lnTo>
                  <a:lnTo>
                    <a:pt x="902" y="721"/>
                  </a:lnTo>
                  <a:lnTo>
                    <a:pt x="901" y="721"/>
                  </a:lnTo>
                  <a:lnTo>
                    <a:pt x="901" y="722"/>
                  </a:lnTo>
                  <a:lnTo>
                    <a:pt x="901" y="723"/>
                  </a:lnTo>
                  <a:lnTo>
                    <a:pt x="901" y="724"/>
                  </a:lnTo>
                  <a:lnTo>
                    <a:pt x="901" y="725"/>
                  </a:lnTo>
                  <a:lnTo>
                    <a:pt x="902" y="726"/>
                  </a:lnTo>
                  <a:lnTo>
                    <a:pt x="903" y="726"/>
                  </a:lnTo>
                  <a:lnTo>
                    <a:pt x="904" y="726"/>
                  </a:lnTo>
                  <a:lnTo>
                    <a:pt x="903" y="727"/>
                  </a:lnTo>
                  <a:lnTo>
                    <a:pt x="902" y="727"/>
                  </a:lnTo>
                  <a:lnTo>
                    <a:pt x="901" y="726"/>
                  </a:lnTo>
                  <a:lnTo>
                    <a:pt x="900" y="726"/>
                  </a:lnTo>
                  <a:lnTo>
                    <a:pt x="899" y="727"/>
                  </a:lnTo>
                  <a:lnTo>
                    <a:pt x="898" y="728"/>
                  </a:lnTo>
                  <a:lnTo>
                    <a:pt x="898" y="729"/>
                  </a:lnTo>
                  <a:lnTo>
                    <a:pt x="899" y="729"/>
                  </a:lnTo>
                  <a:lnTo>
                    <a:pt x="899" y="730"/>
                  </a:lnTo>
                  <a:lnTo>
                    <a:pt x="900" y="731"/>
                  </a:lnTo>
                  <a:lnTo>
                    <a:pt x="901" y="731"/>
                  </a:lnTo>
                  <a:lnTo>
                    <a:pt x="901" y="732"/>
                  </a:lnTo>
                  <a:lnTo>
                    <a:pt x="901" y="733"/>
                  </a:lnTo>
                  <a:lnTo>
                    <a:pt x="902" y="734"/>
                  </a:lnTo>
                  <a:lnTo>
                    <a:pt x="901" y="734"/>
                  </a:lnTo>
                  <a:lnTo>
                    <a:pt x="901" y="735"/>
                  </a:lnTo>
                  <a:lnTo>
                    <a:pt x="900" y="735"/>
                  </a:lnTo>
                  <a:lnTo>
                    <a:pt x="899" y="735"/>
                  </a:lnTo>
                  <a:lnTo>
                    <a:pt x="898" y="735"/>
                  </a:lnTo>
                  <a:lnTo>
                    <a:pt x="898" y="736"/>
                  </a:lnTo>
                  <a:lnTo>
                    <a:pt x="899" y="737"/>
                  </a:lnTo>
                  <a:lnTo>
                    <a:pt x="900" y="737"/>
                  </a:lnTo>
                  <a:lnTo>
                    <a:pt x="901" y="737"/>
                  </a:lnTo>
                  <a:lnTo>
                    <a:pt x="902" y="737"/>
                  </a:lnTo>
                  <a:lnTo>
                    <a:pt x="903" y="737"/>
                  </a:lnTo>
                  <a:lnTo>
                    <a:pt x="904" y="737"/>
                  </a:lnTo>
                  <a:lnTo>
                    <a:pt x="904" y="738"/>
                  </a:lnTo>
                  <a:lnTo>
                    <a:pt x="904" y="739"/>
                  </a:lnTo>
                  <a:lnTo>
                    <a:pt x="904" y="740"/>
                  </a:lnTo>
                  <a:lnTo>
                    <a:pt x="904" y="741"/>
                  </a:lnTo>
                  <a:lnTo>
                    <a:pt x="905" y="741"/>
                  </a:lnTo>
                  <a:lnTo>
                    <a:pt x="907" y="741"/>
                  </a:lnTo>
                  <a:lnTo>
                    <a:pt x="907" y="740"/>
                  </a:lnTo>
                  <a:lnTo>
                    <a:pt x="908" y="739"/>
                  </a:lnTo>
                  <a:lnTo>
                    <a:pt x="908" y="738"/>
                  </a:lnTo>
                  <a:lnTo>
                    <a:pt x="909" y="738"/>
                  </a:lnTo>
                  <a:lnTo>
                    <a:pt x="910" y="739"/>
                  </a:lnTo>
                  <a:lnTo>
                    <a:pt x="909" y="740"/>
                  </a:lnTo>
                  <a:lnTo>
                    <a:pt x="908" y="741"/>
                  </a:lnTo>
                  <a:lnTo>
                    <a:pt x="909" y="741"/>
                  </a:lnTo>
                  <a:lnTo>
                    <a:pt x="909" y="743"/>
                  </a:lnTo>
                  <a:lnTo>
                    <a:pt x="909" y="744"/>
                  </a:lnTo>
                  <a:lnTo>
                    <a:pt x="910" y="745"/>
                  </a:lnTo>
                  <a:lnTo>
                    <a:pt x="911" y="745"/>
                  </a:lnTo>
                  <a:lnTo>
                    <a:pt x="912" y="745"/>
                  </a:lnTo>
                  <a:lnTo>
                    <a:pt x="913" y="745"/>
                  </a:lnTo>
                  <a:lnTo>
                    <a:pt x="913" y="746"/>
                  </a:lnTo>
                  <a:lnTo>
                    <a:pt x="914" y="747"/>
                  </a:lnTo>
                  <a:lnTo>
                    <a:pt x="914" y="748"/>
                  </a:lnTo>
                  <a:lnTo>
                    <a:pt x="915" y="748"/>
                  </a:lnTo>
                  <a:lnTo>
                    <a:pt x="915" y="749"/>
                  </a:lnTo>
                  <a:lnTo>
                    <a:pt x="916" y="749"/>
                  </a:lnTo>
                  <a:lnTo>
                    <a:pt x="916" y="750"/>
                  </a:lnTo>
                  <a:lnTo>
                    <a:pt x="916" y="751"/>
                  </a:lnTo>
                  <a:lnTo>
                    <a:pt x="915" y="751"/>
                  </a:lnTo>
                  <a:lnTo>
                    <a:pt x="914" y="751"/>
                  </a:lnTo>
                  <a:lnTo>
                    <a:pt x="914" y="750"/>
                  </a:lnTo>
                  <a:lnTo>
                    <a:pt x="913" y="749"/>
                  </a:lnTo>
                  <a:lnTo>
                    <a:pt x="912" y="748"/>
                  </a:lnTo>
                  <a:lnTo>
                    <a:pt x="911" y="748"/>
                  </a:lnTo>
                  <a:lnTo>
                    <a:pt x="911" y="749"/>
                  </a:lnTo>
                  <a:lnTo>
                    <a:pt x="911" y="750"/>
                  </a:lnTo>
                  <a:lnTo>
                    <a:pt x="912" y="750"/>
                  </a:lnTo>
                  <a:lnTo>
                    <a:pt x="913" y="751"/>
                  </a:lnTo>
                  <a:lnTo>
                    <a:pt x="912" y="751"/>
                  </a:lnTo>
                  <a:lnTo>
                    <a:pt x="912" y="752"/>
                  </a:lnTo>
                  <a:lnTo>
                    <a:pt x="911" y="752"/>
                  </a:lnTo>
                  <a:lnTo>
                    <a:pt x="910" y="752"/>
                  </a:lnTo>
                  <a:lnTo>
                    <a:pt x="910" y="753"/>
                  </a:lnTo>
                  <a:lnTo>
                    <a:pt x="910" y="754"/>
                  </a:lnTo>
                  <a:lnTo>
                    <a:pt x="909" y="754"/>
                  </a:lnTo>
                  <a:lnTo>
                    <a:pt x="910" y="754"/>
                  </a:lnTo>
                  <a:lnTo>
                    <a:pt x="910" y="755"/>
                  </a:lnTo>
                  <a:lnTo>
                    <a:pt x="909" y="755"/>
                  </a:lnTo>
                  <a:lnTo>
                    <a:pt x="909" y="756"/>
                  </a:lnTo>
                  <a:lnTo>
                    <a:pt x="909" y="757"/>
                  </a:lnTo>
                  <a:lnTo>
                    <a:pt x="908" y="757"/>
                  </a:lnTo>
                  <a:lnTo>
                    <a:pt x="907" y="757"/>
                  </a:lnTo>
                  <a:lnTo>
                    <a:pt x="906" y="757"/>
                  </a:lnTo>
                  <a:lnTo>
                    <a:pt x="906" y="756"/>
                  </a:lnTo>
                  <a:lnTo>
                    <a:pt x="905" y="756"/>
                  </a:lnTo>
                  <a:lnTo>
                    <a:pt x="905" y="755"/>
                  </a:lnTo>
                  <a:lnTo>
                    <a:pt x="904" y="755"/>
                  </a:lnTo>
                  <a:lnTo>
                    <a:pt x="903" y="755"/>
                  </a:lnTo>
                  <a:lnTo>
                    <a:pt x="903" y="754"/>
                  </a:lnTo>
                  <a:lnTo>
                    <a:pt x="902" y="754"/>
                  </a:lnTo>
                  <a:lnTo>
                    <a:pt x="901" y="754"/>
                  </a:lnTo>
                  <a:lnTo>
                    <a:pt x="900" y="754"/>
                  </a:lnTo>
                  <a:lnTo>
                    <a:pt x="899" y="754"/>
                  </a:lnTo>
                  <a:lnTo>
                    <a:pt x="899" y="753"/>
                  </a:lnTo>
                  <a:lnTo>
                    <a:pt x="898" y="753"/>
                  </a:lnTo>
                  <a:lnTo>
                    <a:pt x="898" y="754"/>
                  </a:lnTo>
                  <a:lnTo>
                    <a:pt x="897" y="754"/>
                  </a:lnTo>
                  <a:lnTo>
                    <a:pt x="897" y="753"/>
                  </a:lnTo>
                  <a:lnTo>
                    <a:pt x="896" y="753"/>
                  </a:lnTo>
                  <a:lnTo>
                    <a:pt x="895" y="753"/>
                  </a:lnTo>
                  <a:lnTo>
                    <a:pt x="894" y="753"/>
                  </a:lnTo>
                  <a:lnTo>
                    <a:pt x="894" y="754"/>
                  </a:lnTo>
                  <a:lnTo>
                    <a:pt x="893" y="754"/>
                  </a:lnTo>
                  <a:lnTo>
                    <a:pt x="893" y="753"/>
                  </a:lnTo>
                  <a:lnTo>
                    <a:pt x="892" y="753"/>
                  </a:lnTo>
                  <a:lnTo>
                    <a:pt x="892" y="752"/>
                  </a:lnTo>
                  <a:lnTo>
                    <a:pt x="891" y="752"/>
                  </a:lnTo>
                  <a:lnTo>
                    <a:pt x="891" y="751"/>
                  </a:lnTo>
                  <a:lnTo>
                    <a:pt x="890" y="751"/>
                  </a:lnTo>
                  <a:lnTo>
                    <a:pt x="889" y="751"/>
                  </a:lnTo>
                  <a:lnTo>
                    <a:pt x="888" y="751"/>
                  </a:lnTo>
                  <a:lnTo>
                    <a:pt x="888" y="750"/>
                  </a:lnTo>
                  <a:lnTo>
                    <a:pt x="887" y="750"/>
                  </a:lnTo>
                  <a:lnTo>
                    <a:pt x="886" y="749"/>
                  </a:lnTo>
                  <a:lnTo>
                    <a:pt x="885" y="750"/>
                  </a:lnTo>
                  <a:lnTo>
                    <a:pt x="884" y="750"/>
                  </a:lnTo>
                  <a:lnTo>
                    <a:pt x="884" y="751"/>
                  </a:lnTo>
                  <a:lnTo>
                    <a:pt x="883" y="751"/>
                  </a:lnTo>
                  <a:lnTo>
                    <a:pt x="882" y="751"/>
                  </a:lnTo>
                  <a:lnTo>
                    <a:pt x="882" y="750"/>
                  </a:lnTo>
                  <a:lnTo>
                    <a:pt x="881" y="750"/>
                  </a:lnTo>
                  <a:lnTo>
                    <a:pt x="881" y="751"/>
                  </a:lnTo>
                  <a:lnTo>
                    <a:pt x="881" y="750"/>
                  </a:lnTo>
                  <a:lnTo>
                    <a:pt x="880" y="750"/>
                  </a:lnTo>
                  <a:lnTo>
                    <a:pt x="879" y="750"/>
                  </a:lnTo>
                  <a:lnTo>
                    <a:pt x="878" y="750"/>
                  </a:lnTo>
                  <a:lnTo>
                    <a:pt x="878" y="749"/>
                  </a:lnTo>
                  <a:lnTo>
                    <a:pt x="877" y="749"/>
                  </a:lnTo>
                  <a:lnTo>
                    <a:pt x="876" y="749"/>
                  </a:lnTo>
                  <a:lnTo>
                    <a:pt x="876" y="748"/>
                  </a:lnTo>
                  <a:lnTo>
                    <a:pt x="875" y="748"/>
                  </a:lnTo>
                  <a:lnTo>
                    <a:pt x="875" y="747"/>
                  </a:lnTo>
                  <a:lnTo>
                    <a:pt x="875" y="746"/>
                  </a:lnTo>
                  <a:lnTo>
                    <a:pt x="874" y="746"/>
                  </a:lnTo>
                  <a:lnTo>
                    <a:pt x="874" y="745"/>
                  </a:lnTo>
                  <a:lnTo>
                    <a:pt x="874" y="744"/>
                  </a:lnTo>
                  <a:lnTo>
                    <a:pt x="873" y="744"/>
                  </a:lnTo>
                  <a:lnTo>
                    <a:pt x="872" y="744"/>
                  </a:lnTo>
                  <a:lnTo>
                    <a:pt x="871" y="744"/>
                  </a:lnTo>
                  <a:lnTo>
                    <a:pt x="870" y="744"/>
                  </a:lnTo>
                  <a:lnTo>
                    <a:pt x="870" y="743"/>
                  </a:lnTo>
                  <a:lnTo>
                    <a:pt x="869" y="743"/>
                  </a:lnTo>
                  <a:lnTo>
                    <a:pt x="868" y="743"/>
                  </a:lnTo>
                  <a:lnTo>
                    <a:pt x="867" y="743"/>
                  </a:lnTo>
                  <a:lnTo>
                    <a:pt x="854" y="746"/>
                  </a:lnTo>
                  <a:lnTo>
                    <a:pt x="853" y="746"/>
                  </a:lnTo>
                  <a:lnTo>
                    <a:pt x="852" y="746"/>
                  </a:lnTo>
                  <a:lnTo>
                    <a:pt x="851" y="747"/>
                  </a:lnTo>
                  <a:lnTo>
                    <a:pt x="850" y="747"/>
                  </a:lnTo>
                  <a:lnTo>
                    <a:pt x="848" y="747"/>
                  </a:lnTo>
                  <a:lnTo>
                    <a:pt x="847" y="747"/>
                  </a:lnTo>
                  <a:lnTo>
                    <a:pt x="846" y="748"/>
                  </a:lnTo>
                  <a:lnTo>
                    <a:pt x="842" y="748"/>
                  </a:lnTo>
                  <a:lnTo>
                    <a:pt x="841" y="748"/>
                  </a:lnTo>
                  <a:lnTo>
                    <a:pt x="839" y="748"/>
                  </a:lnTo>
                  <a:lnTo>
                    <a:pt x="836" y="749"/>
                  </a:lnTo>
                  <a:lnTo>
                    <a:pt x="835" y="749"/>
                  </a:lnTo>
                  <a:lnTo>
                    <a:pt x="831" y="750"/>
                  </a:lnTo>
                  <a:lnTo>
                    <a:pt x="830" y="750"/>
                  </a:lnTo>
                  <a:lnTo>
                    <a:pt x="829" y="751"/>
                  </a:lnTo>
                  <a:lnTo>
                    <a:pt x="826" y="751"/>
                  </a:lnTo>
                  <a:lnTo>
                    <a:pt x="824" y="752"/>
                  </a:lnTo>
                  <a:lnTo>
                    <a:pt x="823" y="752"/>
                  </a:lnTo>
                  <a:lnTo>
                    <a:pt x="821" y="752"/>
                  </a:lnTo>
                  <a:lnTo>
                    <a:pt x="818" y="753"/>
                  </a:lnTo>
                  <a:lnTo>
                    <a:pt x="815" y="753"/>
                  </a:lnTo>
                  <a:lnTo>
                    <a:pt x="812" y="754"/>
                  </a:lnTo>
                  <a:lnTo>
                    <a:pt x="811" y="754"/>
                  </a:lnTo>
                  <a:lnTo>
                    <a:pt x="810" y="754"/>
                  </a:lnTo>
                  <a:lnTo>
                    <a:pt x="807" y="754"/>
                  </a:lnTo>
                  <a:lnTo>
                    <a:pt x="806" y="754"/>
                  </a:lnTo>
                  <a:lnTo>
                    <a:pt x="805" y="755"/>
                  </a:lnTo>
                  <a:lnTo>
                    <a:pt x="804" y="755"/>
                  </a:lnTo>
                  <a:lnTo>
                    <a:pt x="803" y="755"/>
                  </a:lnTo>
                  <a:lnTo>
                    <a:pt x="802" y="755"/>
                  </a:lnTo>
                  <a:lnTo>
                    <a:pt x="798" y="756"/>
                  </a:lnTo>
                  <a:lnTo>
                    <a:pt x="794" y="756"/>
                  </a:lnTo>
                  <a:lnTo>
                    <a:pt x="792" y="757"/>
                  </a:lnTo>
                  <a:lnTo>
                    <a:pt x="791" y="757"/>
                  </a:lnTo>
                  <a:lnTo>
                    <a:pt x="787" y="757"/>
                  </a:lnTo>
                  <a:lnTo>
                    <a:pt x="783" y="757"/>
                  </a:lnTo>
                  <a:lnTo>
                    <a:pt x="781" y="757"/>
                  </a:lnTo>
                  <a:lnTo>
                    <a:pt x="778" y="757"/>
                  </a:lnTo>
                  <a:lnTo>
                    <a:pt x="777" y="757"/>
                  </a:lnTo>
                  <a:lnTo>
                    <a:pt x="777" y="756"/>
                  </a:lnTo>
                  <a:lnTo>
                    <a:pt x="776" y="756"/>
                  </a:lnTo>
                  <a:lnTo>
                    <a:pt x="776" y="755"/>
                  </a:lnTo>
                  <a:lnTo>
                    <a:pt x="775" y="755"/>
                  </a:lnTo>
                  <a:lnTo>
                    <a:pt x="772" y="757"/>
                  </a:lnTo>
                  <a:lnTo>
                    <a:pt x="772" y="758"/>
                  </a:lnTo>
                  <a:lnTo>
                    <a:pt x="771" y="759"/>
                  </a:lnTo>
                  <a:lnTo>
                    <a:pt x="770" y="760"/>
                  </a:lnTo>
                  <a:lnTo>
                    <a:pt x="767" y="765"/>
                  </a:lnTo>
                  <a:lnTo>
                    <a:pt x="766" y="765"/>
                  </a:lnTo>
                  <a:lnTo>
                    <a:pt x="768" y="767"/>
                  </a:lnTo>
                  <a:lnTo>
                    <a:pt x="769" y="769"/>
                  </a:lnTo>
                  <a:lnTo>
                    <a:pt x="770" y="770"/>
                  </a:lnTo>
                  <a:lnTo>
                    <a:pt x="771" y="770"/>
                  </a:lnTo>
                  <a:lnTo>
                    <a:pt x="772" y="774"/>
                  </a:lnTo>
                  <a:lnTo>
                    <a:pt x="772" y="775"/>
                  </a:lnTo>
                  <a:lnTo>
                    <a:pt x="775" y="779"/>
                  </a:lnTo>
                  <a:lnTo>
                    <a:pt x="776" y="780"/>
                  </a:lnTo>
                  <a:lnTo>
                    <a:pt x="776" y="781"/>
                  </a:lnTo>
                  <a:lnTo>
                    <a:pt x="778" y="782"/>
                  </a:lnTo>
                  <a:lnTo>
                    <a:pt x="778" y="783"/>
                  </a:lnTo>
                  <a:lnTo>
                    <a:pt x="778" y="784"/>
                  </a:lnTo>
                  <a:lnTo>
                    <a:pt x="779" y="785"/>
                  </a:lnTo>
                  <a:lnTo>
                    <a:pt x="780" y="787"/>
                  </a:lnTo>
                  <a:lnTo>
                    <a:pt x="781" y="789"/>
                  </a:lnTo>
                  <a:lnTo>
                    <a:pt x="782" y="790"/>
                  </a:lnTo>
                  <a:lnTo>
                    <a:pt x="783" y="792"/>
                  </a:lnTo>
                  <a:lnTo>
                    <a:pt x="784" y="792"/>
                  </a:lnTo>
                  <a:lnTo>
                    <a:pt x="782" y="794"/>
                  </a:lnTo>
                  <a:lnTo>
                    <a:pt x="782" y="795"/>
                  </a:lnTo>
                  <a:lnTo>
                    <a:pt x="781" y="795"/>
                  </a:lnTo>
                  <a:lnTo>
                    <a:pt x="780" y="797"/>
                  </a:lnTo>
                  <a:lnTo>
                    <a:pt x="779" y="798"/>
                  </a:lnTo>
                  <a:lnTo>
                    <a:pt x="778" y="799"/>
                  </a:lnTo>
                  <a:lnTo>
                    <a:pt x="776" y="803"/>
                  </a:lnTo>
                  <a:lnTo>
                    <a:pt x="774" y="805"/>
                  </a:lnTo>
                  <a:lnTo>
                    <a:pt x="772" y="808"/>
                  </a:lnTo>
                  <a:lnTo>
                    <a:pt x="772" y="809"/>
                  </a:lnTo>
                  <a:lnTo>
                    <a:pt x="771" y="809"/>
                  </a:lnTo>
                  <a:lnTo>
                    <a:pt x="771" y="810"/>
                  </a:lnTo>
                  <a:lnTo>
                    <a:pt x="770" y="812"/>
                  </a:lnTo>
                  <a:lnTo>
                    <a:pt x="769" y="812"/>
                  </a:lnTo>
                  <a:lnTo>
                    <a:pt x="768" y="813"/>
                  </a:lnTo>
                  <a:lnTo>
                    <a:pt x="767" y="815"/>
                  </a:lnTo>
                  <a:lnTo>
                    <a:pt x="766" y="816"/>
                  </a:lnTo>
                  <a:lnTo>
                    <a:pt x="764" y="819"/>
                  </a:lnTo>
                  <a:lnTo>
                    <a:pt x="761" y="823"/>
                  </a:lnTo>
                  <a:lnTo>
                    <a:pt x="761" y="824"/>
                  </a:lnTo>
                  <a:lnTo>
                    <a:pt x="760" y="824"/>
                  </a:lnTo>
                  <a:lnTo>
                    <a:pt x="759" y="826"/>
                  </a:lnTo>
                  <a:lnTo>
                    <a:pt x="756" y="830"/>
                  </a:lnTo>
                  <a:lnTo>
                    <a:pt x="756" y="831"/>
                  </a:lnTo>
                  <a:lnTo>
                    <a:pt x="755" y="831"/>
                  </a:lnTo>
                  <a:lnTo>
                    <a:pt x="753" y="835"/>
                  </a:lnTo>
                  <a:lnTo>
                    <a:pt x="749" y="840"/>
                  </a:lnTo>
                  <a:lnTo>
                    <a:pt x="748" y="842"/>
                  </a:lnTo>
                  <a:lnTo>
                    <a:pt x="747" y="842"/>
                  </a:lnTo>
                  <a:lnTo>
                    <a:pt x="743" y="848"/>
                  </a:lnTo>
                  <a:lnTo>
                    <a:pt x="742" y="849"/>
                  </a:lnTo>
                  <a:lnTo>
                    <a:pt x="742" y="850"/>
                  </a:lnTo>
                  <a:lnTo>
                    <a:pt x="741" y="851"/>
                  </a:lnTo>
                  <a:lnTo>
                    <a:pt x="740" y="851"/>
                  </a:lnTo>
                  <a:lnTo>
                    <a:pt x="740" y="852"/>
                  </a:lnTo>
                  <a:lnTo>
                    <a:pt x="740" y="853"/>
                  </a:lnTo>
                  <a:lnTo>
                    <a:pt x="739" y="853"/>
                  </a:lnTo>
                  <a:lnTo>
                    <a:pt x="738" y="853"/>
                  </a:lnTo>
                  <a:lnTo>
                    <a:pt x="738" y="854"/>
                  </a:lnTo>
                  <a:lnTo>
                    <a:pt x="737" y="855"/>
                  </a:lnTo>
                  <a:lnTo>
                    <a:pt x="732" y="862"/>
                  </a:lnTo>
                  <a:lnTo>
                    <a:pt x="730" y="864"/>
                  </a:lnTo>
                  <a:lnTo>
                    <a:pt x="729" y="865"/>
                  </a:lnTo>
                  <a:lnTo>
                    <a:pt x="728" y="867"/>
                  </a:lnTo>
                  <a:lnTo>
                    <a:pt x="727" y="867"/>
                  </a:lnTo>
                  <a:lnTo>
                    <a:pt x="727" y="868"/>
                  </a:lnTo>
                  <a:lnTo>
                    <a:pt x="724" y="870"/>
                  </a:lnTo>
                  <a:lnTo>
                    <a:pt x="722" y="874"/>
                  </a:lnTo>
                  <a:lnTo>
                    <a:pt x="722" y="875"/>
                  </a:lnTo>
                  <a:lnTo>
                    <a:pt x="721" y="875"/>
                  </a:lnTo>
                  <a:lnTo>
                    <a:pt x="719" y="876"/>
                  </a:lnTo>
                  <a:lnTo>
                    <a:pt x="719" y="877"/>
                  </a:lnTo>
                  <a:lnTo>
                    <a:pt x="716" y="881"/>
                  </a:lnTo>
                  <a:lnTo>
                    <a:pt x="715" y="882"/>
                  </a:lnTo>
                  <a:lnTo>
                    <a:pt x="713" y="884"/>
                  </a:lnTo>
                  <a:lnTo>
                    <a:pt x="713" y="885"/>
                  </a:lnTo>
                  <a:lnTo>
                    <a:pt x="711" y="887"/>
                  </a:lnTo>
                  <a:lnTo>
                    <a:pt x="709" y="889"/>
                  </a:lnTo>
                  <a:lnTo>
                    <a:pt x="708" y="891"/>
                  </a:lnTo>
                  <a:lnTo>
                    <a:pt x="707" y="892"/>
                  </a:lnTo>
                  <a:lnTo>
                    <a:pt x="704" y="895"/>
                  </a:lnTo>
                  <a:lnTo>
                    <a:pt x="702" y="898"/>
                  </a:lnTo>
                  <a:lnTo>
                    <a:pt x="700" y="900"/>
                  </a:lnTo>
                  <a:lnTo>
                    <a:pt x="699" y="901"/>
                  </a:lnTo>
                  <a:lnTo>
                    <a:pt x="696" y="904"/>
                  </a:lnTo>
                  <a:lnTo>
                    <a:pt x="695" y="906"/>
                  </a:lnTo>
                  <a:lnTo>
                    <a:pt x="695" y="907"/>
                  </a:lnTo>
                  <a:lnTo>
                    <a:pt x="693" y="909"/>
                  </a:lnTo>
                  <a:lnTo>
                    <a:pt x="692" y="909"/>
                  </a:lnTo>
                  <a:lnTo>
                    <a:pt x="691" y="909"/>
                  </a:lnTo>
                  <a:lnTo>
                    <a:pt x="690" y="909"/>
                  </a:lnTo>
                  <a:lnTo>
                    <a:pt x="689" y="909"/>
                  </a:lnTo>
                  <a:lnTo>
                    <a:pt x="688" y="909"/>
                  </a:lnTo>
                  <a:lnTo>
                    <a:pt x="686" y="909"/>
                  </a:lnTo>
                  <a:lnTo>
                    <a:pt x="685" y="909"/>
                  </a:lnTo>
                  <a:lnTo>
                    <a:pt x="684" y="909"/>
                  </a:lnTo>
                  <a:lnTo>
                    <a:pt x="683" y="909"/>
                  </a:lnTo>
                  <a:lnTo>
                    <a:pt x="682" y="909"/>
                  </a:lnTo>
                  <a:lnTo>
                    <a:pt x="676" y="909"/>
                  </a:lnTo>
                  <a:lnTo>
                    <a:pt x="675" y="909"/>
                  </a:lnTo>
                  <a:lnTo>
                    <a:pt x="674" y="910"/>
                  </a:lnTo>
                  <a:lnTo>
                    <a:pt x="672" y="910"/>
                  </a:lnTo>
                  <a:lnTo>
                    <a:pt x="670" y="910"/>
                  </a:lnTo>
                  <a:lnTo>
                    <a:pt x="669" y="910"/>
                  </a:lnTo>
                  <a:lnTo>
                    <a:pt x="668" y="910"/>
                  </a:lnTo>
                  <a:lnTo>
                    <a:pt x="665" y="910"/>
                  </a:lnTo>
                  <a:lnTo>
                    <a:pt x="664" y="910"/>
                  </a:lnTo>
                  <a:lnTo>
                    <a:pt x="661" y="910"/>
                  </a:lnTo>
                  <a:lnTo>
                    <a:pt x="660" y="910"/>
                  </a:lnTo>
                  <a:lnTo>
                    <a:pt x="659" y="910"/>
                  </a:lnTo>
                  <a:lnTo>
                    <a:pt x="658" y="910"/>
                  </a:lnTo>
                  <a:lnTo>
                    <a:pt x="655" y="910"/>
                  </a:lnTo>
                  <a:lnTo>
                    <a:pt x="654" y="910"/>
                  </a:lnTo>
                  <a:lnTo>
                    <a:pt x="653" y="911"/>
                  </a:lnTo>
                  <a:lnTo>
                    <a:pt x="652" y="911"/>
                  </a:lnTo>
                  <a:lnTo>
                    <a:pt x="651" y="911"/>
                  </a:lnTo>
                  <a:lnTo>
                    <a:pt x="647" y="911"/>
                  </a:lnTo>
                  <a:lnTo>
                    <a:pt x="645" y="911"/>
                  </a:lnTo>
                  <a:lnTo>
                    <a:pt x="643" y="911"/>
                  </a:lnTo>
                  <a:lnTo>
                    <a:pt x="641" y="911"/>
                  </a:lnTo>
                  <a:lnTo>
                    <a:pt x="640" y="911"/>
                  </a:lnTo>
                  <a:lnTo>
                    <a:pt x="639" y="911"/>
                  </a:lnTo>
                  <a:lnTo>
                    <a:pt x="636" y="912"/>
                  </a:lnTo>
                  <a:lnTo>
                    <a:pt x="632" y="912"/>
                  </a:lnTo>
                  <a:lnTo>
                    <a:pt x="630" y="912"/>
                  </a:lnTo>
                  <a:lnTo>
                    <a:pt x="628" y="912"/>
                  </a:lnTo>
                  <a:lnTo>
                    <a:pt x="627" y="912"/>
                  </a:lnTo>
                  <a:lnTo>
                    <a:pt x="623" y="912"/>
                  </a:lnTo>
                  <a:lnTo>
                    <a:pt x="620" y="912"/>
                  </a:lnTo>
                  <a:lnTo>
                    <a:pt x="616" y="913"/>
                  </a:lnTo>
                  <a:lnTo>
                    <a:pt x="615" y="913"/>
                  </a:lnTo>
                  <a:lnTo>
                    <a:pt x="613" y="913"/>
                  </a:lnTo>
                  <a:lnTo>
                    <a:pt x="610" y="913"/>
                  </a:lnTo>
                  <a:lnTo>
                    <a:pt x="609" y="913"/>
                  </a:lnTo>
                  <a:lnTo>
                    <a:pt x="610" y="912"/>
                  </a:lnTo>
                  <a:lnTo>
                    <a:pt x="611" y="910"/>
                  </a:lnTo>
                  <a:lnTo>
                    <a:pt x="613" y="908"/>
                  </a:lnTo>
                  <a:lnTo>
                    <a:pt x="613" y="907"/>
                  </a:lnTo>
                  <a:lnTo>
                    <a:pt x="612" y="906"/>
                  </a:lnTo>
                  <a:lnTo>
                    <a:pt x="611" y="905"/>
                  </a:lnTo>
                  <a:lnTo>
                    <a:pt x="610" y="905"/>
                  </a:lnTo>
                  <a:lnTo>
                    <a:pt x="610" y="904"/>
                  </a:lnTo>
                  <a:lnTo>
                    <a:pt x="607" y="903"/>
                  </a:lnTo>
                  <a:lnTo>
                    <a:pt x="604" y="900"/>
                  </a:lnTo>
                  <a:lnTo>
                    <a:pt x="599" y="897"/>
                  </a:lnTo>
                  <a:lnTo>
                    <a:pt x="599" y="896"/>
                  </a:lnTo>
                  <a:lnTo>
                    <a:pt x="598" y="895"/>
                  </a:lnTo>
                  <a:lnTo>
                    <a:pt x="597" y="894"/>
                  </a:lnTo>
                  <a:lnTo>
                    <a:pt x="596" y="893"/>
                  </a:lnTo>
                  <a:lnTo>
                    <a:pt x="594" y="892"/>
                  </a:lnTo>
                  <a:lnTo>
                    <a:pt x="592" y="891"/>
                  </a:lnTo>
                  <a:lnTo>
                    <a:pt x="591" y="889"/>
                  </a:lnTo>
                  <a:lnTo>
                    <a:pt x="588" y="887"/>
                  </a:lnTo>
                  <a:lnTo>
                    <a:pt x="584" y="884"/>
                  </a:lnTo>
                  <a:lnTo>
                    <a:pt x="580" y="881"/>
                  </a:lnTo>
                  <a:lnTo>
                    <a:pt x="578" y="879"/>
                  </a:lnTo>
                  <a:lnTo>
                    <a:pt x="577" y="878"/>
                  </a:lnTo>
                  <a:lnTo>
                    <a:pt x="575" y="877"/>
                  </a:lnTo>
                  <a:lnTo>
                    <a:pt x="574" y="876"/>
                  </a:lnTo>
                  <a:lnTo>
                    <a:pt x="569" y="872"/>
                  </a:lnTo>
                  <a:lnTo>
                    <a:pt x="568" y="871"/>
                  </a:lnTo>
                  <a:lnTo>
                    <a:pt x="564" y="868"/>
                  </a:lnTo>
                  <a:lnTo>
                    <a:pt x="563" y="868"/>
                  </a:lnTo>
                  <a:lnTo>
                    <a:pt x="563" y="867"/>
                  </a:lnTo>
                  <a:lnTo>
                    <a:pt x="557" y="863"/>
                  </a:lnTo>
                  <a:lnTo>
                    <a:pt x="554" y="860"/>
                  </a:lnTo>
                  <a:lnTo>
                    <a:pt x="553" y="860"/>
                  </a:lnTo>
                  <a:lnTo>
                    <a:pt x="552" y="861"/>
                  </a:lnTo>
                  <a:lnTo>
                    <a:pt x="551" y="861"/>
                  </a:lnTo>
                  <a:lnTo>
                    <a:pt x="551" y="862"/>
                  </a:lnTo>
                  <a:lnTo>
                    <a:pt x="549" y="863"/>
                  </a:lnTo>
                  <a:lnTo>
                    <a:pt x="549" y="864"/>
                  </a:lnTo>
                  <a:lnTo>
                    <a:pt x="548" y="864"/>
                  </a:lnTo>
                  <a:lnTo>
                    <a:pt x="547" y="864"/>
                  </a:lnTo>
                  <a:lnTo>
                    <a:pt x="546" y="864"/>
                  </a:lnTo>
                  <a:lnTo>
                    <a:pt x="545" y="865"/>
                  </a:lnTo>
                  <a:lnTo>
                    <a:pt x="544" y="866"/>
                  </a:lnTo>
                  <a:lnTo>
                    <a:pt x="543" y="867"/>
                  </a:lnTo>
                  <a:lnTo>
                    <a:pt x="540" y="869"/>
                  </a:lnTo>
                  <a:lnTo>
                    <a:pt x="538" y="870"/>
                  </a:lnTo>
                  <a:lnTo>
                    <a:pt x="537" y="870"/>
                  </a:lnTo>
                  <a:lnTo>
                    <a:pt x="537" y="871"/>
                  </a:lnTo>
                  <a:lnTo>
                    <a:pt x="536" y="871"/>
                  </a:lnTo>
                  <a:lnTo>
                    <a:pt x="535" y="872"/>
                  </a:lnTo>
                  <a:lnTo>
                    <a:pt x="534" y="873"/>
                  </a:lnTo>
                  <a:lnTo>
                    <a:pt x="531" y="875"/>
                  </a:lnTo>
                  <a:lnTo>
                    <a:pt x="530" y="876"/>
                  </a:lnTo>
                  <a:lnTo>
                    <a:pt x="526" y="878"/>
                  </a:lnTo>
                  <a:lnTo>
                    <a:pt x="524" y="879"/>
                  </a:lnTo>
                  <a:lnTo>
                    <a:pt x="524" y="880"/>
                  </a:lnTo>
                  <a:lnTo>
                    <a:pt x="521" y="881"/>
                  </a:lnTo>
                  <a:lnTo>
                    <a:pt x="519" y="882"/>
                  </a:lnTo>
                  <a:lnTo>
                    <a:pt x="517" y="884"/>
                  </a:lnTo>
                  <a:lnTo>
                    <a:pt x="513" y="887"/>
                  </a:lnTo>
                  <a:lnTo>
                    <a:pt x="507" y="890"/>
                  </a:lnTo>
                  <a:lnTo>
                    <a:pt x="506" y="891"/>
                  </a:lnTo>
                  <a:lnTo>
                    <a:pt x="503" y="892"/>
                  </a:lnTo>
                  <a:lnTo>
                    <a:pt x="501" y="894"/>
                  </a:lnTo>
                  <a:lnTo>
                    <a:pt x="498" y="896"/>
                  </a:lnTo>
                  <a:lnTo>
                    <a:pt x="495" y="898"/>
                  </a:lnTo>
                  <a:lnTo>
                    <a:pt x="493" y="899"/>
                  </a:lnTo>
                  <a:lnTo>
                    <a:pt x="489" y="902"/>
                  </a:lnTo>
                  <a:lnTo>
                    <a:pt x="488" y="903"/>
                  </a:lnTo>
                  <a:lnTo>
                    <a:pt x="487" y="903"/>
                  </a:lnTo>
                  <a:lnTo>
                    <a:pt x="486" y="903"/>
                  </a:lnTo>
                  <a:lnTo>
                    <a:pt x="485" y="904"/>
                  </a:lnTo>
                  <a:lnTo>
                    <a:pt x="482" y="907"/>
                  </a:lnTo>
                  <a:lnTo>
                    <a:pt x="481" y="907"/>
                  </a:lnTo>
                  <a:lnTo>
                    <a:pt x="479" y="908"/>
                  </a:lnTo>
                  <a:lnTo>
                    <a:pt x="478" y="909"/>
                  </a:lnTo>
                  <a:lnTo>
                    <a:pt x="473" y="912"/>
                  </a:lnTo>
                  <a:lnTo>
                    <a:pt x="472" y="913"/>
                  </a:lnTo>
                  <a:lnTo>
                    <a:pt x="471" y="913"/>
                  </a:lnTo>
                  <a:lnTo>
                    <a:pt x="470" y="914"/>
                  </a:lnTo>
                  <a:lnTo>
                    <a:pt x="469" y="914"/>
                  </a:lnTo>
                  <a:lnTo>
                    <a:pt x="469" y="915"/>
                  </a:lnTo>
                  <a:lnTo>
                    <a:pt x="468" y="915"/>
                  </a:lnTo>
                  <a:lnTo>
                    <a:pt x="468" y="914"/>
                  </a:lnTo>
                  <a:lnTo>
                    <a:pt x="469" y="914"/>
                  </a:lnTo>
                  <a:lnTo>
                    <a:pt x="468" y="914"/>
                  </a:lnTo>
                  <a:lnTo>
                    <a:pt x="468" y="913"/>
                  </a:lnTo>
                  <a:lnTo>
                    <a:pt x="467" y="913"/>
                  </a:lnTo>
                  <a:lnTo>
                    <a:pt x="467" y="912"/>
                  </a:lnTo>
                  <a:lnTo>
                    <a:pt x="467" y="911"/>
                  </a:lnTo>
                  <a:lnTo>
                    <a:pt x="466" y="911"/>
                  </a:lnTo>
                  <a:lnTo>
                    <a:pt x="466" y="912"/>
                  </a:lnTo>
                  <a:lnTo>
                    <a:pt x="466" y="913"/>
                  </a:lnTo>
                  <a:lnTo>
                    <a:pt x="466" y="914"/>
                  </a:lnTo>
                  <a:lnTo>
                    <a:pt x="465" y="914"/>
                  </a:lnTo>
                  <a:lnTo>
                    <a:pt x="465" y="913"/>
                  </a:lnTo>
                  <a:lnTo>
                    <a:pt x="464" y="913"/>
                  </a:lnTo>
                  <a:lnTo>
                    <a:pt x="463" y="914"/>
                  </a:lnTo>
                  <a:lnTo>
                    <a:pt x="462" y="914"/>
                  </a:lnTo>
                  <a:lnTo>
                    <a:pt x="462" y="913"/>
                  </a:lnTo>
                  <a:lnTo>
                    <a:pt x="462" y="912"/>
                  </a:lnTo>
                  <a:lnTo>
                    <a:pt x="462" y="911"/>
                  </a:lnTo>
                  <a:lnTo>
                    <a:pt x="462" y="910"/>
                  </a:lnTo>
                  <a:lnTo>
                    <a:pt x="461" y="910"/>
                  </a:lnTo>
                  <a:lnTo>
                    <a:pt x="461" y="911"/>
                  </a:lnTo>
                  <a:lnTo>
                    <a:pt x="460" y="911"/>
                  </a:lnTo>
                  <a:lnTo>
                    <a:pt x="459" y="911"/>
                  </a:lnTo>
                  <a:lnTo>
                    <a:pt x="459" y="912"/>
                  </a:lnTo>
                  <a:lnTo>
                    <a:pt x="458" y="912"/>
                  </a:lnTo>
                  <a:lnTo>
                    <a:pt x="458" y="911"/>
                  </a:lnTo>
                  <a:lnTo>
                    <a:pt x="458" y="910"/>
                  </a:lnTo>
                  <a:lnTo>
                    <a:pt x="458" y="909"/>
                  </a:lnTo>
                  <a:lnTo>
                    <a:pt x="457" y="909"/>
                  </a:lnTo>
                  <a:lnTo>
                    <a:pt x="458" y="909"/>
                  </a:lnTo>
                  <a:lnTo>
                    <a:pt x="458" y="908"/>
                  </a:lnTo>
                  <a:lnTo>
                    <a:pt x="457" y="908"/>
                  </a:lnTo>
                  <a:lnTo>
                    <a:pt x="457" y="907"/>
                  </a:lnTo>
                  <a:lnTo>
                    <a:pt x="456" y="907"/>
                  </a:lnTo>
                  <a:lnTo>
                    <a:pt x="455" y="907"/>
                  </a:lnTo>
                  <a:lnTo>
                    <a:pt x="455" y="908"/>
                  </a:lnTo>
                  <a:lnTo>
                    <a:pt x="455" y="907"/>
                  </a:lnTo>
                  <a:lnTo>
                    <a:pt x="454" y="907"/>
                  </a:lnTo>
                  <a:lnTo>
                    <a:pt x="453" y="907"/>
                  </a:lnTo>
                  <a:lnTo>
                    <a:pt x="452" y="907"/>
                  </a:lnTo>
                  <a:lnTo>
                    <a:pt x="452" y="908"/>
                  </a:lnTo>
                  <a:lnTo>
                    <a:pt x="451" y="908"/>
                  </a:lnTo>
                  <a:lnTo>
                    <a:pt x="451" y="907"/>
                  </a:lnTo>
                  <a:lnTo>
                    <a:pt x="450" y="906"/>
                  </a:lnTo>
                  <a:lnTo>
                    <a:pt x="451" y="906"/>
                  </a:lnTo>
                  <a:lnTo>
                    <a:pt x="451" y="905"/>
                  </a:lnTo>
                  <a:lnTo>
                    <a:pt x="451" y="904"/>
                  </a:lnTo>
                  <a:lnTo>
                    <a:pt x="452" y="905"/>
                  </a:lnTo>
                  <a:lnTo>
                    <a:pt x="452" y="906"/>
                  </a:lnTo>
                  <a:lnTo>
                    <a:pt x="453" y="906"/>
                  </a:lnTo>
                  <a:lnTo>
                    <a:pt x="453" y="905"/>
                  </a:lnTo>
                  <a:lnTo>
                    <a:pt x="453" y="904"/>
                  </a:lnTo>
                  <a:lnTo>
                    <a:pt x="452" y="904"/>
                  </a:lnTo>
                  <a:lnTo>
                    <a:pt x="452" y="903"/>
                  </a:lnTo>
                  <a:lnTo>
                    <a:pt x="451" y="903"/>
                  </a:lnTo>
                  <a:lnTo>
                    <a:pt x="450" y="903"/>
                  </a:lnTo>
                  <a:lnTo>
                    <a:pt x="449" y="903"/>
                  </a:lnTo>
                  <a:lnTo>
                    <a:pt x="449" y="904"/>
                  </a:lnTo>
                  <a:lnTo>
                    <a:pt x="450" y="904"/>
                  </a:lnTo>
                  <a:lnTo>
                    <a:pt x="449" y="904"/>
                  </a:lnTo>
                  <a:lnTo>
                    <a:pt x="449" y="903"/>
                  </a:lnTo>
                  <a:lnTo>
                    <a:pt x="448" y="903"/>
                  </a:lnTo>
                  <a:lnTo>
                    <a:pt x="447" y="903"/>
                  </a:lnTo>
                  <a:lnTo>
                    <a:pt x="448" y="903"/>
                  </a:lnTo>
                  <a:lnTo>
                    <a:pt x="447" y="903"/>
                  </a:lnTo>
                  <a:lnTo>
                    <a:pt x="446" y="903"/>
                  </a:lnTo>
                  <a:lnTo>
                    <a:pt x="445" y="903"/>
                  </a:lnTo>
                  <a:lnTo>
                    <a:pt x="445" y="904"/>
                  </a:lnTo>
                  <a:lnTo>
                    <a:pt x="444" y="903"/>
                  </a:lnTo>
                  <a:lnTo>
                    <a:pt x="443" y="903"/>
                  </a:lnTo>
                  <a:lnTo>
                    <a:pt x="444" y="903"/>
                  </a:lnTo>
                  <a:lnTo>
                    <a:pt x="443" y="903"/>
                  </a:lnTo>
                  <a:lnTo>
                    <a:pt x="443" y="904"/>
                  </a:lnTo>
                  <a:lnTo>
                    <a:pt x="442" y="904"/>
                  </a:lnTo>
                  <a:lnTo>
                    <a:pt x="441" y="904"/>
                  </a:lnTo>
                  <a:lnTo>
                    <a:pt x="441" y="903"/>
                  </a:lnTo>
                  <a:lnTo>
                    <a:pt x="441" y="902"/>
                  </a:lnTo>
                  <a:lnTo>
                    <a:pt x="440" y="901"/>
                  </a:lnTo>
                  <a:lnTo>
                    <a:pt x="440" y="902"/>
                  </a:lnTo>
                  <a:lnTo>
                    <a:pt x="439" y="902"/>
                  </a:lnTo>
                  <a:lnTo>
                    <a:pt x="439" y="901"/>
                  </a:lnTo>
                  <a:lnTo>
                    <a:pt x="440" y="901"/>
                  </a:lnTo>
                  <a:lnTo>
                    <a:pt x="439" y="901"/>
                  </a:lnTo>
                  <a:lnTo>
                    <a:pt x="438" y="902"/>
                  </a:lnTo>
                  <a:lnTo>
                    <a:pt x="437" y="903"/>
                  </a:lnTo>
                  <a:lnTo>
                    <a:pt x="436" y="903"/>
                  </a:lnTo>
                  <a:lnTo>
                    <a:pt x="435" y="903"/>
                  </a:lnTo>
                  <a:lnTo>
                    <a:pt x="435" y="902"/>
                  </a:lnTo>
                  <a:lnTo>
                    <a:pt x="435" y="901"/>
                  </a:lnTo>
                  <a:lnTo>
                    <a:pt x="435" y="900"/>
                  </a:lnTo>
                  <a:lnTo>
                    <a:pt x="435" y="899"/>
                  </a:lnTo>
                  <a:lnTo>
                    <a:pt x="435" y="898"/>
                  </a:lnTo>
                  <a:lnTo>
                    <a:pt x="434" y="898"/>
                  </a:lnTo>
                  <a:lnTo>
                    <a:pt x="433" y="898"/>
                  </a:lnTo>
                  <a:lnTo>
                    <a:pt x="432" y="898"/>
                  </a:lnTo>
                  <a:lnTo>
                    <a:pt x="431" y="898"/>
                  </a:lnTo>
                  <a:lnTo>
                    <a:pt x="430" y="898"/>
                  </a:lnTo>
                  <a:lnTo>
                    <a:pt x="429" y="898"/>
                  </a:lnTo>
                  <a:lnTo>
                    <a:pt x="429" y="897"/>
                  </a:lnTo>
                  <a:lnTo>
                    <a:pt x="428" y="897"/>
                  </a:lnTo>
                  <a:lnTo>
                    <a:pt x="428" y="896"/>
                  </a:lnTo>
                  <a:lnTo>
                    <a:pt x="427" y="895"/>
                  </a:lnTo>
                  <a:lnTo>
                    <a:pt x="426" y="895"/>
                  </a:lnTo>
                  <a:lnTo>
                    <a:pt x="425" y="895"/>
                  </a:lnTo>
                  <a:lnTo>
                    <a:pt x="425" y="894"/>
                  </a:lnTo>
                  <a:lnTo>
                    <a:pt x="425" y="893"/>
                  </a:lnTo>
                  <a:lnTo>
                    <a:pt x="424" y="893"/>
                  </a:lnTo>
                  <a:lnTo>
                    <a:pt x="423" y="893"/>
                  </a:lnTo>
                  <a:lnTo>
                    <a:pt x="422" y="893"/>
                  </a:lnTo>
                  <a:lnTo>
                    <a:pt x="422" y="892"/>
                  </a:lnTo>
                  <a:lnTo>
                    <a:pt x="423" y="892"/>
                  </a:lnTo>
                  <a:lnTo>
                    <a:pt x="424" y="892"/>
                  </a:lnTo>
                  <a:lnTo>
                    <a:pt x="425" y="892"/>
                  </a:lnTo>
                  <a:lnTo>
                    <a:pt x="425" y="891"/>
                  </a:lnTo>
                  <a:lnTo>
                    <a:pt x="425" y="890"/>
                  </a:lnTo>
                  <a:lnTo>
                    <a:pt x="425" y="889"/>
                  </a:lnTo>
                  <a:lnTo>
                    <a:pt x="425" y="888"/>
                  </a:lnTo>
                  <a:lnTo>
                    <a:pt x="424" y="888"/>
                  </a:lnTo>
                  <a:lnTo>
                    <a:pt x="424" y="887"/>
                  </a:lnTo>
                  <a:lnTo>
                    <a:pt x="423" y="887"/>
                  </a:lnTo>
                  <a:lnTo>
                    <a:pt x="423" y="888"/>
                  </a:lnTo>
                  <a:lnTo>
                    <a:pt x="422" y="888"/>
                  </a:lnTo>
                  <a:lnTo>
                    <a:pt x="422" y="887"/>
                  </a:lnTo>
                  <a:lnTo>
                    <a:pt x="422" y="888"/>
                  </a:lnTo>
                  <a:lnTo>
                    <a:pt x="421" y="888"/>
                  </a:lnTo>
                  <a:lnTo>
                    <a:pt x="421" y="887"/>
                  </a:lnTo>
                  <a:lnTo>
                    <a:pt x="420" y="887"/>
                  </a:lnTo>
                  <a:lnTo>
                    <a:pt x="419" y="887"/>
                  </a:lnTo>
                  <a:lnTo>
                    <a:pt x="419" y="886"/>
                  </a:lnTo>
                  <a:lnTo>
                    <a:pt x="418" y="887"/>
                  </a:lnTo>
                  <a:lnTo>
                    <a:pt x="417" y="887"/>
                  </a:lnTo>
                  <a:lnTo>
                    <a:pt x="416" y="887"/>
                  </a:lnTo>
                  <a:lnTo>
                    <a:pt x="415" y="887"/>
                  </a:lnTo>
                  <a:lnTo>
                    <a:pt x="415" y="886"/>
                  </a:lnTo>
                  <a:lnTo>
                    <a:pt x="414" y="886"/>
                  </a:lnTo>
                  <a:lnTo>
                    <a:pt x="415" y="885"/>
                  </a:lnTo>
                  <a:lnTo>
                    <a:pt x="415" y="886"/>
                  </a:lnTo>
                  <a:lnTo>
                    <a:pt x="415" y="885"/>
                  </a:lnTo>
                  <a:lnTo>
                    <a:pt x="416" y="885"/>
                  </a:lnTo>
                  <a:lnTo>
                    <a:pt x="417" y="885"/>
                  </a:lnTo>
                  <a:lnTo>
                    <a:pt x="417" y="884"/>
                  </a:lnTo>
                  <a:lnTo>
                    <a:pt x="418" y="884"/>
                  </a:lnTo>
                  <a:lnTo>
                    <a:pt x="418" y="883"/>
                  </a:lnTo>
                  <a:lnTo>
                    <a:pt x="417" y="883"/>
                  </a:lnTo>
                  <a:lnTo>
                    <a:pt x="417" y="882"/>
                  </a:lnTo>
                  <a:lnTo>
                    <a:pt x="416" y="882"/>
                  </a:lnTo>
                  <a:lnTo>
                    <a:pt x="415" y="882"/>
                  </a:lnTo>
                  <a:lnTo>
                    <a:pt x="414" y="881"/>
                  </a:lnTo>
                  <a:lnTo>
                    <a:pt x="414" y="880"/>
                  </a:lnTo>
                  <a:lnTo>
                    <a:pt x="414" y="879"/>
                  </a:lnTo>
                  <a:lnTo>
                    <a:pt x="414" y="878"/>
                  </a:lnTo>
                  <a:lnTo>
                    <a:pt x="413" y="878"/>
                  </a:lnTo>
                  <a:lnTo>
                    <a:pt x="413" y="877"/>
                  </a:lnTo>
                  <a:lnTo>
                    <a:pt x="413" y="876"/>
                  </a:lnTo>
                  <a:lnTo>
                    <a:pt x="412" y="876"/>
                  </a:lnTo>
                  <a:lnTo>
                    <a:pt x="411" y="876"/>
                  </a:lnTo>
                  <a:lnTo>
                    <a:pt x="411" y="875"/>
                  </a:lnTo>
                  <a:lnTo>
                    <a:pt x="411" y="874"/>
                  </a:lnTo>
                  <a:lnTo>
                    <a:pt x="411" y="873"/>
                  </a:lnTo>
                  <a:lnTo>
                    <a:pt x="411" y="872"/>
                  </a:lnTo>
                  <a:lnTo>
                    <a:pt x="410" y="872"/>
                  </a:lnTo>
                  <a:lnTo>
                    <a:pt x="410" y="871"/>
                  </a:lnTo>
                  <a:lnTo>
                    <a:pt x="409" y="871"/>
                  </a:lnTo>
                  <a:lnTo>
                    <a:pt x="408" y="871"/>
                  </a:lnTo>
                  <a:lnTo>
                    <a:pt x="407" y="872"/>
                  </a:lnTo>
                  <a:lnTo>
                    <a:pt x="407" y="873"/>
                  </a:lnTo>
                  <a:lnTo>
                    <a:pt x="407" y="874"/>
                  </a:lnTo>
                  <a:lnTo>
                    <a:pt x="406" y="875"/>
                  </a:lnTo>
                  <a:lnTo>
                    <a:pt x="405" y="875"/>
                  </a:lnTo>
                  <a:lnTo>
                    <a:pt x="405" y="874"/>
                  </a:lnTo>
                  <a:lnTo>
                    <a:pt x="404" y="874"/>
                  </a:lnTo>
                  <a:lnTo>
                    <a:pt x="404" y="873"/>
                  </a:lnTo>
                  <a:lnTo>
                    <a:pt x="404" y="872"/>
                  </a:lnTo>
                  <a:lnTo>
                    <a:pt x="405" y="872"/>
                  </a:lnTo>
                  <a:lnTo>
                    <a:pt x="405" y="871"/>
                  </a:lnTo>
                  <a:lnTo>
                    <a:pt x="405" y="870"/>
                  </a:lnTo>
                  <a:lnTo>
                    <a:pt x="404" y="870"/>
                  </a:lnTo>
                  <a:lnTo>
                    <a:pt x="403" y="870"/>
                  </a:lnTo>
                  <a:lnTo>
                    <a:pt x="403" y="869"/>
                  </a:lnTo>
                  <a:lnTo>
                    <a:pt x="402" y="869"/>
                  </a:lnTo>
                  <a:lnTo>
                    <a:pt x="402" y="868"/>
                  </a:lnTo>
                  <a:lnTo>
                    <a:pt x="401" y="867"/>
                  </a:lnTo>
                  <a:lnTo>
                    <a:pt x="401" y="866"/>
                  </a:lnTo>
                  <a:lnTo>
                    <a:pt x="401" y="867"/>
                  </a:lnTo>
                  <a:lnTo>
                    <a:pt x="402" y="867"/>
                  </a:lnTo>
                  <a:lnTo>
                    <a:pt x="403" y="867"/>
                  </a:lnTo>
                  <a:lnTo>
                    <a:pt x="403" y="866"/>
                  </a:lnTo>
                  <a:lnTo>
                    <a:pt x="403" y="865"/>
                  </a:lnTo>
                  <a:lnTo>
                    <a:pt x="402" y="865"/>
                  </a:lnTo>
                  <a:lnTo>
                    <a:pt x="401" y="865"/>
                  </a:lnTo>
                  <a:lnTo>
                    <a:pt x="400" y="865"/>
                  </a:lnTo>
                  <a:lnTo>
                    <a:pt x="400" y="864"/>
                  </a:lnTo>
                  <a:lnTo>
                    <a:pt x="400" y="863"/>
                  </a:lnTo>
                  <a:lnTo>
                    <a:pt x="400" y="862"/>
                  </a:lnTo>
                  <a:lnTo>
                    <a:pt x="400" y="861"/>
                  </a:lnTo>
                  <a:lnTo>
                    <a:pt x="399" y="861"/>
                  </a:lnTo>
                  <a:lnTo>
                    <a:pt x="399" y="862"/>
                  </a:lnTo>
                  <a:lnTo>
                    <a:pt x="398" y="862"/>
                  </a:lnTo>
                  <a:lnTo>
                    <a:pt x="398" y="863"/>
                  </a:lnTo>
                  <a:lnTo>
                    <a:pt x="398" y="864"/>
                  </a:lnTo>
                  <a:lnTo>
                    <a:pt x="397" y="864"/>
                  </a:lnTo>
                  <a:lnTo>
                    <a:pt x="398" y="864"/>
                  </a:lnTo>
                  <a:lnTo>
                    <a:pt x="397" y="863"/>
                  </a:lnTo>
                  <a:lnTo>
                    <a:pt x="397" y="864"/>
                  </a:lnTo>
                  <a:lnTo>
                    <a:pt x="396" y="864"/>
                  </a:lnTo>
                  <a:lnTo>
                    <a:pt x="397" y="864"/>
                  </a:lnTo>
                  <a:lnTo>
                    <a:pt x="396" y="864"/>
                  </a:lnTo>
                  <a:lnTo>
                    <a:pt x="396" y="865"/>
                  </a:lnTo>
                  <a:lnTo>
                    <a:pt x="395" y="865"/>
                  </a:lnTo>
                  <a:lnTo>
                    <a:pt x="395" y="864"/>
                  </a:lnTo>
                  <a:lnTo>
                    <a:pt x="394" y="864"/>
                  </a:lnTo>
                  <a:lnTo>
                    <a:pt x="394" y="863"/>
                  </a:lnTo>
                  <a:lnTo>
                    <a:pt x="395" y="862"/>
                  </a:lnTo>
                  <a:lnTo>
                    <a:pt x="395" y="861"/>
                  </a:lnTo>
                  <a:lnTo>
                    <a:pt x="395" y="860"/>
                  </a:lnTo>
                  <a:lnTo>
                    <a:pt x="395" y="859"/>
                  </a:lnTo>
                  <a:lnTo>
                    <a:pt x="394" y="859"/>
                  </a:lnTo>
                  <a:lnTo>
                    <a:pt x="394" y="860"/>
                  </a:lnTo>
                  <a:lnTo>
                    <a:pt x="393" y="859"/>
                  </a:lnTo>
                  <a:lnTo>
                    <a:pt x="392" y="859"/>
                  </a:lnTo>
                  <a:lnTo>
                    <a:pt x="391" y="858"/>
                  </a:lnTo>
                  <a:lnTo>
                    <a:pt x="392" y="858"/>
                  </a:lnTo>
                  <a:lnTo>
                    <a:pt x="392" y="857"/>
                  </a:lnTo>
                  <a:lnTo>
                    <a:pt x="392" y="856"/>
                  </a:lnTo>
                  <a:lnTo>
                    <a:pt x="392" y="855"/>
                  </a:lnTo>
                  <a:lnTo>
                    <a:pt x="391" y="855"/>
                  </a:lnTo>
                  <a:lnTo>
                    <a:pt x="390" y="855"/>
                  </a:lnTo>
                  <a:lnTo>
                    <a:pt x="390" y="854"/>
                  </a:lnTo>
                  <a:lnTo>
                    <a:pt x="391" y="854"/>
                  </a:lnTo>
                  <a:lnTo>
                    <a:pt x="391" y="853"/>
                  </a:lnTo>
                  <a:lnTo>
                    <a:pt x="392" y="853"/>
                  </a:lnTo>
                  <a:lnTo>
                    <a:pt x="392" y="852"/>
                  </a:lnTo>
                  <a:lnTo>
                    <a:pt x="392" y="851"/>
                  </a:lnTo>
                  <a:lnTo>
                    <a:pt x="391" y="850"/>
                  </a:lnTo>
                  <a:lnTo>
                    <a:pt x="392" y="849"/>
                  </a:lnTo>
                  <a:lnTo>
                    <a:pt x="393" y="849"/>
                  </a:lnTo>
                  <a:lnTo>
                    <a:pt x="393" y="848"/>
                  </a:lnTo>
                  <a:lnTo>
                    <a:pt x="392" y="848"/>
                  </a:lnTo>
                  <a:lnTo>
                    <a:pt x="392" y="847"/>
                  </a:lnTo>
                  <a:lnTo>
                    <a:pt x="391" y="847"/>
                  </a:lnTo>
                  <a:lnTo>
                    <a:pt x="391" y="846"/>
                  </a:lnTo>
                  <a:lnTo>
                    <a:pt x="391" y="845"/>
                  </a:lnTo>
                  <a:lnTo>
                    <a:pt x="390" y="845"/>
                  </a:lnTo>
                  <a:lnTo>
                    <a:pt x="390" y="844"/>
                  </a:lnTo>
                  <a:lnTo>
                    <a:pt x="390" y="843"/>
                  </a:lnTo>
                  <a:lnTo>
                    <a:pt x="389" y="843"/>
                  </a:lnTo>
                  <a:lnTo>
                    <a:pt x="388" y="843"/>
                  </a:lnTo>
                  <a:lnTo>
                    <a:pt x="387" y="843"/>
                  </a:lnTo>
                  <a:lnTo>
                    <a:pt x="387" y="842"/>
                  </a:lnTo>
                  <a:lnTo>
                    <a:pt x="387" y="841"/>
                  </a:lnTo>
                  <a:lnTo>
                    <a:pt x="386" y="840"/>
                  </a:lnTo>
                  <a:lnTo>
                    <a:pt x="385" y="839"/>
                  </a:lnTo>
                  <a:lnTo>
                    <a:pt x="384" y="839"/>
                  </a:lnTo>
                  <a:lnTo>
                    <a:pt x="383" y="839"/>
                  </a:lnTo>
                  <a:lnTo>
                    <a:pt x="383" y="840"/>
                  </a:lnTo>
                  <a:lnTo>
                    <a:pt x="383" y="841"/>
                  </a:lnTo>
                  <a:lnTo>
                    <a:pt x="382" y="840"/>
                  </a:lnTo>
                  <a:lnTo>
                    <a:pt x="381" y="840"/>
                  </a:lnTo>
                  <a:lnTo>
                    <a:pt x="381" y="839"/>
                  </a:lnTo>
                  <a:lnTo>
                    <a:pt x="381" y="838"/>
                  </a:lnTo>
                  <a:lnTo>
                    <a:pt x="380" y="838"/>
                  </a:lnTo>
                  <a:lnTo>
                    <a:pt x="378" y="841"/>
                  </a:lnTo>
                  <a:lnTo>
                    <a:pt x="377" y="842"/>
                  </a:lnTo>
                  <a:lnTo>
                    <a:pt x="376" y="842"/>
                  </a:lnTo>
                  <a:lnTo>
                    <a:pt x="372" y="846"/>
                  </a:lnTo>
                  <a:lnTo>
                    <a:pt x="371" y="847"/>
                  </a:lnTo>
                  <a:lnTo>
                    <a:pt x="367" y="850"/>
                  </a:lnTo>
                  <a:lnTo>
                    <a:pt x="366" y="851"/>
                  </a:lnTo>
                  <a:lnTo>
                    <a:pt x="365" y="852"/>
                  </a:lnTo>
                  <a:lnTo>
                    <a:pt x="365" y="853"/>
                  </a:lnTo>
                  <a:lnTo>
                    <a:pt x="362" y="854"/>
                  </a:lnTo>
                  <a:lnTo>
                    <a:pt x="360" y="856"/>
                  </a:lnTo>
                  <a:lnTo>
                    <a:pt x="359" y="857"/>
                  </a:lnTo>
                  <a:lnTo>
                    <a:pt x="358" y="859"/>
                  </a:lnTo>
                  <a:lnTo>
                    <a:pt x="357" y="860"/>
                  </a:lnTo>
                  <a:lnTo>
                    <a:pt x="356" y="861"/>
                  </a:lnTo>
                  <a:lnTo>
                    <a:pt x="354" y="863"/>
                  </a:lnTo>
                  <a:lnTo>
                    <a:pt x="353" y="864"/>
                  </a:lnTo>
                  <a:lnTo>
                    <a:pt x="352" y="864"/>
                  </a:lnTo>
                  <a:lnTo>
                    <a:pt x="352" y="865"/>
                  </a:lnTo>
                  <a:lnTo>
                    <a:pt x="352" y="866"/>
                  </a:lnTo>
                  <a:lnTo>
                    <a:pt x="351" y="867"/>
                  </a:lnTo>
                  <a:lnTo>
                    <a:pt x="350" y="868"/>
                  </a:lnTo>
                  <a:lnTo>
                    <a:pt x="348" y="870"/>
                  </a:lnTo>
                  <a:lnTo>
                    <a:pt x="347" y="870"/>
                  </a:lnTo>
                  <a:lnTo>
                    <a:pt x="345" y="873"/>
                  </a:lnTo>
                  <a:lnTo>
                    <a:pt x="345" y="874"/>
                  </a:lnTo>
                  <a:lnTo>
                    <a:pt x="344" y="875"/>
                  </a:lnTo>
                  <a:lnTo>
                    <a:pt x="343" y="876"/>
                  </a:lnTo>
                  <a:lnTo>
                    <a:pt x="343" y="875"/>
                  </a:lnTo>
                  <a:lnTo>
                    <a:pt x="342" y="873"/>
                  </a:lnTo>
                  <a:lnTo>
                    <a:pt x="341" y="869"/>
                  </a:lnTo>
                  <a:lnTo>
                    <a:pt x="341" y="868"/>
                  </a:lnTo>
                  <a:lnTo>
                    <a:pt x="340" y="867"/>
                  </a:lnTo>
                  <a:lnTo>
                    <a:pt x="340" y="866"/>
                  </a:lnTo>
                  <a:lnTo>
                    <a:pt x="340" y="865"/>
                  </a:lnTo>
                  <a:lnTo>
                    <a:pt x="339" y="864"/>
                  </a:lnTo>
                  <a:lnTo>
                    <a:pt x="339" y="863"/>
                  </a:lnTo>
                  <a:lnTo>
                    <a:pt x="338" y="861"/>
                  </a:lnTo>
                  <a:lnTo>
                    <a:pt x="338" y="859"/>
                  </a:lnTo>
                  <a:lnTo>
                    <a:pt x="338" y="857"/>
                  </a:lnTo>
                  <a:lnTo>
                    <a:pt x="337" y="856"/>
                  </a:lnTo>
                  <a:lnTo>
                    <a:pt x="337" y="855"/>
                  </a:lnTo>
                  <a:lnTo>
                    <a:pt x="336" y="853"/>
                  </a:lnTo>
                  <a:lnTo>
                    <a:pt x="334" y="848"/>
                  </a:lnTo>
                  <a:lnTo>
                    <a:pt x="334" y="846"/>
                  </a:lnTo>
                  <a:lnTo>
                    <a:pt x="333" y="843"/>
                  </a:lnTo>
                  <a:lnTo>
                    <a:pt x="332" y="842"/>
                  </a:lnTo>
                  <a:lnTo>
                    <a:pt x="331" y="841"/>
                  </a:lnTo>
                  <a:lnTo>
                    <a:pt x="325" y="836"/>
                  </a:lnTo>
                  <a:lnTo>
                    <a:pt x="324" y="836"/>
                  </a:lnTo>
                  <a:lnTo>
                    <a:pt x="321" y="833"/>
                  </a:lnTo>
                  <a:lnTo>
                    <a:pt x="320" y="832"/>
                  </a:lnTo>
                  <a:lnTo>
                    <a:pt x="319" y="832"/>
                  </a:lnTo>
                  <a:lnTo>
                    <a:pt x="317" y="831"/>
                  </a:lnTo>
                  <a:lnTo>
                    <a:pt x="314" y="828"/>
                  </a:lnTo>
                  <a:lnTo>
                    <a:pt x="313" y="827"/>
                  </a:lnTo>
                  <a:lnTo>
                    <a:pt x="311" y="826"/>
                  </a:lnTo>
                  <a:lnTo>
                    <a:pt x="305" y="821"/>
                  </a:lnTo>
                  <a:lnTo>
                    <a:pt x="304" y="820"/>
                  </a:lnTo>
                  <a:lnTo>
                    <a:pt x="303" y="820"/>
                  </a:lnTo>
                  <a:lnTo>
                    <a:pt x="300" y="817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1"/>
                  </a:lnTo>
                  <a:lnTo>
                    <a:pt x="290" y="809"/>
                  </a:lnTo>
                  <a:lnTo>
                    <a:pt x="289" y="809"/>
                  </a:lnTo>
                  <a:lnTo>
                    <a:pt x="286" y="807"/>
                  </a:lnTo>
                  <a:lnTo>
                    <a:pt x="284" y="804"/>
                  </a:lnTo>
                  <a:lnTo>
                    <a:pt x="283" y="803"/>
                  </a:lnTo>
                  <a:lnTo>
                    <a:pt x="282" y="803"/>
                  </a:lnTo>
                  <a:lnTo>
                    <a:pt x="281" y="803"/>
                  </a:lnTo>
                  <a:lnTo>
                    <a:pt x="280" y="802"/>
                  </a:lnTo>
                  <a:lnTo>
                    <a:pt x="278" y="801"/>
                  </a:lnTo>
                  <a:lnTo>
                    <a:pt x="277" y="799"/>
                  </a:lnTo>
                  <a:lnTo>
                    <a:pt x="273" y="797"/>
                  </a:lnTo>
                  <a:lnTo>
                    <a:pt x="271" y="795"/>
                  </a:lnTo>
                  <a:lnTo>
                    <a:pt x="270" y="793"/>
                  </a:lnTo>
                  <a:lnTo>
                    <a:pt x="268" y="792"/>
                  </a:lnTo>
                  <a:lnTo>
                    <a:pt x="266" y="791"/>
                  </a:lnTo>
                  <a:lnTo>
                    <a:pt x="265" y="791"/>
                  </a:lnTo>
                  <a:lnTo>
                    <a:pt x="263" y="788"/>
                  </a:lnTo>
                  <a:lnTo>
                    <a:pt x="262" y="788"/>
                  </a:lnTo>
                  <a:lnTo>
                    <a:pt x="261" y="787"/>
                  </a:lnTo>
                  <a:lnTo>
                    <a:pt x="251" y="780"/>
                  </a:lnTo>
                  <a:lnTo>
                    <a:pt x="249" y="778"/>
                  </a:lnTo>
                  <a:lnTo>
                    <a:pt x="249" y="779"/>
                  </a:lnTo>
                  <a:lnTo>
                    <a:pt x="248" y="780"/>
                  </a:lnTo>
                  <a:lnTo>
                    <a:pt x="247" y="781"/>
                  </a:lnTo>
                  <a:lnTo>
                    <a:pt x="246" y="781"/>
                  </a:lnTo>
                  <a:lnTo>
                    <a:pt x="241" y="787"/>
                  </a:lnTo>
                  <a:lnTo>
                    <a:pt x="240" y="787"/>
                  </a:lnTo>
                  <a:lnTo>
                    <a:pt x="239" y="788"/>
                  </a:lnTo>
                  <a:lnTo>
                    <a:pt x="236" y="791"/>
                  </a:lnTo>
                  <a:lnTo>
                    <a:pt x="236" y="792"/>
                  </a:lnTo>
                  <a:lnTo>
                    <a:pt x="235" y="792"/>
                  </a:lnTo>
                  <a:lnTo>
                    <a:pt x="234" y="793"/>
                  </a:lnTo>
                  <a:lnTo>
                    <a:pt x="231" y="796"/>
                  </a:lnTo>
                  <a:lnTo>
                    <a:pt x="227" y="801"/>
                  </a:lnTo>
                  <a:lnTo>
                    <a:pt x="226" y="802"/>
                  </a:lnTo>
                  <a:lnTo>
                    <a:pt x="224" y="803"/>
                  </a:lnTo>
                  <a:lnTo>
                    <a:pt x="222" y="806"/>
                  </a:lnTo>
                  <a:lnTo>
                    <a:pt x="220" y="808"/>
                  </a:lnTo>
                  <a:lnTo>
                    <a:pt x="219" y="808"/>
                  </a:lnTo>
                  <a:lnTo>
                    <a:pt x="219" y="809"/>
                  </a:lnTo>
                  <a:lnTo>
                    <a:pt x="218" y="809"/>
                  </a:lnTo>
                  <a:lnTo>
                    <a:pt x="217" y="809"/>
                  </a:lnTo>
                  <a:lnTo>
                    <a:pt x="217" y="810"/>
                  </a:lnTo>
                  <a:lnTo>
                    <a:pt x="216" y="810"/>
                  </a:lnTo>
                  <a:lnTo>
                    <a:pt x="216" y="811"/>
                  </a:lnTo>
                  <a:lnTo>
                    <a:pt x="215" y="811"/>
                  </a:lnTo>
                  <a:lnTo>
                    <a:pt x="215" y="812"/>
                  </a:lnTo>
                  <a:lnTo>
                    <a:pt x="214" y="814"/>
                  </a:lnTo>
                  <a:lnTo>
                    <a:pt x="213" y="813"/>
                  </a:lnTo>
                  <a:lnTo>
                    <a:pt x="211" y="810"/>
                  </a:lnTo>
                  <a:lnTo>
                    <a:pt x="211" y="809"/>
                  </a:lnTo>
                  <a:lnTo>
                    <a:pt x="209" y="808"/>
                  </a:lnTo>
                  <a:lnTo>
                    <a:pt x="206" y="803"/>
                  </a:lnTo>
                  <a:lnTo>
                    <a:pt x="203" y="800"/>
                  </a:lnTo>
                  <a:lnTo>
                    <a:pt x="202" y="799"/>
                  </a:lnTo>
                  <a:lnTo>
                    <a:pt x="201" y="798"/>
                  </a:lnTo>
                  <a:lnTo>
                    <a:pt x="201" y="797"/>
                  </a:lnTo>
                  <a:lnTo>
                    <a:pt x="199" y="794"/>
                  </a:lnTo>
                  <a:lnTo>
                    <a:pt x="197" y="792"/>
                  </a:lnTo>
                  <a:lnTo>
                    <a:pt x="196" y="791"/>
                  </a:lnTo>
                  <a:lnTo>
                    <a:pt x="194" y="789"/>
                  </a:lnTo>
                  <a:lnTo>
                    <a:pt x="194" y="787"/>
                  </a:lnTo>
                  <a:lnTo>
                    <a:pt x="193" y="787"/>
                  </a:lnTo>
                  <a:lnTo>
                    <a:pt x="192" y="786"/>
                  </a:lnTo>
                  <a:lnTo>
                    <a:pt x="189" y="782"/>
                  </a:lnTo>
                  <a:lnTo>
                    <a:pt x="188" y="780"/>
                  </a:lnTo>
                  <a:lnTo>
                    <a:pt x="187" y="779"/>
                  </a:lnTo>
                  <a:lnTo>
                    <a:pt x="186" y="778"/>
                  </a:lnTo>
                  <a:lnTo>
                    <a:pt x="177" y="768"/>
                  </a:lnTo>
                  <a:lnTo>
                    <a:pt x="177" y="767"/>
                  </a:lnTo>
                  <a:lnTo>
                    <a:pt x="176" y="767"/>
                  </a:lnTo>
                  <a:lnTo>
                    <a:pt x="176" y="766"/>
                  </a:lnTo>
                  <a:lnTo>
                    <a:pt x="173" y="762"/>
                  </a:lnTo>
                  <a:lnTo>
                    <a:pt x="172" y="761"/>
                  </a:lnTo>
                  <a:lnTo>
                    <a:pt x="172" y="760"/>
                  </a:lnTo>
                  <a:lnTo>
                    <a:pt x="171" y="759"/>
                  </a:lnTo>
                  <a:lnTo>
                    <a:pt x="170" y="758"/>
                  </a:lnTo>
                  <a:lnTo>
                    <a:pt x="169" y="757"/>
                  </a:lnTo>
                  <a:lnTo>
                    <a:pt x="168" y="757"/>
                  </a:lnTo>
                  <a:lnTo>
                    <a:pt x="165" y="752"/>
                  </a:lnTo>
                  <a:lnTo>
                    <a:pt x="163" y="749"/>
                  </a:lnTo>
                  <a:lnTo>
                    <a:pt x="161" y="748"/>
                  </a:lnTo>
                  <a:lnTo>
                    <a:pt x="160" y="745"/>
                  </a:lnTo>
                  <a:lnTo>
                    <a:pt x="159" y="744"/>
                  </a:lnTo>
                  <a:lnTo>
                    <a:pt x="159" y="740"/>
                  </a:lnTo>
                  <a:lnTo>
                    <a:pt x="159" y="734"/>
                  </a:lnTo>
                  <a:lnTo>
                    <a:pt x="159" y="731"/>
                  </a:lnTo>
                  <a:lnTo>
                    <a:pt x="159" y="728"/>
                  </a:lnTo>
                  <a:lnTo>
                    <a:pt x="159" y="720"/>
                  </a:lnTo>
                  <a:lnTo>
                    <a:pt x="159" y="716"/>
                  </a:lnTo>
                  <a:lnTo>
                    <a:pt x="159" y="711"/>
                  </a:lnTo>
                  <a:lnTo>
                    <a:pt x="159" y="709"/>
                  </a:lnTo>
                  <a:lnTo>
                    <a:pt x="159" y="708"/>
                  </a:lnTo>
                  <a:lnTo>
                    <a:pt x="159" y="707"/>
                  </a:lnTo>
                  <a:lnTo>
                    <a:pt x="159" y="706"/>
                  </a:lnTo>
                  <a:lnTo>
                    <a:pt x="159" y="705"/>
                  </a:lnTo>
                  <a:lnTo>
                    <a:pt x="159" y="704"/>
                  </a:lnTo>
                  <a:lnTo>
                    <a:pt x="159" y="703"/>
                  </a:lnTo>
                  <a:lnTo>
                    <a:pt x="158" y="701"/>
                  </a:lnTo>
                  <a:lnTo>
                    <a:pt x="158" y="698"/>
                  </a:lnTo>
                  <a:lnTo>
                    <a:pt x="158" y="697"/>
                  </a:lnTo>
                  <a:lnTo>
                    <a:pt x="158" y="690"/>
                  </a:lnTo>
                  <a:lnTo>
                    <a:pt x="158" y="688"/>
                  </a:lnTo>
                  <a:lnTo>
                    <a:pt x="158" y="685"/>
                  </a:lnTo>
                  <a:lnTo>
                    <a:pt x="158" y="682"/>
                  </a:lnTo>
                  <a:lnTo>
                    <a:pt x="158" y="675"/>
                  </a:lnTo>
                  <a:lnTo>
                    <a:pt x="158" y="673"/>
                  </a:lnTo>
                  <a:lnTo>
                    <a:pt x="158" y="669"/>
                  </a:lnTo>
                  <a:lnTo>
                    <a:pt x="158" y="665"/>
                  </a:lnTo>
                  <a:lnTo>
                    <a:pt x="158" y="663"/>
                  </a:lnTo>
                  <a:lnTo>
                    <a:pt x="158" y="662"/>
                  </a:lnTo>
                  <a:lnTo>
                    <a:pt x="157" y="657"/>
                  </a:lnTo>
                  <a:lnTo>
                    <a:pt x="157" y="655"/>
                  </a:lnTo>
                  <a:lnTo>
                    <a:pt x="157" y="643"/>
                  </a:lnTo>
                  <a:lnTo>
                    <a:pt x="157" y="636"/>
                  </a:lnTo>
                  <a:lnTo>
                    <a:pt x="157" y="634"/>
                  </a:lnTo>
                  <a:lnTo>
                    <a:pt x="157" y="631"/>
                  </a:lnTo>
                  <a:lnTo>
                    <a:pt x="156" y="623"/>
                  </a:lnTo>
                  <a:lnTo>
                    <a:pt x="156" y="620"/>
                  </a:lnTo>
                  <a:lnTo>
                    <a:pt x="153" y="620"/>
                  </a:lnTo>
                  <a:lnTo>
                    <a:pt x="151" y="620"/>
                  </a:lnTo>
                  <a:lnTo>
                    <a:pt x="149" y="620"/>
                  </a:lnTo>
                  <a:lnTo>
                    <a:pt x="148" y="620"/>
                  </a:lnTo>
                  <a:lnTo>
                    <a:pt x="147" y="620"/>
                  </a:lnTo>
                  <a:lnTo>
                    <a:pt x="146" y="620"/>
                  </a:lnTo>
                  <a:lnTo>
                    <a:pt x="134" y="621"/>
                  </a:lnTo>
                  <a:lnTo>
                    <a:pt x="128" y="621"/>
                  </a:lnTo>
                  <a:lnTo>
                    <a:pt x="126" y="621"/>
                  </a:lnTo>
                  <a:lnTo>
                    <a:pt x="121" y="621"/>
                  </a:lnTo>
                  <a:lnTo>
                    <a:pt x="120" y="621"/>
                  </a:lnTo>
                  <a:lnTo>
                    <a:pt x="114" y="621"/>
                  </a:lnTo>
                  <a:lnTo>
                    <a:pt x="110" y="621"/>
                  </a:lnTo>
                  <a:lnTo>
                    <a:pt x="108" y="621"/>
                  </a:lnTo>
                  <a:lnTo>
                    <a:pt x="107" y="621"/>
                  </a:lnTo>
                  <a:lnTo>
                    <a:pt x="105" y="621"/>
                  </a:lnTo>
                  <a:lnTo>
                    <a:pt x="104" y="621"/>
                  </a:lnTo>
                  <a:lnTo>
                    <a:pt x="103" y="621"/>
                  </a:lnTo>
                  <a:lnTo>
                    <a:pt x="98" y="621"/>
                  </a:lnTo>
                  <a:lnTo>
                    <a:pt x="97" y="621"/>
                  </a:lnTo>
                  <a:lnTo>
                    <a:pt x="91" y="621"/>
                  </a:lnTo>
                  <a:lnTo>
                    <a:pt x="88" y="621"/>
                  </a:lnTo>
                  <a:lnTo>
                    <a:pt x="87" y="621"/>
                  </a:lnTo>
                  <a:lnTo>
                    <a:pt x="83" y="621"/>
                  </a:lnTo>
                  <a:lnTo>
                    <a:pt x="80" y="621"/>
                  </a:lnTo>
                  <a:lnTo>
                    <a:pt x="79" y="621"/>
                  </a:lnTo>
                  <a:lnTo>
                    <a:pt x="78" y="621"/>
                  </a:lnTo>
                  <a:lnTo>
                    <a:pt x="76" y="621"/>
                  </a:lnTo>
                  <a:lnTo>
                    <a:pt x="75" y="621"/>
                  </a:lnTo>
                  <a:lnTo>
                    <a:pt x="74" y="621"/>
                  </a:lnTo>
                  <a:lnTo>
                    <a:pt x="71" y="621"/>
                  </a:lnTo>
                  <a:lnTo>
                    <a:pt x="70" y="621"/>
                  </a:lnTo>
                  <a:lnTo>
                    <a:pt x="69" y="621"/>
                  </a:lnTo>
                  <a:lnTo>
                    <a:pt x="68" y="621"/>
                  </a:lnTo>
                  <a:lnTo>
                    <a:pt x="67" y="621"/>
                  </a:lnTo>
                  <a:lnTo>
                    <a:pt x="66" y="621"/>
                  </a:lnTo>
                  <a:lnTo>
                    <a:pt x="65" y="621"/>
                  </a:lnTo>
                  <a:lnTo>
                    <a:pt x="64" y="621"/>
                  </a:lnTo>
                  <a:lnTo>
                    <a:pt x="60" y="621"/>
                  </a:lnTo>
                  <a:lnTo>
                    <a:pt x="57" y="621"/>
                  </a:lnTo>
                  <a:lnTo>
                    <a:pt x="56" y="621"/>
                  </a:lnTo>
                  <a:lnTo>
                    <a:pt x="54" y="621"/>
                  </a:lnTo>
                  <a:lnTo>
                    <a:pt x="50" y="621"/>
                  </a:lnTo>
                  <a:lnTo>
                    <a:pt x="49" y="621"/>
                  </a:lnTo>
                  <a:lnTo>
                    <a:pt x="46" y="621"/>
                  </a:lnTo>
                  <a:lnTo>
                    <a:pt x="45" y="621"/>
                  </a:lnTo>
                  <a:lnTo>
                    <a:pt x="42" y="621"/>
                  </a:lnTo>
                  <a:lnTo>
                    <a:pt x="42" y="620"/>
                  </a:lnTo>
                  <a:lnTo>
                    <a:pt x="42" y="617"/>
                  </a:lnTo>
                  <a:lnTo>
                    <a:pt x="42" y="610"/>
                  </a:lnTo>
                  <a:lnTo>
                    <a:pt x="42" y="607"/>
                  </a:lnTo>
                  <a:lnTo>
                    <a:pt x="42" y="604"/>
                  </a:lnTo>
                  <a:lnTo>
                    <a:pt x="42" y="600"/>
                  </a:lnTo>
                  <a:lnTo>
                    <a:pt x="42" y="596"/>
                  </a:lnTo>
                  <a:lnTo>
                    <a:pt x="42" y="591"/>
                  </a:lnTo>
                  <a:lnTo>
                    <a:pt x="42" y="589"/>
                  </a:lnTo>
                  <a:lnTo>
                    <a:pt x="42" y="587"/>
                  </a:lnTo>
                  <a:lnTo>
                    <a:pt x="42" y="584"/>
                  </a:lnTo>
                  <a:lnTo>
                    <a:pt x="42" y="581"/>
                  </a:lnTo>
                  <a:lnTo>
                    <a:pt x="42" y="580"/>
                  </a:lnTo>
                  <a:lnTo>
                    <a:pt x="42" y="579"/>
                  </a:lnTo>
                  <a:lnTo>
                    <a:pt x="41" y="577"/>
                  </a:lnTo>
                  <a:lnTo>
                    <a:pt x="41" y="576"/>
                  </a:lnTo>
                  <a:lnTo>
                    <a:pt x="41" y="574"/>
                  </a:lnTo>
                  <a:lnTo>
                    <a:pt x="41" y="566"/>
                  </a:lnTo>
                  <a:lnTo>
                    <a:pt x="41" y="565"/>
                  </a:lnTo>
                  <a:lnTo>
                    <a:pt x="41" y="564"/>
                  </a:lnTo>
                  <a:lnTo>
                    <a:pt x="41" y="560"/>
                  </a:lnTo>
                  <a:lnTo>
                    <a:pt x="41" y="558"/>
                  </a:lnTo>
                  <a:lnTo>
                    <a:pt x="41" y="557"/>
                  </a:lnTo>
                  <a:lnTo>
                    <a:pt x="41" y="552"/>
                  </a:lnTo>
                  <a:lnTo>
                    <a:pt x="41" y="551"/>
                  </a:lnTo>
                  <a:lnTo>
                    <a:pt x="41" y="550"/>
                  </a:lnTo>
                  <a:lnTo>
                    <a:pt x="41" y="549"/>
                  </a:lnTo>
                  <a:lnTo>
                    <a:pt x="41" y="547"/>
                  </a:lnTo>
                  <a:lnTo>
                    <a:pt x="41" y="546"/>
                  </a:lnTo>
                  <a:lnTo>
                    <a:pt x="41" y="544"/>
                  </a:lnTo>
                  <a:lnTo>
                    <a:pt x="41" y="541"/>
                  </a:lnTo>
                  <a:lnTo>
                    <a:pt x="41" y="538"/>
                  </a:lnTo>
                  <a:lnTo>
                    <a:pt x="41" y="534"/>
                  </a:lnTo>
                  <a:lnTo>
                    <a:pt x="41" y="532"/>
                  </a:lnTo>
                  <a:lnTo>
                    <a:pt x="41" y="526"/>
                  </a:lnTo>
                  <a:lnTo>
                    <a:pt x="41" y="521"/>
                  </a:lnTo>
                  <a:lnTo>
                    <a:pt x="41" y="519"/>
                  </a:lnTo>
                  <a:lnTo>
                    <a:pt x="41" y="515"/>
                  </a:lnTo>
                  <a:lnTo>
                    <a:pt x="41" y="508"/>
                  </a:lnTo>
                  <a:lnTo>
                    <a:pt x="41" y="502"/>
                  </a:lnTo>
                  <a:lnTo>
                    <a:pt x="41" y="498"/>
                  </a:lnTo>
                  <a:lnTo>
                    <a:pt x="41" y="493"/>
                  </a:lnTo>
                  <a:lnTo>
                    <a:pt x="41" y="491"/>
                  </a:lnTo>
                  <a:lnTo>
                    <a:pt x="40" y="482"/>
                  </a:lnTo>
                  <a:lnTo>
                    <a:pt x="40" y="480"/>
                  </a:lnTo>
                  <a:lnTo>
                    <a:pt x="40" y="477"/>
                  </a:lnTo>
                  <a:lnTo>
                    <a:pt x="40" y="476"/>
                  </a:lnTo>
                  <a:lnTo>
                    <a:pt x="40" y="475"/>
                  </a:lnTo>
                  <a:lnTo>
                    <a:pt x="37" y="475"/>
                  </a:lnTo>
                  <a:lnTo>
                    <a:pt x="33" y="475"/>
                  </a:lnTo>
                  <a:lnTo>
                    <a:pt x="30" y="475"/>
                  </a:lnTo>
                  <a:lnTo>
                    <a:pt x="27" y="475"/>
                  </a:lnTo>
                  <a:lnTo>
                    <a:pt x="25" y="475"/>
                  </a:lnTo>
                  <a:lnTo>
                    <a:pt x="24" y="475"/>
                  </a:lnTo>
                  <a:lnTo>
                    <a:pt x="23" y="475"/>
                  </a:lnTo>
                  <a:lnTo>
                    <a:pt x="22" y="475"/>
                  </a:lnTo>
                  <a:lnTo>
                    <a:pt x="21" y="475"/>
                  </a:lnTo>
                  <a:lnTo>
                    <a:pt x="19" y="475"/>
                  </a:lnTo>
                  <a:lnTo>
                    <a:pt x="18" y="475"/>
                  </a:lnTo>
                  <a:lnTo>
                    <a:pt x="17" y="475"/>
                  </a:lnTo>
                  <a:lnTo>
                    <a:pt x="15" y="475"/>
                  </a:lnTo>
                  <a:lnTo>
                    <a:pt x="12" y="475"/>
                  </a:lnTo>
                  <a:lnTo>
                    <a:pt x="11" y="475"/>
                  </a:lnTo>
                  <a:lnTo>
                    <a:pt x="8" y="475"/>
                  </a:lnTo>
                  <a:lnTo>
                    <a:pt x="7" y="475"/>
                  </a:lnTo>
                  <a:lnTo>
                    <a:pt x="4" y="476"/>
                  </a:lnTo>
                  <a:lnTo>
                    <a:pt x="3" y="476"/>
                  </a:lnTo>
                  <a:lnTo>
                    <a:pt x="1" y="476"/>
                  </a:lnTo>
                  <a:lnTo>
                    <a:pt x="1" y="475"/>
                  </a:lnTo>
                  <a:lnTo>
                    <a:pt x="1" y="474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1" y="459"/>
                  </a:lnTo>
                  <a:lnTo>
                    <a:pt x="1" y="455"/>
                  </a:lnTo>
                  <a:lnTo>
                    <a:pt x="1" y="449"/>
                  </a:lnTo>
                  <a:lnTo>
                    <a:pt x="1" y="441"/>
                  </a:lnTo>
                  <a:lnTo>
                    <a:pt x="1" y="439"/>
                  </a:lnTo>
                  <a:lnTo>
                    <a:pt x="1" y="437"/>
                  </a:lnTo>
                  <a:lnTo>
                    <a:pt x="1" y="434"/>
                  </a:lnTo>
                  <a:lnTo>
                    <a:pt x="1" y="432"/>
                  </a:lnTo>
                  <a:lnTo>
                    <a:pt x="1" y="431"/>
                  </a:lnTo>
                  <a:lnTo>
                    <a:pt x="1" y="423"/>
                  </a:lnTo>
                  <a:lnTo>
                    <a:pt x="1" y="420"/>
                  </a:lnTo>
                  <a:lnTo>
                    <a:pt x="1" y="417"/>
                  </a:lnTo>
                  <a:lnTo>
                    <a:pt x="1" y="410"/>
                  </a:lnTo>
                  <a:lnTo>
                    <a:pt x="1" y="407"/>
                  </a:lnTo>
                  <a:lnTo>
                    <a:pt x="1" y="405"/>
                  </a:lnTo>
                  <a:lnTo>
                    <a:pt x="1" y="404"/>
                  </a:lnTo>
                  <a:lnTo>
                    <a:pt x="1" y="402"/>
                  </a:lnTo>
                  <a:lnTo>
                    <a:pt x="1" y="399"/>
                  </a:lnTo>
                  <a:lnTo>
                    <a:pt x="1" y="392"/>
                  </a:lnTo>
                  <a:lnTo>
                    <a:pt x="1" y="391"/>
                  </a:lnTo>
                  <a:lnTo>
                    <a:pt x="1" y="388"/>
                  </a:lnTo>
                  <a:lnTo>
                    <a:pt x="1" y="384"/>
                  </a:lnTo>
                  <a:lnTo>
                    <a:pt x="1" y="382"/>
                  </a:lnTo>
                  <a:lnTo>
                    <a:pt x="1" y="379"/>
                  </a:lnTo>
                  <a:lnTo>
                    <a:pt x="1" y="378"/>
                  </a:lnTo>
                  <a:lnTo>
                    <a:pt x="1" y="377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1" y="366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1" y="357"/>
                  </a:lnTo>
                  <a:lnTo>
                    <a:pt x="1" y="349"/>
                  </a:lnTo>
                  <a:lnTo>
                    <a:pt x="1" y="348"/>
                  </a:lnTo>
                  <a:lnTo>
                    <a:pt x="1" y="342"/>
                  </a:lnTo>
                  <a:lnTo>
                    <a:pt x="1" y="341"/>
                  </a:lnTo>
                  <a:lnTo>
                    <a:pt x="1" y="338"/>
                  </a:lnTo>
                  <a:lnTo>
                    <a:pt x="1" y="337"/>
                  </a:lnTo>
                  <a:lnTo>
                    <a:pt x="1" y="335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5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0" y="316"/>
                  </a:lnTo>
                  <a:lnTo>
                    <a:pt x="0" y="315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4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6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0" y="288"/>
                  </a:lnTo>
                  <a:lnTo>
                    <a:pt x="1" y="288"/>
                  </a:lnTo>
                  <a:lnTo>
                    <a:pt x="1" y="289"/>
                  </a:lnTo>
                  <a:lnTo>
                    <a:pt x="1" y="290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lnTo>
                    <a:pt x="2" y="289"/>
                  </a:lnTo>
                  <a:lnTo>
                    <a:pt x="3" y="289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7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10" y="284"/>
                  </a:lnTo>
                  <a:lnTo>
                    <a:pt x="11" y="284"/>
                  </a:lnTo>
                  <a:lnTo>
                    <a:pt x="11" y="283"/>
                  </a:lnTo>
                  <a:lnTo>
                    <a:pt x="12" y="282"/>
                  </a:lnTo>
                  <a:lnTo>
                    <a:pt x="12" y="281"/>
                  </a:lnTo>
                  <a:lnTo>
                    <a:pt x="13" y="280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7" y="279"/>
                  </a:lnTo>
                  <a:lnTo>
                    <a:pt x="17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2"/>
                  </a:lnTo>
                  <a:lnTo>
                    <a:pt x="19" y="282"/>
                  </a:lnTo>
                  <a:lnTo>
                    <a:pt x="19" y="283"/>
                  </a:lnTo>
                  <a:lnTo>
                    <a:pt x="20" y="283"/>
                  </a:lnTo>
                  <a:lnTo>
                    <a:pt x="21" y="283"/>
                  </a:lnTo>
                  <a:lnTo>
                    <a:pt x="21" y="284"/>
                  </a:lnTo>
                  <a:lnTo>
                    <a:pt x="22" y="284"/>
                  </a:lnTo>
                  <a:lnTo>
                    <a:pt x="22" y="285"/>
                  </a:lnTo>
                  <a:lnTo>
                    <a:pt x="22" y="286"/>
                  </a:lnTo>
                  <a:lnTo>
                    <a:pt x="23" y="286"/>
                  </a:lnTo>
                  <a:lnTo>
                    <a:pt x="23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4"/>
                  </a:lnTo>
                  <a:lnTo>
                    <a:pt x="25" y="283"/>
                  </a:lnTo>
                  <a:lnTo>
                    <a:pt x="26" y="283"/>
                  </a:lnTo>
                  <a:lnTo>
                    <a:pt x="26" y="282"/>
                  </a:lnTo>
                  <a:lnTo>
                    <a:pt x="27" y="282"/>
                  </a:lnTo>
                  <a:lnTo>
                    <a:pt x="28" y="282"/>
                  </a:lnTo>
                  <a:lnTo>
                    <a:pt x="29" y="282"/>
                  </a:lnTo>
                  <a:lnTo>
                    <a:pt x="29" y="281"/>
                  </a:lnTo>
                  <a:lnTo>
                    <a:pt x="30" y="281"/>
                  </a:lnTo>
                  <a:lnTo>
                    <a:pt x="30" y="280"/>
                  </a:lnTo>
                  <a:lnTo>
                    <a:pt x="35" y="277"/>
                  </a:lnTo>
                  <a:lnTo>
                    <a:pt x="37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3" y="271"/>
                  </a:lnTo>
                  <a:lnTo>
                    <a:pt x="44" y="271"/>
                  </a:lnTo>
                  <a:lnTo>
                    <a:pt x="45" y="271"/>
                  </a:lnTo>
                  <a:lnTo>
                    <a:pt x="51" y="266"/>
                  </a:lnTo>
                  <a:lnTo>
                    <a:pt x="52" y="266"/>
                  </a:lnTo>
                  <a:lnTo>
                    <a:pt x="53" y="265"/>
                  </a:lnTo>
                  <a:lnTo>
                    <a:pt x="56" y="263"/>
                  </a:lnTo>
                  <a:lnTo>
                    <a:pt x="58" y="261"/>
                  </a:lnTo>
                  <a:lnTo>
                    <a:pt x="59" y="260"/>
                  </a:lnTo>
                  <a:lnTo>
                    <a:pt x="61" y="260"/>
                  </a:lnTo>
                  <a:lnTo>
                    <a:pt x="62" y="259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5" y="256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3" y="251"/>
                  </a:lnTo>
                  <a:lnTo>
                    <a:pt x="74" y="250"/>
                  </a:lnTo>
                  <a:lnTo>
                    <a:pt x="75" y="249"/>
                  </a:lnTo>
                  <a:lnTo>
                    <a:pt x="76" y="249"/>
                  </a:lnTo>
                  <a:lnTo>
                    <a:pt x="78" y="248"/>
                  </a:lnTo>
                  <a:lnTo>
                    <a:pt x="78" y="247"/>
                  </a:lnTo>
                  <a:lnTo>
                    <a:pt x="81" y="245"/>
                  </a:lnTo>
                  <a:lnTo>
                    <a:pt x="87" y="241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1" y="238"/>
                  </a:lnTo>
                  <a:lnTo>
                    <a:pt x="92" y="238"/>
                  </a:lnTo>
                  <a:lnTo>
                    <a:pt x="94" y="236"/>
                  </a:lnTo>
                  <a:lnTo>
                    <a:pt x="94" y="235"/>
                  </a:lnTo>
                  <a:lnTo>
                    <a:pt x="95" y="233"/>
                  </a:lnTo>
                  <a:lnTo>
                    <a:pt x="95" y="231"/>
                  </a:lnTo>
                  <a:lnTo>
                    <a:pt x="96" y="229"/>
                  </a:lnTo>
                  <a:lnTo>
                    <a:pt x="96" y="228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98" y="219"/>
                  </a:lnTo>
                  <a:lnTo>
                    <a:pt x="98" y="218"/>
                  </a:lnTo>
                  <a:lnTo>
                    <a:pt x="98" y="214"/>
                  </a:lnTo>
                  <a:lnTo>
                    <a:pt x="99" y="211"/>
                  </a:lnTo>
                  <a:lnTo>
                    <a:pt x="99" y="210"/>
                  </a:lnTo>
                  <a:lnTo>
                    <a:pt x="100" y="210"/>
                  </a:lnTo>
                  <a:lnTo>
                    <a:pt x="101" y="209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6" y="208"/>
                  </a:lnTo>
                  <a:lnTo>
                    <a:pt x="109" y="208"/>
                  </a:lnTo>
                  <a:lnTo>
                    <a:pt x="111" y="207"/>
                  </a:lnTo>
                  <a:lnTo>
                    <a:pt x="113" y="207"/>
                  </a:lnTo>
                  <a:lnTo>
                    <a:pt x="117" y="206"/>
                  </a:lnTo>
                  <a:lnTo>
                    <a:pt x="118" y="206"/>
                  </a:lnTo>
                  <a:lnTo>
                    <a:pt x="122" y="205"/>
                  </a:lnTo>
                  <a:lnTo>
                    <a:pt x="124" y="205"/>
                  </a:lnTo>
                  <a:lnTo>
                    <a:pt x="127" y="205"/>
                  </a:lnTo>
                  <a:lnTo>
                    <a:pt x="131" y="205"/>
                  </a:lnTo>
                  <a:lnTo>
                    <a:pt x="134" y="204"/>
                  </a:lnTo>
                  <a:lnTo>
                    <a:pt x="135" y="204"/>
                  </a:lnTo>
                  <a:lnTo>
                    <a:pt x="138" y="203"/>
                  </a:lnTo>
                  <a:lnTo>
                    <a:pt x="139" y="203"/>
                  </a:lnTo>
                  <a:lnTo>
                    <a:pt x="140" y="203"/>
                  </a:lnTo>
                  <a:lnTo>
                    <a:pt x="141" y="202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9" y="201"/>
                  </a:lnTo>
                  <a:lnTo>
                    <a:pt x="152" y="200"/>
                  </a:lnTo>
                  <a:lnTo>
                    <a:pt x="154" y="200"/>
                  </a:lnTo>
                  <a:lnTo>
                    <a:pt x="158" y="199"/>
                  </a:lnTo>
                  <a:lnTo>
                    <a:pt x="160" y="199"/>
                  </a:lnTo>
                  <a:lnTo>
                    <a:pt x="163" y="199"/>
                  </a:lnTo>
                  <a:lnTo>
                    <a:pt x="165" y="199"/>
                  </a:lnTo>
                  <a:lnTo>
                    <a:pt x="167" y="198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70" y="198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7" y="196"/>
                  </a:lnTo>
                  <a:lnTo>
                    <a:pt x="178" y="196"/>
                  </a:lnTo>
                  <a:lnTo>
                    <a:pt x="179" y="196"/>
                  </a:lnTo>
                  <a:lnTo>
                    <a:pt x="181" y="196"/>
                  </a:lnTo>
                  <a:lnTo>
                    <a:pt x="181" y="198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6"/>
                  </a:lnTo>
                  <a:lnTo>
                    <a:pt x="190" y="210"/>
                  </a:lnTo>
                  <a:lnTo>
                    <a:pt x="192" y="208"/>
                  </a:lnTo>
                  <a:lnTo>
                    <a:pt x="194" y="206"/>
                  </a:lnTo>
                  <a:lnTo>
                    <a:pt x="197" y="205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1" y="197"/>
                  </a:lnTo>
                  <a:lnTo>
                    <a:pt x="215" y="194"/>
                  </a:lnTo>
                  <a:lnTo>
                    <a:pt x="216" y="194"/>
                  </a:lnTo>
                  <a:lnTo>
                    <a:pt x="217" y="193"/>
                  </a:lnTo>
                  <a:lnTo>
                    <a:pt x="219" y="192"/>
                  </a:lnTo>
                  <a:lnTo>
                    <a:pt x="228" y="187"/>
                  </a:lnTo>
                  <a:lnTo>
                    <a:pt x="229" y="186"/>
                  </a:lnTo>
                  <a:lnTo>
                    <a:pt x="230" y="185"/>
                  </a:lnTo>
                  <a:lnTo>
                    <a:pt x="231" y="184"/>
                  </a:lnTo>
                  <a:lnTo>
                    <a:pt x="232" y="184"/>
                  </a:lnTo>
                  <a:lnTo>
                    <a:pt x="239" y="180"/>
                  </a:lnTo>
                  <a:lnTo>
                    <a:pt x="243" y="177"/>
                  </a:lnTo>
                  <a:lnTo>
                    <a:pt x="245" y="176"/>
                  </a:lnTo>
                  <a:lnTo>
                    <a:pt x="247" y="175"/>
                  </a:lnTo>
                  <a:lnTo>
                    <a:pt x="248" y="174"/>
                  </a:lnTo>
                  <a:lnTo>
                    <a:pt x="249" y="173"/>
                  </a:lnTo>
                  <a:lnTo>
                    <a:pt x="251" y="172"/>
                  </a:lnTo>
                  <a:lnTo>
                    <a:pt x="252" y="172"/>
                  </a:lnTo>
                  <a:lnTo>
                    <a:pt x="254" y="171"/>
                  </a:lnTo>
                  <a:lnTo>
                    <a:pt x="257" y="169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7" y="163"/>
                  </a:lnTo>
                  <a:lnTo>
                    <a:pt x="269" y="162"/>
                  </a:lnTo>
                  <a:lnTo>
                    <a:pt x="269" y="161"/>
                  </a:lnTo>
                  <a:lnTo>
                    <a:pt x="272" y="160"/>
                  </a:lnTo>
                  <a:lnTo>
                    <a:pt x="275" y="158"/>
                  </a:lnTo>
                  <a:lnTo>
                    <a:pt x="278" y="156"/>
                  </a:lnTo>
                  <a:lnTo>
                    <a:pt x="282" y="154"/>
                  </a:lnTo>
                  <a:lnTo>
                    <a:pt x="280" y="151"/>
                  </a:lnTo>
                  <a:lnTo>
                    <a:pt x="279" y="150"/>
                  </a:lnTo>
                  <a:lnTo>
                    <a:pt x="277" y="146"/>
                  </a:lnTo>
                  <a:lnTo>
                    <a:pt x="276" y="144"/>
                  </a:lnTo>
                  <a:lnTo>
                    <a:pt x="275" y="142"/>
                  </a:lnTo>
                  <a:lnTo>
                    <a:pt x="274" y="141"/>
                  </a:lnTo>
                  <a:lnTo>
                    <a:pt x="273" y="138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68" y="131"/>
                  </a:lnTo>
                  <a:lnTo>
                    <a:pt x="267" y="130"/>
                  </a:lnTo>
                  <a:lnTo>
                    <a:pt x="266" y="127"/>
                  </a:lnTo>
                  <a:lnTo>
                    <a:pt x="269" y="126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7" y="121"/>
                  </a:lnTo>
                  <a:lnTo>
                    <a:pt x="282" y="118"/>
                  </a:lnTo>
                  <a:lnTo>
                    <a:pt x="287" y="116"/>
                  </a:lnTo>
                  <a:lnTo>
                    <a:pt x="288" y="115"/>
                  </a:lnTo>
                  <a:lnTo>
                    <a:pt x="290" y="113"/>
                  </a:lnTo>
                  <a:lnTo>
                    <a:pt x="293" y="111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299" y="108"/>
                  </a:lnTo>
                  <a:lnTo>
                    <a:pt x="300" y="108"/>
                  </a:lnTo>
                  <a:lnTo>
                    <a:pt x="305" y="105"/>
                  </a:lnTo>
                  <a:lnTo>
                    <a:pt x="310" y="102"/>
                  </a:lnTo>
                  <a:lnTo>
                    <a:pt x="312" y="100"/>
                  </a:lnTo>
                  <a:lnTo>
                    <a:pt x="314" y="100"/>
                  </a:lnTo>
                  <a:lnTo>
                    <a:pt x="315" y="99"/>
                  </a:lnTo>
                  <a:lnTo>
                    <a:pt x="316" y="99"/>
                  </a:lnTo>
                  <a:lnTo>
                    <a:pt x="318" y="97"/>
                  </a:lnTo>
                  <a:lnTo>
                    <a:pt x="321" y="95"/>
                  </a:lnTo>
                  <a:lnTo>
                    <a:pt x="323" y="94"/>
                  </a:lnTo>
                  <a:lnTo>
                    <a:pt x="326" y="92"/>
                  </a:lnTo>
                  <a:lnTo>
                    <a:pt x="327" y="92"/>
                  </a:lnTo>
                  <a:lnTo>
                    <a:pt x="328" y="91"/>
                  </a:lnTo>
                  <a:lnTo>
                    <a:pt x="331" y="90"/>
                  </a:lnTo>
                  <a:lnTo>
                    <a:pt x="331" y="89"/>
                  </a:lnTo>
                  <a:lnTo>
                    <a:pt x="332" y="89"/>
                  </a:lnTo>
                  <a:lnTo>
                    <a:pt x="334" y="88"/>
                  </a:lnTo>
                  <a:lnTo>
                    <a:pt x="336" y="87"/>
                  </a:lnTo>
                  <a:lnTo>
                    <a:pt x="338" y="85"/>
                  </a:lnTo>
                  <a:lnTo>
                    <a:pt x="344" y="82"/>
                  </a:lnTo>
                  <a:lnTo>
                    <a:pt x="345" y="81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5" y="76"/>
                  </a:lnTo>
                  <a:lnTo>
                    <a:pt x="359" y="73"/>
                  </a:lnTo>
                  <a:lnTo>
                    <a:pt x="359" y="72"/>
                  </a:lnTo>
                  <a:lnTo>
                    <a:pt x="363" y="71"/>
                  </a:lnTo>
                  <a:lnTo>
                    <a:pt x="366" y="69"/>
                  </a:lnTo>
                  <a:lnTo>
                    <a:pt x="367" y="68"/>
                  </a:lnTo>
                  <a:lnTo>
                    <a:pt x="368" y="67"/>
                  </a:lnTo>
                  <a:lnTo>
                    <a:pt x="369" y="67"/>
                  </a:lnTo>
                  <a:lnTo>
                    <a:pt x="371" y="66"/>
                  </a:lnTo>
                  <a:lnTo>
                    <a:pt x="372" y="66"/>
                  </a:lnTo>
                  <a:lnTo>
                    <a:pt x="373" y="65"/>
                  </a:lnTo>
                  <a:lnTo>
                    <a:pt x="373" y="64"/>
                  </a:lnTo>
                  <a:lnTo>
                    <a:pt x="374" y="64"/>
                  </a:lnTo>
                  <a:lnTo>
                    <a:pt x="378" y="62"/>
                  </a:lnTo>
                  <a:lnTo>
                    <a:pt x="378" y="61"/>
                  </a:lnTo>
                  <a:lnTo>
                    <a:pt x="380" y="60"/>
                  </a:lnTo>
                  <a:lnTo>
                    <a:pt x="383" y="59"/>
                  </a:lnTo>
                  <a:lnTo>
                    <a:pt x="385" y="57"/>
                  </a:lnTo>
                  <a:lnTo>
                    <a:pt x="387" y="55"/>
                  </a:lnTo>
                  <a:lnTo>
                    <a:pt x="391" y="54"/>
                  </a:lnTo>
                  <a:lnTo>
                    <a:pt x="392" y="53"/>
                  </a:lnTo>
                  <a:lnTo>
                    <a:pt x="393" y="52"/>
                  </a:lnTo>
                  <a:lnTo>
                    <a:pt x="394" y="51"/>
                  </a:lnTo>
                  <a:lnTo>
                    <a:pt x="395" y="51"/>
                  </a:lnTo>
                  <a:lnTo>
                    <a:pt x="396" y="50"/>
                  </a:lnTo>
                  <a:lnTo>
                    <a:pt x="400" y="48"/>
                  </a:lnTo>
                  <a:lnTo>
                    <a:pt x="403" y="46"/>
                  </a:lnTo>
                  <a:lnTo>
                    <a:pt x="404" y="45"/>
                  </a:lnTo>
                  <a:lnTo>
                    <a:pt x="406" y="44"/>
                  </a:lnTo>
                  <a:lnTo>
                    <a:pt x="409" y="43"/>
                  </a:lnTo>
                  <a:lnTo>
                    <a:pt x="416" y="39"/>
                  </a:lnTo>
                  <a:lnTo>
                    <a:pt x="420" y="36"/>
                  </a:lnTo>
                  <a:lnTo>
                    <a:pt x="428" y="31"/>
                  </a:lnTo>
                  <a:lnTo>
                    <a:pt x="432" y="28"/>
                  </a:lnTo>
                  <a:lnTo>
                    <a:pt x="433" y="28"/>
                  </a:lnTo>
                  <a:lnTo>
                    <a:pt x="434" y="28"/>
                  </a:lnTo>
                  <a:lnTo>
                    <a:pt x="435" y="27"/>
                  </a:lnTo>
                  <a:lnTo>
                    <a:pt x="438" y="24"/>
                  </a:lnTo>
                  <a:lnTo>
                    <a:pt x="439" y="24"/>
                  </a:lnTo>
                  <a:lnTo>
                    <a:pt x="439" y="25"/>
                  </a:lnTo>
                  <a:lnTo>
                    <a:pt x="440" y="25"/>
                  </a:lnTo>
                  <a:lnTo>
                    <a:pt x="440" y="26"/>
                  </a:lnTo>
                  <a:lnTo>
                    <a:pt x="442" y="25"/>
                  </a:lnTo>
                  <a:lnTo>
                    <a:pt x="442" y="26"/>
                  </a:lnTo>
                  <a:lnTo>
                    <a:pt x="443" y="26"/>
                  </a:lnTo>
                  <a:lnTo>
                    <a:pt x="444" y="25"/>
                  </a:lnTo>
                  <a:lnTo>
                    <a:pt x="445" y="25"/>
                  </a:lnTo>
                  <a:lnTo>
                    <a:pt x="446" y="25"/>
                  </a:lnTo>
                  <a:lnTo>
                    <a:pt x="447" y="25"/>
                  </a:lnTo>
                  <a:lnTo>
                    <a:pt x="448" y="25"/>
                  </a:lnTo>
                  <a:lnTo>
                    <a:pt x="449" y="26"/>
                  </a:lnTo>
                  <a:lnTo>
                    <a:pt x="450" y="27"/>
                  </a:lnTo>
                  <a:lnTo>
                    <a:pt x="450" y="28"/>
                  </a:lnTo>
                  <a:lnTo>
                    <a:pt x="451" y="28"/>
                  </a:lnTo>
                  <a:lnTo>
                    <a:pt x="451" y="29"/>
                  </a:lnTo>
                  <a:lnTo>
                    <a:pt x="451" y="30"/>
                  </a:lnTo>
                  <a:lnTo>
                    <a:pt x="451" y="31"/>
                  </a:lnTo>
                  <a:lnTo>
                    <a:pt x="450" y="32"/>
                  </a:lnTo>
                  <a:lnTo>
                    <a:pt x="449" y="33"/>
                  </a:lnTo>
                  <a:lnTo>
                    <a:pt x="448" y="33"/>
                  </a:lnTo>
                  <a:lnTo>
                    <a:pt x="448" y="34"/>
                  </a:lnTo>
                  <a:lnTo>
                    <a:pt x="448" y="35"/>
                  </a:lnTo>
                  <a:lnTo>
                    <a:pt x="449" y="35"/>
                  </a:lnTo>
                  <a:lnTo>
                    <a:pt x="450" y="35"/>
                  </a:lnTo>
                  <a:lnTo>
                    <a:pt x="451" y="35"/>
                  </a:lnTo>
                  <a:lnTo>
                    <a:pt x="452" y="34"/>
                  </a:lnTo>
                  <a:lnTo>
                    <a:pt x="453" y="33"/>
                  </a:lnTo>
                  <a:lnTo>
                    <a:pt x="454" y="33"/>
                  </a:lnTo>
                  <a:lnTo>
                    <a:pt x="455" y="33"/>
                  </a:lnTo>
                  <a:lnTo>
                    <a:pt x="456" y="33"/>
                  </a:lnTo>
                  <a:lnTo>
                    <a:pt x="457" y="33"/>
                  </a:lnTo>
                  <a:lnTo>
                    <a:pt x="457" y="34"/>
                  </a:lnTo>
                  <a:lnTo>
                    <a:pt x="458" y="35"/>
                  </a:lnTo>
                  <a:lnTo>
                    <a:pt x="458" y="36"/>
                  </a:lnTo>
                  <a:lnTo>
                    <a:pt x="458" y="37"/>
                  </a:lnTo>
                  <a:lnTo>
                    <a:pt x="458" y="38"/>
                  </a:lnTo>
                  <a:lnTo>
                    <a:pt x="458" y="39"/>
                  </a:lnTo>
                  <a:lnTo>
                    <a:pt x="459" y="39"/>
                  </a:lnTo>
                  <a:lnTo>
                    <a:pt x="459" y="40"/>
                  </a:lnTo>
                  <a:lnTo>
                    <a:pt x="458" y="40"/>
                  </a:lnTo>
                  <a:lnTo>
                    <a:pt x="458" y="41"/>
                  </a:lnTo>
                  <a:lnTo>
                    <a:pt x="457" y="42"/>
                  </a:lnTo>
                  <a:lnTo>
                    <a:pt x="457" y="43"/>
                  </a:lnTo>
                  <a:lnTo>
                    <a:pt x="457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0" y="44"/>
                  </a:lnTo>
                  <a:lnTo>
                    <a:pt x="461" y="44"/>
                  </a:lnTo>
                  <a:lnTo>
                    <a:pt x="462" y="44"/>
                  </a:lnTo>
                  <a:lnTo>
                    <a:pt x="463" y="44"/>
                  </a:lnTo>
                  <a:lnTo>
                    <a:pt x="465" y="45"/>
                  </a:lnTo>
                  <a:lnTo>
                    <a:pt x="466" y="46"/>
                  </a:lnTo>
                  <a:lnTo>
                    <a:pt x="467" y="47"/>
                  </a:lnTo>
                  <a:lnTo>
                    <a:pt x="468" y="47"/>
                  </a:lnTo>
                  <a:lnTo>
                    <a:pt x="469" y="48"/>
                  </a:lnTo>
                  <a:lnTo>
                    <a:pt x="470" y="48"/>
                  </a:lnTo>
                  <a:lnTo>
                    <a:pt x="471" y="49"/>
                  </a:lnTo>
                  <a:lnTo>
                    <a:pt x="472" y="49"/>
                  </a:lnTo>
                  <a:lnTo>
                    <a:pt x="473" y="49"/>
                  </a:lnTo>
                  <a:lnTo>
                    <a:pt x="474" y="49"/>
                  </a:lnTo>
                  <a:lnTo>
                    <a:pt x="475" y="49"/>
                  </a:lnTo>
                  <a:lnTo>
                    <a:pt x="476" y="49"/>
                  </a:lnTo>
                  <a:lnTo>
                    <a:pt x="476" y="48"/>
                  </a:lnTo>
                  <a:lnTo>
                    <a:pt x="476" y="47"/>
                  </a:lnTo>
                  <a:lnTo>
                    <a:pt x="476" y="46"/>
                  </a:lnTo>
                  <a:lnTo>
                    <a:pt x="476" y="45"/>
                  </a:lnTo>
                  <a:lnTo>
                    <a:pt x="475" y="44"/>
                  </a:lnTo>
                  <a:lnTo>
                    <a:pt x="475" y="43"/>
                  </a:lnTo>
                  <a:lnTo>
                    <a:pt x="475" y="41"/>
                  </a:lnTo>
                  <a:lnTo>
                    <a:pt x="475" y="40"/>
                  </a:lnTo>
                  <a:lnTo>
                    <a:pt x="475" y="39"/>
                  </a:lnTo>
                  <a:lnTo>
                    <a:pt x="476" y="39"/>
                  </a:lnTo>
                  <a:lnTo>
                    <a:pt x="477" y="39"/>
                  </a:lnTo>
                  <a:lnTo>
                    <a:pt x="478" y="39"/>
                  </a:lnTo>
                  <a:lnTo>
                    <a:pt x="479" y="39"/>
                  </a:lnTo>
                  <a:lnTo>
                    <a:pt x="480" y="39"/>
                  </a:lnTo>
                  <a:lnTo>
                    <a:pt x="480" y="38"/>
                  </a:lnTo>
                  <a:lnTo>
                    <a:pt x="481" y="38"/>
                  </a:lnTo>
                  <a:lnTo>
                    <a:pt x="481" y="37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3" y="36"/>
                  </a:lnTo>
                  <a:lnTo>
                    <a:pt x="483" y="35"/>
                  </a:lnTo>
                  <a:lnTo>
                    <a:pt x="484" y="35"/>
                  </a:lnTo>
                  <a:lnTo>
                    <a:pt x="485" y="35"/>
                  </a:lnTo>
                  <a:lnTo>
                    <a:pt x="486" y="35"/>
                  </a:lnTo>
                  <a:lnTo>
                    <a:pt x="486" y="34"/>
                  </a:lnTo>
                  <a:lnTo>
                    <a:pt x="487" y="34"/>
                  </a:lnTo>
                  <a:lnTo>
                    <a:pt x="486" y="33"/>
                  </a:lnTo>
                  <a:lnTo>
                    <a:pt x="485" y="32"/>
                  </a:lnTo>
                  <a:lnTo>
                    <a:pt x="489" y="31"/>
                  </a:lnTo>
                  <a:lnTo>
                    <a:pt x="491" y="31"/>
                  </a:lnTo>
                  <a:lnTo>
                    <a:pt x="496" y="29"/>
                  </a:lnTo>
                  <a:lnTo>
                    <a:pt x="498" y="28"/>
                  </a:lnTo>
                  <a:lnTo>
                    <a:pt x="503" y="27"/>
                  </a:lnTo>
                  <a:lnTo>
                    <a:pt x="505" y="27"/>
                  </a:lnTo>
                  <a:lnTo>
                    <a:pt x="510" y="25"/>
                  </a:lnTo>
                  <a:lnTo>
                    <a:pt x="512" y="25"/>
                  </a:lnTo>
                  <a:lnTo>
                    <a:pt x="512" y="24"/>
                  </a:lnTo>
                  <a:lnTo>
                    <a:pt x="513" y="24"/>
                  </a:lnTo>
                  <a:lnTo>
                    <a:pt x="514" y="24"/>
                  </a:lnTo>
                  <a:lnTo>
                    <a:pt x="515" y="24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0" y="22"/>
                  </a:lnTo>
                  <a:lnTo>
                    <a:pt x="521" y="22"/>
                  </a:lnTo>
                  <a:lnTo>
                    <a:pt x="529" y="20"/>
                  </a:lnTo>
                  <a:lnTo>
                    <a:pt x="532" y="19"/>
                  </a:lnTo>
                  <a:lnTo>
                    <a:pt x="533" y="19"/>
                  </a:lnTo>
                  <a:lnTo>
                    <a:pt x="537" y="17"/>
                  </a:lnTo>
                  <a:lnTo>
                    <a:pt x="539" y="17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7" y="15"/>
                  </a:lnTo>
                  <a:lnTo>
                    <a:pt x="549" y="15"/>
                  </a:lnTo>
                  <a:lnTo>
                    <a:pt x="553" y="13"/>
                  </a:lnTo>
                  <a:lnTo>
                    <a:pt x="555" y="13"/>
                  </a:lnTo>
                  <a:lnTo>
                    <a:pt x="558" y="12"/>
                  </a:lnTo>
                  <a:lnTo>
                    <a:pt x="560" y="11"/>
                  </a:lnTo>
                  <a:lnTo>
                    <a:pt x="561" y="11"/>
                  </a:lnTo>
                  <a:lnTo>
                    <a:pt x="564" y="11"/>
                  </a:lnTo>
                  <a:lnTo>
                    <a:pt x="569" y="9"/>
                  </a:lnTo>
                  <a:lnTo>
                    <a:pt x="573" y="8"/>
                  </a:lnTo>
                  <a:lnTo>
                    <a:pt x="575" y="7"/>
                  </a:lnTo>
                  <a:lnTo>
                    <a:pt x="576" y="7"/>
                  </a:lnTo>
                  <a:lnTo>
                    <a:pt x="579" y="6"/>
                  </a:lnTo>
                  <a:lnTo>
                    <a:pt x="583" y="5"/>
                  </a:lnTo>
                  <a:lnTo>
                    <a:pt x="584" y="5"/>
                  </a:lnTo>
                  <a:lnTo>
                    <a:pt x="588" y="5"/>
                  </a:lnTo>
                  <a:lnTo>
                    <a:pt x="593" y="3"/>
                  </a:lnTo>
                  <a:lnTo>
                    <a:pt x="594" y="3"/>
                  </a:lnTo>
                  <a:lnTo>
                    <a:pt x="597" y="2"/>
                  </a:lnTo>
                  <a:lnTo>
                    <a:pt x="599" y="1"/>
                  </a:lnTo>
                  <a:lnTo>
                    <a:pt x="600" y="1"/>
                  </a:lnTo>
                  <a:lnTo>
                    <a:pt x="602" y="0"/>
                  </a:lnTo>
                  <a:lnTo>
                    <a:pt x="603" y="2"/>
                  </a:lnTo>
                  <a:lnTo>
                    <a:pt x="604" y="3"/>
                  </a:lnTo>
                  <a:lnTo>
                    <a:pt x="606" y="5"/>
                  </a:lnTo>
                  <a:lnTo>
                    <a:pt x="606" y="6"/>
                  </a:lnTo>
                  <a:lnTo>
                    <a:pt x="607" y="8"/>
                  </a:lnTo>
                  <a:lnTo>
                    <a:pt x="609" y="11"/>
                  </a:lnTo>
                  <a:lnTo>
                    <a:pt x="610" y="12"/>
                  </a:lnTo>
                  <a:lnTo>
                    <a:pt x="611" y="14"/>
                  </a:lnTo>
                  <a:lnTo>
                    <a:pt x="612" y="15"/>
                  </a:lnTo>
                  <a:lnTo>
                    <a:pt x="613" y="17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5" y="22"/>
                  </a:lnTo>
                  <a:lnTo>
                    <a:pt x="618" y="25"/>
                  </a:lnTo>
                  <a:lnTo>
                    <a:pt x="619" y="26"/>
                  </a:lnTo>
                  <a:lnTo>
                    <a:pt x="625" y="37"/>
                  </a:lnTo>
                  <a:lnTo>
                    <a:pt x="626" y="39"/>
                  </a:lnTo>
                  <a:lnTo>
                    <a:pt x="629" y="44"/>
                  </a:lnTo>
                  <a:lnTo>
                    <a:pt x="630" y="44"/>
                  </a:lnTo>
                  <a:lnTo>
                    <a:pt x="632" y="47"/>
                  </a:lnTo>
                  <a:lnTo>
                    <a:pt x="633" y="48"/>
                  </a:lnTo>
                  <a:lnTo>
                    <a:pt x="633" y="49"/>
                  </a:lnTo>
                  <a:lnTo>
                    <a:pt x="634" y="50"/>
                  </a:lnTo>
                  <a:lnTo>
                    <a:pt x="636" y="55"/>
                  </a:lnTo>
                  <a:lnTo>
                    <a:pt x="637" y="55"/>
                  </a:lnTo>
                  <a:lnTo>
                    <a:pt x="639" y="58"/>
                  </a:lnTo>
                  <a:lnTo>
                    <a:pt x="640" y="61"/>
                  </a:lnTo>
                  <a:lnTo>
                    <a:pt x="641" y="62"/>
                  </a:lnTo>
                  <a:lnTo>
                    <a:pt x="644" y="66"/>
                  </a:lnTo>
                  <a:lnTo>
                    <a:pt x="647" y="72"/>
                  </a:lnTo>
                  <a:lnTo>
                    <a:pt x="648" y="73"/>
                  </a:lnTo>
                  <a:lnTo>
                    <a:pt x="649" y="72"/>
                  </a:lnTo>
                  <a:lnTo>
                    <a:pt x="651" y="72"/>
                  </a:lnTo>
                  <a:lnTo>
                    <a:pt x="655" y="69"/>
                  </a:lnTo>
                  <a:lnTo>
                    <a:pt x="659" y="66"/>
                  </a:lnTo>
                  <a:lnTo>
                    <a:pt x="661" y="66"/>
                  </a:lnTo>
                  <a:lnTo>
                    <a:pt x="661" y="65"/>
                  </a:lnTo>
                  <a:lnTo>
                    <a:pt x="664" y="69"/>
                  </a:lnTo>
                  <a:lnTo>
                    <a:pt x="666" y="72"/>
                  </a:lnTo>
                  <a:lnTo>
                    <a:pt x="667" y="73"/>
                  </a:lnTo>
                  <a:lnTo>
                    <a:pt x="668" y="74"/>
                  </a:lnTo>
                  <a:lnTo>
                    <a:pt x="668" y="76"/>
                  </a:lnTo>
                  <a:lnTo>
                    <a:pt x="669" y="77"/>
                  </a:lnTo>
                  <a:lnTo>
                    <a:pt x="672" y="82"/>
                  </a:lnTo>
                  <a:lnTo>
                    <a:pt x="674" y="84"/>
                  </a:lnTo>
                  <a:lnTo>
                    <a:pt x="675" y="87"/>
                  </a:lnTo>
                  <a:lnTo>
                    <a:pt x="676" y="89"/>
                  </a:lnTo>
                  <a:lnTo>
                    <a:pt x="677" y="90"/>
                  </a:lnTo>
                  <a:lnTo>
                    <a:pt x="678" y="91"/>
                  </a:lnTo>
                  <a:lnTo>
                    <a:pt x="678" y="92"/>
                  </a:lnTo>
                  <a:lnTo>
                    <a:pt x="679" y="93"/>
                  </a:lnTo>
                  <a:lnTo>
                    <a:pt x="680" y="94"/>
                  </a:lnTo>
                  <a:lnTo>
                    <a:pt x="682" y="97"/>
                  </a:lnTo>
                  <a:lnTo>
                    <a:pt x="682" y="98"/>
                  </a:lnTo>
                  <a:lnTo>
                    <a:pt x="683" y="100"/>
                  </a:lnTo>
                  <a:lnTo>
                    <a:pt x="684" y="101"/>
                  </a:lnTo>
                  <a:lnTo>
                    <a:pt x="686" y="104"/>
                  </a:lnTo>
                  <a:lnTo>
                    <a:pt x="687" y="105"/>
                  </a:lnTo>
                  <a:lnTo>
                    <a:pt x="689" y="109"/>
                  </a:lnTo>
                  <a:lnTo>
                    <a:pt x="690" y="110"/>
                  </a:lnTo>
                  <a:lnTo>
                    <a:pt x="690" y="111"/>
                  </a:lnTo>
                  <a:lnTo>
                    <a:pt x="691" y="111"/>
                  </a:lnTo>
                  <a:lnTo>
                    <a:pt x="691" y="112"/>
                  </a:lnTo>
                  <a:lnTo>
                    <a:pt x="692" y="112"/>
                  </a:lnTo>
                  <a:lnTo>
                    <a:pt x="692" y="113"/>
                  </a:lnTo>
                  <a:lnTo>
                    <a:pt x="692" y="114"/>
                  </a:lnTo>
                  <a:lnTo>
                    <a:pt x="693" y="114"/>
                  </a:lnTo>
                  <a:lnTo>
                    <a:pt x="693" y="115"/>
                  </a:lnTo>
                  <a:lnTo>
                    <a:pt x="693" y="116"/>
                  </a:lnTo>
                  <a:lnTo>
                    <a:pt x="694" y="116"/>
                  </a:lnTo>
                  <a:lnTo>
                    <a:pt x="695" y="117"/>
                  </a:lnTo>
                  <a:lnTo>
                    <a:pt x="695" y="119"/>
                  </a:lnTo>
                  <a:lnTo>
                    <a:pt x="696" y="121"/>
                  </a:lnTo>
                  <a:lnTo>
                    <a:pt x="697" y="122"/>
                  </a:lnTo>
                  <a:lnTo>
                    <a:pt x="698" y="122"/>
                  </a:lnTo>
                  <a:lnTo>
                    <a:pt x="698" y="123"/>
                  </a:lnTo>
                  <a:lnTo>
                    <a:pt x="699" y="123"/>
                  </a:lnTo>
                  <a:lnTo>
                    <a:pt x="699" y="124"/>
                  </a:lnTo>
                  <a:lnTo>
                    <a:pt x="700" y="126"/>
                  </a:lnTo>
                  <a:lnTo>
                    <a:pt x="702" y="128"/>
                  </a:lnTo>
                  <a:lnTo>
                    <a:pt x="702" y="129"/>
                  </a:lnTo>
                  <a:lnTo>
                    <a:pt x="703" y="131"/>
                  </a:lnTo>
                  <a:lnTo>
                    <a:pt x="704" y="132"/>
                  </a:lnTo>
                  <a:lnTo>
                    <a:pt x="704" y="133"/>
                  </a:lnTo>
                  <a:lnTo>
                    <a:pt x="705" y="133"/>
                  </a:lnTo>
                  <a:lnTo>
                    <a:pt x="707" y="136"/>
                  </a:lnTo>
                  <a:lnTo>
                    <a:pt x="708" y="138"/>
                  </a:lnTo>
                  <a:lnTo>
                    <a:pt x="709" y="139"/>
                  </a:lnTo>
                  <a:lnTo>
                    <a:pt x="710" y="142"/>
                  </a:lnTo>
                  <a:lnTo>
                    <a:pt x="712" y="144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5" y="149"/>
                  </a:lnTo>
                  <a:lnTo>
                    <a:pt x="716" y="151"/>
                  </a:lnTo>
                  <a:lnTo>
                    <a:pt x="717" y="152"/>
                  </a:lnTo>
                  <a:lnTo>
                    <a:pt x="717" y="153"/>
                  </a:lnTo>
                  <a:lnTo>
                    <a:pt x="720" y="153"/>
                  </a:lnTo>
                  <a:lnTo>
                    <a:pt x="721" y="154"/>
                  </a:lnTo>
                  <a:lnTo>
                    <a:pt x="723" y="154"/>
                  </a:lnTo>
                  <a:lnTo>
                    <a:pt x="724" y="154"/>
                  </a:lnTo>
                  <a:lnTo>
                    <a:pt x="735" y="155"/>
                  </a:lnTo>
                  <a:lnTo>
                    <a:pt x="742" y="155"/>
                  </a:lnTo>
                  <a:lnTo>
                    <a:pt x="744" y="155"/>
                  </a:lnTo>
                  <a:lnTo>
                    <a:pt x="746" y="155"/>
                  </a:lnTo>
                  <a:lnTo>
                    <a:pt x="748" y="155"/>
                  </a:lnTo>
                  <a:lnTo>
                    <a:pt x="754" y="155"/>
                  </a:lnTo>
                  <a:lnTo>
                    <a:pt x="755" y="155"/>
                  </a:lnTo>
                  <a:lnTo>
                    <a:pt x="756" y="155"/>
                  </a:lnTo>
                  <a:lnTo>
                    <a:pt x="757" y="155"/>
                  </a:lnTo>
                  <a:lnTo>
                    <a:pt x="758" y="155"/>
                  </a:lnTo>
                  <a:lnTo>
                    <a:pt x="759" y="155"/>
                  </a:lnTo>
                  <a:lnTo>
                    <a:pt x="761" y="156"/>
                  </a:lnTo>
                  <a:lnTo>
                    <a:pt x="762" y="156"/>
                  </a:lnTo>
                  <a:lnTo>
                    <a:pt x="764" y="156"/>
                  </a:lnTo>
                  <a:lnTo>
                    <a:pt x="765" y="156"/>
                  </a:lnTo>
                  <a:lnTo>
                    <a:pt x="766" y="156"/>
                  </a:lnTo>
                  <a:lnTo>
                    <a:pt x="768" y="156"/>
                  </a:lnTo>
                  <a:lnTo>
                    <a:pt x="769" y="156"/>
                  </a:lnTo>
                  <a:lnTo>
                    <a:pt x="770" y="156"/>
                  </a:lnTo>
                  <a:lnTo>
                    <a:pt x="771" y="156"/>
                  </a:lnTo>
                  <a:lnTo>
                    <a:pt x="772" y="156"/>
                  </a:lnTo>
                  <a:lnTo>
                    <a:pt x="774" y="157"/>
                  </a:lnTo>
                  <a:lnTo>
                    <a:pt x="782" y="157"/>
                  </a:lnTo>
                  <a:lnTo>
                    <a:pt x="784" y="157"/>
                  </a:lnTo>
                  <a:lnTo>
                    <a:pt x="785" y="158"/>
                  </a:lnTo>
                  <a:lnTo>
                    <a:pt x="785" y="157"/>
                  </a:lnTo>
                  <a:lnTo>
                    <a:pt x="786" y="157"/>
                  </a:lnTo>
                  <a:lnTo>
                    <a:pt x="788" y="156"/>
                  </a:lnTo>
                  <a:lnTo>
                    <a:pt x="790" y="155"/>
                  </a:lnTo>
                  <a:lnTo>
                    <a:pt x="793" y="153"/>
                  </a:lnTo>
                  <a:lnTo>
                    <a:pt x="798" y="150"/>
                  </a:lnTo>
                  <a:lnTo>
                    <a:pt x="800" y="149"/>
                  </a:lnTo>
                  <a:lnTo>
                    <a:pt x="801" y="149"/>
                  </a:lnTo>
                  <a:lnTo>
                    <a:pt x="802" y="147"/>
                  </a:lnTo>
                  <a:lnTo>
                    <a:pt x="803" y="147"/>
                  </a:lnTo>
                  <a:lnTo>
                    <a:pt x="804" y="147"/>
                  </a:lnTo>
                  <a:lnTo>
                    <a:pt x="804" y="146"/>
                  </a:lnTo>
                  <a:lnTo>
                    <a:pt x="805" y="145"/>
                  </a:lnTo>
                  <a:lnTo>
                    <a:pt x="810" y="143"/>
                  </a:lnTo>
                  <a:lnTo>
                    <a:pt x="815" y="139"/>
                  </a:lnTo>
                  <a:lnTo>
                    <a:pt x="817" y="138"/>
                  </a:lnTo>
                  <a:lnTo>
                    <a:pt x="818" y="138"/>
                  </a:lnTo>
                  <a:lnTo>
                    <a:pt x="820" y="136"/>
                  </a:lnTo>
                  <a:lnTo>
                    <a:pt x="821" y="136"/>
                  </a:lnTo>
                  <a:lnTo>
                    <a:pt x="824" y="134"/>
                  </a:lnTo>
                  <a:lnTo>
                    <a:pt x="825" y="134"/>
                  </a:lnTo>
                  <a:lnTo>
                    <a:pt x="827" y="132"/>
                  </a:lnTo>
                  <a:lnTo>
                    <a:pt x="828" y="132"/>
                  </a:lnTo>
                  <a:lnTo>
                    <a:pt x="829" y="131"/>
                  </a:lnTo>
                  <a:lnTo>
                    <a:pt x="830" y="131"/>
                  </a:lnTo>
                  <a:lnTo>
                    <a:pt x="831" y="130"/>
                  </a:lnTo>
                  <a:lnTo>
                    <a:pt x="832" y="129"/>
                  </a:lnTo>
                  <a:lnTo>
                    <a:pt x="833" y="128"/>
                  </a:lnTo>
                  <a:lnTo>
                    <a:pt x="834" y="128"/>
                  </a:lnTo>
                  <a:lnTo>
                    <a:pt x="834" y="127"/>
                  </a:lnTo>
                  <a:lnTo>
                    <a:pt x="835" y="127"/>
                  </a:lnTo>
                  <a:lnTo>
                    <a:pt x="836" y="127"/>
                  </a:lnTo>
                  <a:lnTo>
                    <a:pt x="837" y="127"/>
                  </a:lnTo>
                  <a:lnTo>
                    <a:pt x="837" y="126"/>
                  </a:lnTo>
                  <a:lnTo>
                    <a:pt x="838" y="126"/>
                  </a:lnTo>
                  <a:lnTo>
                    <a:pt x="839" y="126"/>
                  </a:lnTo>
                  <a:lnTo>
                    <a:pt x="839" y="125"/>
                  </a:lnTo>
                  <a:lnTo>
                    <a:pt x="839" y="124"/>
                  </a:lnTo>
                  <a:lnTo>
                    <a:pt x="840" y="124"/>
                  </a:lnTo>
                  <a:lnTo>
                    <a:pt x="842" y="123"/>
                  </a:lnTo>
                  <a:lnTo>
                    <a:pt x="843" y="122"/>
                  </a:lnTo>
                  <a:lnTo>
                    <a:pt x="844" y="122"/>
                  </a:lnTo>
                  <a:lnTo>
                    <a:pt x="845" y="122"/>
                  </a:lnTo>
                  <a:lnTo>
                    <a:pt x="846" y="121"/>
                  </a:lnTo>
                  <a:lnTo>
                    <a:pt x="847" y="120"/>
                  </a:lnTo>
                  <a:lnTo>
                    <a:pt x="851" y="118"/>
                  </a:lnTo>
                  <a:lnTo>
                    <a:pt x="852" y="117"/>
                  </a:lnTo>
                  <a:lnTo>
                    <a:pt x="854" y="116"/>
                  </a:lnTo>
                  <a:lnTo>
                    <a:pt x="856" y="115"/>
                  </a:lnTo>
                  <a:lnTo>
                    <a:pt x="857" y="115"/>
                  </a:lnTo>
                  <a:lnTo>
                    <a:pt x="857" y="114"/>
                  </a:lnTo>
                  <a:lnTo>
                    <a:pt x="858" y="114"/>
                  </a:lnTo>
                  <a:lnTo>
                    <a:pt x="859" y="113"/>
                  </a:lnTo>
                  <a:lnTo>
                    <a:pt x="860" y="112"/>
                  </a:lnTo>
                  <a:lnTo>
                    <a:pt x="863" y="111"/>
                  </a:lnTo>
                  <a:lnTo>
                    <a:pt x="866" y="109"/>
                  </a:lnTo>
                  <a:lnTo>
                    <a:pt x="867" y="108"/>
                  </a:lnTo>
                  <a:lnTo>
                    <a:pt x="868" y="108"/>
                  </a:lnTo>
                  <a:lnTo>
                    <a:pt x="869" y="107"/>
                  </a:lnTo>
                  <a:lnTo>
                    <a:pt x="871" y="106"/>
                  </a:lnTo>
                  <a:lnTo>
                    <a:pt x="871" y="105"/>
                  </a:lnTo>
                  <a:lnTo>
                    <a:pt x="872" y="105"/>
                  </a:lnTo>
                  <a:lnTo>
                    <a:pt x="873" y="105"/>
                  </a:lnTo>
                  <a:lnTo>
                    <a:pt x="874" y="105"/>
                  </a:lnTo>
                  <a:lnTo>
                    <a:pt x="874" y="104"/>
                  </a:lnTo>
                  <a:lnTo>
                    <a:pt x="877" y="102"/>
                  </a:lnTo>
                  <a:lnTo>
                    <a:pt x="882" y="100"/>
                  </a:lnTo>
                  <a:lnTo>
                    <a:pt x="887" y="96"/>
                  </a:lnTo>
                  <a:lnTo>
                    <a:pt x="890" y="94"/>
                  </a:lnTo>
                  <a:lnTo>
                    <a:pt x="891" y="94"/>
                  </a:lnTo>
                  <a:lnTo>
                    <a:pt x="892" y="94"/>
                  </a:lnTo>
                  <a:lnTo>
                    <a:pt x="894" y="93"/>
                  </a:lnTo>
                  <a:lnTo>
                    <a:pt x="894" y="92"/>
                  </a:lnTo>
                  <a:lnTo>
                    <a:pt x="895" y="91"/>
                  </a:lnTo>
                  <a:lnTo>
                    <a:pt x="897" y="90"/>
                  </a:lnTo>
                  <a:lnTo>
                    <a:pt x="901" y="88"/>
                  </a:lnTo>
                  <a:lnTo>
                    <a:pt x="901" y="87"/>
                  </a:lnTo>
                  <a:lnTo>
                    <a:pt x="903" y="87"/>
                  </a:lnTo>
                  <a:lnTo>
                    <a:pt x="904" y="86"/>
                  </a:lnTo>
                  <a:lnTo>
                    <a:pt x="905" y="85"/>
                  </a:lnTo>
                  <a:lnTo>
                    <a:pt x="908" y="83"/>
                  </a:lnTo>
                  <a:lnTo>
                    <a:pt x="915" y="79"/>
                  </a:lnTo>
                  <a:lnTo>
                    <a:pt x="916" y="78"/>
                  </a:lnTo>
                  <a:lnTo>
                    <a:pt x="916" y="79"/>
                  </a:lnTo>
                  <a:lnTo>
                    <a:pt x="917" y="79"/>
                  </a:lnTo>
                  <a:lnTo>
                    <a:pt x="917" y="80"/>
                  </a:lnTo>
                  <a:lnTo>
                    <a:pt x="917" y="81"/>
                  </a:lnTo>
                  <a:lnTo>
                    <a:pt x="917" y="82"/>
                  </a:lnTo>
                  <a:lnTo>
                    <a:pt x="917" y="83"/>
                  </a:lnTo>
                  <a:lnTo>
                    <a:pt x="918" y="83"/>
                  </a:lnTo>
                  <a:lnTo>
                    <a:pt x="918" y="84"/>
                  </a:lnTo>
                  <a:lnTo>
                    <a:pt x="917" y="84"/>
                  </a:lnTo>
                  <a:lnTo>
                    <a:pt x="917" y="85"/>
                  </a:lnTo>
                  <a:lnTo>
                    <a:pt x="916" y="85"/>
                  </a:lnTo>
                  <a:lnTo>
                    <a:pt x="916" y="86"/>
                  </a:lnTo>
                  <a:lnTo>
                    <a:pt x="916" y="87"/>
                  </a:lnTo>
                  <a:lnTo>
                    <a:pt x="916" y="88"/>
                  </a:lnTo>
                  <a:lnTo>
                    <a:pt x="915" y="88"/>
                  </a:lnTo>
                  <a:lnTo>
                    <a:pt x="915" y="89"/>
                  </a:lnTo>
                  <a:lnTo>
                    <a:pt x="914" y="89"/>
                  </a:lnTo>
                  <a:lnTo>
                    <a:pt x="914" y="90"/>
                  </a:lnTo>
                  <a:lnTo>
                    <a:pt x="915" y="90"/>
                  </a:lnTo>
                  <a:lnTo>
                    <a:pt x="915" y="91"/>
                  </a:lnTo>
                  <a:lnTo>
                    <a:pt x="915" y="92"/>
                  </a:lnTo>
                  <a:lnTo>
                    <a:pt x="916" y="92"/>
                  </a:lnTo>
                  <a:lnTo>
                    <a:pt x="917" y="91"/>
                  </a:lnTo>
                  <a:lnTo>
                    <a:pt x="917" y="92"/>
                  </a:lnTo>
                  <a:lnTo>
                    <a:pt x="916" y="92"/>
                  </a:lnTo>
                  <a:lnTo>
                    <a:pt x="916" y="93"/>
                  </a:lnTo>
                  <a:lnTo>
                    <a:pt x="917" y="93"/>
                  </a:lnTo>
                  <a:lnTo>
                    <a:pt x="918" y="94"/>
                  </a:lnTo>
                  <a:lnTo>
                    <a:pt x="919" y="94"/>
                  </a:lnTo>
                  <a:lnTo>
                    <a:pt x="919" y="93"/>
                  </a:lnTo>
                  <a:lnTo>
                    <a:pt x="920" y="93"/>
                  </a:lnTo>
                  <a:lnTo>
                    <a:pt x="920" y="94"/>
                  </a:lnTo>
                  <a:lnTo>
                    <a:pt x="919" y="94"/>
                  </a:lnTo>
                  <a:lnTo>
                    <a:pt x="920" y="94"/>
                  </a:lnTo>
                  <a:lnTo>
                    <a:pt x="921" y="95"/>
                  </a:lnTo>
                  <a:lnTo>
                    <a:pt x="921" y="96"/>
                  </a:lnTo>
                  <a:lnTo>
                    <a:pt x="921" y="97"/>
                  </a:lnTo>
                  <a:lnTo>
                    <a:pt x="920" y="97"/>
                  </a:lnTo>
                  <a:lnTo>
                    <a:pt x="919" y="96"/>
                  </a:lnTo>
                  <a:lnTo>
                    <a:pt x="918" y="96"/>
                  </a:lnTo>
                  <a:lnTo>
                    <a:pt x="918" y="95"/>
                  </a:lnTo>
                  <a:lnTo>
                    <a:pt x="917" y="95"/>
                  </a:lnTo>
                  <a:lnTo>
                    <a:pt x="916" y="95"/>
                  </a:lnTo>
                  <a:lnTo>
                    <a:pt x="916" y="96"/>
                  </a:lnTo>
                  <a:lnTo>
                    <a:pt x="916" y="97"/>
                  </a:lnTo>
                  <a:lnTo>
                    <a:pt x="915" y="97"/>
                  </a:lnTo>
                  <a:lnTo>
                    <a:pt x="915" y="96"/>
                  </a:lnTo>
                  <a:lnTo>
                    <a:pt x="915" y="97"/>
                  </a:lnTo>
                  <a:lnTo>
                    <a:pt x="915" y="98"/>
                  </a:lnTo>
                  <a:lnTo>
                    <a:pt x="915" y="99"/>
                  </a:lnTo>
                  <a:lnTo>
                    <a:pt x="916" y="99"/>
                  </a:lnTo>
                  <a:lnTo>
                    <a:pt x="916" y="100"/>
                  </a:lnTo>
                  <a:lnTo>
                    <a:pt x="917" y="100"/>
                  </a:lnTo>
                  <a:lnTo>
                    <a:pt x="918" y="101"/>
                  </a:lnTo>
                  <a:lnTo>
                    <a:pt x="918" y="100"/>
                  </a:lnTo>
                  <a:lnTo>
                    <a:pt x="919" y="100"/>
                  </a:lnTo>
                  <a:lnTo>
                    <a:pt x="920" y="100"/>
                  </a:lnTo>
                  <a:lnTo>
                    <a:pt x="921" y="100"/>
                  </a:lnTo>
                  <a:lnTo>
                    <a:pt x="921" y="101"/>
                  </a:lnTo>
                  <a:lnTo>
                    <a:pt x="921" y="102"/>
                  </a:lnTo>
                  <a:lnTo>
                    <a:pt x="922" y="102"/>
                  </a:lnTo>
                  <a:lnTo>
                    <a:pt x="922" y="101"/>
                  </a:lnTo>
                  <a:lnTo>
                    <a:pt x="922" y="100"/>
                  </a:lnTo>
                  <a:lnTo>
                    <a:pt x="922" y="99"/>
                  </a:lnTo>
                  <a:lnTo>
                    <a:pt x="923" y="99"/>
                  </a:lnTo>
                  <a:lnTo>
                    <a:pt x="924" y="99"/>
                  </a:lnTo>
                  <a:lnTo>
                    <a:pt x="925" y="98"/>
                  </a:lnTo>
                  <a:lnTo>
                    <a:pt x="924" y="98"/>
                  </a:lnTo>
                  <a:lnTo>
                    <a:pt x="923" y="98"/>
                  </a:lnTo>
                  <a:lnTo>
                    <a:pt x="923" y="97"/>
                  </a:lnTo>
                  <a:lnTo>
                    <a:pt x="924" y="97"/>
                  </a:lnTo>
                  <a:lnTo>
                    <a:pt x="925" y="97"/>
                  </a:lnTo>
                  <a:lnTo>
                    <a:pt x="926" y="97"/>
                  </a:lnTo>
                  <a:lnTo>
                    <a:pt x="927" y="97"/>
                  </a:lnTo>
                  <a:lnTo>
                    <a:pt x="927" y="98"/>
                  </a:lnTo>
                  <a:lnTo>
                    <a:pt x="928" y="98"/>
                  </a:lnTo>
                  <a:lnTo>
                    <a:pt x="928" y="99"/>
                  </a:lnTo>
                  <a:lnTo>
                    <a:pt x="928" y="100"/>
                  </a:lnTo>
                  <a:lnTo>
                    <a:pt x="929" y="100"/>
                  </a:lnTo>
                  <a:lnTo>
                    <a:pt x="929" y="101"/>
                  </a:lnTo>
                  <a:lnTo>
                    <a:pt x="929" y="102"/>
                  </a:lnTo>
                  <a:lnTo>
                    <a:pt x="929" y="103"/>
                  </a:lnTo>
                  <a:lnTo>
                    <a:pt x="928" y="103"/>
                  </a:lnTo>
                  <a:lnTo>
                    <a:pt x="928" y="104"/>
                  </a:lnTo>
                  <a:lnTo>
                    <a:pt x="929" y="105"/>
                  </a:lnTo>
                  <a:lnTo>
                    <a:pt x="930" y="105"/>
                  </a:lnTo>
                  <a:lnTo>
                    <a:pt x="931" y="105"/>
                  </a:lnTo>
                  <a:lnTo>
                    <a:pt x="930" y="105"/>
                  </a:lnTo>
                  <a:lnTo>
                    <a:pt x="930" y="106"/>
                  </a:lnTo>
                  <a:lnTo>
                    <a:pt x="930" y="107"/>
                  </a:lnTo>
                  <a:lnTo>
                    <a:pt x="931" y="107"/>
                  </a:lnTo>
                  <a:lnTo>
                    <a:pt x="932" y="108"/>
                  </a:lnTo>
                  <a:lnTo>
                    <a:pt x="932" y="109"/>
                  </a:lnTo>
                  <a:lnTo>
                    <a:pt x="932" y="110"/>
                  </a:lnTo>
                  <a:lnTo>
                    <a:pt x="932" y="111"/>
                  </a:lnTo>
                  <a:lnTo>
                    <a:pt x="933" y="111"/>
                  </a:lnTo>
                  <a:lnTo>
                    <a:pt x="933" y="112"/>
                  </a:lnTo>
                  <a:lnTo>
                    <a:pt x="934" y="112"/>
                  </a:lnTo>
                  <a:lnTo>
                    <a:pt x="934" y="113"/>
                  </a:lnTo>
                  <a:lnTo>
                    <a:pt x="934" y="114"/>
                  </a:lnTo>
                  <a:lnTo>
                    <a:pt x="934" y="115"/>
                  </a:lnTo>
                  <a:lnTo>
                    <a:pt x="933" y="115"/>
                  </a:lnTo>
                  <a:lnTo>
                    <a:pt x="933" y="114"/>
                  </a:lnTo>
                  <a:lnTo>
                    <a:pt x="932" y="114"/>
                  </a:lnTo>
                  <a:lnTo>
                    <a:pt x="932" y="115"/>
                  </a:lnTo>
                  <a:lnTo>
                    <a:pt x="931" y="115"/>
                  </a:lnTo>
                  <a:lnTo>
                    <a:pt x="931" y="114"/>
                  </a:lnTo>
                  <a:lnTo>
                    <a:pt x="931" y="113"/>
                  </a:lnTo>
                  <a:lnTo>
                    <a:pt x="930" y="113"/>
                  </a:lnTo>
                  <a:lnTo>
                    <a:pt x="930" y="114"/>
                  </a:lnTo>
                  <a:lnTo>
                    <a:pt x="930" y="115"/>
                  </a:lnTo>
                  <a:lnTo>
                    <a:pt x="929" y="115"/>
                  </a:lnTo>
                  <a:lnTo>
                    <a:pt x="929" y="116"/>
                  </a:lnTo>
                  <a:lnTo>
                    <a:pt x="928" y="117"/>
                  </a:lnTo>
                  <a:lnTo>
                    <a:pt x="928" y="118"/>
                  </a:lnTo>
                  <a:lnTo>
                    <a:pt x="927" y="120"/>
                  </a:lnTo>
                  <a:lnTo>
                    <a:pt x="927" y="121"/>
                  </a:lnTo>
                  <a:lnTo>
                    <a:pt x="927" y="122"/>
                  </a:lnTo>
                  <a:lnTo>
                    <a:pt x="927" y="123"/>
                  </a:lnTo>
                  <a:lnTo>
                    <a:pt x="926" y="124"/>
                  </a:lnTo>
                  <a:lnTo>
                    <a:pt x="927" y="125"/>
                  </a:lnTo>
                  <a:lnTo>
                    <a:pt x="927" y="126"/>
                  </a:lnTo>
                  <a:lnTo>
                    <a:pt x="928" y="126"/>
                  </a:lnTo>
                  <a:lnTo>
                    <a:pt x="928" y="127"/>
                  </a:lnTo>
                  <a:lnTo>
                    <a:pt x="929" y="127"/>
                  </a:lnTo>
                  <a:lnTo>
                    <a:pt x="930" y="126"/>
                  </a:lnTo>
                  <a:lnTo>
                    <a:pt x="931" y="125"/>
                  </a:lnTo>
                  <a:lnTo>
                    <a:pt x="932" y="124"/>
                  </a:lnTo>
                  <a:lnTo>
                    <a:pt x="932" y="123"/>
                  </a:lnTo>
                  <a:lnTo>
                    <a:pt x="933" y="123"/>
                  </a:lnTo>
                  <a:lnTo>
                    <a:pt x="933" y="124"/>
                  </a:lnTo>
                  <a:lnTo>
                    <a:pt x="934" y="125"/>
                  </a:lnTo>
                  <a:lnTo>
                    <a:pt x="933" y="125"/>
                  </a:lnTo>
                  <a:lnTo>
                    <a:pt x="933" y="126"/>
                  </a:lnTo>
                  <a:lnTo>
                    <a:pt x="934" y="127"/>
                  </a:lnTo>
                  <a:lnTo>
                    <a:pt x="935" y="127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7"/>
                  </a:lnTo>
                  <a:lnTo>
                    <a:pt x="938" y="127"/>
                  </a:lnTo>
                  <a:lnTo>
                    <a:pt x="938" y="126"/>
                  </a:lnTo>
                  <a:lnTo>
                    <a:pt x="937" y="126"/>
                  </a:lnTo>
                  <a:lnTo>
                    <a:pt x="937" y="125"/>
                  </a:lnTo>
                  <a:lnTo>
                    <a:pt x="938" y="125"/>
                  </a:lnTo>
                  <a:lnTo>
                    <a:pt x="938" y="126"/>
                  </a:lnTo>
                  <a:lnTo>
                    <a:pt x="939" y="126"/>
                  </a:lnTo>
                  <a:lnTo>
                    <a:pt x="940" y="126"/>
                  </a:lnTo>
                  <a:lnTo>
                    <a:pt x="940" y="125"/>
                  </a:lnTo>
                  <a:lnTo>
                    <a:pt x="941" y="125"/>
                  </a:lnTo>
                  <a:lnTo>
                    <a:pt x="941" y="124"/>
                  </a:lnTo>
                  <a:lnTo>
                    <a:pt x="942" y="124"/>
                  </a:lnTo>
                  <a:lnTo>
                    <a:pt x="943" y="124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4" y="127"/>
                  </a:lnTo>
                  <a:lnTo>
                    <a:pt x="943" y="127"/>
                  </a:lnTo>
                  <a:lnTo>
                    <a:pt x="943" y="126"/>
                  </a:lnTo>
                  <a:lnTo>
                    <a:pt x="942" y="126"/>
                  </a:lnTo>
                  <a:lnTo>
                    <a:pt x="942" y="127"/>
                  </a:lnTo>
                  <a:lnTo>
                    <a:pt x="941" y="129"/>
                  </a:lnTo>
                  <a:lnTo>
                    <a:pt x="941" y="130"/>
                  </a:lnTo>
                  <a:lnTo>
                    <a:pt x="940" y="130"/>
                  </a:lnTo>
                  <a:lnTo>
                    <a:pt x="939" y="130"/>
                  </a:lnTo>
                  <a:lnTo>
                    <a:pt x="939" y="131"/>
                  </a:lnTo>
                  <a:lnTo>
                    <a:pt x="939" y="132"/>
                  </a:lnTo>
                  <a:lnTo>
                    <a:pt x="938" y="134"/>
                  </a:lnTo>
                  <a:lnTo>
                    <a:pt x="937" y="135"/>
                  </a:lnTo>
                  <a:lnTo>
                    <a:pt x="937" y="136"/>
                  </a:lnTo>
                  <a:lnTo>
                    <a:pt x="937" y="137"/>
                  </a:lnTo>
                  <a:lnTo>
                    <a:pt x="937" y="138"/>
                  </a:lnTo>
                  <a:lnTo>
                    <a:pt x="938" y="138"/>
                  </a:lnTo>
                  <a:lnTo>
                    <a:pt x="939" y="138"/>
                  </a:lnTo>
                  <a:lnTo>
                    <a:pt x="940" y="138"/>
                  </a:lnTo>
                  <a:lnTo>
                    <a:pt x="941" y="138"/>
                  </a:lnTo>
                  <a:lnTo>
                    <a:pt x="942" y="139"/>
                  </a:lnTo>
                  <a:lnTo>
                    <a:pt x="942" y="140"/>
                  </a:lnTo>
                  <a:lnTo>
                    <a:pt x="942" y="141"/>
                  </a:lnTo>
                  <a:lnTo>
                    <a:pt x="942" y="142"/>
                  </a:lnTo>
                  <a:lnTo>
                    <a:pt x="942" y="143"/>
                  </a:lnTo>
                  <a:lnTo>
                    <a:pt x="942" y="144"/>
                  </a:lnTo>
                  <a:lnTo>
                    <a:pt x="943" y="144"/>
                  </a:lnTo>
                  <a:lnTo>
                    <a:pt x="943" y="145"/>
                  </a:lnTo>
                  <a:lnTo>
                    <a:pt x="942" y="145"/>
                  </a:lnTo>
                  <a:lnTo>
                    <a:pt x="942" y="146"/>
                  </a:lnTo>
                  <a:lnTo>
                    <a:pt x="943" y="147"/>
                  </a:lnTo>
                  <a:lnTo>
                    <a:pt x="943" y="149"/>
                  </a:lnTo>
                  <a:lnTo>
                    <a:pt x="942" y="150"/>
                  </a:lnTo>
                  <a:lnTo>
                    <a:pt x="943" y="150"/>
                  </a:lnTo>
                  <a:lnTo>
                    <a:pt x="942" y="150"/>
                  </a:lnTo>
                  <a:lnTo>
                    <a:pt x="942" y="151"/>
                  </a:lnTo>
                  <a:lnTo>
                    <a:pt x="942" y="152"/>
                  </a:lnTo>
                  <a:lnTo>
                    <a:pt x="942" y="153"/>
                  </a:lnTo>
                  <a:lnTo>
                    <a:pt x="942" y="154"/>
                  </a:lnTo>
                  <a:lnTo>
                    <a:pt x="941" y="154"/>
                  </a:lnTo>
                  <a:lnTo>
                    <a:pt x="941" y="155"/>
                  </a:lnTo>
                  <a:lnTo>
                    <a:pt x="942" y="155"/>
                  </a:lnTo>
                  <a:lnTo>
                    <a:pt x="942" y="156"/>
                  </a:lnTo>
                  <a:lnTo>
                    <a:pt x="943" y="155"/>
                  </a:lnTo>
                  <a:lnTo>
                    <a:pt x="944" y="155"/>
                  </a:lnTo>
                  <a:lnTo>
                    <a:pt x="945" y="155"/>
                  </a:lnTo>
                  <a:lnTo>
                    <a:pt x="946" y="155"/>
                  </a:lnTo>
                  <a:lnTo>
                    <a:pt x="947" y="155"/>
                  </a:lnTo>
                  <a:lnTo>
                    <a:pt x="948" y="155"/>
                  </a:lnTo>
                  <a:lnTo>
                    <a:pt x="948" y="156"/>
                  </a:lnTo>
                  <a:lnTo>
                    <a:pt x="948" y="157"/>
                  </a:lnTo>
                  <a:lnTo>
                    <a:pt x="949" y="157"/>
                  </a:lnTo>
                  <a:lnTo>
                    <a:pt x="950" y="157"/>
                  </a:lnTo>
                  <a:lnTo>
                    <a:pt x="950" y="158"/>
                  </a:lnTo>
                  <a:lnTo>
                    <a:pt x="950" y="159"/>
                  </a:lnTo>
                  <a:lnTo>
                    <a:pt x="951" y="160"/>
                  </a:lnTo>
                  <a:lnTo>
                    <a:pt x="952" y="160"/>
                  </a:lnTo>
                  <a:lnTo>
                    <a:pt x="953" y="159"/>
                  </a:lnTo>
                  <a:lnTo>
                    <a:pt x="954" y="160"/>
                  </a:lnTo>
                  <a:lnTo>
                    <a:pt x="955" y="160"/>
                  </a:lnTo>
                  <a:lnTo>
                    <a:pt x="956" y="161"/>
                  </a:lnTo>
                  <a:lnTo>
                    <a:pt x="956" y="160"/>
                  </a:lnTo>
                  <a:lnTo>
                    <a:pt x="957" y="160"/>
                  </a:lnTo>
                  <a:lnTo>
                    <a:pt x="957" y="161"/>
                  </a:lnTo>
                  <a:lnTo>
                    <a:pt x="958" y="161"/>
                  </a:lnTo>
                  <a:lnTo>
                    <a:pt x="958" y="162"/>
                  </a:lnTo>
                  <a:lnTo>
                    <a:pt x="959" y="162"/>
                  </a:lnTo>
                  <a:lnTo>
                    <a:pt x="960" y="162"/>
                  </a:lnTo>
                  <a:lnTo>
                    <a:pt x="960" y="161"/>
                  </a:lnTo>
                  <a:lnTo>
                    <a:pt x="961" y="161"/>
                  </a:lnTo>
                  <a:lnTo>
                    <a:pt x="961" y="162"/>
                  </a:lnTo>
                  <a:lnTo>
                    <a:pt x="962" y="162"/>
                  </a:lnTo>
                  <a:lnTo>
                    <a:pt x="963" y="162"/>
                  </a:lnTo>
                  <a:lnTo>
                    <a:pt x="964" y="162"/>
                  </a:lnTo>
                  <a:lnTo>
                    <a:pt x="965" y="161"/>
                  </a:lnTo>
                  <a:lnTo>
                    <a:pt x="966" y="161"/>
                  </a:lnTo>
                  <a:lnTo>
                    <a:pt x="967" y="161"/>
                  </a:lnTo>
                  <a:lnTo>
                    <a:pt x="968" y="162"/>
                  </a:lnTo>
                  <a:lnTo>
                    <a:pt x="967" y="163"/>
                  </a:lnTo>
                  <a:lnTo>
                    <a:pt x="967" y="164"/>
                  </a:lnTo>
                  <a:lnTo>
                    <a:pt x="966" y="163"/>
                  </a:lnTo>
                  <a:lnTo>
                    <a:pt x="965" y="163"/>
                  </a:lnTo>
                  <a:lnTo>
                    <a:pt x="966" y="164"/>
                  </a:lnTo>
                  <a:lnTo>
                    <a:pt x="966" y="165"/>
                  </a:lnTo>
                  <a:lnTo>
                    <a:pt x="966" y="166"/>
                  </a:lnTo>
                  <a:lnTo>
                    <a:pt x="967" y="166"/>
                  </a:lnTo>
                  <a:lnTo>
                    <a:pt x="968" y="165"/>
                  </a:lnTo>
                  <a:lnTo>
                    <a:pt x="969" y="165"/>
                  </a:lnTo>
                  <a:lnTo>
                    <a:pt x="970" y="165"/>
                  </a:lnTo>
                  <a:lnTo>
                    <a:pt x="971" y="165"/>
                  </a:lnTo>
                  <a:lnTo>
                    <a:pt x="972" y="165"/>
                  </a:lnTo>
                  <a:lnTo>
                    <a:pt x="973" y="165"/>
                  </a:lnTo>
                  <a:lnTo>
                    <a:pt x="974" y="166"/>
                  </a:lnTo>
                  <a:lnTo>
                    <a:pt x="975" y="166"/>
                  </a:lnTo>
                  <a:lnTo>
                    <a:pt x="975" y="167"/>
                  </a:lnTo>
                  <a:lnTo>
                    <a:pt x="975" y="168"/>
                  </a:lnTo>
                  <a:lnTo>
                    <a:pt x="975" y="169"/>
                  </a:lnTo>
                  <a:lnTo>
                    <a:pt x="976" y="169"/>
                  </a:lnTo>
                  <a:lnTo>
                    <a:pt x="976" y="168"/>
                  </a:lnTo>
                  <a:lnTo>
                    <a:pt x="977" y="169"/>
                  </a:lnTo>
                  <a:lnTo>
                    <a:pt x="977" y="170"/>
                  </a:lnTo>
                  <a:lnTo>
                    <a:pt x="976" y="170"/>
                  </a:lnTo>
                  <a:lnTo>
                    <a:pt x="975" y="169"/>
                  </a:lnTo>
                  <a:lnTo>
                    <a:pt x="974" y="170"/>
                  </a:lnTo>
                  <a:lnTo>
                    <a:pt x="973" y="170"/>
                  </a:lnTo>
                  <a:lnTo>
                    <a:pt x="973" y="171"/>
                  </a:lnTo>
                  <a:lnTo>
                    <a:pt x="973" y="172"/>
                  </a:lnTo>
                  <a:lnTo>
                    <a:pt x="972" y="172"/>
                  </a:lnTo>
                  <a:lnTo>
                    <a:pt x="973" y="172"/>
                  </a:lnTo>
                  <a:lnTo>
                    <a:pt x="973" y="173"/>
                  </a:lnTo>
                  <a:lnTo>
                    <a:pt x="974" y="173"/>
                  </a:lnTo>
                  <a:lnTo>
                    <a:pt x="974" y="172"/>
                  </a:lnTo>
                  <a:lnTo>
                    <a:pt x="975" y="172"/>
                  </a:lnTo>
                  <a:lnTo>
                    <a:pt x="975" y="171"/>
                  </a:lnTo>
                  <a:lnTo>
                    <a:pt x="976" y="171"/>
                  </a:lnTo>
                  <a:lnTo>
                    <a:pt x="976" y="172"/>
                  </a:lnTo>
                  <a:lnTo>
                    <a:pt x="977" y="172"/>
                  </a:lnTo>
                  <a:lnTo>
                    <a:pt x="977" y="173"/>
                  </a:lnTo>
                  <a:lnTo>
                    <a:pt x="977" y="174"/>
                  </a:lnTo>
                  <a:lnTo>
                    <a:pt x="977" y="175"/>
                  </a:lnTo>
                  <a:lnTo>
                    <a:pt x="977" y="176"/>
                  </a:lnTo>
                  <a:lnTo>
                    <a:pt x="977" y="177"/>
                  </a:lnTo>
                  <a:lnTo>
                    <a:pt x="977" y="178"/>
                  </a:lnTo>
                  <a:lnTo>
                    <a:pt x="977" y="177"/>
                  </a:lnTo>
                  <a:lnTo>
                    <a:pt x="976" y="177"/>
                  </a:lnTo>
                  <a:lnTo>
                    <a:pt x="975" y="177"/>
                  </a:lnTo>
                  <a:lnTo>
                    <a:pt x="975" y="178"/>
                  </a:lnTo>
                  <a:lnTo>
                    <a:pt x="975" y="179"/>
                  </a:lnTo>
                  <a:lnTo>
                    <a:pt x="975" y="180"/>
                  </a:lnTo>
                  <a:lnTo>
                    <a:pt x="975" y="181"/>
                  </a:lnTo>
                  <a:lnTo>
                    <a:pt x="974" y="182"/>
                  </a:lnTo>
                  <a:lnTo>
                    <a:pt x="975" y="183"/>
                  </a:lnTo>
                  <a:lnTo>
                    <a:pt x="974" y="183"/>
                  </a:lnTo>
                  <a:lnTo>
                    <a:pt x="973" y="183"/>
                  </a:lnTo>
                  <a:lnTo>
                    <a:pt x="973" y="184"/>
                  </a:lnTo>
                  <a:lnTo>
                    <a:pt x="973" y="185"/>
                  </a:lnTo>
                  <a:lnTo>
                    <a:pt x="974" y="185"/>
                  </a:lnTo>
                  <a:lnTo>
                    <a:pt x="975" y="185"/>
                  </a:lnTo>
                  <a:lnTo>
                    <a:pt x="975" y="186"/>
                  </a:lnTo>
                  <a:lnTo>
                    <a:pt x="975" y="187"/>
                  </a:lnTo>
                  <a:lnTo>
                    <a:pt x="976" y="187"/>
                  </a:lnTo>
                  <a:lnTo>
                    <a:pt x="977" y="187"/>
                  </a:lnTo>
                  <a:lnTo>
                    <a:pt x="978" y="187"/>
                  </a:lnTo>
                  <a:lnTo>
                    <a:pt x="978" y="188"/>
                  </a:lnTo>
                  <a:lnTo>
                    <a:pt x="979" y="188"/>
                  </a:lnTo>
                  <a:lnTo>
                    <a:pt x="980" y="188"/>
                  </a:lnTo>
                  <a:lnTo>
                    <a:pt x="980" y="187"/>
                  </a:lnTo>
                  <a:lnTo>
                    <a:pt x="981" y="186"/>
                  </a:lnTo>
                  <a:lnTo>
                    <a:pt x="981" y="185"/>
                  </a:lnTo>
                  <a:lnTo>
                    <a:pt x="982" y="185"/>
                  </a:lnTo>
                  <a:lnTo>
                    <a:pt x="983" y="185"/>
                  </a:lnTo>
                  <a:lnTo>
                    <a:pt x="983" y="186"/>
                  </a:lnTo>
                  <a:lnTo>
                    <a:pt x="984" y="186"/>
                  </a:lnTo>
                  <a:lnTo>
                    <a:pt x="985" y="186"/>
                  </a:lnTo>
                  <a:lnTo>
                    <a:pt x="986" y="186"/>
                  </a:lnTo>
                  <a:lnTo>
                    <a:pt x="987" y="185"/>
                  </a:lnTo>
                  <a:lnTo>
                    <a:pt x="987" y="186"/>
                  </a:lnTo>
                  <a:lnTo>
                    <a:pt x="988" y="186"/>
                  </a:lnTo>
                  <a:lnTo>
                    <a:pt x="989" y="187"/>
                  </a:lnTo>
                  <a:lnTo>
                    <a:pt x="990" y="188"/>
                  </a:lnTo>
                  <a:lnTo>
                    <a:pt x="991" y="188"/>
                  </a:lnTo>
                  <a:lnTo>
                    <a:pt x="992" y="188"/>
                  </a:lnTo>
                  <a:lnTo>
                    <a:pt x="992" y="189"/>
                  </a:lnTo>
                  <a:lnTo>
                    <a:pt x="993" y="190"/>
                  </a:lnTo>
                  <a:lnTo>
                    <a:pt x="993" y="191"/>
                  </a:lnTo>
                  <a:lnTo>
                    <a:pt x="994" y="191"/>
                  </a:lnTo>
                  <a:lnTo>
                    <a:pt x="994" y="192"/>
                  </a:lnTo>
                  <a:lnTo>
                    <a:pt x="994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7" y="194"/>
                  </a:lnTo>
                  <a:lnTo>
                    <a:pt x="997" y="193"/>
                  </a:lnTo>
                  <a:lnTo>
                    <a:pt x="998" y="193"/>
                  </a:lnTo>
                  <a:lnTo>
                    <a:pt x="999" y="193"/>
                  </a:lnTo>
                  <a:lnTo>
                    <a:pt x="999" y="192"/>
                  </a:lnTo>
                  <a:lnTo>
                    <a:pt x="999" y="191"/>
                  </a:lnTo>
                  <a:lnTo>
                    <a:pt x="1000" y="190"/>
                  </a:lnTo>
                  <a:lnTo>
                    <a:pt x="1000" y="189"/>
                  </a:lnTo>
                  <a:lnTo>
                    <a:pt x="1000" y="188"/>
                  </a:lnTo>
                  <a:lnTo>
                    <a:pt x="1001" y="187"/>
                  </a:lnTo>
                  <a:lnTo>
                    <a:pt x="1001" y="186"/>
                  </a:lnTo>
                  <a:lnTo>
                    <a:pt x="1002" y="186"/>
                  </a:lnTo>
                  <a:lnTo>
                    <a:pt x="1002" y="187"/>
                  </a:lnTo>
                  <a:lnTo>
                    <a:pt x="1001" y="188"/>
                  </a:lnTo>
                  <a:lnTo>
                    <a:pt x="1002" y="188"/>
                  </a:lnTo>
                  <a:lnTo>
                    <a:pt x="1004" y="188"/>
                  </a:lnTo>
                  <a:lnTo>
                    <a:pt x="1004" y="189"/>
                  </a:lnTo>
                  <a:lnTo>
                    <a:pt x="1003" y="191"/>
                  </a:lnTo>
                  <a:lnTo>
                    <a:pt x="1003" y="192"/>
                  </a:lnTo>
                  <a:lnTo>
                    <a:pt x="1002" y="193"/>
                  </a:lnTo>
                  <a:lnTo>
                    <a:pt x="1001" y="194"/>
                  </a:lnTo>
                  <a:lnTo>
                    <a:pt x="1001" y="195"/>
                  </a:lnTo>
                  <a:lnTo>
                    <a:pt x="1001" y="196"/>
                  </a:lnTo>
                  <a:lnTo>
                    <a:pt x="1000" y="197"/>
                  </a:lnTo>
                  <a:lnTo>
                    <a:pt x="1000" y="198"/>
                  </a:lnTo>
                  <a:lnTo>
                    <a:pt x="1000" y="199"/>
                  </a:lnTo>
                  <a:lnTo>
                    <a:pt x="1001" y="199"/>
                  </a:lnTo>
                  <a:lnTo>
                    <a:pt x="1001" y="200"/>
                  </a:lnTo>
                  <a:lnTo>
                    <a:pt x="1001" y="201"/>
                  </a:lnTo>
                  <a:lnTo>
                    <a:pt x="1002" y="201"/>
                  </a:lnTo>
                  <a:lnTo>
                    <a:pt x="1002" y="202"/>
                  </a:lnTo>
                  <a:lnTo>
                    <a:pt x="1001" y="203"/>
                  </a:lnTo>
                  <a:lnTo>
                    <a:pt x="1000" y="204"/>
                  </a:lnTo>
                  <a:lnTo>
                    <a:pt x="1000" y="205"/>
                  </a:lnTo>
                  <a:lnTo>
                    <a:pt x="1000" y="206"/>
                  </a:lnTo>
                  <a:lnTo>
                    <a:pt x="999" y="206"/>
                  </a:lnTo>
                  <a:lnTo>
                    <a:pt x="999" y="207"/>
                  </a:lnTo>
                  <a:lnTo>
                    <a:pt x="1000" y="208"/>
                  </a:lnTo>
                  <a:lnTo>
                    <a:pt x="1002" y="209"/>
                  </a:lnTo>
                  <a:lnTo>
                    <a:pt x="1002" y="210"/>
                  </a:lnTo>
                  <a:lnTo>
                    <a:pt x="1002" y="211"/>
                  </a:lnTo>
                  <a:lnTo>
                    <a:pt x="1003" y="211"/>
                  </a:lnTo>
                  <a:lnTo>
                    <a:pt x="1003" y="212"/>
                  </a:lnTo>
                  <a:lnTo>
                    <a:pt x="1003" y="213"/>
                  </a:lnTo>
                  <a:lnTo>
                    <a:pt x="1003" y="214"/>
                  </a:lnTo>
                  <a:lnTo>
                    <a:pt x="1004" y="214"/>
                  </a:lnTo>
                  <a:lnTo>
                    <a:pt x="1004" y="215"/>
                  </a:lnTo>
                  <a:lnTo>
                    <a:pt x="1004" y="216"/>
                  </a:lnTo>
                  <a:lnTo>
                    <a:pt x="1005" y="217"/>
                  </a:lnTo>
                  <a:lnTo>
                    <a:pt x="1006" y="217"/>
                  </a:lnTo>
                  <a:lnTo>
                    <a:pt x="1007" y="218"/>
                  </a:lnTo>
                  <a:lnTo>
                    <a:pt x="1008" y="218"/>
                  </a:lnTo>
                  <a:lnTo>
                    <a:pt x="1008" y="219"/>
                  </a:lnTo>
                  <a:lnTo>
                    <a:pt x="1009" y="219"/>
                  </a:lnTo>
                  <a:lnTo>
                    <a:pt x="1010" y="218"/>
                  </a:lnTo>
                  <a:lnTo>
                    <a:pt x="1011" y="218"/>
                  </a:lnTo>
                  <a:lnTo>
                    <a:pt x="1011" y="217"/>
                  </a:lnTo>
                  <a:lnTo>
                    <a:pt x="1011" y="216"/>
                  </a:lnTo>
                  <a:lnTo>
                    <a:pt x="1012" y="216"/>
                  </a:lnTo>
                  <a:lnTo>
                    <a:pt x="1013" y="216"/>
                  </a:lnTo>
                  <a:lnTo>
                    <a:pt x="1013" y="215"/>
                  </a:lnTo>
                  <a:lnTo>
                    <a:pt x="1013" y="214"/>
                  </a:lnTo>
                  <a:lnTo>
                    <a:pt x="1013" y="213"/>
                  </a:lnTo>
                  <a:lnTo>
                    <a:pt x="1013" y="212"/>
                  </a:lnTo>
                  <a:lnTo>
                    <a:pt x="1014" y="212"/>
                  </a:lnTo>
                  <a:lnTo>
                    <a:pt x="1014" y="211"/>
                  </a:lnTo>
                  <a:lnTo>
                    <a:pt x="1014" y="210"/>
                  </a:lnTo>
                  <a:lnTo>
                    <a:pt x="1013" y="209"/>
                  </a:lnTo>
                  <a:lnTo>
                    <a:pt x="1013" y="208"/>
                  </a:lnTo>
                  <a:lnTo>
                    <a:pt x="1012" y="207"/>
                  </a:lnTo>
                  <a:lnTo>
                    <a:pt x="1013" y="206"/>
                  </a:lnTo>
                  <a:lnTo>
                    <a:pt x="1012" y="205"/>
                  </a:lnTo>
                  <a:lnTo>
                    <a:pt x="1012" y="204"/>
                  </a:lnTo>
                  <a:lnTo>
                    <a:pt x="1011" y="203"/>
                  </a:lnTo>
                  <a:lnTo>
                    <a:pt x="1011" y="202"/>
                  </a:lnTo>
                  <a:lnTo>
                    <a:pt x="1012" y="201"/>
                  </a:lnTo>
                  <a:lnTo>
                    <a:pt x="1012" y="200"/>
                  </a:lnTo>
                  <a:lnTo>
                    <a:pt x="1013" y="200"/>
                  </a:lnTo>
                  <a:lnTo>
                    <a:pt x="1014" y="200"/>
                  </a:lnTo>
                  <a:lnTo>
                    <a:pt x="1015" y="200"/>
                  </a:lnTo>
                  <a:lnTo>
                    <a:pt x="1015" y="199"/>
                  </a:lnTo>
                  <a:lnTo>
                    <a:pt x="1016" y="199"/>
                  </a:lnTo>
                  <a:lnTo>
                    <a:pt x="1017" y="199"/>
                  </a:lnTo>
                  <a:lnTo>
                    <a:pt x="1018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267325" y="3832225"/>
              <a:ext cx="1587" cy="1588"/>
            </a:xfrm>
            <a:custGeom>
              <a:avLst/>
              <a:gdLst>
                <a:gd name="T0" fmla="*/ 0 w 1"/>
                <a:gd name="T1" fmla="*/ 0 h 1588"/>
                <a:gd name="T2" fmla="*/ 2147483647 w 1"/>
                <a:gd name="T3" fmla="*/ 0 h 1588"/>
                <a:gd name="T4" fmla="*/ 0 w 1"/>
                <a:gd name="T5" fmla="*/ 0 h 1588"/>
                <a:gd name="T6" fmla="*/ 0 60000 65536"/>
                <a:gd name="T7" fmla="*/ 0 60000 65536"/>
                <a:gd name="T8" fmla="*/ 0 60000 65536"/>
                <a:gd name="T9" fmla="*/ 0 w 1"/>
                <a:gd name="T10" fmla="*/ 0 h 1588"/>
                <a:gd name="T11" fmla="*/ 1 w 1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8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6275387" y="3495675"/>
              <a:ext cx="246063" cy="769938"/>
            </a:xfrm>
            <a:custGeom>
              <a:avLst/>
              <a:gdLst>
                <a:gd name="T0" fmla="*/ 2147483647 w 168"/>
                <a:gd name="T1" fmla="*/ 2147483647 h 542"/>
                <a:gd name="T2" fmla="*/ 2147483647 w 168"/>
                <a:gd name="T3" fmla="*/ 2147483647 h 542"/>
                <a:gd name="T4" fmla="*/ 2147483647 w 168"/>
                <a:gd name="T5" fmla="*/ 2147483647 h 542"/>
                <a:gd name="T6" fmla="*/ 2147483647 w 168"/>
                <a:gd name="T7" fmla="*/ 2147483647 h 542"/>
                <a:gd name="T8" fmla="*/ 2147483647 w 168"/>
                <a:gd name="T9" fmla="*/ 2147483647 h 542"/>
                <a:gd name="T10" fmla="*/ 2147483647 w 168"/>
                <a:gd name="T11" fmla="*/ 2147483647 h 542"/>
                <a:gd name="T12" fmla="*/ 2147483647 w 168"/>
                <a:gd name="T13" fmla="*/ 2147483647 h 542"/>
                <a:gd name="T14" fmla="*/ 2147483647 w 168"/>
                <a:gd name="T15" fmla="*/ 2147483647 h 542"/>
                <a:gd name="T16" fmla="*/ 2147483647 w 168"/>
                <a:gd name="T17" fmla="*/ 2147483647 h 542"/>
                <a:gd name="T18" fmla="*/ 2147483647 w 168"/>
                <a:gd name="T19" fmla="*/ 2147483647 h 542"/>
                <a:gd name="T20" fmla="*/ 2147483647 w 168"/>
                <a:gd name="T21" fmla="*/ 2147483647 h 542"/>
                <a:gd name="T22" fmla="*/ 2147483647 w 168"/>
                <a:gd name="T23" fmla="*/ 2147483647 h 542"/>
                <a:gd name="T24" fmla="*/ 2147483647 w 168"/>
                <a:gd name="T25" fmla="*/ 2147483647 h 542"/>
                <a:gd name="T26" fmla="*/ 2147483647 w 168"/>
                <a:gd name="T27" fmla="*/ 2147483647 h 542"/>
                <a:gd name="T28" fmla="*/ 2147483647 w 168"/>
                <a:gd name="T29" fmla="*/ 2147483647 h 542"/>
                <a:gd name="T30" fmla="*/ 2147483647 w 168"/>
                <a:gd name="T31" fmla="*/ 2147483647 h 542"/>
                <a:gd name="T32" fmla="*/ 2147483647 w 168"/>
                <a:gd name="T33" fmla="*/ 2147483647 h 542"/>
                <a:gd name="T34" fmla="*/ 2147483647 w 168"/>
                <a:gd name="T35" fmla="*/ 2147483647 h 542"/>
                <a:gd name="T36" fmla="*/ 2147483647 w 168"/>
                <a:gd name="T37" fmla="*/ 2147483647 h 542"/>
                <a:gd name="T38" fmla="*/ 2147483647 w 168"/>
                <a:gd name="T39" fmla="*/ 2147483647 h 542"/>
                <a:gd name="T40" fmla="*/ 2147483647 w 168"/>
                <a:gd name="T41" fmla="*/ 2147483647 h 542"/>
                <a:gd name="T42" fmla="*/ 2147483647 w 168"/>
                <a:gd name="T43" fmla="*/ 2147483647 h 542"/>
                <a:gd name="T44" fmla="*/ 2147483647 w 168"/>
                <a:gd name="T45" fmla="*/ 2147483647 h 542"/>
                <a:gd name="T46" fmla="*/ 2147483647 w 168"/>
                <a:gd name="T47" fmla="*/ 2147483647 h 542"/>
                <a:gd name="T48" fmla="*/ 2147483647 w 168"/>
                <a:gd name="T49" fmla="*/ 2147483647 h 542"/>
                <a:gd name="T50" fmla="*/ 2147483647 w 168"/>
                <a:gd name="T51" fmla="*/ 2147483647 h 542"/>
                <a:gd name="T52" fmla="*/ 2147483647 w 168"/>
                <a:gd name="T53" fmla="*/ 2147483647 h 542"/>
                <a:gd name="T54" fmla="*/ 2147483647 w 168"/>
                <a:gd name="T55" fmla="*/ 2147483647 h 542"/>
                <a:gd name="T56" fmla="*/ 2147483647 w 168"/>
                <a:gd name="T57" fmla="*/ 2147483647 h 542"/>
                <a:gd name="T58" fmla="*/ 2147483647 w 168"/>
                <a:gd name="T59" fmla="*/ 2147483647 h 542"/>
                <a:gd name="T60" fmla="*/ 2147483647 w 168"/>
                <a:gd name="T61" fmla="*/ 2147483647 h 542"/>
                <a:gd name="T62" fmla="*/ 2147483647 w 168"/>
                <a:gd name="T63" fmla="*/ 2147483647 h 542"/>
                <a:gd name="T64" fmla="*/ 2147483647 w 168"/>
                <a:gd name="T65" fmla="*/ 2147483647 h 542"/>
                <a:gd name="T66" fmla="*/ 2147483647 w 168"/>
                <a:gd name="T67" fmla="*/ 2147483647 h 542"/>
                <a:gd name="T68" fmla="*/ 2147483647 w 168"/>
                <a:gd name="T69" fmla="*/ 2147483647 h 542"/>
                <a:gd name="T70" fmla="*/ 2147483647 w 168"/>
                <a:gd name="T71" fmla="*/ 2147483647 h 542"/>
                <a:gd name="T72" fmla="*/ 2147483647 w 168"/>
                <a:gd name="T73" fmla="*/ 2147483647 h 542"/>
                <a:gd name="T74" fmla="*/ 2147483647 w 168"/>
                <a:gd name="T75" fmla="*/ 2147483647 h 542"/>
                <a:gd name="T76" fmla="*/ 2147483647 w 168"/>
                <a:gd name="T77" fmla="*/ 2147483647 h 542"/>
                <a:gd name="T78" fmla="*/ 2147483647 w 168"/>
                <a:gd name="T79" fmla="*/ 2147483647 h 542"/>
                <a:gd name="T80" fmla="*/ 2147483647 w 168"/>
                <a:gd name="T81" fmla="*/ 2147483647 h 542"/>
                <a:gd name="T82" fmla="*/ 2147483647 w 168"/>
                <a:gd name="T83" fmla="*/ 2147483647 h 542"/>
                <a:gd name="T84" fmla="*/ 2147483647 w 168"/>
                <a:gd name="T85" fmla="*/ 2147483647 h 542"/>
                <a:gd name="T86" fmla="*/ 2147483647 w 168"/>
                <a:gd name="T87" fmla="*/ 2147483647 h 542"/>
                <a:gd name="T88" fmla="*/ 2147483647 w 168"/>
                <a:gd name="T89" fmla="*/ 2147483647 h 542"/>
                <a:gd name="T90" fmla="*/ 2147483647 w 168"/>
                <a:gd name="T91" fmla="*/ 2147483647 h 542"/>
                <a:gd name="T92" fmla="*/ 2147483647 w 168"/>
                <a:gd name="T93" fmla="*/ 2147483647 h 542"/>
                <a:gd name="T94" fmla="*/ 2147483647 w 168"/>
                <a:gd name="T95" fmla="*/ 2147483647 h 542"/>
                <a:gd name="T96" fmla="*/ 2147483647 w 168"/>
                <a:gd name="T97" fmla="*/ 2147483647 h 542"/>
                <a:gd name="T98" fmla="*/ 2147483647 w 168"/>
                <a:gd name="T99" fmla="*/ 2147483647 h 542"/>
                <a:gd name="T100" fmla="*/ 2147483647 w 168"/>
                <a:gd name="T101" fmla="*/ 2147483647 h 542"/>
                <a:gd name="T102" fmla="*/ 2147483647 w 168"/>
                <a:gd name="T103" fmla="*/ 2147483647 h 542"/>
                <a:gd name="T104" fmla="*/ 2147483647 w 168"/>
                <a:gd name="T105" fmla="*/ 2147483647 h 542"/>
                <a:gd name="T106" fmla="*/ 2147483647 w 168"/>
                <a:gd name="T107" fmla="*/ 2147483647 h 542"/>
                <a:gd name="T108" fmla="*/ 2147483647 w 168"/>
                <a:gd name="T109" fmla="*/ 2147483647 h 542"/>
                <a:gd name="T110" fmla="*/ 2147483647 w 168"/>
                <a:gd name="T111" fmla="*/ 2147483647 h 542"/>
                <a:gd name="T112" fmla="*/ 2147483647 w 168"/>
                <a:gd name="T113" fmla="*/ 2147483647 h 542"/>
                <a:gd name="T114" fmla="*/ 2147483647 w 168"/>
                <a:gd name="T115" fmla="*/ 2147483647 h 542"/>
                <a:gd name="T116" fmla="*/ 2147483647 w 168"/>
                <a:gd name="T117" fmla="*/ 2147483647 h 542"/>
                <a:gd name="T118" fmla="*/ 2147483647 w 168"/>
                <a:gd name="T119" fmla="*/ 2147483647 h 5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8"/>
                <a:gd name="T181" fmla="*/ 0 h 542"/>
                <a:gd name="T182" fmla="*/ 168 w 168"/>
                <a:gd name="T183" fmla="*/ 542 h 5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8" h="542">
                  <a:moveTo>
                    <a:pt x="120" y="0"/>
                  </a:moveTo>
                  <a:lnTo>
                    <a:pt x="120" y="0"/>
                  </a:lnTo>
                  <a:lnTo>
                    <a:pt x="120" y="1"/>
                  </a:lnTo>
                  <a:lnTo>
                    <a:pt x="121" y="2"/>
                  </a:lnTo>
                  <a:lnTo>
                    <a:pt x="122" y="3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4" y="6"/>
                  </a:lnTo>
                  <a:lnTo>
                    <a:pt x="125" y="6"/>
                  </a:lnTo>
                  <a:lnTo>
                    <a:pt x="125" y="7"/>
                  </a:lnTo>
                  <a:lnTo>
                    <a:pt x="126" y="7"/>
                  </a:lnTo>
                  <a:lnTo>
                    <a:pt x="126" y="8"/>
                  </a:lnTo>
                  <a:lnTo>
                    <a:pt x="126" y="9"/>
                  </a:lnTo>
                  <a:lnTo>
                    <a:pt x="127" y="10"/>
                  </a:lnTo>
                  <a:lnTo>
                    <a:pt x="127" y="11"/>
                  </a:lnTo>
                  <a:lnTo>
                    <a:pt x="127" y="12"/>
                  </a:lnTo>
                  <a:lnTo>
                    <a:pt x="128" y="12"/>
                  </a:lnTo>
                  <a:lnTo>
                    <a:pt x="128" y="13"/>
                  </a:lnTo>
                  <a:lnTo>
                    <a:pt x="127" y="15"/>
                  </a:lnTo>
                  <a:lnTo>
                    <a:pt x="127" y="16"/>
                  </a:lnTo>
                  <a:lnTo>
                    <a:pt x="127" y="17"/>
                  </a:lnTo>
                  <a:lnTo>
                    <a:pt x="128" y="17"/>
                  </a:lnTo>
                  <a:lnTo>
                    <a:pt x="127" y="17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7" y="20"/>
                  </a:lnTo>
                  <a:lnTo>
                    <a:pt x="127" y="21"/>
                  </a:lnTo>
                  <a:lnTo>
                    <a:pt x="126" y="21"/>
                  </a:lnTo>
                  <a:lnTo>
                    <a:pt x="126" y="22"/>
                  </a:lnTo>
                  <a:lnTo>
                    <a:pt x="125" y="23"/>
                  </a:lnTo>
                  <a:lnTo>
                    <a:pt x="124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5" y="26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7" y="28"/>
                  </a:lnTo>
                  <a:lnTo>
                    <a:pt x="126" y="28"/>
                  </a:lnTo>
                  <a:lnTo>
                    <a:pt x="125" y="28"/>
                  </a:lnTo>
                  <a:lnTo>
                    <a:pt x="126" y="29"/>
                  </a:lnTo>
                  <a:lnTo>
                    <a:pt x="127" y="29"/>
                  </a:lnTo>
                  <a:lnTo>
                    <a:pt x="127" y="30"/>
                  </a:lnTo>
                  <a:lnTo>
                    <a:pt x="127" y="32"/>
                  </a:lnTo>
                  <a:lnTo>
                    <a:pt x="127" y="33"/>
                  </a:lnTo>
                  <a:lnTo>
                    <a:pt x="127" y="34"/>
                  </a:lnTo>
                  <a:lnTo>
                    <a:pt x="126" y="34"/>
                  </a:lnTo>
                  <a:lnTo>
                    <a:pt x="125" y="34"/>
                  </a:lnTo>
                  <a:lnTo>
                    <a:pt x="124" y="34"/>
                  </a:lnTo>
                  <a:lnTo>
                    <a:pt x="123" y="35"/>
                  </a:lnTo>
                  <a:lnTo>
                    <a:pt x="122" y="35"/>
                  </a:lnTo>
                  <a:lnTo>
                    <a:pt x="121" y="35"/>
                  </a:lnTo>
                  <a:lnTo>
                    <a:pt x="120" y="35"/>
                  </a:lnTo>
                  <a:lnTo>
                    <a:pt x="120" y="34"/>
                  </a:lnTo>
                  <a:lnTo>
                    <a:pt x="119" y="34"/>
                  </a:lnTo>
                  <a:lnTo>
                    <a:pt x="118" y="35"/>
                  </a:lnTo>
                  <a:lnTo>
                    <a:pt x="117" y="35"/>
                  </a:lnTo>
                  <a:lnTo>
                    <a:pt x="116" y="35"/>
                  </a:lnTo>
                  <a:lnTo>
                    <a:pt x="116" y="36"/>
                  </a:lnTo>
                  <a:lnTo>
                    <a:pt x="115" y="37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6" y="39"/>
                  </a:lnTo>
                  <a:lnTo>
                    <a:pt x="116" y="40"/>
                  </a:lnTo>
                  <a:lnTo>
                    <a:pt x="115" y="40"/>
                  </a:lnTo>
                  <a:lnTo>
                    <a:pt x="115" y="41"/>
                  </a:lnTo>
                  <a:lnTo>
                    <a:pt x="114" y="41"/>
                  </a:lnTo>
                  <a:lnTo>
                    <a:pt x="114" y="42"/>
                  </a:lnTo>
                  <a:lnTo>
                    <a:pt x="115" y="43"/>
                  </a:lnTo>
                  <a:lnTo>
                    <a:pt x="117" y="43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20" y="45"/>
                  </a:lnTo>
                  <a:lnTo>
                    <a:pt x="120" y="46"/>
                  </a:lnTo>
                  <a:lnTo>
                    <a:pt x="121" y="46"/>
                  </a:lnTo>
                  <a:lnTo>
                    <a:pt x="121" y="47"/>
                  </a:lnTo>
                  <a:lnTo>
                    <a:pt x="121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20" y="55"/>
                  </a:lnTo>
                  <a:lnTo>
                    <a:pt x="120" y="56"/>
                  </a:lnTo>
                  <a:lnTo>
                    <a:pt x="120" y="57"/>
                  </a:lnTo>
                  <a:lnTo>
                    <a:pt x="120" y="58"/>
                  </a:lnTo>
                  <a:lnTo>
                    <a:pt x="121" y="58"/>
                  </a:lnTo>
                  <a:lnTo>
                    <a:pt x="122" y="58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4" y="56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5" y="58"/>
                  </a:lnTo>
                  <a:lnTo>
                    <a:pt x="125" y="59"/>
                  </a:lnTo>
                  <a:lnTo>
                    <a:pt x="126" y="60"/>
                  </a:lnTo>
                  <a:lnTo>
                    <a:pt x="126" y="61"/>
                  </a:lnTo>
                  <a:lnTo>
                    <a:pt x="127" y="61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6" y="63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2" y="62"/>
                  </a:lnTo>
                  <a:lnTo>
                    <a:pt x="121" y="62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7"/>
                  </a:lnTo>
                  <a:lnTo>
                    <a:pt x="119" y="68"/>
                  </a:lnTo>
                  <a:lnTo>
                    <a:pt x="120" y="68"/>
                  </a:lnTo>
                  <a:lnTo>
                    <a:pt x="120" y="67"/>
                  </a:lnTo>
                  <a:lnTo>
                    <a:pt x="121" y="67"/>
                  </a:lnTo>
                  <a:lnTo>
                    <a:pt x="122" y="67"/>
                  </a:lnTo>
                  <a:lnTo>
                    <a:pt x="123" y="67"/>
                  </a:lnTo>
                  <a:lnTo>
                    <a:pt x="125" y="67"/>
                  </a:lnTo>
                  <a:lnTo>
                    <a:pt x="126" y="66"/>
                  </a:lnTo>
                  <a:lnTo>
                    <a:pt x="127" y="66"/>
                  </a:lnTo>
                  <a:lnTo>
                    <a:pt x="127" y="67"/>
                  </a:lnTo>
                  <a:lnTo>
                    <a:pt x="128" y="67"/>
                  </a:lnTo>
                  <a:lnTo>
                    <a:pt x="129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30" y="71"/>
                  </a:lnTo>
                  <a:lnTo>
                    <a:pt x="130" y="72"/>
                  </a:lnTo>
                  <a:lnTo>
                    <a:pt x="130" y="73"/>
                  </a:lnTo>
                  <a:lnTo>
                    <a:pt x="130" y="74"/>
                  </a:lnTo>
                  <a:lnTo>
                    <a:pt x="130" y="75"/>
                  </a:lnTo>
                  <a:lnTo>
                    <a:pt x="130" y="76"/>
                  </a:lnTo>
                  <a:lnTo>
                    <a:pt x="130" y="77"/>
                  </a:lnTo>
                  <a:lnTo>
                    <a:pt x="130" y="78"/>
                  </a:lnTo>
                  <a:lnTo>
                    <a:pt x="130" y="79"/>
                  </a:lnTo>
                  <a:lnTo>
                    <a:pt x="130" y="80"/>
                  </a:lnTo>
                  <a:lnTo>
                    <a:pt x="131" y="80"/>
                  </a:lnTo>
                  <a:lnTo>
                    <a:pt x="131" y="81"/>
                  </a:lnTo>
                  <a:lnTo>
                    <a:pt x="131" y="82"/>
                  </a:lnTo>
                  <a:lnTo>
                    <a:pt x="132" y="82"/>
                  </a:lnTo>
                  <a:lnTo>
                    <a:pt x="132" y="83"/>
                  </a:lnTo>
                  <a:lnTo>
                    <a:pt x="132" y="84"/>
                  </a:lnTo>
                  <a:lnTo>
                    <a:pt x="133" y="84"/>
                  </a:lnTo>
                  <a:lnTo>
                    <a:pt x="134" y="84"/>
                  </a:lnTo>
                  <a:lnTo>
                    <a:pt x="134" y="85"/>
                  </a:lnTo>
                  <a:lnTo>
                    <a:pt x="133" y="86"/>
                  </a:lnTo>
                  <a:lnTo>
                    <a:pt x="133" y="87"/>
                  </a:lnTo>
                  <a:lnTo>
                    <a:pt x="133" y="88"/>
                  </a:lnTo>
                  <a:lnTo>
                    <a:pt x="133" y="89"/>
                  </a:lnTo>
                  <a:lnTo>
                    <a:pt x="134" y="89"/>
                  </a:lnTo>
                  <a:lnTo>
                    <a:pt x="134" y="90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91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4"/>
                  </a:lnTo>
                  <a:lnTo>
                    <a:pt x="138" y="95"/>
                  </a:lnTo>
                  <a:lnTo>
                    <a:pt x="137" y="95"/>
                  </a:lnTo>
                  <a:lnTo>
                    <a:pt x="137" y="96"/>
                  </a:lnTo>
                  <a:lnTo>
                    <a:pt x="138" y="96"/>
                  </a:lnTo>
                  <a:lnTo>
                    <a:pt x="139" y="96"/>
                  </a:lnTo>
                  <a:lnTo>
                    <a:pt x="140" y="97"/>
                  </a:lnTo>
                  <a:lnTo>
                    <a:pt x="140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99"/>
                  </a:lnTo>
                  <a:lnTo>
                    <a:pt x="143" y="99"/>
                  </a:lnTo>
                  <a:lnTo>
                    <a:pt x="144" y="99"/>
                  </a:lnTo>
                  <a:lnTo>
                    <a:pt x="145" y="99"/>
                  </a:lnTo>
                  <a:lnTo>
                    <a:pt x="146" y="99"/>
                  </a:lnTo>
                  <a:lnTo>
                    <a:pt x="146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6" y="102"/>
                  </a:lnTo>
                  <a:lnTo>
                    <a:pt x="145" y="102"/>
                  </a:lnTo>
                  <a:lnTo>
                    <a:pt x="144" y="102"/>
                  </a:lnTo>
                  <a:lnTo>
                    <a:pt x="143" y="102"/>
                  </a:lnTo>
                  <a:lnTo>
                    <a:pt x="143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6"/>
                  </a:lnTo>
                  <a:lnTo>
                    <a:pt x="142" y="106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5" y="106"/>
                  </a:lnTo>
                  <a:lnTo>
                    <a:pt x="147" y="106"/>
                  </a:lnTo>
                  <a:lnTo>
                    <a:pt x="148" y="107"/>
                  </a:lnTo>
                  <a:lnTo>
                    <a:pt x="147" y="107"/>
                  </a:lnTo>
                  <a:lnTo>
                    <a:pt x="147" y="108"/>
                  </a:lnTo>
                  <a:lnTo>
                    <a:pt x="148" y="108"/>
                  </a:lnTo>
                  <a:lnTo>
                    <a:pt x="148" y="109"/>
                  </a:lnTo>
                  <a:lnTo>
                    <a:pt x="148" y="110"/>
                  </a:lnTo>
                  <a:lnTo>
                    <a:pt x="148" y="111"/>
                  </a:lnTo>
                  <a:lnTo>
                    <a:pt x="148" y="112"/>
                  </a:lnTo>
                  <a:lnTo>
                    <a:pt x="148" y="113"/>
                  </a:lnTo>
                  <a:lnTo>
                    <a:pt x="148" y="114"/>
                  </a:lnTo>
                  <a:lnTo>
                    <a:pt x="148" y="115"/>
                  </a:lnTo>
                  <a:lnTo>
                    <a:pt x="147" y="116"/>
                  </a:lnTo>
                  <a:lnTo>
                    <a:pt x="147" y="115"/>
                  </a:lnTo>
                  <a:lnTo>
                    <a:pt x="147" y="114"/>
                  </a:lnTo>
                  <a:lnTo>
                    <a:pt x="146" y="115"/>
                  </a:lnTo>
                  <a:lnTo>
                    <a:pt x="145" y="115"/>
                  </a:lnTo>
                  <a:lnTo>
                    <a:pt x="144" y="115"/>
                  </a:lnTo>
                  <a:lnTo>
                    <a:pt x="144" y="116"/>
                  </a:lnTo>
                  <a:lnTo>
                    <a:pt x="144" y="117"/>
                  </a:lnTo>
                  <a:lnTo>
                    <a:pt x="145" y="117"/>
                  </a:lnTo>
                  <a:lnTo>
                    <a:pt x="145" y="118"/>
                  </a:lnTo>
                  <a:lnTo>
                    <a:pt x="145" y="119"/>
                  </a:lnTo>
                  <a:lnTo>
                    <a:pt x="144" y="120"/>
                  </a:lnTo>
                  <a:lnTo>
                    <a:pt x="144" y="121"/>
                  </a:lnTo>
                  <a:lnTo>
                    <a:pt x="143" y="121"/>
                  </a:lnTo>
                  <a:lnTo>
                    <a:pt x="142" y="121"/>
                  </a:lnTo>
                  <a:lnTo>
                    <a:pt x="142" y="122"/>
                  </a:lnTo>
                  <a:lnTo>
                    <a:pt x="143" y="122"/>
                  </a:lnTo>
                  <a:lnTo>
                    <a:pt x="144" y="122"/>
                  </a:lnTo>
                  <a:lnTo>
                    <a:pt x="144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2" y="124"/>
                  </a:lnTo>
                  <a:lnTo>
                    <a:pt x="142" y="125"/>
                  </a:lnTo>
                  <a:lnTo>
                    <a:pt x="141" y="126"/>
                  </a:lnTo>
                  <a:lnTo>
                    <a:pt x="140" y="125"/>
                  </a:lnTo>
                  <a:lnTo>
                    <a:pt x="140" y="124"/>
                  </a:lnTo>
                  <a:lnTo>
                    <a:pt x="139" y="124"/>
                  </a:lnTo>
                  <a:lnTo>
                    <a:pt x="139" y="123"/>
                  </a:lnTo>
                  <a:lnTo>
                    <a:pt x="139" y="122"/>
                  </a:lnTo>
                  <a:lnTo>
                    <a:pt x="138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3" y="128"/>
                  </a:lnTo>
                  <a:lnTo>
                    <a:pt x="134" y="128"/>
                  </a:lnTo>
                  <a:lnTo>
                    <a:pt x="133" y="129"/>
                  </a:lnTo>
                  <a:lnTo>
                    <a:pt x="132" y="130"/>
                  </a:lnTo>
                  <a:lnTo>
                    <a:pt x="132" y="131"/>
                  </a:lnTo>
                  <a:lnTo>
                    <a:pt x="131" y="131"/>
                  </a:lnTo>
                  <a:lnTo>
                    <a:pt x="129" y="132"/>
                  </a:lnTo>
                  <a:lnTo>
                    <a:pt x="128" y="132"/>
                  </a:lnTo>
                  <a:lnTo>
                    <a:pt x="128" y="133"/>
                  </a:lnTo>
                  <a:lnTo>
                    <a:pt x="127" y="134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7" y="137"/>
                  </a:lnTo>
                  <a:lnTo>
                    <a:pt x="128" y="137"/>
                  </a:lnTo>
                  <a:lnTo>
                    <a:pt x="129" y="137"/>
                  </a:lnTo>
                  <a:lnTo>
                    <a:pt x="129" y="138"/>
                  </a:lnTo>
                  <a:lnTo>
                    <a:pt x="128" y="139"/>
                  </a:lnTo>
                  <a:lnTo>
                    <a:pt x="127" y="139"/>
                  </a:lnTo>
                  <a:lnTo>
                    <a:pt x="128" y="139"/>
                  </a:lnTo>
                  <a:lnTo>
                    <a:pt x="128" y="140"/>
                  </a:lnTo>
                  <a:lnTo>
                    <a:pt x="129" y="141"/>
                  </a:lnTo>
                  <a:lnTo>
                    <a:pt x="128" y="142"/>
                  </a:lnTo>
                  <a:lnTo>
                    <a:pt x="128" y="143"/>
                  </a:lnTo>
                  <a:lnTo>
                    <a:pt x="128" y="144"/>
                  </a:lnTo>
                  <a:lnTo>
                    <a:pt x="128" y="145"/>
                  </a:lnTo>
                  <a:lnTo>
                    <a:pt x="128" y="146"/>
                  </a:lnTo>
                  <a:lnTo>
                    <a:pt x="129" y="146"/>
                  </a:lnTo>
                  <a:lnTo>
                    <a:pt x="128" y="147"/>
                  </a:lnTo>
                  <a:lnTo>
                    <a:pt x="128" y="148"/>
                  </a:lnTo>
                  <a:lnTo>
                    <a:pt x="128" y="149"/>
                  </a:lnTo>
                  <a:lnTo>
                    <a:pt x="127" y="150"/>
                  </a:lnTo>
                  <a:lnTo>
                    <a:pt x="126" y="150"/>
                  </a:lnTo>
                  <a:lnTo>
                    <a:pt x="125" y="150"/>
                  </a:lnTo>
                  <a:lnTo>
                    <a:pt x="124" y="151"/>
                  </a:lnTo>
                  <a:lnTo>
                    <a:pt x="124" y="152"/>
                  </a:lnTo>
                  <a:lnTo>
                    <a:pt x="123" y="153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2" y="156"/>
                  </a:lnTo>
                  <a:lnTo>
                    <a:pt x="122" y="157"/>
                  </a:lnTo>
                  <a:lnTo>
                    <a:pt x="122" y="158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3"/>
                  </a:lnTo>
                  <a:lnTo>
                    <a:pt x="124" y="164"/>
                  </a:lnTo>
                  <a:lnTo>
                    <a:pt x="124" y="165"/>
                  </a:lnTo>
                  <a:lnTo>
                    <a:pt x="124" y="166"/>
                  </a:lnTo>
                  <a:lnTo>
                    <a:pt x="125" y="167"/>
                  </a:lnTo>
                  <a:lnTo>
                    <a:pt x="126" y="167"/>
                  </a:lnTo>
                  <a:lnTo>
                    <a:pt x="127" y="167"/>
                  </a:lnTo>
                  <a:lnTo>
                    <a:pt x="127" y="168"/>
                  </a:lnTo>
                  <a:lnTo>
                    <a:pt x="128" y="169"/>
                  </a:lnTo>
                  <a:lnTo>
                    <a:pt x="129" y="170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1"/>
                  </a:lnTo>
                  <a:lnTo>
                    <a:pt x="126" y="171"/>
                  </a:lnTo>
                  <a:lnTo>
                    <a:pt x="126" y="172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3" y="173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0" y="176"/>
                  </a:lnTo>
                  <a:lnTo>
                    <a:pt x="120" y="177"/>
                  </a:lnTo>
                  <a:lnTo>
                    <a:pt x="120" y="178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6" y="178"/>
                  </a:lnTo>
                  <a:lnTo>
                    <a:pt x="115" y="178"/>
                  </a:lnTo>
                  <a:lnTo>
                    <a:pt x="115" y="179"/>
                  </a:lnTo>
                  <a:lnTo>
                    <a:pt x="114" y="179"/>
                  </a:lnTo>
                  <a:lnTo>
                    <a:pt x="114" y="180"/>
                  </a:lnTo>
                  <a:lnTo>
                    <a:pt x="115" y="180"/>
                  </a:lnTo>
                  <a:lnTo>
                    <a:pt x="115" y="181"/>
                  </a:lnTo>
                  <a:lnTo>
                    <a:pt x="116" y="182"/>
                  </a:lnTo>
                  <a:lnTo>
                    <a:pt x="116" y="183"/>
                  </a:lnTo>
                  <a:lnTo>
                    <a:pt x="115" y="183"/>
                  </a:lnTo>
                  <a:lnTo>
                    <a:pt x="115" y="184"/>
                  </a:lnTo>
                  <a:lnTo>
                    <a:pt x="114" y="184"/>
                  </a:lnTo>
                  <a:lnTo>
                    <a:pt x="114" y="185"/>
                  </a:lnTo>
                  <a:lnTo>
                    <a:pt x="115" y="185"/>
                  </a:lnTo>
                  <a:lnTo>
                    <a:pt x="116" y="186"/>
                  </a:lnTo>
                  <a:lnTo>
                    <a:pt x="116" y="187"/>
                  </a:lnTo>
                  <a:lnTo>
                    <a:pt x="116" y="188"/>
                  </a:lnTo>
                  <a:lnTo>
                    <a:pt x="117" y="188"/>
                  </a:lnTo>
                  <a:lnTo>
                    <a:pt x="117" y="189"/>
                  </a:lnTo>
                  <a:lnTo>
                    <a:pt x="118" y="190"/>
                  </a:lnTo>
                  <a:lnTo>
                    <a:pt x="118" y="191"/>
                  </a:lnTo>
                  <a:lnTo>
                    <a:pt x="118" y="192"/>
                  </a:lnTo>
                  <a:lnTo>
                    <a:pt x="119" y="193"/>
                  </a:lnTo>
                  <a:lnTo>
                    <a:pt x="119" y="194"/>
                  </a:lnTo>
                  <a:lnTo>
                    <a:pt x="120" y="194"/>
                  </a:lnTo>
                  <a:lnTo>
                    <a:pt x="120" y="195"/>
                  </a:lnTo>
                  <a:lnTo>
                    <a:pt x="121" y="195"/>
                  </a:lnTo>
                  <a:lnTo>
                    <a:pt x="122" y="194"/>
                  </a:lnTo>
                  <a:lnTo>
                    <a:pt x="123" y="194"/>
                  </a:lnTo>
                  <a:lnTo>
                    <a:pt x="124" y="194"/>
                  </a:lnTo>
                  <a:lnTo>
                    <a:pt x="125" y="194"/>
                  </a:lnTo>
                  <a:lnTo>
                    <a:pt x="126" y="194"/>
                  </a:lnTo>
                  <a:lnTo>
                    <a:pt x="127" y="195"/>
                  </a:lnTo>
                  <a:lnTo>
                    <a:pt x="127" y="196"/>
                  </a:lnTo>
                  <a:lnTo>
                    <a:pt x="127" y="197"/>
                  </a:lnTo>
                  <a:lnTo>
                    <a:pt x="128" y="197"/>
                  </a:lnTo>
                  <a:lnTo>
                    <a:pt x="128" y="196"/>
                  </a:lnTo>
                  <a:lnTo>
                    <a:pt x="129" y="196"/>
                  </a:lnTo>
                  <a:lnTo>
                    <a:pt x="129" y="195"/>
                  </a:lnTo>
                  <a:lnTo>
                    <a:pt x="130" y="195"/>
                  </a:lnTo>
                  <a:lnTo>
                    <a:pt x="130" y="196"/>
                  </a:lnTo>
                  <a:lnTo>
                    <a:pt x="130" y="197"/>
                  </a:lnTo>
                  <a:lnTo>
                    <a:pt x="131" y="198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3" y="198"/>
                  </a:lnTo>
                  <a:lnTo>
                    <a:pt x="135" y="198"/>
                  </a:lnTo>
                  <a:lnTo>
                    <a:pt x="136" y="198"/>
                  </a:lnTo>
                  <a:lnTo>
                    <a:pt x="136" y="199"/>
                  </a:lnTo>
                  <a:lnTo>
                    <a:pt x="137" y="199"/>
                  </a:lnTo>
                  <a:lnTo>
                    <a:pt x="137" y="198"/>
                  </a:lnTo>
                  <a:lnTo>
                    <a:pt x="137" y="197"/>
                  </a:lnTo>
                  <a:lnTo>
                    <a:pt x="138" y="197"/>
                  </a:lnTo>
                  <a:lnTo>
                    <a:pt x="138" y="198"/>
                  </a:lnTo>
                  <a:lnTo>
                    <a:pt x="139" y="199"/>
                  </a:lnTo>
                  <a:lnTo>
                    <a:pt x="140" y="199"/>
                  </a:lnTo>
                  <a:lnTo>
                    <a:pt x="140" y="198"/>
                  </a:lnTo>
                  <a:lnTo>
                    <a:pt x="140" y="197"/>
                  </a:lnTo>
                  <a:lnTo>
                    <a:pt x="141" y="197"/>
                  </a:lnTo>
                  <a:lnTo>
                    <a:pt x="142" y="198"/>
                  </a:lnTo>
                  <a:lnTo>
                    <a:pt x="143" y="199"/>
                  </a:lnTo>
                  <a:lnTo>
                    <a:pt x="144" y="199"/>
                  </a:lnTo>
                  <a:lnTo>
                    <a:pt x="145" y="199"/>
                  </a:lnTo>
                  <a:lnTo>
                    <a:pt x="145" y="198"/>
                  </a:lnTo>
                  <a:lnTo>
                    <a:pt x="145" y="199"/>
                  </a:lnTo>
                  <a:lnTo>
                    <a:pt x="146" y="199"/>
                  </a:lnTo>
                  <a:lnTo>
                    <a:pt x="147" y="199"/>
                  </a:lnTo>
                  <a:lnTo>
                    <a:pt x="147" y="198"/>
                  </a:lnTo>
                  <a:lnTo>
                    <a:pt x="148" y="197"/>
                  </a:lnTo>
                  <a:lnTo>
                    <a:pt x="149" y="196"/>
                  </a:lnTo>
                  <a:lnTo>
                    <a:pt x="150" y="196"/>
                  </a:lnTo>
                  <a:lnTo>
                    <a:pt x="150" y="197"/>
                  </a:lnTo>
                  <a:lnTo>
                    <a:pt x="151" y="198"/>
                  </a:lnTo>
                  <a:lnTo>
                    <a:pt x="151" y="197"/>
                  </a:lnTo>
                  <a:lnTo>
                    <a:pt x="152" y="198"/>
                  </a:lnTo>
                  <a:lnTo>
                    <a:pt x="152" y="199"/>
                  </a:lnTo>
                  <a:lnTo>
                    <a:pt x="153" y="199"/>
                  </a:lnTo>
                  <a:lnTo>
                    <a:pt x="153" y="200"/>
                  </a:lnTo>
                  <a:lnTo>
                    <a:pt x="154" y="200"/>
                  </a:lnTo>
                  <a:lnTo>
                    <a:pt x="154" y="201"/>
                  </a:lnTo>
                  <a:lnTo>
                    <a:pt x="153" y="201"/>
                  </a:lnTo>
                  <a:lnTo>
                    <a:pt x="153" y="202"/>
                  </a:lnTo>
                  <a:lnTo>
                    <a:pt x="154" y="203"/>
                  </a:lnTo>
                  <a:lnTo>
                    <a:pt x="154" y="204"/>
                  </a:lnTo>
                  <a:lnTo>
                    <a:pt x="154" y="205"/>
                  </a:lnTo>
                  <a:lnTo>
                    <a:pt x="155" y="205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9" y="206"/>
                  </a:lnTo>
                  <a:lnTo>
                    <a:pt x="160" y="206"/>
                  </a:lnTo>
                  <a:lnTo>
                    <a:pt x="161" y="207"/>
                  </a:lnTo>
                  <a:lnTo>
                    <a:pt x="161" y="208"/>
                  </a:lnTo>
                  <a:lnTo>
                    <a:pt x="161" y="209"/>
                  </a:lnTo>
                  <a:lnTo>
                    <a:pt x="161" y="210"/>
                  </a:lnTo>
                  <a:lnTo>
                    <a:pt x="161" y="211"/>
                  </a:lnTo>
                  <a:lnTo>
                    <a:pt x="160" y="211"/>
                  </a:lnTo>
                  <a:lnTo>
                    <a:pt x="161" y="211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59" y="212"/>
                  </a:lnTo>
                  <a:lnTo>
                    <a:pt x="159" y="211"/>
                  </a:lnTo>
                  <a:lnTo>
                    <a:pt x="158" y="211"/>
                  </a:lnTo>
                  <a:lnTo>
                    <a:pt x="157" y="211"/>
                  </a:lnTo>
                  <a:lnTo>
                    <a:pt x="156" y="211"/>
                  </a:lnTo>
                  <a:lnTo>
                    <a:pt x="156" y="212"/>
                  </a:lnTo>
                  <a:lnTo>
                    <a:pt x="155" y="212"/>
                  </a:lnTo>
                  <a:lnTo>
                    <a:pt x="154" y="212"/>
                  </a:lnTo>
                  <a:lnTo>
                    <a:pt x="154" y="213"/>
                  </a:lnTo>
                  <a:lnTo>
                    <a:pt x="153" y="213"/>
                  </a:lnTo>
                  <a:lnTo>
                    <a:pt x="151" y="213"/>
                  </a:lnTo>
                  <a:lnTo>
                    <a:pt x="150" y="214"/>
                  </a:lnTo>
                  <a:lnTo>
                    <a:pt x="150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9" y="217"/>
                  </a:lnTo>
                  <a:lnTo>
                    <a:pt x="149" y="218"/>
                  </a:lnTo>
                  <a:lnTo>
                    <a:pt x="151" y="219"/>
                  </a:lnTo>
                  <a:lnTo>
                    <a:pt x="152" y="219"/>
                  </a:lnTo>
                  <a:lnTo>
                    <a:pt x="152" y="220"/>
                  </a:lnTo>
                  <a:lnTo>
                    <a:pt x="152" y="221"/>
                  </a:lnTo>
                  <a:lnTo>
                    <a:pt x="151" y="221"/>
                  </a:lnTo>
                  <a:lnTo>
                    <a:pt x="151" y="222"/>
                  </a:lnTo>
                  <a:lnTo>
                    <a:pt x="151" y="223"/>
                  </a:lnTo>
                  <a:lnTo>
                    <a:pt x="150" y="224"/>
                  </a:lnTo>
                  <a:lnTo>
                    <a:pt x="150" y="225"/>
                  </a:lnTo>
                  <a:lnTo>
                    <a:pt x="149" y="225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49" y="228"/>
                  </a:lnTo>
                  <a:lnTo>
                    <a:pt x="148" y="228"/>
                  </a:lnTo>
                  <a:lnTo>
                    <a:pt x="147" y="228"/>
                  </a:lnTo>
                  <a:lnTo>
                    <a:pt x="146" y="229"/>
                  </a:lnTo>
                  <a:lnTo>
                    <a:pt x="146" y="230"/>
                  </a:lnTo>
                  <a:lnTo>
                    <a:pt x="147" y="230"/>
                  </a:lnTo>
                  <a:lnTo>
                    <a:pt x="147" y="231"/>
                  </a:lnTo>
                  <a:lnTo>
                    <a:pt x="148" y="232"/>
                  </a:lnTo>
                  <a:lnTo>
                    <a:pt x="148" y="233"/>
                  </a:lnTo>
                  <a:lnTo>
                    <a:pt x="149" y="234"/>
                  </a:lnTo>
                  <a:lnTo>
                    <a:pt x="150" y="234"/>
                  </a:lnTo>
                  <a:lnTo>
                    <a:pt x="150" y="235"/>
                  </a:lnTo>
                  <a:lnTo>
                    <a:pt x="151" y="235"/>
                  </a:lnTo>
                  <a:lnTo>
                    <a:pt x="151" y="236"/>
                  </a:lnTo>
                  <a:lnTo>
                    <a:pt x="151" y="237"/>
                  </a:lnTo>
                  <a:lnTo>
                    <a:pt x="152" y="237"/>
                  </a:lnTo>
                  <a:lnTo>
                    <a:pt x="152" y="238"/>
                  </a:lnTo>
                  <a:lnTo>
                    <a:pt x="152" y="239"/>
                  </a:lnTo>
                  <a:lnTo>
                    <a:pt x="153" y="240"/>
                  </a:lnTo>
                  <a:lnTo>
                    <a:pt x="154" y="241"/>
                  </a:lnTo>
                  <a:lnTo>
                    <a:pt x="154" y="242"/>
                  </a:lnTo>
                  <a:lnTo>
                    <a:pt x="154" y="243"/>
                  </a:lnTo>
                  <a:lnTo>
                    <a:pt x="155" y="243"/>
                  </a:lnTo>
                  <a:lnTo>
                    <a:pt x="155" y="244"/>
                  </a:lnTo>
                  <a:lnTo>
                    <a:pt x="156" y="244"/>
                  </a:lnTo>
                  <a:lnTo>
                    <a:pt x="156" y="245"/>
                  </a:lnTo>
                  <a:lnTo>
                    <a:pt x="156" y="246"/>
                  </a:lnTo>
                  <a:lnTo>
                    <a:pt x="156" y="247"/>
                  </a:lnTo>
                  <a:lnTo>
                    <a:pt x="157" y="248"/>
                  </a:lnTo>
                  <a:lnTo>
                    <a:pt x="158" y="248"/>
                  </a:lnTo>
                  <a:lnTo>
                    <a:pt x="159" y="249"/>
                  </a:lnTo>
                  <a:lnTo>
                    <a:pt x="159" y="250"/>
                  </a:lnTo>
                  <a:lnTo>
                    <a:pt x="160" y="250"/>
                  </a:lnTo>
                  <a:lnTo>
                    <a:pt x="161" y="250"/>
                  </a:lnTo>
                  <a:lnTo>
                    <a:pt x="162" y="250"/>
                  </a:lnTo>
                  <a:lnTo>
                    <a:pt x="163" y="250"/>
                  </a:lnTo>
                  <a:lnTo>
                    <a:pt x="164" y="250"/>
                  </a:lnTo>
                  <a:lnTo>
                    <a:pt x="165" y="250"/>
                  </a:lnTo>
                  <a:lnTo>
                    <a:pt x="165" y="249"/>
                  </a:lnTo>
                  <a:lnTo>
                    <a:pt x="166" y="249"/>
                  </a:lnTo>
                  <a:lnTo>
                    <a:pt x="166" y="250"/>
                  </a:lnTo>
                  <a:lnTo>
                    <a:pt x="165" y="250"/>
                  </a:lnTo>
                  <a:lnTo>
                    <a:pt x="165" y="251"/>
                  </a:lnTo>
                  <a:lnTo>
                    <a:pt x="166" y="251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5"/>
                  </a:lnTo>
                  <a:lnTo>
                    <a:pt x="167" y="255"/>
                  </a:lnTo>
                  <a:lnTo>
                    <a:pt x="166" y="255"/>
                  </a:ln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3" y="256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2" y="256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9"/>
                  </a:lnTo>
                  <a:lnTo>
                    <a:pt x="162" y="259"/>
                  </a:lnTo>
                  <a:lnTo>
                    <a:pt x="162" y="260"/>
                  </a:lnTo>
                  <a:lnTo>
                    <a:pt x="162" y="259"/>
                  </a:lnTo>
                  <a:lnTo>
                    <a:pt x="161" y="259"/>
                  </a:lnTo>
                  <a:lnTo>
                    <a:pt x="161" y="260"/>
                  </a:lnTo>
                  <a:lnTo>
                    <a:pt x="161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60" y="260"/>
                  </a:lnTo>
                  <a:lnTo>
                    <a:pt x="159" y="260"/>
                  </a:lnTo>
                  <a:lnTo>
                    <a:pt x="158" y="260"/>
                  </a:lnTo>
                  <a:lnTo>
                    <a:pt x="158" y="261"/>
                  </a:lnTo>
                  <a:lnTo>
                    <a:pt x="157" y="261"/>
                  </a:lnTo>
                  <a:lnTo>
                    <a:pt x="156" y="261"/>
                  </a:lnTo>
                  <a:lnTo>
                    <a:pt x="155" y="261"/>
                  </a:lnTo>
                  <a:lnTo>
                    <a:pt x="155" y="262"/>
                  </a:lnTo>
                  <a:lnTo>
                    <a:pt x="154" y="262"/>
                  </a:lnTo>
                  <a:lnTo>
                    <a:pt x="154" y="261"/>
                  </a:lnTo>
                  <a:lnTo>
                    <a:pt x="155" y="261"/>
                  </a:lnTo>
                  <a:lnTo>
                    <a:pt x="154" y="261"/>
                  </a:lnTo>
                  <a:lnTo>
                    <a:pt x="153" y="261"/>
                  </a:lnTo>
                  <a:lnTo>
                    <a:pt x="154" y="261"/>
                  </a:lnTo>
                  <a:lnTo>
                    <a:pt x="154" y="260"/>
                  </a:lnTo>
                  <a:lnTo>
                    <a:pt x="153" y="260"/>
                  </a:lnTo>
                  <a:lnTo>
                    <a:pt x="153" y="259"/>
                  </a:lnTo>
                  <a:lnTo>
                    <a:pt x="153" y="260"/>
                  </a:lnTo>
                  <a:lnTo>
                    <a:pt x="153" y="259"/>
                  </a:lnTo>
                  <a:lnTo>
                    <a:pt x="152" y="259"/>
                  </a:lnTo>
                  <a:lnTo>
                    <a:pt x="152" y="258"/>
                  </a:lnTo>
                  <a:lnTo>
                    <a:pt x="152" y="259"/>
                  </a:lnTo>
                  <a:lnTo>
                    <a:pt x="151" y="259"/>
                  </a:lnTo>
                  <a:lnTo>
                    <a:pt x="151" y="258"/>
                  </a:lnTo>
                  <a:lnTo>
                    <a:pt x="150" y="259"/>
                  </a:lnTo>
                  <a:lnTo>
                    <a:pt x="149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7" y="258"/>
                  </a:lnTo>
                  <a:lnTo>
                    <a:pt x="146" y="258"/>
                  </a:lnTo>
                  <a:lnTo>
                    <a:pt x="146" y="259"/>
                  </a:lnTo>
                  <a:lnTo>
                    <a:pt x="146" y="260"/>
                  </a:lnTo>
                  <a:lnTo>
                    <a:pt x="145" y="260"/>
                  </a:lnTo>
                  <a:lnTo>
                    <a:pt x="144" y="260"/>
                  </a:lnTo>
                  <a:lnTo>
                    <a:pt x="143" y="260"/>
                  </a:lnTo>
                  <a:lnTo>
                    <a:pt x="143" y="259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58"/>
                  </a:lnTo>
                  <a:lnTo>
                    <a:pt x="141" y="257"/>
                  </a:lnTo>
                  <a:lnTo>
                    <a:pt x="141" y="258"/>
                  </a:lnTo>
                  <a:lnTo>
                    <a:pt x="140" y="257"/>
                  </a:lnTo>
                  <a:lnTo>
                    <a:pt x="140" y="258"/>
                  </a:lnTo>
                  <a:lnTo>
                    <a:pt x="140" y="257"/>
                  </a:lnTo>
                  <a:lnTo>
                    <a:pt x="140" y="258"/>
                  </a:lnTo>
                  <a:lnTo>
                    <a:pt x="139" y="258"/>
                  </a:lnTo>
                  <a:lnTo>
                    <a:pt x="138" y="258"/>
                  </a:lnTo>
                  <a:lnTo>
                    <a:pt x="137" y="258"/>
                  </a:lnTo>
                  <a:lnTo>
                    <a:pt x="137" y="257"/>
                  </a:lnTo>
                  <a:lnTo>
                    <a:pt x="138" y="257"/>
                  </a:lnTo>
                  <a:lnTo>
                    <a:pt x="137" y="257"/>
                  </a:lnTo>
                  <a:lnTo>
                    <a:pt x="137" y="256"/>
                  </a:lnTo>
                  <a:lnTo>
                    <a:pt x="136" y="256"/>
                  </a:lnTo>
                  <a:lnTo>
                    <a:pt x="136" y="257"/>
                  </a:lnTo>
                  <a:lnTo>
                    <a:pt x="136" y="256"/>
                  </a:lnTo>
                  <a:lnTo>
                    <a:pt x="135" y="256"/>
                  </a:lnTo>
                  <a:lnTo>
                    <a:pt x="135" y="257"/>
                  </a:lnTo>
                  <a:lnTo>
                    <a:pt x="134" y="257"/>
                  </a:lnTo>
                  <a:lnTo>
                    <a:pt x="134" y="258"/>
                  </a:lnTo>
                  <a:lnTo>
                    <a:pt x="133" y="257"/>
                  </a:lnTo>
                  <a:lnTo>
                    <a:pt x="133" y="258"/>
                  </a:lnTo>
                  <a:lnTo>
                    <a:pt x="133" y="259"/>
                  </a:lnTo>
                  <a:lnTo>
                    <a:pt x="132" y="260"/>
                  </a:lnTo>
                  <a:lnTo>
                    <a:pt x="131" y="260"/>
                  </a:lnTo>
                  <a:lnTo>
                    <a:pt x="131" y="261"/>
                  </a:lnTo>
                  <a:lnTo>
                    <a:pt x="130" y="261"/>
                  </a:lnTo>
                  <a:lnTo>
                    <a:pt x="129" y="261"/>
                  </a:lnTo>
                  <a:lnTo>
                    <a:pt x="128" y="261"/>
                  </a:lnTo>
                  <a:lnTo>
                    <a:pt x="128" y="260"/>
                  </a:lnTo>
                  <a:lnTo>
                    <a:pt x="127" y="260"/>
                  </a:lnTo>
                  <a:lnTo>
                    <a:pt x="127" y="261"/>
                  </a:lnTo>
                  <a:lnTo>
                    <a:pt x="127" y="260"/>
                  </a:lnTo>
                  <a:lnTo>
                    <a:pt x="127" y="261"/>
                  </a:lnTo>
                  <a:lnTo>
                    <a:pt x="126" y="261"/>
                  </a:lnTo>
                  <a:lnTo>
                    <a:pt x="125" y="261"/>
                  </a:lnTo>
                  <a:lnTo>
                    <a:pt x="124" y="261"/>
                  </a:lnTo>
                  <a:lnTo>
                    <a:pt x="123" y="261"/>
                  </a:lnTo>
                  <a:lnTo>
                    <a:pt x="122" y="261"/>
                  </a:lnTo>
                  <a:lnTo>
                    <a:pt x="122" y="262"/>
                  </a:lnTo>
                  <a:lnTo>
                    <a:pt x="121" y="262"/>
                  </a:lnTo>
                  <a:lnTo>
                    <a:pt x="121" y="263"/>
                  </a:lnTo>
                  <a:lnTo>
                    <a:pt x="120" y="263"/>
                  </a:lnTo>
                  <a:lnTo>
                    <a:pt x="121" y="263"/>
                  </a:lnTo>
                  <a:lnTo>
                    <a:pt x="120" y="263"/>
                  </a:lnTo>
                  <a:lnTo>
                    <a:pt x="120" y="264"/>
                  </a:lnTo>
                  <a:lnTo>
                    <a:pt x="120" y="263"/>
                  </a:lnTo>
                  <a:lnTo>
                    <a:pt x="120" y="264"/>
                  </a:lnTo>
                  <a:lnTo>
                    <a:pt x="120" y="265"/>
                  </a:lnTo>
                  <a:lnTo>
                    <a:pt x="119" y="265"/>
                  </a:lnTo>
                  <a:lnTo>
                    <a:pt x="119" y="266"/>
                  </a:lnTo>
                  <a:lnTo>
                    <a:pt x="118" y="266"/>
                  </a:lnTo>
                  <a:lnTo>
                    <a:pt x="117" y="266"/>
                  </a:lnTo>
                  <a:lnTo>
                    <a:pt x="117" y="267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6" y="267"/>
                  </a:lnTo>
                  <a:lnTo>
                    <a:pt x="115" y="267"/>
                  </a:lnTo>
                  <a:lnTo>
                    <a:pt x="115" y="268"/>
                  </a:lnTo>
                  <a:lnTo>
                    <a:pt x="114" y="268"/>
                  </a:lnTo>
                  <a:lnTo>
                    <a:pt x="114" y="269"/>
                  </a:lnTo>
                  <a:lnTo>
                    <a:pt x="113" y="269"/>
                  </a:lnTo>
                  <a:lnTo>
                    <a:pt x="113" y="268"/>
                  </a:lnTo>
                  <a:lnTo>
                    <a:pt x="113" y="269"/>
                  </a:lnTo>
                  <a:lnTo>
                    <a:pt x="113" y="268"/>
                  </a:lnTo>
                  <a:lnTo>
                    <a:pt x="113" y="269"/>
                  </a:lnTo>
                  <a:lnTo>
                    <a:pt x="112" y="269"/>
                  </a:lnTo>
                  <a:lnTo>
                    <a:pt x="111" y="269"/>
                  </a:lnTo>
                  <a:lnTo>
                    <a:pt x="111" y="270"/>
                  </a:lnTo>
                  <a:lnTo>
                    <a:pt x="110" y="270"/>
                  </a:lnTo>
                  <a:lnTo>
                    <a:pt x="109" y="271"/>
                  </a:lnTo>
                  <a:lnTo>
                    <a:pt x="108" y="271"/>
                  </a:lnTo>
                  <a:lnTo>
                    <a:pt x="107" y="272"/>
                  </a:lnTo>
                  <a:lnTo>
                    <a:pt x="106" y="272"/>
                  </a:lnTo>
                  <a:lnTo>
                    <a:pt x="105" y="272"/>
                  </a:lnTo>
                  <a:lnTo>
                    <a:pt x="104" y="272"/>
                  </a:lnTo>
                  <a:lnTo>
                    <a:pt x="104" y="273"/>
                  </a:lnTo>
                  <a:lnTo>
                    <a:pt x="103" y="273"/>
                  </a:lnTo>
                  <a:lnTo>
                    <a:pt x="102" y="273"/>
                  </a:lnTo>
                  <a:lnTo>
                    <a:pt x="102" y="274"/>
                  </a:lnTo>
                  <a:lnTo>
                    <a:pt x="103" y="274"/>
                  </a:lnTo>
                  <a:lnTo>
                    <a:pt x="102" y="274"/>
                  </a:lnTo>
                  <a:lnTo>
                    <a:pt x="102" y="275"/>
                  </a:lnTo>
                  <a:lnTo>
                    <a:pt x="101" y="275"/>
                  </a:lnTo>
                  <a:lnTo>
                    <a:pt x="101" y="274"/>
                  </a:lnTo>
                  <a:lnTo>
                    <a:pt x="100" y="274"/>
                  </a:lnTo>
                  <a:lnTo>
                    <a:pt x="99" y="274"/>
                  </a:lnTo>
                  <a:lnTo>
                    <a:pt x="99" y="275"/>
                  </a:lnTo>
                  <a:lnTo>
                    <a:pt x="98" y="275"/>
                  </a:lnTo>
                  <a:lnTo>
                    <a:pt x="97" y="275"/>
                  </a:lnTo>
                  <a:lnTo>
                    <a:pt x="96" y="275"/>
                  </a:lnTo>
                  <a:lnTo>
                    <a:pt x="96" y="274"/>
                  </a:lnTo>
                  <a:lnTo>
                    <a:pt x="96" y="273"/>
                  </a:lnTo>
                  <a:lnTo>
                    <a:pt x="95" y="273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3" y="274"/>
                  </a:lnTo>
                  <a:lnTo>
                    <a:pt x="92" y="274"/>
                  </a:lnTo>
                  <a:lnTo>
                    <a:pt x="92" y="278"/>
                  </a:lnTo>
                  <a:lnTo>
                    <a:pt x="92" y="279"/>
                  </a:lnTo>
                  <a:lnTo>
                    <a:pt x="92" y="280"/>
                  </a:lnTo>
                  <a:lnTo>
                    <a:pt x="92" y="281"/>
                  </a:lnTo>
                  <a:lnTo>
                    <a:pt x="93" y="286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5" y="294"/>
                  </a:lnTo>
                  <a:lnTo>
                    <a:pt x="96" y="299"/>
                  </a:lnTo>
                  <a:lnTo>
                    <a:pt x="96" y="300"/>
                  </a:lnTo>
                  <a:lnTo>
                    <a:pt x="98" y="309"/>
                  </a:lnTo>
                  <a:lnTo>
                    <a:pt x="98" y="310"/>
                  </a:lnTo>
                  <a:lnTo>
                    <a:pt x="98" y="314"/>
                  </a:lnTo>
                  <a:lnTo>
                    <a:pt x="99" y="317"/>
                  </a:lnTo>
                  <a:lnTo>
                    <a:pt x="99" y="318"/>
                  </a:lnTo>
                  <a:lnTo>
                    <a:pt x="99" y="320"/>
                  </a:lnTo>
                  <a:lnTo>
                    <a:pt x="99" y="321"/>
                  </a:lnTo>
                  <a:lnTo>
                    <a:pt x="99" y="322"/>
                  </a:lnTo>
                  <a:lnTo>
                    <a:pt x="99" y="324"/>
                  </a:lnTo>
                  <a:lnTo>
                    <a:pt x="100" y="326"/>
                  </a:lnTo>
                  <a:lnTo>
                    <a:pt x="100" y="327"/>
                  </a:lnTo>
                  <a:lnTo>
                    <a:pt x="100" y="328"/>
                  </a:lnTo>
                  <a:lnTo>
                    <a:pt x="101" y="331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1" y="335"/>
                  </a:lnTo>
                  <a:lnTo>
                    <a:pt x="102" y="338"/>
                  </a:lnTo>
                  <a:lnTo>
                    <a:pt x="102" y="339"/>
                  </a:lnTo>
                  <a:lnTo>
                    <a:pt x="102" y="340"/>
                  </a:lnTo>
                  <a:lnTo>
                    <a:pt x="103" y="341"/>
                  </a:lnTo>
                  <a:lnTo>
                    <a:pt x="103" y="344"/>
                  </a:lnTo>
                  <a:lnTo>
                    <a:pt x="103" y="345"/>
                  </a:lnTo>
                  <a:lnTo>
                    <a:pt x="104" y="347"/>
                  </a:lnTo>
                  <a:lnTo>
                    <a:pt x="104" y="350"/>
                  </a:lnTo>
                  <a:lnTo>
                    <a:pt x="105" y="352"/>
                  </a:lnTo>
                  <a:lnTo>
                    <a:pt x="105" y="354"/>
                  </a:lnTo>
                  <a:lnTo>
                    <a:pt x="105" y="355"/>
                  </a:lnTo>
                  <a:lnTo>
                    <a:pt x="105" y="356"/>
                  </a:lnTo>
                  <a:lnTo>
                    <a:pt x="106" y="359"/>
                  </a:lnTo>
                  <a:lnTo>
                    <a:pt x="106" y="361"/>
                  </a:lnTo>
                  <a:lnTo>
                    <a:pt x="106" y="363"/>
                  </a:lnTo>
                  <a:lnTo>
                    <a:pt x="106" y="365"/>
                  </a:lnTo>
                  <a:lnTo>
                    <a:pt x="106" y="366"/>
                  </a:lnTo>
                  <a:lnTo>
                    <a:pt x="106" y="367"/>
                  </a:lnTo>
                  <a:lnTo>
                    <a:pt x="106" y="368"/>
                  </a:lnTo>
                  <a:lnTo>
                    <a:pt x="106" y="369"/>
                  </a:lnTo>
                  <a:lnTo>
                    <a:pt x="107" y="371"/>
                  </a:lnTo>
                  <a:lnTo>
                    <a:pt x="107" y="372"/>
                  </a:lnTo>
                  <a:lnTo>
                    <a:pt x="107" y="373"/>
                  </a:lnTo>
                  <a:lnTo>
                    <a:pt x="107" y="374"/>
                  </a:lnTo>
                  <a:lnTo>
                    <a:pt x="108" y="379"/>
                  </a:lnTo>
                  <a:lnTo>
                    <a:pt x="108" y="380"/>
                  </a:lnTo>
                  <a:lnTo>
                    <a:pt x="108" y="381"/>
                  </a:lnTo>
                  <a:lnTo>
                    <a:pt x="108" y="382"/>
                  </a:lnTo>
                  <a:lnTo>
                    <a:pt x="108" y="383"/>
                  </a:lnTo>
                  <a:lnTo>
                    <a:pt x="108" y="384"/>
                  </a:lnTo>
                  <a:lnTo>
                    <a:pt x="109" y="388"/>
                  </a:lnTo>
                  <a:lnTo>
                    <a:pt x="109" y="389"/>
                  </a:lnTo>
                  <a:lnTo>
                    <a:pt x="109" y="391"/>
                  </a:lnTo>
                  <a:lnTo>
                    <a:pt x="109" y="392"/>
                  </a:lnTo>
                  <a:lnTo>
                    <a:pt x="110" y="394"/>
                  </a:lnTo>
                  <a:lnTo>
                    <a:pt x="110" y="399"/>
                  </a:lnTo>
                  <a:lnTo>
                    <a:pt x="111" y="399"/>
                  </a:lnTo>
                  <a:lnTo>
                    <a:pt x="111" y="402"/>
                  </a:lnTo>
                  <a:lnTo>
                    <a:pt x="111" y="403"/>
                  </a:lnTo>
                  <a:lnTo>
                    <a:pt x="111" y="405"/>
                  </a:lnTo>
                  <a:lnTo>
                    <a:pt x="112" y="407"/>
                  </a:lnTo>
                  <a:lnTo>
                    <a:pt x="112" y="411"/>
                  </a:lnTo>
                  <a:lnTo>
                    <a:pt x="112" y="412"/>
                  </a:lnTo>
                  <a:lnTo>
                    <a:pt x="112" y="413"/>
                  </a:lnTo>
                  <a:lnTo>
                    <a:pt x="112" y="414"/>
                  </a:lnTo>
                  <a:lnTo>
                    <a:pt x="113" y="414"/>
                  </a:lnTo>
                  <a:lnTo>
                    <a:pt x="113" y="415"/>
                  </a:lnTo>
                  <a:lnTo>
                    <a:pt x="113" y="417"/>
                  </a:lnTo>
                  <a:lnTo>
                    <a:pt x="113" y="418"/>
                  </a:lnTo>
                  <a:lnTo>
                    <a:pt x="113" y="421"/>
                  </a:lnTo>
                  <a:lnTo>
                    <a:pt x="113" y="422"/>
                  </a:lnTo>
                  <a:lnTo>
                    <a:pt x="113" y="423"/>
                  </a:lnTo>
                  <a:lnTo>
                    <a:pt x="113" y="424"/>
                  </a:lnTo>
                  <a:lnTo>
                    <a:pt x="113" y="426"/>
                  </a:lnTo>
                  <a:lnTo>
                    <a:pt x="113" y="428"/>
                  </a:lnTo>
                  <a:lnTo>
                    <a:pt x="114" y="433"/>
                  </a:lnTo>
                  <a:lnTo>
                    <a:pt x="115" y="438"/>
                  </a:lnTo>
                  <a:lnTo>
                    <a:pt x="115" y="443"/>
                  </a:lnTo>
                  <a:lnTo>
                    <a:pt x="115" y="444"/>
                  </a:lnTo>
                  <a:lnTo>
                    <a:pt x="115" y="445"/>
                  </a:lnTo>
                  <a:lnTo>
                    <a:pt x="116" y="448"/>
                  </a:lnTo>
                  <a:lnTo>
                    <a:pt x="116" y="449"/>
                  </a:lnTo>
                  <a:lnTo>
                    <a:pt x="116" y="450"/>
                  </a:lnTo>
                  <a:lnTo>
                    <a:pt x="116" y="451"/>
                  </a:lnTo>
                  <a:lnTo>
                    <a:pt x="116" y="452"/>
                  </a:lnTo>
                  <a:lnTo>
                    <a:pt x="117" y="454"/>
                  </a:lnTo>
                  <a:lnTo>
                    <a:pt x="117" y="455"/>
                  </a:lnTo>
                  <a:lnTo>
                    <a:pt x="117" y="457"/>
                  </a:lnTo>
                  <a:lnTo>
                    <a:pt x="117" y="458"/>
                  </a:lnTo>
                  <a:lnTo>
                    <a:pt x="117" y="460"/>
                  </a:lnTo>
                  <a:lnTo>
                    <a:pt x="117" y="462"/>
                  </a:lnTo>
                  <a:lnTo>
                    <a:pt x="117" y="463"/>
                  </a:lnTo>
                  <a:lnTo>
                    <a:pt x="117" y="464"/>
                  </a:lnTo>
                  <a:lnTo>
                    <a:pt x="117" y="465"/>
                  </a:lnTo>
                  <a:lnTo>
                    <a:pt x="117" y="466"/>
                  </a:lnTo>
                  <a:lnTo>
                    <a:pt x="117" y="468"/>
                  </a:lnTo>
                  <a:lnTo>
                    <a:pt x="117" y="469"/>
                  </a:lnTo>
                  <a:lnTo>
                    <a:pt x="118" y="471"/>
                  </a:lnTo>
                  <a:lnTo>
                    <a:pt x="118" y="472"/>
                  </a:lnTo>
                  <a:lnTo>
                    <a:pt x="118" y="474"/>
                  </a:lnTo>
                  <a:lnTo>
                    <a:pt x="118" y="476"/>
                  </a:lnTo>
                  <a:lnTo>
                    <a:pt x="118" y="477"/>
                  </a:lnTo>
                  <a:lnTo>
                    <a:pt x="118" y="479"/>
                  </a:lnTo>
                  <a:lnTo>
                    <a:pt x="118" y="480"/>
                  </a:lnTo>
                  <a:lnTo>
                    <a:pt x="118" y="481"/>
                  </a:lnTo>
                  <a:lnTo>
                    <a:pt x="118" y="482"/>
                  </a:lnTo>
                  <a:lnTo>
                    <a:pt x="118" y="483"/>
                  </a:lnTo>
                  <a:lnTo>
                    <a:pt x="118" y="484"/>
                  </a:lnTo>
                  <a:lnTo>
                    <a:pt x="118" y="485"/>
                  </a:lnTo>
                  <a:lnTo>
                    <a:pt x="118" y="486"/>
                  </a:lnTo>
                  <a:lnTo>
                    <a:pt x="118" y="488"/>
                  </a:lnTo>
                  <a:lnTo>
                    <a:pt x="115" y="488"/>
                  </a:lnTo>
                  <a:lnTo>
                    <a:pt x="114" y="488"/>
                  </a:lnTo>
                  <a:lnTo>
                    <a:pt x="113" y="488"/>
                  </a:lnTo>
                  <a:lnTo>
                    <a:pt x="111" y="488"/>
                  </a:lnTo>
                  <a:lnTo>
                    <a:pt x="106" y="488"/>
                  </a:lnTo>
                  <a:lnTo>
                    <a:pt x="98" y="489"/>
                  </a:lnTo>
                  <a:lnTo>
                    <a:pt x="97" y="489"/>
                  </a:lnTo>
                  <a:lnTo>
                    <a:pt x="91" y="490"/>
                  </a:lnTo>
                  <a:lnTo>
                    <a:pt x="90" y="490"/>
                  </a:lnTo>
                  <a:lnTo>
                    <a:pt x="88" y="490"/>
                  </a:lnTo>
                  <a:lnTo>
                    <a:pt x="87" y="491"/>
                  </a:lnTo>
                  <a:lnTo>
                    <a:pt x="85" y="491"/>
                  </a:lnTo>
                  <a:lnTo>
                    <a:pt x="78" y="492"/>
                  </a:lnTo>
                  <a:lnTo>
                    <a:pt x="73" y="492"/>
                  </a:lnTo>
                  <a:lnTo>
                    <a:pt x="60" y="494"/>
                  </a:lnTo>
                  <a:lnTo>
                    <a:pt x="59" y="494"/>
                  </a:lnTo>
                  <a:lnTo>
                    <a:pt x="58" y="494"/>
                  </a:lnTo>
                  <a:lnTo>
                    <a:pt x="54" y="494"/>
                  </a:lnTo>
                  <a:lnTo>
                    <a:pt x="50" y="494"/>
                  </a:lnTo>
                  <a:lnTo>
                    <a:pt x="45" y="495"/>
                  </a:lnTo>
                  <a:lnTo>
                    <a:pt x="44" y="495"/>
                  </a:lnTo>
                  <a:lnTo>
                    <a:pt x="42" y="495"/>
                  </a:lnTo>
                  <a:lnTo>
                    <a:pt x="41" y="495"/>
                  </a:lnTo>
                  <a:lnTo>
                    <a:pt x="40" y="495"/>
                  </a:lnTo>
                  <a:lnTo>
                    <a:pt x="37" y="496"/>
                  </a:lnTo>
                  <a:lnTo>
                    <a:pt x="36" y="496"/>
                  </a:lnTo>
                  <a:lnTo>
                    <a:pt x="35" y="496"/>
                  </a:lnTo>
                  <a:lnTo>
                    <a:pt x="34" y="496"/>
                  </a:lnTo>
                  <a:lnTo>
                    <a:pt x="33" y="496"/>
                  </a:lnTo>
                  <a:lnTo>
                    <a:pt x="31" y="496"/>
                  </a:lnTo>
                  <a:lnTo>
                    <a:pt x="31" y="497"/>
                  </a:lnTo>
                  <a:lnTo>
                    <a:pt x="30" y="498"/>
                  </a:lnTo>
                  <a:lnTo>
                    <a:pt x="29" y="498"/>
                  </a:lnTo>
                  <a:lnTo>
                    <a:pt x="30" y="499"/>
                  </a:lnTo>
                  <a:lnTo>
                    <a:pt x="29" y="499"/>
                  </a:lnTo>
                  <a:lnTo>
                    <a:pt x="29" y="500"/>
                  </a:lnTo>
                  <a:lnTo>
                    <a:pt x="29" y="501"/>
                  </a:lnTo>
                  <a:lnTo>
                    <a:pt x="28" y="501"/>
                  </a:lnTo>
                  <a:lnTo>
                    <a:pt x="27" y="501"/>
                  </a:lnTo>
                  <a:lnTo>
                    <a:pt x="26" y="501"/>
                  </a:lnTo>
                  <a:lnTo>
                    <a:pt x="25" y="500"/>
                  </a:lnTo>
                  <a:lnTo>
                    <a:pt x="24" y="500"/>
                  </a:lnTo>
                  <a:lnTo>
                    <a:pt x="24" y="499"/>
                  </a:lnTo>
                  <a:lnTo>
                    <a:pt x="24" y="498"/>
                  </a:lnTo>
                  <a:lnTo>
                    <a:pt x="24" y="497"/>
                  </a:lnTo>
                  <a:lnTo>
                    <a:pt x="24" y="496"/>
                  </a:lnTo>
                  <a:lnTo>
                    <a:pt x="23" y="497"/>
                  </a:lnTo>
                  <a:lnTo>
                    <a:pt x="22" y="498"/>
                  </a:lnTo>
                  <a:lnTo>
                    <a:pt x="21" y="499"/>
                  </a:lnTo>
                  <a:lnTo>
                    <a:pt x="19" y="501"/>
                  </a:lnTo>
                  <a:lnTo>
                    <a:pt x="19" y="502"/>
                  </a:lnTo>
                  <a:lnTo>
                    <a:pt x="19" y="503"/>
                  </a:lnTo>
                  <a:lnTo>
                    <a:pt x="18" y="503"/>
                  </a:lnTo>
                  <a:lnTo>
                    <a:pt x="17" y="503"/>
                  </a:lnTo>
                  <a:lnTo>
                    <a:pt x="16" y="503"/>
                  </a:lnTo>
                  <a:lnTo>
                    <a:pt x="15" y="503"/>
                  </a:lnTo>
                  <a:lnTo>
                    <a:pt x="15" y="502"/>
                  </a:lnTo>
                  <a:lnTo>
                    <a:pt x="15" y="501"/>
                  </a:lnTo>
                  <a:lnTo>
                    <a:pt x="14" y="500"/>
                  </a:lnTo>
                  <a:lnTo>
                    <a:pt x="13" y="501"/>
                  </a:lnTo>
                  <a:lnTo>
                    <a:pt x="12" y="502"/>
                  </a:lnTo>
                  <a:lnTo>
                    <a:pt x="12" y="503"/>
                  </a:lnTo>
                  <a:lnTo>
                    <a:pt x="11" y="503"/>
                  </a:lnTo>
                  <a:lnTo>
                    <a:pt x="10" y="504"/>
                  </a:lnTo>
                  <a:lnTo>
                    <a:pt x="10" y="505"/>
                  </a:lnTo>
                  <a:lnTo>
                    <a:pt x="10" y="506"/>
                  </a:lnTo>
                  <a:lnTo>
                    <a:pt x="9" y="506"/>
                  </a:lnTo>
                  <a:lnTo>
                    <a:pt x="9" y="505"/>
                  </a:lnTo>
                  <a:lnTo>
                    <a:pt x="8" y="505"/>
                  </a:lnTo>
                  <a:lnTo>
                    <a:pt x="8" y="506"/>
                  </a:lnTo>
                  <a:lnTo>
                    <a:pt x="8" y="507"/>
                  </a:lnTo>
                  <a:lnTo>
                    <a:pt x="9" y="507"/>
                  </a:lnTo>
                  <a:lnTo>
                    <a:pt x="9" y="508"/>
                  </a:lnTo>
                  <a:lnTo>
                    <a:pt x="10" y="508"/>
                  </a:lnTo>
                  <a:lnTo>
                    <a:pt x="10" y="509"/>
                  </a:lnTo>
                  <a:lnTo>
                    <a:pt x="10" y="510"/>
                  </a:lnTo>
                  <a:lnTo>
                    <a:pt x="9" y="510"/>
                  </a:lnTo>
                  <a:lnTo>
                    <a:pt x="9" y="511"/>
                  </a:lnTo>
                  <a:lnTo>
                    <a:pt x="9" y="512"/>
                  </a:lnTo>
                  <a:lnTo>
                    <a:pt x="10" y="513"/>
                  </a:lnTo>
                  <a:lnTo>
                    <a:pt x="10" y="514"/>
                  </a:lnTo>
                  <a:lnTo>
                    <a:pt x="11" y="515"/>
                  </a:lnTo>
                  <a:lnTo>
                    <a:pt x="10" y="515"/>
                  </a:lnTo>
                  <a:lnTo>
                    <a:pt x="10" y="516"/>
                  </a:lnTo>
                  <a:lnTo>
                    <a:pt x="10" y="517"/>
                  </a:lnTo>
                  <a:lnTo>
                    <a:pt x="9" y="518"/>
                  </a:lnTo>
                  <a:lnTo>
                    <a:pt x="10" y="519"/>
                  </a:lnTo>
                  <a:lnTo>
                    <a:pt x="10" y="520"/>
                  </a:lnTo>
                  <a:lnTo>
                    <a:pt x="10" y="521"/>
                  </a:lnTo>
                  <a:lnTo>
                    <a:pt x="11" y="521"/>
                  </a:lnTo>
                  <a:lnTo>
                    <a:pt x="12" y="521"/>
                  </a:lnTo>
                  <a:lnTo>
                    <a:pt x="12" y="522"/>
                  </a:lnTo>
                  <a:lnTo>
                    <a:pt x="12" y="524"/>
                  </a:lnTo>
                  <a:lnTo>
                    <a:pt x="12" y="525"/>
                  </a:lnTo>
                  <a:lnTo>
                    <a:pt x="12" y="526"/>
                  </a:lnTo>
                  <a:lnTo>
                    <a:pt x="12" y="527"/>
                  </a:lnTo>
                  <a:lnTo>
                    <a:pt x="11" y="527"/>
                  </a:lnTo>
                  <a:lnTo>
                    <a:pt x="10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5"/>
                  </a:lnTo>
                  <a:lnTo>
                    <a:pt x="7" y="525"/>
                  </a:lnTo>
                  <a:lnTo>
                    <a:pt x="6" y="525"/>
                  </a:lnTo>
                  <a:lnTo>
                    <a:pt x="6" y="524"/>
                  </a:lnTo>
                  <a:lnTo>
                    <a:pt x="5" y="523"/>
                  </a:lnTo>
                  <a:lnTo>
                    <a:pt x="4" y="523"/>
                  </a:lnTo>
                  <a:lnTo>
                    <a:pt x="4" y="522"/>
                  </a:lnTo>
                  <a:lnTo>
                    <a:pt x="3" y="522"/>
                  </a:lnTo>
                  <a:lnTo>
                    <a:pt x="3" y="523"/>
                  </a:lnTo>
                  <a:lnTo>
                    <a:pt x="3" y="524"/>
                  </a:lnTo>
                  <a:lnTo>
                    <a:pt x="3" y="525"/>
                  </a:lnTo>
                  <a:lnTo>
                    <a:pt x="3" y="526"/>
                  </a:lnTo>
                  <a:lnTo>
                    <a:pt x="4" y="527"/>
                  </a:lnTo>
                  <a:lnTo>
                    <a:pt x="5" y="527"/>
                  </a:lnTo>
                  <a:lnTo>
                    <a:pt x="6" y="527"/>
                  </a:lnTo>
                  <a:lnTo>
                    <a:pt x="5" y="528"/>
                  </a:lnTo>
                  <a:lnTo>
                    <a:pt x="4" y="528"/>
                  </a:lnTo>
                  <a:lnTo>
                    <a:pt x="3" y="527"/>
                  </a:lnTo>
                  <a:lnTo>
                    <a:pt x="2" y="527"/>
                  </a:lnTo>
                  <a:lnTo>
                    <a:pt x="1" y="528"/>
                  </a:lnTo>
                  <a:lnTo>
                    <a:pt x="0" y="529"/>
                  </a:lnTo>
                  <a:lnTo>
                    <a:pt x="0" y="530"/>
                  </a:lnTo>
                  <a:lnTo>
                    <a:pt x="1" y="530"/>
                  </a:lnTo>
                  <a:lnTo>
                    <a:pt x="1" y="531"/>
                  </a:lnTo>
                  <a:lnTo>
                    <a:pt x="2" y="532"/>
                  </a:lnTo>
                  <a:lnTo>
                    <a:pt x="3" y="532"/>
                  </a:lnTo>
                  <a:lnTo>
                    <a:pt x="3" y="533"/>
                  </a:lnTo>
                  <a:lnTo>
                    <a:pt x="3" y="534"/>
                  </a:lnTo>
                  <a:lnTo>
                    <a:pt x="4" y="535"/>
                  </a:lnTo>
                  <a:lnTo>
                    <a:pt x="3" y="535"/>
                  </a:lnTo>
                  <a:lnTo>
                    <a:pt x="3" y="536"/>
                  </a:lnTo>
                  <a:lnTo>
                    <a:pt x="2" y="536"/>
                  </a:lnTo>
                  <a:lnTo>
                    <a:pt x="1" y="536"/>
                  </a:lnTo>
                  <a:lnTo>
                    <a:pt x="0" y="536"/>
                  </a:lnTo>
                  <a:lnTo>
                    <a:pt x="0" y="537"/>
                  </a:lnTo>
                  <a:lnTo>
                    <a:pt x="1" y="538"/>
                  </a:lnTo>
                  <a:lnTo>
                    <a:pt x="2" y="538"/>
                  </a:lnTo>
                  <a:lnTo>
                    <a:pt x="3" y="538"/>
                  </a:lnTo>
                  <a:lnTo>
                    <a:pt x="4" y="538"/>
                  </a:lnTo>
                  <a:lnTo>
                    <a:pt x="5" y="538"/>
                  </a:lnTo>
                  <a:lnTo>
                    <a:pt x="6" y="538"/>
                  </a:lnTo>
                  <a:lnTo>
                    <a:pt x="6" y="539"/>
                  </a:lnTo>
                  <a:lnTo>
                    <a:pt x="6" y="540"/>
                  </a:lnTo>
                  <a:lnTo>
                    <a:pt x="6" y="541"/>
                  </a:lnTo>
                  <a:lnTo>
                    <a:pt x="6" y="542"/>
                  </a:lnTo>
                  <a:lnTo>
                    <a:pt x="7" y="542"/>
                  </a:lnTo>
                  <a:lnTo>
                    <a:pt x="9" y="542"/>
                  </a:lnTo>
                  <a:lnTo>
                    <a:pt x="9" y="541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960937" y="3887788"/>
              <a:ext cx="1341438" cy="627062"/>
            </a:xfrm>
            <a:custGeom>
              <a:avLst/>
              <a:gdLst>
                <a:gd name="T0" fmla="*/ 2147483647 w 915"/>
                <a:gd name="T1" fmla="*/ 2147483647 h 440"/>
                <a:gd name="T2" fmla="*/ 2147483647 w 915"/>
                <a:gd name="T3" fmla="*/ 2147483647 h 440"/>
                <a:gd name="T4" fmla="*/ 2147483647 w 915"/>
                <a:gd name="T5" fmla="*/ 2147483647 h 440"/>
                <a:gd name="T6" fmla="*/ 2147483647 w 915"/>
                <a:gd name="T7" fmla="*/ 2147483647 h 440"/>
                <a:gd name="T8" fmla="*/ 2147483647 w 915"/>
                <a:gd name="T9" fmla="*/ 2147483647 h 440"/>
                <a:gd name="T10" fmla="*/ 2147483647 w 915"/>
                <a:gd name="T11" fmla="*/ 2147483647 h 440"/>
                <a:gd name="T12" fmla="*/ 2147483647 w 915"/>
                <a:gd name="T13" fmla="*/ 2147483647 h 440"/>
                <a:gd name="T14" fmla="*/ 2147483647 w 915"/>
                <a:gd name="T15" fmla="*/ 2147483647 h 440"/>
                <a:gd name="T16" fmla="*/ 2147483647 w 915"/>
                <a:gd name="T17" fmla="*/ 2147483647 h 440"/>
                <a:gd name="T18" fmla="*/ 2147483647 w 915"/>
                <a:gd name="T19" fmla="*/ 2147483647 h 440"/>
                <a:gd name="T20" fmla="*/ 2147483647 w 915"/>
                <a:gd name="T21" fmla="*/ 2147483647 h 440"/>
                <a:gd name="T22" fmla="*/ 2147483647 w 915"/>
                <a:gd name="T23" fmla="*/ 2147483647 h 440"/>
                <a:gd name="T24" fmla="*/ 2147483647 w 915"/>
                <a:gd name="T25" fmla="*/ 2147483647 h 440"/>
                <a:gd name="T26" fmla="*/ 2147483647 w 915"/>
                <a:gd name="T27" fmla="*/ 2147483647 h 440"/>
                <a:gd name="T28" fmla="*/ 2147483647 w 915"/>
                <a:gd name="T29" fmla="*/ 2147483647 h 440"/>
                <a:gd name="T30" fmla="*/ 2147483647 w 915"/>
                <a:gd name="T31" fmla="*/ 2147483647 h 440"/>
                <a:gd name="T32" fmla="*/ 2147483647 w 915"/>
                <a:gd name="T33" fmla="*/ 2147483647 h 440"/>
                <a:gd name="T34" fmla="*/ 2147483647 w 915"/>
                <a:gd name="T35" fmla="*/ 2147483647 h 440"/>
                <a:gd name="T36" fmla="*/ 2147483647 w 915"/>
                <a:gd name="T37" fmla="*/ 2147483647 h 440"/>
                <a:gd name="T38" fmla="*/ 2147483647 w 915"/>
                <a:gd name="T39" fmla="*/ 2147483647 h 440"/>
                <a:gd name="T40" fmla="*/ 2147483647 w 915"/>
                <a:gd name="T41" fmla="*/ 2147483647 h 440"/>
                <a:gd name="T42" fmla="*/ 2147483647 w 915"/>
                <a:gd name="T43" fmla="*/ 2147483647 h 440"/>
                <a:gd name="T44" fmla="*/ 2147483647 w 915"/>
                <a:gd name="T45" fmla="*/ 2147483647 h 440"/>
                <a:gd name="T46" fmla="*/ 2147483647 w 915"/>
                <a:gd name="T47" fmla="*/ 2147483647 h 440"/>
                <a:gd name="T48" fmla="*/ 2147483647 w 915"/>
                <a:gd name="T49" fmla="*/ 2147483647 h 440"/>
                <a:gd name="T50" fmla="*/ 2147483647 w 915"/>
                <a:gd name="T51" fmla="*/ 2147483647 h 440"/>
                <a:gd name="T52" fmla="*/ 2147483647 w 915"/>
                <a:gd name="T53" fmla="*/ 2147483647 h 440"/>
                <a:gd name="T54" fmla="*/ 2147483647 w 915"/>
                <a:gd name="T55" fmla="*/ 2147483647 h 440"/>
                <a:gd name="T56" fmla="*/ 2147483647 w 915"/>
                <a:gd name="T57" fmla="*/ 2147483647 h 440"/>
                <a:gd name="T58" fmla="*/ 2147483647 w 915"/>
                <a:gd name="T59" fmla="*/ 2147483647 h 440"/>
                <a:gd name="T60" fmla="*/ 2147483647 w 915"/>
                <a:gd name="T61" fmla="*/ 2147483647 h 440"/>
                <a:gd name="T62" fmla="*/ 2147483647 w 915"/>
                <a:gd name="T63" fmla="*/ 2147483647 h 440"/>
                <a:gd name="T64" fmla="*/ 2147483647 w 915"/>
                <a:gd name="T65" fmla="*/ 2147483647 h 440"/>
                <a:gd name="T66" fmla="*/ 2147483647 w 915"/>
                <a:gd name="T67" fmla="*/ 2147483647 h 440"/>
                <a:gd name="T68" fmla="*/ 2147483647 w 915"/>
                <a:gd name="T69" fmla="*/ 2147483647 h 440"/>
                <a:gd name="T70" fmla="*/ 2147483647 w 915"/>
                <a:gd name="T71" fmla="*/ 2147483647 h 440"/>
                <a:gd name="T72" fmla="*/ 2147483647 w 915"/>
                <a:gd name="T73" fmla="*/ 2147483647 h 440"/>
                <a:gd name="T74" fmla="*/ 2147483647 w 915"/>
                <a:gd name="T75" fmla="*/ 2147483647 h 440"/>
                <a:gd name="T76" fmla="*/ 2147483647 w 915"/>
                <a:gd name="T77" fmla="*/ 2147483647 h 440"/>
                <a:gd name="T78" fmla="*/ 2147483647 w 915"/>
                <a:gd name="T79" fmla="*/ 2147483647 h 440"/>
                <a:gd name="T80" fmla="*/ 2147483647 w 915"/>
                <a:gd name="T81" fmla="*/ 2147483647 h 440"/>
                <a:gd name="T82" fmla="*/ 2147483647 w 915"/>
                <a:gd name="T83" fmla="*/ 2147483647 h 440"/>
                <a:gd name="T84" fmla="*/ 2147483647 w 915"/>
                <a:gd name="T85" fmla="*/ 2147483647 h 440"/>
                <a:gd name="T86" fmla="*/ 2147483647 w 915"/>
                <a:gd name="T87" fmla="*/ 2147483647 h 440"/>
                <a:gd name="T88" fmla="*/ 2147483647 w 915"/>
                <a:gd name="T89" fmla="*/ 2147483647 h 440"/>
                <a:gd name="T90" fmla="*/ 2147483647 w 915"/>
                <a:gd name="T91" fmla="*/ 2147483647 h 440"/>
                <a:gd name="T92" fmla="*/ 2147483647 w 915"/>
                <a:gd name="T93" fmla="*/ 2147483647 h 440"/>
                <a:gd name="T94" fmla="*/ 2147483647 w 915"/>
                <a:gd name="T95" fmla="*/ 2147483647 h 440"/>
                <a:gd name="T96" fmla="*/ 2147483647 w 915"/>
                <a:gd name="T97" fmla="*/ 2147483647 h 440"/>
                <a:gd name="T98" fmla="*/ 2147483647 w 915"/>
                <a:gd name="T99" fmla="*/ 2147483647 h 440"/>
                <a:gd name="T100" fmla="*/ 2147483647 w 915"/>
                <a:gd name="T101" fmla="*/ 2147483647 h 440"/>
                <a:gd name="T102" fmla="*/ 2147483647 w 915"/>
                <a:gd name="T103" fmla="*/ 2147483647 h 440"/>
                <a:gd name="T104" fmla="*/ 2147483647 w 915"/>
                <a:gd name="T105" fmla="*/ 2147483647 h 440"/>
                <a:gd name="T106" fmla="*/ 2147483647 w 915"/>
                <a:gd name="T107" fmla="*/ 2147483647 h 440"/>
                <a:gd name="T108" fmla="*/ 2147483647 w 915"/>
                <a:gd name="T109" fmla="*/ 2147483647 h 440"/>
                <a:gd name="T110" fmla="*/ 2147483647 w 915"/>
                <a:gd name="T111" fmla="*/ 2147483647 h 440"/>
                <a:gd name="T112" fmla="*/ 2147483647 w 915"/>
                <a:gd name="T113" fmla="*/ 2147483647 h 440"/>
                <a:gd name="T114" fmla="*/ 2147483647 w 915"/>
                <a:gd name="T115" fmla="*/ 2147483647 h 440"/>
                <a:gd name="T116" fmla="*/ 2147483647 w 915"/>
                <a:gd name="T117" fmla="*/ 0 h 440"/>
                <a:gd name="T118" fmla="*/ 2147483647 w 915"/>
                <a:gd name="T119" fmla="*/ 0 h 4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5"/>
                <a:gd name="T181" fmla="*/ 0 h 440"/>
                <a:gd name="T182" fmla="*/ 915 w 915"/>
                <a:gd name="T183" fmla="*/ 440 h 4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5" h="440">
                  <a:moveTo>
                    <a:pt x="906" y="265"/>
                  </a:moveTo>
                  <a:lnTo>
                    <a:pt x="907" y="264"/>
                  </a:lnTo>
                  <a:lnTo>
                    <a:pt x="907" y="263"/>
                  </a:lnTo>
                  <a:lnTo>
                    <a:pt x="908" y="263"/>
                  </a:lnTo>
                  <a:lnTo>
                    <a:pt x="909" y="264"/>
                  </a:lnTo>
                  <a:lnTo>
                    <a:pt x="908" y="265"/>
                  </a:lnTo>
                  <a:lnTo>
                    <a:pt x="907" y="266"/>
                  </a:lnTo>
                  <a:lnTo>
                    <a:pt x="908" y="266"/>
                  </a:lnTo>
                  <a:lnTo>
                    <a:pt x="908" y="268"/>
                  </a:lnTo>
                  <a:lnTo>
                    <a:pt x="908" y="269"/>
                  </a:lnTo>
                  <a:lnTo>
                    <a:pt x="909" y="270"/>
                  </a:lnTo>
                  <a:lnTo>
                    <a:pt x="910" y="270"/>
                  </a:lnTo>
                  <a:lnTo>
                    <a:pt x="911" y="270"/>
                  </a:lnTo>
                  <a:lnTo>
                    <a:pt x="912" y="270"/>
                  </a:lnTo>
                  <a:lnTo>
                    <a:pt x="912" y="271"/>
                  </a:lnTo>
                  <a:lnTo>
                    <a:pt x="913" y="272"/>
                  </a:lnTo>
                  <a:lnTo>
                    <a:pt x="913" y="273"/>
                  </a:lnTo>
                  <a:lnTo>
                    <a:pt x="914" y="273"/>
                  </a:lnTo>
                  <a:lnTo>
                    <a:pt x="914" y="274"/>
                  </a:lnTo>
                  <a:lnTo>
                    <a:pt x="915" y="274"/>
                  </a:lnTo>
                  <a:lnTo>
                    <a:pt x="915" y="275"/>
                  </a:lnTo>
                  <a:lnTo>
                    <a:pt x="915" y="276"/>
                  </a:lnTo>
                  <a:lnTo>
                    <a:pt x="914" y="276"/>
                  </a:lnTo>
                  <a:lnTo>
                    <a:pt x="913" y="276"/>
                  </a:lnTo>
                  <a:lnTo>
                    <a:pt x="913" y="275"/>
                  </a:lnTo>
                  <a:lnTo>
                    <a:pt x="912" y="274"/>
                  </a:lnTo>
                  <a:lnTo>
                    <a:pt x="911" y="273"/>
                  </a:lnTo>
                  <a:lnTo>
                    <a:pt x="910" y="273"/>
                  </a:lnTo>
                  <a:lnTo>
                    <a:pt x="910" y="274"/>
                  </a:lnTo>
                  <a:lnTo>
                    <a:pt x="910" y="275"/>
                  </a:lnTo>
                  <a:lnTo>
                    <a:pt x="911" y="275"/>
                  </a:lnTo>
                  <a:lnTo>
                    <a:pt x="912" y="276"/>
                  </a:lnTo>
                  <a:lnTo>
                    <a:pt x="911" y="276"/>
                  </a:lnTo>
                  <a:lnTo>
                    <a:pt x="911" y="277"/>
                  </a:lnTo>
                  <a:lnTo>
                    <a:pt x="910" y="277"/>
                  </a:lnTo>
                  <a:lnTo>
                    <a:pt x="909" y="277"/>
                  </a:lnTo>
                  <a:lnTo>
                    <a:pt x="909" y="278"/>
                  </a:lnTo>
                  <a:lnTo>
                    <a:pt x="909" y="279"/>
                  </a:lnTo>
                  <a:lnTo>
                    <a:pt x="908" y="279"/>
                  </a:lnTo>
                  <a:lnTo>
                    <a:pt x="909" y="279"/>
                  </a:lnTo>
                  <a:lnTo>
                    <a:pt x="909" y="280"/>
                  </a:lnTo>
                  <a:lnTo>
                    <a:pt x="908" y="280"/>
                  </a:lnTo>
                  <a:lnTo>
                    <a:pt x="908" y="281"/>
                  </a:lnTo>
                  <a:lnTo>
                    <a:pt x="908" y="282"/>
                  </a:lnTo>
                  <a:lnTo>
                    <a:pt x="907" y="282"/>
                  </a:lnTo>
                  <a:lnTo>
                    <a:pt x="906" y="282"/>
                  </a:lnTo>
                  <a:lnTo>
                    <a:pt x="905" y="282"/>
                  </a:lnTo>
                  <a:lnTo>
                    <a:pt x="905" y="281"/>
                  </a:lnTo>
                  <a:lnTo>
                    <a:pt x="904" y="281"/>
                  </a:lnTo>
                  <a:lnTo>
                    <a:pt x="904" y="280"/>
                  </a:lnTo>
                  <a:lnTo>
                    <a:pt x="903" y="280"/>
                  </a:lnTo>
                  <a:lnTo>
                    <a:pt x="902" y="280"/>
                  </a:lnTo>
                  <a:lnTo>
                    <a:pt x="902" y="279"/>
                  </a:lnTo>
                  <a:lnTo>
                    <a:pt x="901" y="279"/>
                  </a:lnTo>
                  <a:lnTo>
                    <a:pt x="900" y="279"/>
                  </a:lnTo>
                  <a:lnTo>
                    <a:pt x="899" y="279"/>
                  </a:lnTo>
                  <a:lnTo>
                    <a:pt x="898" y="279"/>
                  </a:lnTo>
                  <a:lnTo>
                    <a:pt x="898" y="278"/>
                  </a:lnTo>
                  <a:lnTo>
                    <a:pt x="897" y="278"/>
                  </a:lnTo>
                  <a:lnTo>
                    <a:pt x="897" y="279"/>
                  </a:lnTo>
                  <a:lnTo>
                    <a:pt x="896" y="279"/>
                  </a:lnTo>
                  <a:lnTo>
                    <a:pt x="896" y="278"/>
                  </a:lnTo>
                  <a:lnTo>
                    <a:pt x="895" y="278"/>
                  </a:lnTo>
                  <a:lnTo>
                    <a:pt x="894" y="278"/>
                  </a:lnTo>
                  <a:lnTo>
                    <a:pt x="893" y="278"/>
                  </a:lnTo>
                  <a:lnTo>
                    <a:pt x="893" y="279"/>
                  </a:lnTo>
                  <a:lnTo>
                    <a:pt x="892" y="279"/>
                  </a:lnTo>
                  <a:lnTo>
                    <a:pt x="892" y="278"/>
                  </a:lnTo>
                  <a:lnTo>
                    <a:pt x="891" y="278"/>
                  </a:lnTo>
                  <a:lnTo>
                    <a:pt x="891" y="277"/>
                  </a:lnTo>
                  <a:lnTo>
                    <a:pt x="890" y="277"/>
                  </a:lnTo>
                  <a:lnTo>
                    <a:pt x="890" y="276"/>
                  </a:lnTo>
                  <a:lnTo>
                    <a:pt x="889" y="276"/>
                  </a:lnTo>
                  <a:lnTo>
                    <a:pt x="888" y="276"/>
                  </a:lnTo>
                  <a:lnTo>
                    <a:pt x="887" y="276"/>
                  </a:lnTo>
                  <a:lnTo>
                    <a:pt x="887" y="275"/>
                  </a:lnTo>
                  <a:lnTo>
                    <a:pt x="886" y="275"/>
                  </a:lnTo>
                  <a:lnTo>
                    <a:pt x="885" y="274"/>
                  </a:lnTo>
                  <a:lnTo>
                    <a:pt x="884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2" y="276"/>
                  </a:lnTo>
                  <a:lnTo>
                    <a:pt x="881" y="276"/>
                  </a:lnTo>
                  <a:lnTo>
                    <a:pt x="881" y="275"/>
                  </a:lnTo>
                  <a:lnTo>
                    <a:pt x="880" y="275"/>
                  </a:lnTo>
                  <a:lnTo>
                    <a:pt x="880" y="276"/>
                  </a:lnTo>
                  <a:lnTo>
                    <a:pt x="880" y="275"/>
                  </a:lnTo>
                  <a:lnTo>
                    <a:pt x="879" y="275"/>
                  </a:lnTo>
                  <a:lnTo>
                    <a:pt x="878" y="275"/>
                  </a:lnTo>
                  <a:lnTo>
                    <a:pt x="877" y="275"/>
                  </a:lnTo>
                  <a:lnTo>
                    <a:pt x="877" y="274"/>
                  </a:lnTo>
                  <a:lnTo>
                    <a:pt x="876" y="274"/>
                  </a:lnTo>
                  <a:lnTo>
                    <a:pt x="875" y="274"/>
                  </a:lnTo>
                  <a:lnTo>
                    <a:pt x="875" y="273"/>
                  </a:lnTo>
                  <a:lnTo>
                    <a:pt x="874" y="273"/>
                  </a:lnTo>
                  <a:lnTo>
                    <a:pt x="874" y="272"/>
                  </a:lnTo>
                  <a:lnTo>
                    <a:pt x="874" y="271"/>
                  </a:lnTo>
                  <a:lnTo>
                    <a:pt x="873" y="271"/>
                  </a:lnTo>
                  <a:lnTo>
                    <a:pt x="873" y="270"/>
                  </a:lnTo>
                  <a:lnTo>
                    <a:pt x="873" y="269"/>
                  </a:lnTo>
                  <a:lnTo>
                    <a:pt x="872" y="269"/>
                  </a:lnTo>
                  <a:lnTo>
                    <a:pt x="871" y="269"/>
                  </a:lnTo>
                  <a:lnTo>
                    <a:pt x="870" y="269"/>
                  </a:lnTo>
                  <a:lnTo>
                    <a:pt x="869" y="269"/>
                  </a:lnTo>
                  <a:lnTo>
                    <a:pt x="869" y="268"/>
                  </a:lnTo>
                  <a:lnTo>
                    <a:pt x="868" y="268"/>
                  </a:lnTo>
                  <a:lnTo>
                    <a:pt x="867" y="268"/>
                  </a:lnTo>
                  <a:lnTo>
                    <a:pt x="866" y="268"/>
                  </a:lnTo>
                  <a:lnTo>
                    <a:pt x="853" y="271"/>
                  </a:lnTo>
                  <a:lnTo>
                    <a:pt x="852" y="271"/>
                  </a:lnTo>
                  <a:lnTo>
                    <a:pt x="851" y="271"/>
                  </a:lnTo>
                  <a:lnTo>
                    <a:pt x="850" y="272"/>
                  </a:lnTo>
                  <a:lnTo>
                    <a:pt x="849" y="272"/>
                  </a:lnTo>
                  <a:lnTo>
                    <a:pt x="847" y="272"/>
                  </a:lnTo>
                  <a:lnTo>
                    <a:pt x="846" y="272"/>
                  </a:lnTo>
                  <a:lnTo>
                    <a:pt x="845" y="273"/>
                  </a:lnTo>
                  <a:lnTo>
                    <a:pt x="841" y="273"/>
                  </a:lnTo>
                  <a:lnTo>
                    <a:pt x="840" y="273"/>
                  </a:lnTo>
                  <a:lnTo>
                    <a:pt x="838" y="273"/>
                  </a:lnTo>
                  <a:lnTo>
                    <a:pt x="835" y="274"/>
                  </a:lnTo>
                  <a:lnTo>
                    <a:pt x="834" y="274"/>
                  </a:lnTo>
                  <a:lnTo>
                    <a:pt x="830" y="275"/>
                  </a:lnTo>
                  <a:lnTo>
                    <a:pt x="829" y="275"/>
                  </a:lnTo>
                  <a:lnTo>
                    <a:pt x="828" y="276"/>
                  </a:lnTo>
                  <a:lnTo>
                    <a:pt x="825" y="276"/>
                  </a:lnTo>
                  <a:lnTo>
                    <a:pt x="823" y="277"/>
                  </a:lnTo>
                  <a:lnTo>
                    <a:pt x="822" y="277"/>
                  </a:lnTo>
                  <a:lnTo>
                    <a:pt x="820" y="277"/>
                  </a:lnTo>
                  <a:lnTo>
                    <a:pt x="817" y="278"/>
                  </a:lnTo>
                  <a:lnTo>
                    <a:pt x="814" y="278"/>
                  </a:lnTo>
                  <a:lnTo>
                    <a:pt x="811" y="279"/>
                  </a:lnTo>
                  <a:lnTo>
                    <a:pt x="810" y="279"/>
                  </a:lnTo>
                  <a:lnTo>
                    <a:pt x="809" y="279"/>
                  </a:lnTo>
                  <a:lnTo>
                    <a:pt x="806" y="279"/>
                  </a:lnTo>
                  <a:lnTo>
                    <a:pt x="805" y="279"/>
                  </a:lnTo>
                  <a:lnTo>
                    <a:pt x="804" y="280"/>
                  </a:lnTo>
                  <a:lnTo>
                    <a:pt x="803" y="280"/>
                  </a:lnTo>
                  <a:lnTo>
                    <a:pt x="802" y="280"/>
                  </a:lnTo>
                  <a:lnTo>
                    <a:pt x="801" y="280"/>
                  </a:lnTo>
                  <a:lnTo>
                    <a:pt x="797" y="281"/>
                  </a:lnTo>
                  <a:lnTo>
                    <a:pt x="793" y="281"/>
                  </a:lnTo>
                  <a:lnTo>
                    <a:pt x="791" y="282"/>
                  </a:lnTo>
                  <a:lnTo>
                    <a:pt x="790" y="282"/>
                  </a:lnTo>
                  <a:lnTo>
                    <a:pt x="786" y="282"/>
                  </a:lnTo>
                  <a:lnTo>
                    <a:pt x="782" y="282"/>
                  </a:lnTo>
                  <a:lnTo>
                    <a:pt x="780" y="282"/>
                  </a:lnTo>
                  <a:lnTo>
                    <a:pt x="777" y="282"/>
                  </a:lnTo>
                  <a:lnTo>
                    <a:pt x="776" y="282"/>
                  </a:lnTo>
                  <a:lnTo>
                    <a:pt x="776" y="281"/>
                  </a:lnTo>
                  <a:lnTo>
                    <a:pt x="775" y="281"/>
                  </a:lnTo>
                  <a:lnTo>
                    <a:pt x="775" y="280"/>
                  </a:lnTo>
                  <a:lnTo>
                    <a:pt x="774" y="280"/>
                  </a:lnTo>
                  <a:lnTo>
                    <a:pt x="771" y="282"/>
                  </a:lnTo>
                  <a:lnTo>
                    <a:pt x="771" y="283"/>
                  </a:lnTo>
                  <a:lnTo>
                    <a:pt x="770" y="284"/>
                  </a:lnTo>
                  <a:lnTo>
                    <a:pt x="769" y="285"/>
                  </a:lnTo>
                  <a:lnTo>
                    <a:pt x="766" y="290"/>
                  </a:lnTo>
                  <a:lnTo>
                    <a:pt x="765" y="290"/>
                  </a:lnTo>
                  <a:lnTo>
                    <a:pt x="767" y="292"/>
                  </a:lnTo>
                  <a:lnTo>
                    <a:pt x="768" y="294"/>
                  </a:lnTo>
                  <a:lnTo>
                    <a:pt x="769" y="295"/>
                  </a:lnTo>
                  <a:lnTo>
                    <a:pt x="770" y="295"/>
                  </a:lnTo>
                  <a:lnTo>
                    <a:pt x="771" y="299"/>
                  </a:lnTo>
                  <a:lnTo>
                    <a:pt x="771" y="300"/>
                  </a:lnTo>
                  <a:lnTo>
                    <a:pt x="774" y="304"/>
                  </a:lnTo>
                  <a:lnTo>
                    <a:pt x="775" y="305"/>
                  </a:lnTo>
                  <a:lnTo>
                    <a:pt x="775" y="306"/>
                  </a:lnTo>
                  <a:lnTo>
                    <a:pt x="777" y="307"/>
                  </a:lnTo>
                  <a:lnTo>
                    <a:pt x="777" y="308"/>
                  </a:lnTo>
                  <a:lnTo>
                    <a:pt x="777" y="309"/>
                  </a:lnTo>
                  <a:lnTo>
                    <a:pt x="778" y="310"/>
                  </a:lnTo>
                  <a:lnTo>
                    <a:pt x="779" y="312"/>
                  </a:lnTo>
                  <a:lnTo>
                    <a:pt x="780" y="314"/>
                  </a:lnTo>
                  <a:lnTo>
                    <a:pt x="781" y="315"/>
                  </a:lnTo>
                  <a:lnTo>
                    <a:pt x="782" y="317"/>
                  </a:lnTo>
                  <a:lnTo>
                    <a:pt x="783" y="317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0" y="320"/>
                  </a:lnTo>
                  <a:lnTo>
                    <a:pt x="779" y="322"/>
                  </a:lnTo>
                  <a:lnTo>
                    <a:pt x="778" y="323"/>
                  </a:lnTo>
                  <a:lnTo>
                    <a:pt x="777" y="324"/>
                  </a:lnTo>
                  <a:lnTo>
                    <a:pt x="775" y="328"/>
                  </a:lnTo>
                  <a:lnTo>
                    <a:pt x="773" y="330"/>
                  </a:lnTo>
                  <a:lnTo>
                    <a:pt x="771" y="333"/>
                  </a:lnTo>
                  <a:lnTo>
                    <a:pt x="771" y="334"/>
                  </a:lnTo>
                  <a:lnTo>
                    <a:pt x="770" y="334"/>
                  </a:lnTo>
                  <a:lnTo>
                    <a:pt x="770" y="335"/>
                  </a:lnTo>
                  <a:lnTo>
                    <a:pt x="769" y="337"/>
                  </a:lnTo>
                  <a:lnTo>
                    <a:pt x="768" y="337"/>
                  </a:lnTo>
                  <a:lnTo>
                    <a:pt x="767" y="338"/>
                  </a:lnTo>
                  <a:lnTo>
                    <a:pt x="766" y="340"/>
                  </a:lnTo>
                  <a:lnTo>
                    <a:pt x="765" y="341"/>
                  </a:lnTo>
                  <a:lnTo>
                    <a:pt x="763" y="344"/>
                  </a:lnTo>
                  <a:lnTo>
                    <a:pt x="760" y="348"/>
                  </a:lnTo>
                  <a:lnTo>
                    <a:pt x="760" y="349"/>
                  </a:lnTo>
                  <a:lnTo>
                    <a:pt x="759" y="349"/>
                  </a:lnTo>
                  <a:lnTo>
                    <a:pt x="758" y="351"/>
                  </a:lnTo>
                  <a:lnTo>
                    <a:pt x="755" y="355"/>
                  </a:lnTo>
                  <a:lnTo>
                    <a:pt x="755" y="356"/>
                  </a:lnTo>
                  <a:lnTo>
                    <a:pt x="754" y="356"/>
                  </a:lnTo>
                  <a:lnTo>
                    <a:pt x="752" y="360"/>
                  </a:lnTo>
                  <a:lnTo>
                    <a:pt x="748" y="365"/>
                  </a:lnTo>
                  <a:lnTo>
                    <a:pt x="747" y="367"/>
                  </a:lnTo>
                  <a:lnTo>
                    <a:pt x="746" y="367"/>
                  </a:lnTo>
                  <a:lnTo>
                    <a:pt x="742" y="373"/>
                  </a:lnTo>
                  <a:lnTo>
                    <a:pt x="741" y="374"/>
                  </a:lnTo>
                  <a:lnTo>
                    <a:pt x="741" y="375"/>
                  </a:lnTo>
                  <a:lnTo>
                    <a:pt x="740" y="376"/>
                  </a:lnTo>
                  <a:lnTo>
                    <a:pt x="739" y="376"/>
                  </a:lnTo>
                  <a:lnTo>
                    <a:pt x="739" y="377"/>
                  </a:lnTo>
                  <a:lnTo>
                    <a:pt x="739" y="378"/>
                  </a:lnTo>
                  <a:lnTo>
                    <a:pt x="738" y="378"/>
                  </a:lnTo>
                  <a:lnTo>
                    <a:pt x="737" y="378"/>
                  </a:lnTo>
                  <a:lnTo>
                    <a:pt x="737" y="379"/>
                  </a:lnTo>
                  <a:lnTo>
                    <a:pt x="736" y="380"/>
                  </a:lnTo>
                  <a:lnTo>
                    <a:pt x="731" y="387"/>
                  </a:lnTo>
                  <a:lnTo>
                    <a:pt x="729" y="389"/>
                  </a:lnTo>
                  <a:lnTo>
                    <a:pt x="728" y="390"/>
                  </a:lnTo>
                  <a:lnTo>
                    <a:pt x="727" y="392"/>
                  </a:lnTo>
                  <a:lnTo>
                    <a:pt x="726" y="392"/>
                  </a:lnTo>
                  <a:lnTo>
                    <a:pt x="726" y="393"/>
                  </a:lnTo>
                  <a:lnTo>
                    <a:pt x="723" y="395"/>
                  </a:lnTo>
                  <a:lnTo>
                    <a:pt x="721" y="399"/>
                  </a:lnTo>
                  <a:lnTo>
                    <a:pt x="721" y="400"/>
                  </a:lnTo>
                  <a:lnTo>
                    <a:pt x="720" y="400"/>
                  </a:lnTo>
                  <a:lnTo>
                    <a:pt x="718" y="401"/>
                  </a:lnTo>
                  <a:lnTo>
                    <a:pt x="718" y="402"/>
                  </a:lnTo>
                  <a:lnTo>
                    <a:pt x="715" y="406"/>
                  </a:lnTo>
                  <a:lnTo>
                    <a:pt x="714" y="407"/>
                  </a:lnTo>
                  <a:lnTo>
                    <a:pt x="712" y="409"/>
                  </a:lnTo>
                  <a:lnTo>
                    <a:pt x="712" y="410"/>
                  </a:lnTo>
                  <a:lnTo>
                    <a:pt x="710" y="412"/>
                  </a:lnTo>
                  <a:lnTo>
                    <a:pt x="708" y="414"/>
                  </a:lnTo>
                  <a:lnTo>
                    <a:pt x="707" y="416"/>
                  </a:lnTo>
                  <a:lnTo>
                    <a:pt x="706" y="417"/>
                  </a:lnTo>
                  <a:lnTo>
                    <a:pt x="703" y="420"/>
                  </a:lnTo>
                  <a:lnTo>
                    <a:pt x="701" y="423"/>
                  </a:lnTo>
                  <a:lnTo>
                    <a:pt x="699" y="425"/>
                  </a:lnTo>
                  <a:lnTo>
                    <a:pt x="698" y="426"/>
                  </a:lnTo>
                  <a:lnTo>
                    <a:pt x="695" y="429"/>
                  </a:lnTo>
                  <a:lnTo>
                    <a:pt x="694" y="431"/>
                  </a:lnTo>
                  <a:lnTo>
                    <a:pt x="694" y="432"/>
                  </a:lnTo>
                  <a:lnTo>
                    <a:pt x="692" y="434"/>
                  </a:lnTo>
                  <a:lnTo>
                    <a:pt x="691" y="434"/>
                  </a:lnTo>
                  <a:lnTo>
                    <a:pt x="690" y="434"/>
                  </a:lnTo>
                  <a:lnTo>
                    <a:pt x="689" y="434"/>
                  </a:lnTo>
                  <a:lnTo>
                    <a:pt x="688" y="434"/>
                  </a:lnTo>
                  <a:lnTo>
                    <a:pt x="687" y="434"/>
                  </a:lnTo>
                  <a:lnTo>
                    <a:pt x="685" y="434"/>
                  </a:lnTo>
                  <a:lnTo>
                    <a:pt x="684" y="434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1" y="434"/>
                  </a:lnTo>
                  <a:lnTo>
                    <a:pt x="675" y="434"/>
                  </a:lnTo>
                  <a:lnTo>
                    <a:pt x="674" y="434"/>
                  </a:lnTo>
                  <a:lnTo>
                    <a:pt x="673" y="435"/>
                  </a:lnTo>
                  <a:lnTo>
                    <a:pt x="671" y="435"/>
                  </a:lnTo>
                  <a:lnTo>
                    <a:pt x="669" y="435"/>
                  </a:lnTo>
                  <a:lnTo>
                    <a:pt x="668" y="435"/>
                  </a:lnTo>
                  <a:lnTo>
                    <a:pt x="667" y="435"/>
                  </a:lnTo>
                  <a:lnTo>
                    <a:pt x="664" y="435"/>
                  </a:lnTo>
                  <a:lnTo>
                    <a:pt x="663" y="435"/>
                  </a:lnTo>
                  <a:lnTo>
                    <a:pt x="660" y="435"/>
                  </a:lnTo>
                  <a:lnTo>
                    <a:pt x="659" y="435"/>
                  </a:lnTo>
                  <a:lnTo>
                    <a:pt x="658" y="435"/>
                  </a:lnTo>
                  <a:lnTo>
                    <a:pt x="657" y="435"/>
                  </a:lnTo>
                  <a:lnTo>
                    <a:pt x="654" y="435"/>
                  </a:lnTo>
                  <a:lnTo>
                    <a:pt x="653" y="435"/>
                  </a:lnTo>
                  <a:lnTo>
                    <a:pt x="652" y="436"/>
                  </a:lnTo>
                  <a:lnTo>
                    <a:pt x="651" y="436"/>
                  </a:lnTo>
                  <a:lnTo>
                    <a:pt x="650" y="436"/>
                  </a:lnTo>
                  <a:lnTo>
                    <a:pt x="646" y="436"/>
                  </a:lnTo>
                  <a:lnTo>
                    <a:pt x="644" y="436"/>
                  </a:lnTo>
                  <a:lnTo>
                    <a:pt x="642" y="436"/>
                  </a:lnTo>
                  <a:lnTo>
                    <a:pt x="640" y="436"/>
                  </a:lnTo>
                  <a:lnTo>
                    <a:pt x="639" y="436"/>
                  </a:lnTo>
                  <a:lnTo>
                    <a:pt x="638" y="436"/>
                  </a:lnTo>
                  <a:lnTo>
                    <a:pt x="635" y="437"/>
                  </a:lnTo>
                  <a:lnTo>
                    <a:pt x="631" y="437"/>
                  </a:lnTo>
                  <a:lnTo>
                    <a:pt x="629" y="437"/>
                  </a:lnTo>
                  <a:lnTo>
                    <a:pt x="627" y="437"/>
                  </a:lnTo>
                  <a:lnTo>
                    <a:pt x="626" y="437"/>
                  </a:lnTo>
                  <a:lnTo>
                    <a:pt x="622" y="437"/>
                  </a:lnTo>
                  <a:lnTo>
                    <a:pt x="619" y="437"/>
                  </a:lnTo>
                  <a:lnTo>
                    <a:pt x="615" y="438"/>
                  </a:lnTo>
                  <a:lnTo>
                    <a:pt x="614" y="438"/>
                  </a:lnTo>
                  <a:lnTo>
                    <a:pt x="612" y="438"/>
                  </a:lnTo>
                  <a:lnTo>
                    <a:pt x="609" y="438"/>
                  </a:lnTo>
                  <a:lnTo>
                    <a:pt x="608" y="438"/>
                  </a:lnTo>
                  <a:lnTo>
                    <a:pt x="609" y="437"/>
                  </a:lnTo>
                  <a:lnTo>
                    <a:pt x="610" y="435"/>
                  </a:lnTo>
                  <a:lnTo>
                    <a:pt x="612" y="433"/>
                  </a:lnTo>
                  <a:lnTo>
                    <a:pt x="612" y="432"/>
                  </a:lnTo>
                  <a:lnTo>
                    <a:pt x="611" y="431"/>
                  </a:lnTo>
                  <a:lnTo>
                    <a:pt x="610" y="430"/>
                  </a:lnTo>
                  <a:lnTo>
                    <a:pt x="609" y="430"/>
                  </a:lnTo>
                  <a:lnTo>
                    <a:pt x="609" y="429"/>
                  </a:lnTo>
                  <a:lnTo>
                    <a:pt x="606" y="428"/>
                  </a:lnTo>
                  <a:lnTo>
                    <a:pt x="603" y="425"/>
                  </a:lnTo>
                  <a:lnTo>
                    <a:pt x="598" y="422"/>
                  </a:lnTo>
                  <a:lnTo>
                    <a:pt x="598" y="421"/>
                  </a:lnTo>
                  <a:lnTo>
                    <a:pt x="597" y="420"/>
                  </a:lnTo>
                  <a:lnTo>
                    <a:pt x="596" y="419"/>
                  </a:lnTo>
                  <a:lnTo>
                    <a:pt x="595" y="418"/>
                  </a:lnTo>
                  <a:lnTo>
                    <a:pt x="593" y="417"/>
                  </a:lnTo>
                  <a:lnTo>
                    <a:pt x="591" y="416"/>
                  </a:lnTo>
                  <a:lnTo>
                    <a:pt x="590" y="414"/>
                  </a:lnTo>
                  <a:lnTo>
                    <a:pt x="587" y="412"/>
                  </a:lnTo>
                  <a:lnTo>
                    <a:pt x="583" y="409"/>
                  </a:lnTo>
                  <a:lnTo>
                    <a:pt x="579" y="406"/>
                  </a:lnTo>
                  <a:lnTo>
                    <a:pt x="577" y="404"/>
                  </a:lnTo>
                  <a:lnTo>
                    <a:pt x="576" y="403"/>
                  </a:lnTo>
                  <a:lnTo>
                    <a:pt x="574" y="402"/>
                  </a:lnTo>
                  <a:lnTo>
                    <a:pt x="573" y="401"/>
                  </a:lnTo>
                  <a:lnTo>
                    <a:pt x="568" y="397"/>
                  </a:lnTo>
                  <a:lnTo>
                    <a:pt x="567" y="396"/>
                  </a:lnTo>
                  <a:lnTo>
                    <a:pt x="563" y="393"/>
                  </a:lnTo>
                  <a:lnTo>
                    <a:pt x="562" y="393"/>
                  </a:lnTo>
                  <a:lnTo>
                    <a:pt x="562" y="392"/>
                  </a:lnTo>
                  <a:lnTo>
                    <a:pt x="556" y="388"/>
                  </a:lnTo>
                  <a:lnTo>
                    <a:pt x="553" y="385"/>
                  </a:lnTo>
                  <a:lnTo>
                    <a:pt x="552" y="385"/>
                  </a:lnTo>
                  <a:lnTo>
                    <a:pt x="551" y="386"/>
                  </a:lnTo>
                  <a:lnTo>
                    <a:pt x="550" y="386"/>
                  </a:lnTo>
                  <a:lnTo>
                    <a:pt x="550" y="387"/>
                  </a:lnTo>
                  <a:lnTo>
                    <a:pt x="548" y="388"/>
                  </a:lnTo>
                  <a:lnTo>
                    <a:pt x="548" y="389"/>
                  </a:lnTo>
                  <a:lnTo>
                    <a:pt x="547" y="389"/>
                  </a:lnTo>
                  <a:lnTo>
                    <a:pt x="546" y="389"/>
                  </a:lnTo>
                  <a:lnTo>
                    <a:pt x="545" y="389"/>
                  </a:lnTo>
                  <a:lnTo>
                    <a:pt x="544" y="390"/>
                  </a:lnTo>
                  <a:lnTo>
                    <a:pt x="543" y="391"/>
                  </a:lnTo>
                  <a:lnTo>
                    <a:pt x="542" y="392"/>
                  </a:lnTo>
                  <a:lnTo>
                    <a:pt x="539" y="394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6" y="396"/>
                  </a:lnTo>
                  <a:lnTo>
                    <a:pt x="535" y="396"/>
                  </a:lnTo>
                  <a:lnTo>
                    <a:pt x="534" y="397"/>
                  </a:lnTo>
                  <a:lnTo>
                    <a:pt x="533" y="398"/>
                  </a:lnTo>
                  <a:lnTo>
                    <a:pt x="530" y="400"/>
                  </a:lnTo>
                  <a:lnTo>
                    <a:pt x="529" y="401"/>
                  </a:lnTo>
                  <a:lnTo>
                    <a:pt x="525" y="403"/>
                  </a:lnTo>
                  <a:lnTo>
                    <a:pt x="523" y="404"/>
                  </a:lnTo>
                  <a:lnTo>
                    <a:pt x="523" y="405"/>
                  </a:lnTo>
                  <a:lnTo>
                    <a:pt x="520" y="406"/>
                  </a:lnTo>
                  <a:lnTo>
                    <a:pt x="518" y="407"/>
                  </a:lnTo>
                  <a:lnTo>
                    <a:pt x="516" y="409"/>
                  </a:lnTo>
                  <a:lnTo>
                    <a:pt x="512" y="412"/>
                  </a:lnTo>
                  <a:lnTo>
                    <a:pt x="506" y="415"/>
                  </a:lnTo>
                  <a:lnTo>
                    <a:pt x="505" y="416"/>
                  </a:lnTo>
                  <a:lnTo>
                    <a:pt x="502" y="417"/>
                  </a:lnTo>
                  <a:lnTo>
                    <a:pt x="500" y="419"/>
                  </a:lnTo>
                  <a:lnTo>
                    <a:pt x="497" y="421"/>
                  </a:lnTo>
                  <a:lnTo>
                    <a:pt x="494" y="423"/>
                  </a:lnTo>
                  <a:lnTo>
                    <a:pt x="492" y="424"/>
                  </a:lnTo>
                  <a:lnTo>
                    <a:pt x="488" y="427"/>
                  </a:lnTo>
                  <a:lnTo>
                    <a:pt x="487" y="428"/>
                  </a:lnTo>
                  <a:lnTo>
                    <a:pt x="486" y="428"/>
                  </a:lnTo>
                  <a:lnTo>
                    <a:pt x="485" y="428"/>
                  </a:lnTo>
                  <a:lnTo>
                    <a:pt x="484" y="429"/>
                  </a:lnTo>
                  <a:lnTo>
                    <a:pt x="481" y="432"/>
                  </a:lnTo>
                  <a:lnTo>
                    <a:pt x="480" y="432"/>
                  </a:lnTo>
                  <a:lnTo>
                    <a:pt x="478" y="433"/>
                  </a:lnTo>
                  <a:lnTo>
                    <a:pt x="477" y="434"/>
                  </a:lnTo>
                  <a:lnTo>
                    <a:pt x="472" y="437"/>
                  </a:lnTo>
                  <a:lnTo>
                    <a:pt x="471" y="438"/>
                  </a:lnTo>
                  <a:lnTo>
                    <a:pt x="470" y="438"/>
                  </a:lnTo>
                  <a:lnTo>
                    <a:pt x="469" y="439"/>
                  </a:lnTo>
                  <a:lnTo>
                    <a:pt x="468" y="439"/>
                  </a:lnTo>
                  <a:lnTo>
                    <a:pt x="468" y="440"/>
                  </a:lnTo>
                  <a:lnTo>
                    <a:pt x="467" y="440"/>
                  </a:lnTo>
                  <a:lnTo>
                    <a:pt x="467" y="439"/>
                  </a:lnTo>
                  <a:lnTo>
                    <a:pt x="468" y="439"/>
                  </a:lnTo>
                  <a:lnTo>
                    <a:pt x="467" y="439"/>
                  </a:lnTo>
                  <a:lnTo>
                    <a:pt x="467" y="438"/>
                  </a:lnTo>
                  <a:lnTo>
                    <a:pt x="466" y="438"/>
                  </a:lnTo>
                  <a:lnTo>
                    <a:pt x="466" y="437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7"/>
                  </a:lnTo>
                  <a:lnTo>
                    <a:pt x="465" y="438"/>
                  </a:lnTo>
                  <a:lnTo>
                    <a:pt x="465" y="439"/>
                  </a:lnTo>
                  <a:lnTo>
                    <a:pt x="464" y="439"/>
                  </a:lnTo>
                  <a:lnTo>
                    <a:pt x="464" y="438"/>
                  </a:lnTo>
                  <a:lnTo>
                    <a:pt x="463" y="438"/>
                  </a:lnTo>
                  <a:lnTo>
                    <a:pt x="462" y="439"/>
                  </a:lnTo>
                  <a:lnTo>
                    <a:pt x="461" y="439"/>
                  </a:lnTo>
                  <a:lnTo>
                    <a:pt x="461" y="438"/>
                  </a:lnTo>
                  <a:lnTo>
                    <a:pt x="461" y="437"/>
                  </a:lnTo>
                  <a:lnTo>
                    <a:pt x="461" y="436"/>
                  </a:lnTo>
                  <a:lnTo>
                    <a:pt x="461" y="435"/>
                  </a:lnTo>
                  <a:lnTo>
                    <a:pt x="460" y="435"/>
                  </a:lnTo>
                  <a:lnTo>
                    <a:pt x="460" y="436"/>
                  </a:lnTo>
                  <a:lnTo>
                    <a:pt x="459" y="436"/>
                  </a:lnTo>
                  <a:lnTo>
                    <a:pt x="458" y="436"/>
                  </a:lnTo>
                  <a:lnTo>
                    <a:pt x="458" y="437"/>
                  </a:lnTo>
                  <a:lnTo>
                    <a:pt x="457" y="437"/>
                  </a:lnTo>
                  <a:lnTo>
                    <a:pt x="457" y="436"/>
                  </a:lnTo>
                  <a:lnTo>
                    <a:pt x="457" y="435"/>
                  </a:lnTo>
                  <a:lnTo>
                    <a:pt x="457" y="434"/>
                  </a:lnTo>
                  <a:lnTo>
                    <a:pt x="456" y="434"/>
                  </a:lnTo>
                  <a:lnTo>
                    <a:pt x="457" y="434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6" y="432"/>
                  </a:lnTo>
                  <a:lnTo>
                    <a:pt x="455" y="432"/>
                  </a:lnTo>
                  <a:lnTo>
                    <a:pt x="454" y="432"/>
                  </a:lnTo>
                  <a:lnTo>
                    <a:pt x="454" y="433"/>
                  </a:lnTo>
                  <a:lnTo>
                    <a:pt x="454" y="432"/>
                  </a:lnTo>
                  <a:lnTo>
                    <a:pt x="453" y="432"/>
                  </a:lnTo>
                  <a:lnTo>
                    <a:pt x="452" y="432"/>
                  </a:lnTo>
                  <a:lnTo>
                    <a:pt x="451" y="432"/>
                  </a:lnTo>
                  <a:lnTo>
                    <a:pt x="451" y="433"/>
                  </a:lnTo>
                  <a:lnTo>
                    <a:pt x="450" y="433"/>
                  </a:lnTo>
                  <a:lnTo>
                    <a:pt x="450" y="432"/>
                  </a:lnTo>
                  <a:lnTo>
                    <a:pt x="449" y="431"/>
                  </a:lnTo>
                  <a:lnTo>
                    <a:pt x="450" y="431"/>
                  </a:lnTo>
                  <a:lnTo>
                    <a:pt x="450" y="430"/>
                  </a:lnTo>
                  <a:lnTo>
                    <a:pt x="450" y="429"/>
                  </a:lnTo>
                  <a:lnTo>
                    <a:pt x="451" y="430"/>
                  </a:lnTo>
                  <a:lnTo>
                    <a:pt x="451" y="431"/>
                  </a:lnTo>
                  <a:lnTo>
                    <a:pt x="452" y="431"/>
                  </a:lnTo>
                  <a:lnTo>
                    <a:pt x="452" y="430"/>
                  </a:lnTo>
                  <a:lnTo>
                    <a:pt x="452" y="429"/>
                  </a:lnTo>
                  <a:lnTo>
                    <a:pt x="451" y="429"/>
                  </a:lnTo>
                  <a:lnTo>
                    <a:pt x="451" y="428"/>
                  </a:lnTo>
                  <a:lnTo>
                    <a:pt x="450" y="428"/>
                  </a:lnTo>
                  <a:lnTo>
                    <a:pt x="449" y="428"/>
                  </a:lnTo>
                  <a:lnTo>
                    <a:pt x="448" y="428"/>
                  </a:lnTo>
                  <a:lnTo>
                    <a:pt x="448" y="429"/>
                  </a:lnTo>
                  <a:lnTo>
                    <a:pt x="449" y="429"/>
                  </a:lnTo>
                  <a:lnTo>
                    <a:pt x="448" y="429"/>
                  </a:lnTo>
                  <a:lnTo>
                    <a:pt x="448" y="428"/>
                  </a:lnTo>
                  <a:lnTo>
                    <a:pt x="447" y="428"/>
                  </a:lnTo>
                  <a:lnTo>
                    <a:pt x="446" y="428"/>
                  </a:lnTo>
                  <a:lnTo>
                    <a:pt x="447" y="428"/>
                  </a:lnTo>
                  <a:lnTo>
                    <a:pt x="446" y="428"/>
                  </a:lnTo>
                  <a:lnTo>
                    <a:pt x="445" y="428"/>
                  </a:lnTo>
                  <a:lnTo>
                    <a:pt x="444" y="428"/>
                  </a:lnTo>
                  <a:lnTo>
                    <a:pt x="444" y="429"/>
                  </a:lnTo>
                  <a:lnTo>
                    <a:pt x="443" y="428"/>
                  </a:lnTo>
                  <a:lnTo>
                    <a:pt x="442" y="428"/>
                  </a:lnTo>
                  <a:lnTo>
                    <a:pt x="443" y="428"/>
                  </a:lnTo>
                  <a:lnTo>
                    <a:pt x="442" y="428"/>
                  </a:lnTo>
                  <a:lnTo>
                    <a:pt x="442" y="429"/>
                  </a:lnTo>
                  <a:lnTo>
                    <a:pt x="441" y="429"/>
                  </a:lnTo>
                  <a:lnTo>
                    <a:pt x="440" y="429"/>
                  </a:lnTo>
                  <a:lnTo>
                    <a:pt x="440" y="428"/>
                  </a:lnTo>
                  <a:lnTo>
                    <a:pt x="440" y="427"/>
                  </a:lnTo>
                  <a:lnTo>
                    <a:pt x="439" y="426"/>
                  </a:lnTo>
                  <a:lnTo>
                    <a:pt x="439" y="427"/>
                  </a:lnTo>
                  <a:lnTo>
                    <a:pt x="438" y="427"/>
                  </a:lnTo>
                  <a:lnTo>
                    <a:pt x="438" y="426"/>
                  </a:lnTo>
                  <a:lnTo>
                    <a:pt x="439" y="426"/>
                  </a:lnTo>
                  <a:lnTo>
                    <a:pt x="438" y="426"/>
                  </a:lnTo>
                  <a:lnTo>
                    <a:pt x="437" y="427"/>
                  </a:lnTo>
                  <a:lnTo>
                    <a:pt x="436" y="428"/>
                  </a:lnTo>
                  <a:lnTo>
                    <a:pt x="435" y="428"/>
                  </a:lnTo>
                  <a:lnTo>
                    <a:pt x="434" y="428"/>
                  </a:lnTo>
                  <a:lnTo>
                    <a:pt x="434" y="427"/>
                  </a:lnTo>
                  <a:lnTo>
                    <a:pt x="434" y="426"/>
                  </a:lnTo>
                  <a:lnTo>
                    <a:pt x="434" y="425"/>
                  </a:lnTo>
                  <a:lnTo>
                    <a:pt x="434" y="424"/>
                  </a:lnTo>
                  <a:lnTo>
                    <a:pt x="434" y="423"/>
                  </a:lnTo>
                  <a:lnTo>
                    <a:pt x="433" y="423"/>
                  </a:lnTo>
                  <a:lnTo>
                    <a:pt x="432" y="423"/>
                  </a:lnTo>
                  <a:lnTo>
                    <a:pt x="431" y="423"/>
                  </a:lnTo>
                  <a:lnTo>
                    <a:pt x="430" y="423"/>
                  </a:lnTo>
                  <a:lnTo>
                    <a:pt x="429" y="423"/>
                  </a:lnTo>
                  <a:lnTo>
                    <a:pt x="428" y="423"/>
                  </a:lnTo>
                  <a:lnTo>
                    <a:pt x="428" y="422"/>
                  </a:lnTo>
                  <a:lnTo>
                    <a:pt x="427" y="422"/>
                  </a:lnTo>
                  <a:lnTo>
                    <a:pt x="427" y="421"/>
                  </a:lnTo>
                  <a:lnTo>
                    <a:pt x="426" y="420"/>
                  </a:lnTo>
                  <a:lnTo>
                    <a:pt x="425" y="420"/>
                  </a:lnTo>
                  <a:lnTo>
                    <a:pt x="424" y="420"/>
                  </a:lnTo>
                  <a:lnTo>
                    <a:pt x="424" y="419"/>
                  </a:lnTo>
                  <a:lnTo>
                    <a:pt x="424" y="418"/>
                  </a:lnTo>
                  <a:lnTo>
                    <a:pt x="423" y="418"/>
                  </a:lnTo>
                  <a:lnTo>
                    <a:pt x="422" y="418"/>
                  </a:lnTo>
                  <a:lnTo>
                    <a:pt x="421" y="418"/>
                  </a:lnTo>
                  <a:lnTo>
                    <a:pt x="421" y="417"/>
                  </a:lnTo>
                  <a:lnTo>
                    <a:pt x="422" y="417"/>
                  </a:lnTo>
                  <a:lnTo>
                    <a:pt x="423" y="417"/>
                  </a:lnTo>
                  <a:lnTo>
                    <a:pt x="424" y="417"/>
                  </a:lnTo>
                  <a:lnTo>
                    <a:pt x="424" y="416"/>
                  </a:lnTo>
                  <a:lnTo>
                    <a:pt x="424" y="415"/>
                  </a:lnTo>
                  <a:lnTo>
                    <a:pt x="424" y="414"/>
                  </a:lnTo>
                  <a:lnTo>
                    <a:pt x="424" y="413"/>
                  </a:lnTo>
                  <a:lnTo>
                    <a:pt x="423" y="413"/>
                  </a:lnTo>
                  <a:lnTo>
                    <a:pt x="423" y="412"/>
                  </a:lnTo>
                  <a:lnTo>
                    <a:pt x="422" y="412"/>
                  </a:lnTo>
                  <a:lnTo>
                    <a:pt x="422" y="413"/>
                  </a:lnTo>
                  <a:lnTo>
                    <a:pt x="421" y="413"/>
                  </a:lnTo>
                  <a:lnTo>
                    <a:pt x="421" y="412"/>
                  </a:lnTo>
                  <a:lnTo>
                    <a:pt x="421" y="413"/>
                  </a:lnTo>
                  <a:lnTo>
                    <a:pt x="420" y="413"/>
                  </a:lnTo>
                  <a:lnTo>
                    <a:pt x="420" y="412"/>
                  </a:lnTo>
                  <a:lnTo>
                    <a:pt x="419" y="412"/>
                  </a:lnTo>
                  <a:lnTo>
                    <a:pt x="418" y="412"/>
                  </a:lnTo>
                  <a:lnTo>
                    <a:pt x="418" y="411"/>
                  </a:lnTo>
                  <a:lnTo>
                    <a:pt x="417" y="412"/>
                  </a:lnTo>
                  <a:lnTo>
                    <a:pt x="416" y="412"/>
                  </a:lnTo>
                  <a:lnTo>
                    <a:pt x="415" y="412"/>
                  </a:lnTo>
                  <a:lnTo>
                    <a:pt x="414" y="412"/>
                  </a:lnTo>
                  <a:lnTo>
                    <a:pt x="414" y="411"/>
                  </a:lnTo>
                  <a:lnTo>
                    <a:pt x="413" y="411"/>
                  </a:lnTo>
                  <a:lnTo>
                    <a:pt x="414" y="410"/>
                  </a:lnTo>
                  <a:lnTo>
                    <a:pt x="414" y="411"/>
                  </a:lnTo>
                  <a:lnTo>
                    <a:pt x="414" y="410"/>
                  </a:lnTo>
                  <a:lnTo>
                    <a:pt x="415" y="410"/>
                  </a:lnTo>
                  <a:lnTo>
                    <a:pt x="416" y="410"/>
                  </a:lnTo>
                  <a:lnTo>
                    <a:pt x="416" y="409"/>
                  </a:lnTo>
                  <a:lnTo>
                    <a:pt x="417" y="409"/>
                  </a:lnTo>
                  <a:lnTo>
                    <a:pt x="417" y="408"/>
                  </a:lnTo>
                  <a:lnTo>
                    <a:pt x="416" y="408"/>
                  </a:lnTo>
                  <a:lnTo>
                    <a:pt x="416" y="407"/>
                  </a:lnTo>
                  <a:lnTo>
                    <a:pt x="415" y="407"/>
                  </a:lnTo>
                  <a:lnTo>
                    <a:pt x="414" y="407"/>
                  </a:lnTo>
                  <a:lnTo>
                    <a:pt x="413" y="406"/>
                  </a:lnTo>
                  <a:lnTo>
                    <a:pt x="413" y="405"/>
                  </a:lnTo>
                  <a:lnTo>
                    <a:pt x="413" y="404"/>
                  </a:lnTo>
                  <a:lnTo>
                    <a:pt x="413" y="403"/>
                  </a:lnTo>
                  <a:lnTo>
                    <a:pt x="412" y="403"/>
                  </a:lnTo>
                  <a:lnTo>
                    <a:pt x="412" y="402"/>
                  </a:lnTo>
                  <a:lnTo>
                    <a:pt x="412" y="401"/>
                  </a:lnTo>
                  <a:lnTo>
                    <a:pt x="411" y="401"/>
                  </a:lnTo>
                  <a:lnTo>
                    <a:pt x="410" y="401"/>
                  </a:lnTo>
                  <a:lnTo>
                    <a:pt x="410" y="400"/>
                  </a:lnTo>
                  <a:lnTo>
                    <a:pt x="410" y="399"/>
                  </a:lnTo>
                  <a:lnTo>
                    <a:pt x="410" y="398"/>
                  </a:lnTo>
                  <a:lnTo>
                    <a:pt x="410" y="397"/>
                  </a:lnTo>
                  <a:lnTo>
                    <a:pt x="409" y="397"/>
                  </a:lnTo>
                  <a:lnTo>
                    <a:pt x="409" y="396"/>
                  </a:lnTo>
                  <a:lnTo>
                    <a:pt x="408" y="396"/>
                  </a:lnTo>
                  <a:lnTo>
                    <a:pt x="407" y="396"/>
                  </a:lnTo>
                  <a:lnTo>
                    <a:pt x="406" y="397"/>
                  </a:lnTo>
                  <a:lnTo>
                    <a:pt x="406" y="398"/>
                  </a:lnTo>
                  <a:lnTo>
                    <a:pt x="406" y="399"/>
                  </a:lnTo>
                  <a:lnTo>
                    <a:pt x="405" y="400"/>
                  </a:lnTo>
                  <a:lnTo>
                    <a:pt x="404" y="400"/>
                  </a:lnTo>
                  <a:lnTo>
                    <a:pt x="404" y="399"/>
                  </a:lnTo>
                  <a:lnTo>
                    <a:pt x="403" y="399"/>
                  </a:lnTo>
                  <a:lnTo>
                    <a:pt x="403" y="398"/>
                  </a:lnTo>
                  <a:lnTo>
                    <a:pt x="403" y="397"/>
                  </a:lnTo>
                  <a:lnTo>
                    <a:pt x="404" y="397"/>
                  </a:lnTo>
                  <a:lnTo>
                    <a:pt x="404" y="396"/>
                  </a:lnTo>
                  <a:lnTo>
                    <a:pt x="404" y="395"/>
                  </a:lnTo>
                  <a:lnTo>
                    <a:pt x="403" y="395"/>
                  </a:lnTo>
                  <a:lnTo>
                    <a:pt x="402" y="395"/>
                  </a:lnTo>
                  <a:lnTo>
                    <a:pt x="402" y="394"/>
                  </a:lnTo>
                  <a:lnTo>
                    <a:pt x="401" y="394"/>
                  </a:lnTo>
                  <a:lnTo>
                    <a:pt x="401" y="393"/>
                  </a:lnTo>
                  <a:lnTo>
                    <a:pt x="400" y="392"/>
                  </a:lnTo>
                  <a:lnTo>
                    <a:pt x="400" y="391"/>
                  </a:lnTo>
                  <a:lnTo>
                    <a:pt x="400" y="392"/>
                  </a:lnTo>
                  <a:lnTo>
                    <a:pt x="401" y="392"/>
                  </a:lnTo>
                  <a:lnTo>
                    <a:pt x="402" y="392"/>
                  </a:lnTo>
                  <a:lnTo>
                    <a:pt x="402" y="391"/>
                  </a:lnTo>
                  <a:lnTo>
                    <a:pt x="402" y="390"/>
                  </a:lnTo>
                  <a:lnTo>
                    <a:pt x="401" y="390"/>
                  </a:lnTo>
                  <a:lnTo>
                    <a:pt x="400" y="390"/>
                  </a:lnTo>
                  <a:lnTo>
                    <a:pt x="399" y="390"/>
                  </a:lnTo>
                  <a:lnTo>
                    <a:pt x="399" y="389"/>
                  </a:lnTo>
                  <a:lnTo>
                    <a:pt x="399" y="388"/>
                  </a:lnTo>
                  <a:lnTo>
                    <a:pt x="399" y="387"/>
                  </a:lnTo>
                  <a:lnTo>
                    <a:pt x="399" y="386"/>
                  </a:lnTo>
                  <a:lnTo>
                    <a:pt x="398" y="386"/>
                  </a:lnTo>
                  <a:lnTo>
                    <a:pt x="398" y="387"/>
                  </a:lnTo>
                  <a:lnTo>
                    <a:pt x="397" y="387"/>
                  </a:lnTo>
                  <a:lnTo>
                    <a:pt x="397" y="388"/>
                  </a:lnTo>
                  <a:lnTo>
                    <a:pt x="397" y="389"/>
                  </a:lnTo>
                  <a:lnTo>
                    <a:pt x="396" y="389"/>
                  </a:lnTo>
                  <a:lnTo>
                    <a:pt x="397" y="389"/>
                  </a:lnTo>
                  <a:lnTo>
                    <a:pt x="396" y="388"/>
                  </a:lnTo>
                  <a:lnTo>
                    <a:pt x="396" y="389"/>
                  </a:lnTo>
                  <a:lnTo>
                    <a:pt x="395" y="389"/>
                  </a:lnTo>
                  <a:lnTo>
                    <a:pt x="396" y="389"/>
                  </a:lnTo>
                  <a:lnTo>
                    <a:pt x="395" y="389"/>
                  </a:lnTo>
                  <a:lnTo>
                    <a:pt x="395" y="390"/>
                  </a:lnTo>
                  <a:lnTo>
                    <a:pt x="394" y="390"/>
                  </a:lnTo>
                  <a:lnTo>
                    <a:pt x="394" y="389"/>
                  </a:lnTo>
                  <a:lnTo>
                    <a:pt x="393" y="389"/>
                  </a:lnTo>
                  <a:lnTo>
                    <a:pt x="393" y="388"/>
                  </a:lnTo>
                  <a:lnTo>
                    <a:pt x="394" y="387"/>
                  </a:lnTo>
                  <a:lnTo>
                    <a:pt x="394" y="386"/>
                  </a:lnTo>
                  <a:lnTo>
                    <a:pt x="394" y="385"/>
                  </a:lnTo>
                  <a:lnTo>
                    <a:pt x="394" y="384"/>
                  </a:lnTo>
                  <a:lnTo>
                    <a:pt x="393" y="384"/>
                  </a:lnTo>
                  <a:lnTo>
                    <a:pt x="393" y="385"/>
                  </a:lnTo>
                  <a:lnTo>
                    <a:pt x="392" y="384"/>
                  </a:lnTo>
                  <a:lnTo>
                    <a:pt x="391" y="384"/>
                  </a:lnTo>
                  <a:lnTo>
                    <a:pt x="390" y="383"/>
                  </a:lnTo>
                  <a:lnTo>
                    <a:pt x="391" y="383"/>
                  </a:lnTo>
                  <a:lnTo>
                    <a:pt x="391" y="382"/>
                  </a:lnTo>
                  <a:lnTo>
                    <a:pt x="391" y="381"/>
                  </a:lnTo>
                  <a:lnTo>
                    <a:pt x="391" y="380"/>
                  </a:lnTo>
                  <a:lnTo>
                    <a:pt x="390" y="380"/>
                  </a:lnTo>
                  <a:lnTo>
                    <a:pt x="389" y="380"/>
                  </a:lnTo>
                  <a:lnTo>
                    <a:pt x="389" y="379"/>
                  </a:lnTo>
                  <a:lnTo>
                    <a:pt x="390" y="379"/>
                  </a:lnTo>
                  <a:lnTo>
                    <a:pt x="390" y="378"/>
                  </a:lnTo>
                  <a:lnTo>
                    <a:pt x="391" y="378"/>
                  </a:lnTo>
                  <a:lnTo>
                    <a:pt x="391" y="377"/>
                  </a:lnTo>
                  <a:lnTo>
                    <a:pt x="391" y="376"/>
                  </a:lnTo>
                  <a:lnTo>
                    <a:pt x="390" y="375"/>
                  </a:lnTo>
                  <a:lnTo>
                    <a:pt x="391" y="374"/>
                  </a:lnTo>
                  <a:lnTo>
                    <a:pt x="392" y="374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91" y="372"/>
                  </a:lnTo>
                  <a:lnTo>
                    <a:pt x="390" y="372"/>
                  </a:lnTo>
                  <a:lnTo>
                    <a:pt x="390" y="371"/>
                  </a:lnTo>
                  <a:lnTo>
                    <a:pt x="390" y="370"/>
                  </a:lnTo>
                  <a:lnTo>
                    <a:pt x="389" y="370"/>
                  </a:lnTo>
                  <a:lnTo>
                    <a:pt x="389" y="369"/>
                  </a:lnTo>
                  <a:lnTo>
                    <a:pt x="389" y="368"/>
                  </a:lnTo>
                  <a:lnTo>
                    <a:pt x="388" y="368"/>
                  </a:lnTo>
                  <a:lnTo>
                    <a:pt x="387" y="368"/>
                  </a:lnTo>
                  <a:lnTo>
                    <a:pt x="386" y="368"/>
                  </a:lnTo>
                  <a:lnTo>
                    <a:pt x="386" y="367"/>
                  </a:lnTo>
                  <a:lnTo>
                    <a:pt x="386" y="366"/>
                  </a:lnTo>
                  <a:lnTo>
                    <a:pt x="385" y="365"/>
                  </a:lnTo>
                  <a:lnTo>
                    <a:pt x="384" y="364"/>
                  </a:lnTo>
                  <a:lnTo>
                    <a:pt x="383" y="364"/>
                  </a:lnTo>
                  <a:lnTo>
                    <a:pt x="382" y="364"/>
                  </a:lnTo>
                  <a:lnTo>
                    <a:pt x="382" y="365"/>
                  </a:lnTo>
                  <a:lnTo>
                    <a:pt x="382" y="366"/>
                  </a:lnTo>
                  <a:lnTo>
                    <a:pt x="381" y="365"/>
                  </a:lnTo>
                  <a:lnTo>
                    <a:pt x="380" y="365"/>
                  </a:lnTo>
                  <a:lnTo>
                    <a:pt x="380" y="364"/>
                  </a:lnTo>
                  <a:lnTo>
                    <a:pt x="380" y="363"/>
                  </a:lnTo>
                  <a:lnTo>
                    <a:pt x="379" y="363"/>
                  </a:lnTo>
                  <a:lnTo>
                    <a:pt x="377" y="366"/>
                  </a:lnTo>
                  <a:lnTo>
                    <a:pt x="376" y="367"/>
                  </a:lnTo>
                  <a:lnTo>
                    <a:pt x="375" y="367"/>
                  </a:lnTo>
                  <a:lnTo>
                    <a:pt x="371" y="371"/>
                  </a:lnTo>
                  <a:lnTo>
                    <a:pt x="370" y="372"/>
                  </a:lnTo>
                  <a:lnTo>
                    <a:pt x="366" y="375"/>
                  </a:lnTo>
                  <a:lnTo>
                    <a:pt x="365" y="376"/>
                  </a:lnTo>
                  <a:lnTo>
                    <a:pt x="364" y="377"/>
                  </a:lnTo>
                  <a:lnTo>
                    <a:pt x="364" y="378"/>
                  </a:lnTo>
                  <a:lnTo>
                    <a:pt x="361" y="379"/>
                  </a:lnTo>
                  <a:lnTo>
                    <a:pt x="359" y="381"/>
                  </a:lnTo>
                  <a:lnTo>
                    <a:pt x="358" y="382"/>
                  </a:lnTo>
                  <a:lnTo>
                    <a:pt x="357" y="384"/>
                  </a:lnTo>
                  <a:lnTo>
                    <a:pt x="356" y="385"/>
                  </a:lnTo>
                  <a:lnTo>
                    <a:pt x="355" y="386"/>
                  </a:lnTo>
                  <a:lnTo>
                    <a:pt x="353" y="388"/>
                  </a:lnTo>
                  <a:lnTo>
                    <a:pt x="352" y="389"/>
                  </a:lnTo>
                  <a:lnTo>
                    <a:pt x="351" y="389"/>
                  </a:lnTo>
                  <a:lnTo>
                    <a:pt x="351" y="390"/>
                  </a:lnTo>
                  <a:lnTo>
                    <a:pt x="351" y="391"/>
                  </a:lnTo>
                  <a:lnTo>
                    <a:pt x="350" y="392"/>
                  </a:lnTo>
                  <a:lnTo>
                    <a:pt x="349" y="393"/>
                  </a:lnTo>
                  <a:lnTo>
                    <a:pt x="347" y="395"/>
                  </a:lnTo>
                  <a:lnTo>
                    <a:pt x="346" y="395"/>
                  </a:lnTo>
                  <a:lnTo>
                    <a:pt x="344" y="398"/>
                  </a:lnTo>
                  <a:lnTo>
                    <a:pt x="344" y="399"/>
                  </a:lnTo>
                  <a:lnTo>
                    <a:pt x="343" y="400"/>
                  </a:lnTo>
                  <a:lnTo>
                    <a:pt x="342" y="401"/>
                  </a:lnTo>
                  <a:lnTo>
                    <a:pt x="342" y="400"/>
                  </a:lnTo>
                  <a:lnTo>
                    <a:pt x="341" y="398"/>
                  </a:lnTo>
                  <a:lnTo>
                    <a:pt x="340" y="394"/>
                  </a:lnTo>
                  <a:lnTo>
                    <a:pt x="340" y="393"/>
                  </a:lnTo>
                  <a:lnTo>
                    <a:pt x="339" y="392"/>
                  </a:lnTo>
                  <a:lnTo>
                    <a:pt x="339" y="391"/>
                  </a:lnTo>
                  <a:lnTo>
                    <a:pt x="339" y="390"/>
                  </a:lnTo>
                  <a:lnTo>
                    <a:pt x="338" y="389"/>
                  </a:lnTo>
                  <a:lnTo>
                    <a:pt x="338" y="388"/>
                  </a:lnTo>
                  <a:lnTo>
                    <a:pt x="337" y="386"/>
                  </a:lnTo>
                  <a:lnTo>
                    <a:pt x="337" y="384"/>
                  </a:lnTo>
                  <a:lnTo>
                    <a:pt x="337" y="382"/>
                  </a:lnTo>
                  <a:lnTo>
                    <a:pt x="336" y="381"/>
                  </a:lnTo>
                  <a:lnTo>
                    <a:pt x="336" y="380"/>
                  </a:lnTo>
                  <a:lnTo>
                    <a:pt x="335" y="378"/>
                  </a:lnTo>
                  <a:lnTo>
                    <a:pt x="333" y="373"/>
                  </a:lnTo>
                  <a:lnTo>
                    <a:pt x="333" y="371"/>
                  </a:lnTo>
                  <a:lnTo>
                    <a:pt x="332" y="368"/>
                  </a:lnTo>
                  <a:lnTo>
                    <a:pt x="331" y="367"/>
                  </a:lnTo>
                  <a:lnTo>
                    <a:pt x="330" y="366"/>
                  </a:lnTo>
                  <a:lnTo>
                    <a:pt x="324" y="361"/>
                  </a:lnTo>
                  <a:lnTo>
                    <a:pt x="323" y="361"/>
                  </a:lnTo>
                  <a:lnTo>
                    <a:pt x="320" y="358"/>
                  </a:lnTo>
                  <a:lnTo>
                    <a:pt x="319" y="357"/>
                  </a:lnTo>
                  <a:lnTo>
                    <a:pt x="318" y="357"/>
                  </a:lnTo>
                  <a:lnTo>
                    <a:pt x="316" y="356"/>
                  </a:lnTo>
                  <a:lnTo>
                    <a:pt x="313" y="353"/>
                  </a:lnTo>
                  <a:lnTo>
                    <a:pt x="312" y="352"/>
                  </a:lnTo>
                  <a:lnTo>
                    <a:pt x="310" y="351"/>
                  </a:lnTo>
                  <a:lnTo>
                    <a:pt x="304" y="346"/>
                  </a:lnTo>
                  <a:lnTo>
                    <a:pt x="303" y="345"/>
                  </a:lnTo>
                  <a:lnTo>
                    <a:pt x="302" y="345"/>
                  </a:lnTo>
                  <a:lnTo>
                    <a:pt x="299" y="342"/>
                  </a:lnTo>
                  <a:lnTo>
                    <a:pt x="295" y="339"/>
                  </a:lnTo>
                  <a:lnTo>
                    <a:pt x="294" y="339"/>
                  </a:lnTo>
                  <a:lnTo>
                    <a:pt x="291" y="336"/>
                  </a:lnTo>
                  <a:lnTo>
                    <a:pt x="289" y="334"/>
                  </a:lnTo>
                  <a:lnTo>
                    <a:pt x="288" y="334"/>
                  </a:lnTo>
                  <a:lnTo>
                    <a:pt x="285" y="332"/>
                  </a:lnTo>
                  <a:lnTo>
                    <a:pt x="283" y="329"/>
                  </a:lnTo>
                  <a:lnTo>
                    <a:pt x="282" y="328"/>
                  </a:lnTo>
                  <a:lnTo>
                    <a:pt x="281" y="328"/>
                  </a:lnTo>
                  <a:lnTo>
                    <a:pt x="280" y="328"/>
                  </a:lnTo>
                  <a:lnTo>
                    <a:pt x="279" y="327"/>
                  </a:lnTo>
                  <a:lnTo>
                    <a:pt x="277" y="326"/>
                  </a:lnTo>
                  <a:lnTo>
                    <a:pt x="276" y="324"/>
                  </a:lnTo>
                  <a:lnTo>
                    <a:pt x="272" y="322"/>
                  </a:lnTo>
                  <a:lnTo>
                    <a:pt x="270" y="320"/>
                  </a:lnTo>
                  <a:lnTo>
                    <a:pt x="269" y="318"/>
                  </a:lnTo>
                  <a:lnTo>
                    <a:pt x="267" y="317"/>
                  </a:lnTo>
                  <a:lnTo>
                    <a:pt x="265" y="316"/>
                  </a:lnTo>
                  <a:lnTo>
                    <a:pt x="264" y="316"/>
                  </a:lnTo>
                  <a:lnTo>
                    <a:pt x="262" y="313"/>
                  </a:lnTo>
                  <a:lnTo>
                    <a:pt x="261" y="313"/>
                  </a:lnTo>
                  <a:lnTo>
                    <a:pt x="260" y="312"/>
                  </a:lnTo>
                  <a:lnTo>
                    <a:pt x="250" y="305"/>
                  </a:lnTo>
                  <a:lnTo>
                    <a:pt x="248" y="303"/>
                  </a:lnTo>
                  <a:lnTo>
                    <a:pt x="248" y="304"/>
                  </a:lnTo>
                  <a:lnTo>
                    <a:pt x="247" y="305"/>
                  </a:lnTo>
                  <a:lnTo>
                    <a:pt x="246" y="306"/>
                  </a:lnTo>
                  <a:lnTo>
                    <a:pt x="245" y="306"/>
                  </a:lnTo>
                  <a:lnTo>
                    <a:pt x="240" y="312"/>
                  </a:lnTo>
                  <a:lnTo>
                    <a:pt x="239" y="312"/>
                  </a:lnTo>
                  <a:lnTo>
                    <a:pt x="238" y="313"/>
                  </a:lnTo>
                  <a:lnTo>
                    <a:pt x="235" y="316"/>
                  </a:lnTo>
                  <a:lnTo>
                    <a:pt x="235" y="317"/>
                  </a:lnTo>
                  <a:lnTo>
                    <a:pt x="234" y="317"/>
                  </a:lnTo>
                  <a:lnTo>
                    <a:pt x="233" y="318"/>
                  </a:lnTo>
                  <a:lnTo>
                    <a:pt x="230" y="321"/>
                  </a:lnTo>
                  <a:lnTo>
                    <a:pt x="226" y="326"/>
                  </a:lnTo>
                  <a:lnTo>
                    <a:pt x="225" y="327"/>
                  </a:lnTo>
                  <a:lnTo>
                    <a:pt x="223" y="328"/>
                  </a:lnTo>
                  <a:lnTo>
                    <a:pt x="221" y="331"/>
                  </a:lnTo>
                  <a:lnTo>
                    <a:pt x="219" y="333"/>
                  </a:lnTo>
                  <a:lnTo>
                    <a:pt x="218" y="333"/>
                  </a:lnTo>
                  <a:lnTo>
                    <a:pt x="218" y="334"/>
                  </a:lnTo>
                  <a:lnTo>
                    <a:pt x="217" y="334"/>
                  </a:lnTo>
                  <a:lnTo>
                    <a:pt x="216" y="334"/>
                  </a:lnTo>
                  <a:lnTo>
                    <a:pt x="216" y="335"/>
                  </a:lnTo>
                  <a:lnTo>
                    <a:pt x="215" y="335"/>
                  </a:lnTo>
                  <a:lnTo>
                    <a:pt x="215" y="336"/>
                  </a:lnTo>
                  <a:lnTo>
                    <a:pt x="214" y="336"/>
                  </a:lnTo>
                  <a:lnTo>
                    <a:pt x="214" y="337"/>
                  </a:lnTo>
                  <a:lnTo>
                    <a:pt x="213" y="339"/>
                  </a:lnTo>
                  <a:lnTo>
                    <a:pt x="212" y="338"/>
                  </a:lnTo>
                  <a:lnTo>
                    <a:pt x="210" y="335"/>
                  </a:lnTo>
                  <a:lnTo>
                    <a:pt x="210" y="334"/>
                  </a:lnTo>
                  <a:lnTo>
                    <a:pt x="208" y="333"/>
                  </a:lnTo>
                  <a:lnTo>
                    <a:pt x="205" y="328"/>
                  </a:lnTo>
                  <a:lnTo>
                    <a:pt x="202" y="325"/>
                  </a:lnTo>
                  <a:lnTo>
                    <a:pt x="201" y="324"/>
                  </a:lnTo>
                  <a:lnTo>
                    <a:pt x="200" y="323"/>
                  </a:lnTo>
                  <a:lnTo>
                    <a:pt x="200" y="322"/>
                  </a:lnTo>
                  <a:lnTo>
                    <a:pt x="198" y="319"/>
                  </a:lnTo>
                  <a:lnTo>
                    <a:pt x="196" y="317"/>
                  </a:lnTo>
                  <a:lnTo>
                    <a:pt x="195" y="316"/>
                  </a:lnTo>
                  <a:lnTo>
                    <a:pt x="193" y="314"/>
                  </a:lnTo>
                  <a:lnTo>
                    <a:pt x="193" y="312"/>
                  </a:lnTo>
                  <a:lnTo>
                    <a:pt x="192" y="312"/>
                  </a:lnTo>
                  <a:lnTo>
                    <a:pt x="191" y="311"/>
                  </a:lnTo>
                  <a:lnTo>
                    <a:pt x="188" y="307"/>
                  </a:lnTo>
                  <a:lnTo>
                    <a:pt x="187" y="305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76" y="293"/>
                  </a:lnTo>
                  <a:lnTo>
                    <a:pt x="176" y="292"/>
                  </a:lnTo>
                  <a:lnTo>
                    <a:pt x="175" y="292"/>
                  </a:lnTo>
                  <a:lnTo>
                    <a:pt x="175" y="291"/>
                  </a:lnTo>
                  <a:lnTo>
                    <a:pt x="172" y="287"/>
                  </a:lnTo>
                  <a:lnTo>
                    <a:pt x="171" y="286"/>
                  </a:lnTo>
                  <a:lnTo>
                    <a:pt x="171" y="285"/>
                  </a:lnTo>
                  <a:lnTo>
                    <a:pt x="170" y="284"/>
                  </a:lnTo>
                  <a:lnTo>
                    <a:pt x="169" y="283"/>
                  </a:lnTo>
                  <a:lnTo>
                    <a:pt x="168" y="282"/>
                  </a:lnTo>
                  <a:lnTo>
                    <a:pt x="167" y="282"/>
                  </a:lnTo>
                  <a:lnTo>
                    <a:pt x="164" y="277"/>
                  </a:lnTo>
                  <a:lnTo>
                    <a:pt x="162" y="274"/>
                  </a:lnTo>
                  <a:lnTo>
                    <a:pt x="160" y="273"/>
                  </a:lnTo>
                  <a:lnTo>
                    <a:pt x="159" y="270"/>
                  </a:lnTo>
                  <a:lnTo>
                    <a:pt x="158" y="269"/>
                  </a:lnTo>
                  <a:lnTo>
                    <a:pt x="158" y="265"/>
                  </a:lnTo>
                  <a:lnTo>
                    <a:pt x="158" y="259"/>
                  </a:lnTo>
                  <a:lnTo>
                    <a:pt x="158" y="256"/>
                  </a:lnTo>
                  <a:lnTo>
                    <a:pt x="158" y="253"/>
                  </a:lnTo>
                  <a:lnTo>
                    <a:pt x="158" y="245"/>
                  </a:lnTo>
                  <a:lnTo>
                    <a:pt x="158" y="241"/>
                  </a:lnTo>
                  <a:lnTo>
                    <a:pt x="158" y="236"/>
                  </a:lnTo>
                  <a:lnTo>
                    <a:pt x="158" y="234"/>
                  </a:lnTo>
                  <a:lnTo>
                    <a:pt x="158" y="233"/>
                  </a:lnTo>
                  <a:lnTo>
                    <a:pt x="158" y="232"/>
                  </a:lnTo>
                  <a:lnTo>
                    <a:pt x="158" y="231"/>
                  </a:lnTo>
                  <a:lnTo>
                    <a:pt x="158" y="230"/>
                  </a:lnTo>
                  <a:lnTo>
                    <a:pt x="158" y="229"/>
                  </a:lnTo>
                  <a:lnTo>
                    <a:pt x="158" y="228"/>
                  </a:lnTo>
                  <a:lnTo>
                    <a:pt x="157" y="226"/>
                  </a:lnTo>
                  <a:lnTo>
                    <a:pt x="157" y="223"/>
                  </a:lnTo>
                  <a:lnTo>
                    <a:pt x="157" y="222"/>
                  </a:lnTo>
                  <a:lnTo>
                    <a:pt x="157" y="215"/>
                  </a:lnTo>
                  <a:lnTo>
                    <a:pt x="157" y="213"/>
                  </a:lnTo>
                  <a:lnTo>
                    <a:pt x="157" y="210"/>
                  </a:lnTo>
                  <a:lnTo>
                    <a:pt x="157" y="207"/>
                  </a:lnTo>
                  <a:lnTo>
                    <a:pt x="157" y="200"/>
                  </a:lnTo>
                  <a:lnTo>
                    <a:pt x="157" y="198"/>
                  </a:lnTo>
                  <a:lnTo>
                    <a:pt x="157" y="194"/>
                  </a:lnTo>
                  <a:lnTo>
                    <a:pt x="157" y="190"/>
                  </a:lnTo>
                  <a:lnTo>
                    <a:pt x="157" y="188"/>
                  </a:lnTo>
                  <a:lnTo>
                    <a:pt x="157" y="187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68"/>
                  </a:lnTo>
                  <a:lnTo>
                    <a:pt x="156" y="161"/>
                  </a:lnTo>
                  <a:lnTo>
                    <a:pt x="156" y="159"/>
                  </a:lnTo>
                  <a:lnTo>
                    <a:pt x="156" y="156"/>
                  </a:lnTo>
                  <a:lnTo>
                    <a:pt x="155" y="148"/>
                  </a:lnTo>
                  <a:lnTo>
                    <a:pt x="155" y="145"/>
                  </a:lnTo>
                  <a:lnTo>
                    <a:pt x="152" y="145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6" y="145"/>
                  </a:lnTo>
                  <a:lnTo>
                    <a:pt x="145" y="145"/>
                  </a:lnTo>
                  <a:lnTo>
                    <a:pt x="133" y="146"/>
                  </a:lnTo>
                  <a:lnTo>
                    <a:pt x="127" y="146"/>
                  </a:lnTo>
                  <a:lnTo>
                    <a:pt x="125" y="146"/>
                  </a:lnTo>
                  <a:lnTo>
                    <a:pt x="120" y="146"/>
                  </a:lnTo>
                  <a:lnTo>
                    <a:pt x="119" y="146"/>
                  </a:lnTo>
                  <a:lnTo>
                    <a:pt x="113" y="146"/>
                  </a:lnTo>
                  <a:lnTo>
                    <a:pt x="109" y="146"/>
                  </a:lnTo>
                  <a:lnTo>
                    <a:pt x="107" y="146"/>
                  </a:lnTo>
                  <a:lnTo>
                    <a:pt x="106" y="146"/>
                  </a:lnTo>
                  <a:lnTo>
                    <a:pt x="104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97" y="146"/>
                  </a:lnTo>
                  <a:lnTo>
                    <a:pt x="96" y="146"/>
                  </a:lnTo>
                  <a:lnTo>
                    <a:pt x="90" y="146"/>
                  </a:lnTo>
                  <a:lnTo>
                    <a:pt x="87" y="146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79" y="146"/>
                  </a:lnTo>
                  <a:lnTo>
                    <a:pt x="78" y="146"/>
                  </a:lnTo>
                  <a:lnTo>
                    <a:pt x="77" y="146"/>
                  </a:lnTo>
                  <a:lnTo>
                    <a:pt x="75" y="146"/>
                  </a:lnTo>
                  <a:lnTo>
                    <a:pt x="74" y="146"/>
                  </a:lnTo>
                  <a:lnTo>
                    <a:pt x="73" y="146"/>
                  </a:lnTo>
                  <a:lnTo>
                    <a:pt x="70" y="146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7" y="146"/>
                  </a:lnTo>
                  <a:lnTo>
                    <a:pt x="66" y="146"/>
                  </a:lnTo>
                  <a:lnTo>
                    <a:pt x="65" y="146"/>
                  </a:lnTo>
                  <a:lnTo>
                    <a:pt x="64" y="146"/>
                  </a:lnTo>
                  <a:lnTo>
                    <a:pt x="63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5" y="146"/>
                  </a:lnTo>
                  <a:lnTo>
                    <a:pt x="53" y="146"/>
                  </a:lnTo>
                  <a:lnTo>
                    <a:pt x="49" y="146"/>
                  </a:lnTo>
                  <a:lnTo>
                    <a:pt x="48" y="146"/>
                  </a:lnTo>
                  <a:lnTo>
                    <a:pt x="45" y="146"/>
                  </a:lnTo>
                  <a:lnTo>
                    <a:pt x="44" y="146"/>
                  </a:lnTo>
                  <a:lnTo>
                    <a:pt x="41" y="146"/>
                  </a:lnTo>
                  <a:lnTo>
                    <a:pt x="41" y="145"/>
                  </a:lnTo>
                  <a:lnTo>
                    <a:pt x="41" y="142"/>
                  </a:lnTo>
                  <a:lnTo>
                    <a:pt x="41" y="135"/>
                  </a:lnTo>
                  <a:lnTo>
                    <a:pt x="41" y="132"/>
                  </a:lnTo>
                  <a:lnTo>
                    <a:pt x="41" y="129"/>
                  </a:lnTo>
                  <a:lnTo>
                    <a:pt x="41" y="125"/>
                  </a:lnTo>
                  <a:lnTo>
                    <a:pt x="41" y="121"/>
                  </a:lnTo>
                  <a:lnTo>
                    <a:pt x="41" y="116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105"/>
                  </a:lnTo>
                  <a:lnTo>
                    <a:pt x="41" y="104"/>
                  </a:lnTo>
                  <a:lnTo>
                    <a:pt x="40" y="102"/>
                  </a:lnTo>
                  <a:lnTo>
                    <a:pt x="40" y="101"/>
                  </a:lnTo>
                  <a:lnTo>
                    <a:pt x="40" y="99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40" y="85"/>
                  </a:lnTo>
                  <a:lnTo>
                    <a:pt x="40" y="83"/>
                  </a:lnTo>
                  <a:lnTo>
                    <a:pt x="40" y="82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40" y="59"/>
                  </a:lnTo>
                  <a:lnTo>
                    <a:pt x="40" y="57"/>
                  </a:lnTo>
                  <a:lnTo>
                    <a:pt x="40" y="51"/>
                  </a:lnTo>
                  <a:lnTo>
                    <a:pt x="40" y="46"/>
                  </a:lnTo>
                  <a:lnTo>
                    <a:pt x="40" y="44"/>
                  </a:lnTo>
                  <a:lnTo>
                    <a:pt x="40" y="40"/>
                  </a:lnTo>
                  <a:lnTo>
                    <a:pt x="40" y="33"/>
                  </a:lnTo>
                  <a:lnTo>
                    <a:pt x="40" y="27"/>
                  </a:lnTo>
                  <a:lnTo>
                    <a:pt x="40" y="23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959350" y="3213100"/>
              <a:ext cx="1433512" cy="674688"/>
            </a:xfrm>
            <a:custGeom>
              <a:avLst/>
              <a:gdLst>
                <a:gd name="T0" fmla="*/ 2147483647 w 977"/>
                <a:gd name="T1" fmla="*/ 2147483647 h 475"/>
                <a:gd name="T2" fmla="*/ 2147483647 w 977"/>
                <a:gd name="T3" fmla="*/ 2147483647 h 475"/>
                <a:gd name="T4" fmla="*/ 2147483647 w 977"/>
                <a:gd name="T5" fmla="*/ 2147483647 h 475"/>
                <a:gd name="T6" fmla="*/ 0 w 977"/>
                <a:gd name="T7" fmla="*/ 2147483647 h 475"/>
                <a:gd name="T8" fmla="*/ 2147483647 w 977"/>
                <a:gd name="T9" fmla="*/ 2147483647 h 475"/>
                <a:gd name="T10" fmla="*/ 2147483647 w 977"/>
                <a:gd name="T11" fmla="*/ 2147483647 h 475"/>
                <a:gd name="T12" fmla="*/ 2147483647 w 977"/>
                <a:gd name="T13" fmla="*/ 2147483647 h 475"/>
                <a:gd name="T14" fmla="*/ 2147483647 w 977"/>
                <a:gd name="T15" fmla="*/ 2147483647 h 475"/>
                <a:gd name="T16" fmla="*/ 2147483647 w 977"/>
                <a:gd name="T17" fmla="*/ 2147483647 h 475"/>
                <a:gd name="T18" fmla="*/ 2147483647 w 977"/>
                <a:gd name="T19" fmla="*/ 2147483647 h 475"/>
                <a:gd name="T20" fmla="*/ 2147483647 w 977"/>
                <a:gd name="T21" fmla="*/ 2147483647 h 475"/>
                <a:gd name="T22" fmla="*/ 2147483647 w 977"/>
                <a:gd name="T23" fmla="*/ 2147483647 h 475"/>
                <a:gd name="T24" fmla="*/ 2147483647 w 977"/>
                <a:gd name="T25" fmla="*/ 2147483647 h 475"/>
                <a:gd name="T26" fmla="*/ 2147483647 w 977"/>
                <a:gd name="T27" fmla="*/ 2147483647 h 475"/>
                <a:gd name="T28" fmla="*/ 2147483647 w 977"/>
                <a:gd name="T29" fmla="*/ 2147483647 h 475"/>
                <a:gd name="T30" fmla="*/ 2147483647 w 977"/>
                <a:gd name="T31" fmla="*/ 2147483647 h 475"/>
                <a:gd name="T32" fmla="*/ 2147483647 w 977"/>
                <a:gd name="T33" fmla="*/ 2147483647 h 475"/>
                <a:gd name="T34" fmla="*/ 2147483647 w 977"/>
                <a:gd name="T35" fmla="*/ 2147483647 h 475"/>
                <a:gd name="T36" fmla="*/ 2147483647 w 977"/>
                <a:gd name="T37" fmla="*/ 2147483647 h 475"/>
                <a:gd name="T38" fmla="*/ 2147483647 w 977"/>
                <a:gd name="T39" fmla="*/ 2147483647 h 475"/>
                <a:gd name="T40" fmla="*/ 2147483647 w 977"/>
                <a:gd name="T41" fmla="*/ 2147483647 h 475"/>
                <a:gd name="T42" fmla="*/ 2147483647 w 977"/>
                <a:gd name="T43" fmla="*/ 2147483647 h 475"/>
                <a:gd name="T44" fmla="*/ 2147483647 w 977"/>
                <a:gd name="T45" fmla="*/ 2147483647 h 475"/>
                <a:gd name="T46" fmla="*/ 2147483647 w 977"/>
                <a:gd name="T47" fmla="*/ 2147483647 h 475"/>
                <a:gd name="T48" fmla="*/ 2147483647 w 977"/>
                <a:gd name="T49" fmla="*/ 2147483647 h 475"/>
                <a:gd name="T50" fmla="*/ 2147483647 w 977"/>
                <a:gd name="T51" fmla="*/ 2147483647 h 475"/>
                <a:gd name="T52" fmla="*/ 2147483647 w 977"/>
                <a:gd name="T53" fmla="*/ 2147483647 h 475"/>
                <a:gd name="T54" fmla="*/ 2147483647 w 977"/>
                <a:gd name="T55" fmla="*/ 2147483647 h 475"/>
                <a:gd name="T56" fmla="*/ 2147483647 w 977"/>
                <a:gd name="T57" fmla="*/ 2147483647 h 475"/>
                <a:gd name="T58" fmla="*/ 2147483647 w 977"/>
                <a:gd name="T59" fmla="*/ 2147483647 h 475"/>
                <a:gd name="T60" fmla="*/ 2147483647 w 977"/>
                <a:gd name="T61" fmla="*/ 2147483647 h 475"/>
                <a:gd name="T62" fmla="*/ 2147483647 w 977"/>
                <a:gd name="T63" fmla="*/ 2147483647 h 475"/>
                <a:gd name="T64" fmla="*/ 2147483647 w 977"/>
                <a:gd name="T65" fmla="*/ 2147483647 h 475"/>
                <a:gd name="T66" fmla="*/ 2147483647 w 977"/>
                <a:gd name="T67" fmla="*/ 2147483647 h 475"/>
                <a:gd name="T68" fmla="*/ 2147483647 w 977"/>
                <a:gd name="T69" fmla="*/ 2147483647 h 475"/>
                <a:gd name="T70" fmla="*/ 2147483647 w 977"/>
                <a:gd name="T71" fmla="*/ 2147483647 h 475"/>
                <a:gd name="T72" fmla="*/ 2147483647 w 977"/>
                <a:gd name="T73" fmla="*/ 2147483647 h 475"/>
                <a:gd name="T74" fmla="*/ 2147483647 w 977"/>
                <a:gd name="T75" fmla="*/ 2147483647 h 475"/>
                <a:gd name="T76" fmla="*/ 2147483647 w 977"/>
                <a:gd name="T77" fmla="*/ 2147483647 h 475"/>
                <a:gd name="T78" fmla="*/ 2147483647 w 977"/>
                <a:gd name="T79" fmla="*/ 2147483647 h 475"/>
                <a:gd name="T80" fmla="*/ 2147483647 w 977"/>
                <a:gd name="T81" fmla="*/ 2147483647 h 475"/>
                <a:gd name="T82" fmla="*/ 2147483647 w 977"/>
                <a:gd name="T83" fmla="*/ 2147483647 h 475"/>
                <a:gd name="T84" fmla="*/ 2147483647 w 977"/>
                <a:gd name="T85" fmla="*/ 2147483647 h 475"/>
                <a:gd name="T86" fmla="*/ 2147483647 w 977"/>
                <a:gd name="T87" fmla="*/ 2147483647 h 475"/>
                <a:gd name="T88" fmla="*/ 2147483647 w 977"/>
                <a:gd name="T89" fmla="*/ 2147483647 h 475"/>
                <a:gd name="T90" fmla="*/ 2147483647 w 977"/>
                <a:gd name="T91" fmla="*/ 2147483647 h 475"/>
                <a:gd name="T92" fmla="*/ 2147483647 w 977"/>
                <a:gd name="T93" fmla="*/ 2147483647 h 475"/>
                <a:gd name="T94" fmla="*/ 2147483647 w 977"/>
                <a:gd name="T95" fmla="*/ 2147483647 h 475"/>
                <a:gd name="T96" fmla="*/ 2147483647 w 977"/>
                <a:gd name="T97" fmla="*/ 2147483647 h 475"/>
                <a:gd name="T98" fmla="*/ 2147483647 w 977"/>
                <a:gd name="T99" fmla="*/ 2147483647 h 475"/>
                <a:gd name="T100" fmla="*/ 2147483647 w 977"/>
                <a:gd name="T101" fmla="*/ 2147483647 h 475"/>
                <a:gd name="T102" fmla="*/ 2147483647 w 977"/>
                <a:gd name="T103" fmla="*/ 2147483647 h 475"/>
                <a:gd name="T104" fmla="*/ 2147483647 w 977"/>
                <a:gd name="T105" fmla="*/ 2147483647 h 475"/>
                <a:gd name="T106" fmla="*/ 2147483647 w 977"/>
                <a:gd name="T107" fmla="*/ 2147483647 h 475"/>
                <a:gd name="T108" fmla="*/ 2147483647 w 977"/>
                <a:gd name="T109" fmla="*/ 2147483647 h 475"/>
                <a:gd name="T110" fmla="*/ 2147483647 w 977"/>
                <a:gd name="T111" fmla="*/ 2147483647 h 475"/>
                <a:gd name="T112" fmla="*/ 2147483647 w 977"/>
                <a:gd name="T113" fmla="*/ 2147483647 h 475"/>
                <a:gd name="T114" fmla="*/ 2147483647 w 977"/>
                <a:gd name="T115" fmla="*/ 2147483647 h 475"/>
                <a:gd name="T116" fmla="*/ 2147483647 w 977"/>
                <a:gd name="T117" fmla="*/ 2147483647 h 475"/>
                <a:gd name="T118" fmla="*/ 2147483647 w 977"/>
                <a:gd name="T119" fmla="*/ 2147483647 h 4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77"/>
                <a:gd name="T181" fmla="*/ 0 h 475"/>
                <a:gd name="T182" fmla="*/ 977 w 977"/>
                <a:gd name="T183" fmla="*/ 475 h 4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77" h="475">
                  <a:moveTo>
                    <a:pt x="1" y="475"/>
                  </a:moveTo>
                  <a:lnTo>
                    <a:pt x="1" y="474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1" y="459"/>
                  </a:lnTo>
                  <a:lnTo>
                    <a:pt x="1" y="455"/>
                  </a:lnTo>
                  <a:lnTo>
                    <a:pt x="1" y="449"/>
                  </a:lnTo>
                  <a:lnTo>
                    <a:pt x="1" y="441"/>
                  </a:lnTo>
                  <a:lnTo>
                    <a:pt x="1" y="439"/>
                  </a:lnTo>
                  <a:lnTo>
                    <a:pt x="1" y="437"/>
                  </a:lnTo>
                  <a:lnTo>
                    <a:pt x="1" y="434"/>
                  </a:lnTo>
                  <a:lnTo>
                    <a:pt x="1" y="432"/>
                  </a:lnTo>
                  <a:lnTo>
                    <a:pt x="1" y="431"/>
                  </a:lnTo>
                  <a:lnTo>
                    <a:pt x="1" y="423"/>
                  </a:lnTo>
                  <a:lnTo>
                    <a:pt x="1" y="420"/>
                  </a:lnTo>
                  <a:lnTo>
                    <a:pt x="1" y="417"/>
                  </a:lnTo>
                  <a:lnTo>
                    <a:pt x="1" y="410"/>
                  </a:lnTo>
                  <a:lnTo>
                    <a:pt x="1" y="407"/>
                  </a:lnTo>
                  <a:lnTo>
                    <a:pt x="1" y="405"/>
                  </a:lnTo>
                  <a:lnTo>
                    <a:pt x="1" y="404"/>
                  </a:lnTo>
                  <a:lnTo>
                    <a:pt x="1" y="402"/>
                  </a:lnTo>
                  <a:lnTo>
                    <a:pt x="1" y="399"/>
                  </a:lnTo>
                  <a:lnTo>
                    <a:pt x="1" y="392"/>
                  </a:lnTo>
                  <a:lnTo>
                    <a:pt x="1" y="391"/>
                  </a:lnTo>
                  <a:lnTo>
                    <a:pt x="1" y="388"/>
                  </a:lnTo>
                  <a:lnTo>
                    <a:pt x="1" y="384"/>
                  </a:lnTo>
                  <a:lnTo>
                    <a:pt x="1" y="382"/>
                  </a:lnTo>
                  <a:lnTo>
                    <a:pt x="1" y="379"/>
                  </a:lnTo>
                  <a:lnTo>
                    <a:pt x="1" y="378"/>
                  </a:lnTo>
                  <a:lnTo>
                    <a:pt x="1" y="377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1" y="366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1" y="357"/>
                  </a:lnTo>
                  <a:lnTo>
                    <a:pt x="1" y="349"/>
                  </a:lnTo>
                  <a:lnTo>
                    <a:pt x="1" y="348"/>
                  </a:lnTo>
                  <a:lnTo>
                    <a:pt x="1" y="342"/>
                  </a:lnTo>
                  <a:lnTo>
                    <a:pt x="1" y="341"/>
                  </a:lnTo>
                  <a:lnTo>
                    <a:pt x="1" y="338"/>
                  </a:lnTo>
                  <a:lnTo>
                    <a:pt x="1" y="337"/>
                  </a:lnTo>
                  <a:lnTo>
                    <a:pt x="1" y="335"/>
                  </a:lnTo>
                  <a:lnTo>
                    <a:pt x="0" y="333"/>
                  </a:lnTo>
                  <a:lnTo>
                    <a:pt x="0" y="327"/>
                  </a:lnTo>
                  <a:lnTo>
                    <a:pt x="0" y="325"/>
                  </a:lnTo>
                  <a:lnTo>
                    <a:pt x="0" y="323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0" y="316"/>
                  </a:lnTo>
                  <a:lnTo>
                    <a:pt x="0" y="315"/>
                  </a:lnTo>
                  <a:lnTo>
                    <a:pt x="0" y="314"/>
                  </a:lnTo>
                  <a:lnTo>
                    <a:pt x="0" y="309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4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6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0" y="288"/>
                  </a:lnTo>
                  <a:lnTo>
                    <a:pt x="1" y="288"/>
                  </a:lnTo>
                  <a:lnTo>
                    <a:pt x="1" y="289"/>
                  </a:lnTo>
                  <a:lnTo>
                    <a:pt x="1" y="290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lnTo>
                    <a:pt x="2" y="289"/>
                  </a:lnTo>
                  <a:lnTo>
                    <a:pt x="3" y="289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6" y="287"/>
                  </a:lnTo>
                  <a:lnTo>
                    <a:pt x="7" y="287"/>
                  </a:lnTo>
                  <a:lnTo>
                    <a:pt x="7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10" y="284"/>
                  </a:lnTo>
                  <a:lnTo>
                    <a:pt x="11" y="284"/>
                  </a:lnTo>
                  <a:lnTo>
                    <a:pt x="11" y="283"/>
                  </a:lnTo>
                  <a:lnTo>
                    <a:pt x="12" y="282"/>
                  </a:lnTo>
                  <a:lnTo>
                    <a:pt x="12" y="281"/>
                  </a:lnTo>
                  <a:lnTo>
                    <a:pt x="13" y="280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7" y="279"/>
                  </a:lnTo>
                  <a:lnTo>
                    <a:pt x="17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2"/>
                  </a:lnTo>
                  <a:lnTo>
                    <a:pt x="19" y="282"/>
                  </a:lnTo>
                  <a:lnTo>
                    <a:pt x="19" y="283"/>
                  </a:lnTo>
                  <a:lnTo>
                    <a:pt x="20" y="283"/>
                  </a:lnTo>
                  <a:lnTo>
                    <a:pt x="21" y="283"/>
                  </a:lnTo>
                  <a:lnTo>
                    <a:pt x="21" y="284"/>
                  </a:lnTo>
                  <a:lnTo>
                    <a:pt x="22" y="284"/>
                  </a:lnTo>
                  <a:lnTo>
                    <a:pt x="22" y="285"/>
                  </a:lnTo>
                  <a:lnTo>
                    <a:pt x="22" y="286"/>
                  </a:lnTo>
                  <a:lnTo>
                    <a:pt x="23" y="286"/>
                  </a:lnTo>
                  <a:lnTo>
                    <a:pt x="23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4"/>
                  </a:lnTo>
                  <a:lnTo>
                    <a:pt x="25" y="283"/>
                  </a:lnTo>
                  <a:lnTo>
                    <a:pt x="26" y="283"/>
                  </a:lnTo>
                  <a:lnTo>
                    <a:pt x="26" y="282"/>
                  </a:lnTo>
                  <a:lnTo>
                    <a:pt x="27" y="282"/>
                  </a:lnTo>
                  <a:lnTo>
                    <a:pt x="28" y="282"/>
                  </a:lnTo>
                  <a:lnTo>
                    <a:pt x="29" y="282"/>
                  </a:lnTo>
                  <a:lnTo>
                    <a:pt x="29" y="281"/>
                  </a:lnTo>
                  <a:lnTo>
                    <a:pt x="30" y="281"/>
                  </a:lnTo>
                  <a:lnTo>
                    <a:pt x="30" y="280"/>
                  </a:lnTo>
                  <a:lnTo>
                    <a:pt x="35" y="277"/>
                  </a:lnTo>
                  <a:lnTo>
                    <a:pt x="37" y="276"/>
                  </a:lnTo>
                  <a:lnTo>
                    <a:pt x="38" y="275"/>
                  </a:lnTo>
                  <a:lnTo>
                    <a:pt x="39" y="275"/>
                  </a:lnTo>
                  <a:lnTo>
                    <a:pt x="43" y="271"/>
                  </a:lnTo>
                  <a:lnTo>
                    <a:pt x="44" y="271"/>
                  </a:lnTo>
                  <a:lnTo>
                    <a:pt x="45" y="271"/>
                  </a:lnTo>
                  <a:lnTo>
                    <a:pt x="51" y="266"/>
                  </a:lnTo>
                  <a:lnTo>
                    <a:pt x="52" y="266"/>
                  </a:lnTo>
                  <a:lnTo>
                    <a:pt x="53" y="265"/>
                  </a:lnTo>
                  <a:lnTo>
                    <a:pt x="56" y="263"/>
                  </a:lnTo>
                  <a:lnTo>
                    <a:pt x="58" y="261"/>
                  </a:lnTo>
                  <a:lnTo>
                    <a:pt x="59" y="260"/>
                  </a:lnTo>
                  <a:lnTo>
                    <a:pt x="61" y="260"/>
                  </a:lnTo>
                  <a:lnTo>
                    <a:pt x="62" y="259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5" y="256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3" y="251"/>
                  </a:lnTo>
                  <a:lnTo>
                    <a:pt x="74" y="250"/>
                  </a:lnTo>
                  <a:lnTo>
                    <a:pt x="75" y="249"/>
                  </a:lnTo>
                  <a:lnTo>
                    <a:pt x="76" y="249"/>
                  </a:lnTo>
                  <a:lnTo>
                    <a:pt x="78" y="248"/>
                  </a:lnTo>
                  <a:lnTo>
                    <a:pt x="78" y="247"/>
                  </a:lnTo>
                  <a:lnTo>
                    <a:pt x="81" y="245"/>
                  </a:lnTo>
                  <a:lnTo>
                    <a:pt x="87" y="241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1" y="238"/>
                  </a:lnTo>
                  <a:lnTo>
                    <a:pt x="92" y="238"/>
                  </a:lnTo>
                  <a:lnTo>
                    <a:pt x="94" y="236"/>
                  </a:lnTo>
                  <a:lnTo>
                    <a:pt x="94" y="235"/>
                  </a:lnTo>
                  <a:lnTo>
                    <a:pt x="95" y="233"/>
                  </a:lnTo>
                  <a:lnTo>
                    <a:pt x="95" y="231"/>
                  </a:lnTo>
                  <a:lnTo>
                    <a:pt x="96" y="229"/>
                  </a:lnTo>
                  <a:lnTo>
                    <a:pt x="96" y="228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98" y="219"/>
                  </a:lnTo>
                  <a:lnTo>
                    <a:pt x="98" y="218"/>
                  </a:lnTo>
                  <a:lnTo>
                    <a:pt x="98" y="214"/>
                  </a:lnTo>
                  <a:lnTo>
                    <a:pt x="99" y="211"/>
                  </a:lnTo>
                  <a:lnTo>
                    <a:pt x="99" y="210"/>
                  </a:lnTo>
                  <a:lnTo>
                    <a:pt x="100" y="210"/>
                  </a:lnTo>
                  <a:lnTo>
                    <a:pt x="101" y="209"/>
                  </a:lnTo>
                  <a:lnTo>
                    <a:pt x="103" y="209"/>
                  </a:lnTo>
                  <a:lnTo>
                    <a:pt x="105" y="209"/>
                  </a:lnTo>
                  <a:lnTo>
                    <a:pt x="106" y="208"/>
                  </a:lnTo>
                  <a:lnTo>
                    <a:pt x="109" y="208"/>
                  </a:lnTo>
                  <a:lnTo>
                    <a:pt x="111" y="207"/>
                  </a:lnTo>
                  <a:lnTo>
                    <a:pt x="113" y="207"/>
                  </a:lnTo>
                  <a:lnTo>
                    <a:pt x="117" y="206"/>
                  </a:lnTo>
                  <a:lnTo>
                    <a:pt x="118" y="206"/>
                  </a:lnTo>
                  <a:lnTo>
                    <a:pt x="122" y="205"/>
                  </a:lnTo>
                  <a:lnTo>
                    <a:pt x="124" y="205"/>
                  </a:lnTo>
                  <a:lnTo>
                    <a:pt x="127" y="205"/>
                  </a:lnTo>
                  <a:lnTo>
                    <a:pt x="131" y="205"/>
                  </a:lnTo>
                  <a:lnTo>
                    <a:pt x="134" y="204"/>
                  </a:lnTo>
                  <a:lnTo>
                    <a:pt x="135" y="204"/>
                  </a:lnTo>
                  <a:lnTo>
                    <a:pt x="138" y="203"/>
                  </a:lnTo>
                  <a:lnTo>
                    <a:pt x="139" y="203"/>
                  </a:lnTo>
                  <a:lnTo>
                    <a:pt x="140" y="203"/>
                  </a:lnTo>
                  <a:lnTo>
                    <a:pt x="141" y="202"/>
                  </a:lnTo>
                  <a:lnTo>
                    <a:pt x="143" y="202"/>
                  </a:lnTo>
                  <a:lnTo>
                    <a:pt x="144" y="202"/>
                  </a:lnTo>
                  <a:lnTo>
                    <a:pt x="149" y="201"/>
                  </a:lnTo>
                  <a:lnTo>
                    <a:pt x="152" y="200"/>
                  </a:lnTo>
                  <a:lnTo>
                    <a:pt x="154" y="200"/>
                  </a:lnTo>
                  <a:lnTo>
                    <a:pt x="158" y="199"/>
                  </a:lnTo>
                  <a:lnTo>
                    <a:pt x="160" y="199"/>
                  </a:lnTo>
                  <a:lnTo>
                    <a:pt x="163" y="199"/>
                  </a:lnTo>
                  <a:lnTo>
                    <a:pt x="165" y="199"/>
                  </a:lnTo>
                  <a:lnTo>
                    <a:pt x="167" y="198"/>
                  </a:lnTo>
                  <a:lnTo>
                    <a:pt x="168" y="198"/>
                  </a:lnTo>
                  <a:lnTo>
                    <a:pt x="169" y="198"/>
                  </a:lnTo>
                  <a:lnTo>
                    <a:pt x="170" y="198"/>
                  </a:lnTo>
                  <a:lnTo>
                    <a:pt x="172" y="197"/>
                  </a:lnTo>
                  <a:lnTo>
                    <a:pt x="174" y="197"/>
                  </a:lnTo>
                  <a:lnTo>
                    <a:pt x="177" y="196"/>
                  </a:lnTo>
                  <a:lnTo>
                    <a:pt x="178" y="196"/>
                  </a:lnTo>
                  <a:lnTo>
                    <a:pt x="179" y="196"/>
                  </a:lnTo>
                  <a:lnTo>
                    <a:pt x="181" y="196"/>
                  </a:lnTo>
                  <a:lnTo>
                    <a:pt x="181" y="198"/>
                  </a:lnTo>
                  <a:lnTo>
                    <a:pt x="187" y="205"/>
                  </a:lnTo>
                  <a:lnTo>
                    <a:pt x="188" y="205"/>
                  </a:lnTo>
                  <a:lnTo>
                    <a:pt x="188" y="206"/>
                  </a:lnTo>
                  <a:lnTo>
                    <a:pt x="190" y="210"/>
                  </a:lnTo>
                  <a:lnTo>
                    <a:pt x="192" y="208"/>
                  </a:lnTo>
                  <a:lnTo>
                    <a:pt x="194" y="206"/>
                  </a:lnTo>
                  <a:lnTo>
                    <a:pt x="197" y="205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1" y="197"/>
                  </a:lnTo>
                  <a:lnTo>
                    <a:pt x="215" y="194"/>
                  </a:lnTo>
                  <a:lnTo>
                    <a:pt x="216" y="194"/>
                  </a:lnTo>
                  <a:lnTo>
                    <a:pt x="217" y="193"/>
                  </a:lnTo>
                  <a:lnTo>
                    <a:pt x="219" y="192"/>
                  </a:lnTo>
                  <a:lnTo>
                    <a:pt x="228" y="187"/>
                  </a:lnTo>
                  <a:lnTo>
                    <a:pt x="229" y="186"/>
                  </a:lnTo>
                  <a:lnTo>
                    <a:pt x="230" y="185"/>
                  </a:lnTo>
                  <a:lnTo>
                    <a:pt x="231" y="184"/>
                  </a:lnTo>
                  <a:lnTo>
                    <a:pt x="232" y="184"/>
                  </a:lnTo>
                  <a:lnTo>
                    <a:pt x="239" y="180"/>
                  </a:lnTo>
                  <a:lnTo>
                    <a:pt x="243" y="177"/>
                  </a:lnTo>
                  <a:lnTo>
                    <a:pt x="245" y="176"/>
                  </a:lnTo>
                  <a:lnTo>
                    <a:pt x="247" y="175"/>
                  </a:lnTo>
                  <a:lnTo>
                    <a:pt x="248" y="174"/>
                  </a:lnTo>
                  <a:lnTo>
                    <a:pt x="249" y="173"/>
                  </a:lnTo>
                  <a:lnTo>
                    <a:pt x="251" y="172"/>
                  </a:lnTo>
                  <a:lnTo>
                    <a:pt x="252" y="172"/>
                  </a:lnTo>
                  <a:lnTo>
                    <a:pt x="254" y="171"/>
                  </a:lnTo>
                  <a:lnTo>
                    <a:pt x="257" y="169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7" y="163"/>
                  </a:lnTo>
                  <a:lnTo>
                    <a:pt x="269" y="162"/>
                  </a:lnTo>
                  <a:lnTo>
                    <a:pt x="269" y="161"/>
                  </a:lnTo>
                  <a:lnTo>
                    <a:pt x="272" y="160"/>
                  </a:lnTo>
                  <a:lnTo>
                    <a:pt x="275" y="158"/>
                  </a:lnTo>
                  <a:lnTo>
                    <a:pt x="278" y="156"/>
                  </a:lnTo>
                  <a:lnTo>
                    <a:pt x="282" y="154"/>
                  </a:lnTo>
                  <a:lnTo>
                    <a:pt x="280" y="151"/>
                  </a:lnTo>
                  <a:lnTo>
                    <a:pt x="279" y="150"/>
                  </a:lnTo>
                  <a:lnTo>
                    <a:pt x="277" y="146"/>
                  </a:lnTo>
                  <a:lnTo>
                    <a:pt x="276" y="144"/>
                  </a:lnTo>
                  <a:lnTo>
                    <a:pt x="275" y="142"/>
                  </a:lnTo>
                  <a:lnTo>
                    <a:pt x="274" y="141"/>
                  </a:lnTo>
                  <a:lnTo>
                    <a:pt x="273" y="138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68" y="131"/>
                  </a:lnTo>
                  <a:lnTo>
                    <a:pt x="267" y="130"/>
                  </a:lnTo>
                  <a:lnTo>
                    <a:pt x="266" y="127"/>
                  </a:lnTo>
                  <a:lnTo>
                    <a:pt x="269" y="126"/>
                  </a:lnTo>
                  <a:lnTo>
                    <a:pt x="273" y="123"/>
                  </a:lnTo>
                  <a:lnTo>
                    <a:pt x="275" y="122"/>
                  </a:lnTo>
                  <a:lnTo>
                    <a:pt x="277" y="121"/>
                  </a:lnTo>
                  <a:lnTo>
                    <a:pt x="282" y="118"/>
                  </a:lnTo>
                  <a:lnTo>
                    <a:pt x="287" y="116"/>
                  </a:lnTo>
                  <a:lnTo>
                    <a:pt x="288" y="115"/>
                  </a:lnTo>
                  <a:lnTo>
                    <a:pt x="290" y="113"/>
                  </a:lnTo>
                  <a:lnTo>
                    <a:pt x="293" y="111"/>
                  </a:lnTo>
                  <a:lnTo>
                    <a:pt x="297" y="109"/>
                  </a:lnTo>
                  <a:lnTo>
                    <a:pt x="298" y="109"/>
                  </a:lnTo>
                  <a:lnTo>
                    <a:pt x="299" y="108"/>
                  </a:lnTo>
                  <a:lnTo>
                    <a:pt x="300" y="108"/>
                  </a:lnTo>
                  <a:lnTo>
                    <a:pt x="305" y="105"/>
                  </a:lnTo>
                  <a:lnTo>
                    <a:pt x="310" y="102"/>
                  </a:lnTo>
                  <a:lnTo>
                    <a:pt x="312" y="100"/>
                  </a:lnTo>
                  <a:lnTo>
                    <a:pt x="314" y="100"/>
                  </a:lnTo>
                  <a:lnTo>
                    <a:pt x="315" y="99"/>
                  </a:lnTo>
                  <a:lnTo>
                    <a:pt x="316" y="99"/>
                  </a:lnTo>
                  <a:lnTo>
                    <a:pt x="318" y="97"/>
                  </a:lnTo>
                  <a:lnTo>
                    <a:pt x="321" y="95"/>
                  </a:lnTo>
                  <a:lnTo>
                    <a:pt x="323" y="94"/>
                  </a:lnTo>
                  <a:lnTo>
                    <a:pt x="326" y="92"/>
                  </a:lnTo>
                  <a:lnTo>
                    <a:pt x="327" y="92"/>
                  </a:lnTo>
                  <a:lnTo>
                    <a:pt x="328" y="91"/>
                  </a:lnTo>
                  <a:lnTo>
                    <a:pt x="331" y="90"/>
                  </a:lnTo>
                  <a:lnTo>
                    <a:pt x="331" y="89"/>
                  </a:lnTo>
                  <a:lnTo>
                    <a:pt x="332" y="89"/>
                  </a:lnTo>
                  <a:lnTo>
                    <a:pt x="334" y="88"/>
                  </a:lnTo>
                  <a:lnTo>
                    <a:pt x="336" y="87"/>
                  </a:lnTo>
                  <a:lnTo>
                    <a:pt x="338" y="85"/>
                  </a:lnTo>
                  <a:lnTo>
                    <a:pt x="344" y="82"/>
                  </a:lnTo>
                  <a:lnTo>
                    <a:pt x="345" y="81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5" y="76"/>
                  </a:lnTo>
                  <a:lnTo>
                    <a:pt x="359" y="73"/>
                  </a:lnTo>
                  <a:lnTo>
                    <a:pt x="359" y="72"/>
                  </a:lnTo>
                  <a:lnTo>
                    <a:pt x="363" y="71"/>
                  </a:lnTo>
                  <a:lnTo>
                    <a:pt x="366" y="69"/>
                  </a:lnTo>
                  <a:lnTo>
                    <a:pt x="367" y="68"/>
                  </a:lnTo>
                  <a:lnTo>
                    <a:pt x="368" y="67"/>
                  </a:lnTo>
                  <a:lnTo>
                    <a:pt x="369" y="67"/>
                  </a:lnTo>
                  <a:lnTo>
                    <a:pt x="371" y="66"/>
                  </a:lnTo>
                  <a:lnTo>
                    <a:pt x="372" y="66"/>
                  </a:lnTo>
                  <a:lnTo>
                    <a:pt x="373" y="65"/>
                  </a:lnTo>
                  <a:lnTo>
                    <a:pt x="373" y="64"/>
                  </a:lnTo>
                  <a:lnTo>
                    <a:pt x="374" y="64"/>
                  </a:lnTo>
                  <a:lnTo>
                    <a:pt x="378" y="62"/>
                  </a:lnTo>
                  <a:lnTo>
                    <a:pt x="378" y="61"/>
                  </a:lnTo>
                  <a:lnTo>
                    <a:pt x="380" y="60"/>
                  </a:lnTo>
                  <a:lnTo>
                    <a:pt x="383" y="59"/>
                  </a:lnTo>
                  <a:lnTo>
                    <a:pt x="385" y="57"/>
                  </a:lnTo>
                  <a:lnTo>
                    <a:pt x="387" y="55"/>
                  </a:lnTo>
                  <a:lnTo>
                    <a:pt x="391" y="54"/>
                  </a:lnTo>
                  <a:lnTo>
                    <a:pt x="392" y="53"/>
                  </a:lnTo>
                  <a:lnTo>
                    <a:pt x="393" y="52"/>
                  </a:lnTo>
                  <a:lnTo>
                    <a:pt x="394" y="51"/>
                  </a:lnTo>
                  <a:lnTo>
                    <a:pt x="395" y="51"/>
                  </a:lnTo>
                  <a:lnTo>
                    <a:pt x="396" y="50"/>
                  </a:lnTo>
                  <a:lnTo>
                    <a:pt x="400" y="48"/>
                  </a:lnTo>
                  <a:lnTo>
                    <a:pt x="403" y="46"/>
                  </a:lnTo>
                  <a:lnTo>
                    <a:pt x="404" y="45"/>
                  </a:lnTo>
                  <a:lnTo>
                    <a:pt x="406" y="44"/>
                  </a:lnTo>
                  <a:lnTo>
                    <a:pt x="409" y="43"/>
                  </a:lnTo>
                  <a:lnTo>
                    <a:pt x="416" y="39"/>
                  </a:lnTo>
                  <a:lnTo>
                    <a:pt x="420" y="36"/>
                  </a:lnTo>
                  <a:lnTo>
                    <a:pt x="428" y="31"/>
                  </a:lnTo>
                  <a:lnTo>
                    <a:pt x="432" y="28"/>
                  </a:lnTo>
                  <a:lnTo>
                    <a:pt x="433" y="28"/>
                  </a:lnTo>
                  <a:lnTo>
                    <a:pt x="434" y="28"/>
                  </a:lnTo>
                  <a:lnTo>
                    <a:pt x="435" y="27"/>
                  </a:lnTo>
                  <a:lnTo>
                    <a:pt x="438" y="24"/>
                  </a:lnTo>
                  <a:lnTo>
                    <a:pt x="439" y="24"/>
                  </a:lnTo>
                  <a:lnTo>
                    <a:pt x="439" y="25"/>
                  </a:lnTo>
                  <a:lnTo>
                    <a:pt x="440" y="25"/>
                  </a:lnTo>
                  <a:lnTo>
                    <a:pt x="440" y="26"/>
                  </a:lnTo>
                  <a:lnTo>
                    <a:pt x="442" y="25"/>
                  </a:lnTo>
                  <a:lnTo>
                    <a:pt x="442" y="26"/>
                  </a:lnTo>
                  <a:lnTo>
                    <a:pt x="443" y="26"/>
                  </a:lnTo>
                  <a:lnTo>
                    <a:pt x="444" y="25"/>
                  </a:lnTo>
                  <a:lnTo>
                    <a:pt x="445" y="25"/>
                  </a:lnTo>
                  <a:lnTo>
                    <a:pt x="446" y="25"/>
                  </a:lnTo>
                  <a:lnTo>
                    <a:pt x="447" y="25"/>
                  </a:lnTo>
                  <a:lnTo>
                    <a:pt x="448" y="25"/>
                  </a:lnTo>
                  <a:lnTo>
                    <a:pt x="449" y="26"/>
                  </a:lnTo>
                  <a:lnTo>
                    <a:pt x="450" y="27"/>
                  </a:lnTo>
                  <a:lnTo>
                    <a:pt x="450" y="28"/>
                  </a:lnTo>
                  <a:lnTo>
                    <a:pt x="451" y="28"/>
                  </a:lnTo>
                  <a:lnTo>
                    <a:pt x="451" y="29"/>
                  </a:lnTo>
                  <a:lnTo>
                    <a:pt x="451" y="30"/>
                  </a:lnTo>
                  <a:lnTo>
                    <a:pt x="451" y="31"/>
                  </a:lnTo>
                  <a:lnTo>
                    <a:pt x="450" y="32"/>
                  </a:lnTo>
                  <a:lnTo>
                    <a:pt x="449" y="33"/>
                  </a:lnTo>
                  <a:lnTo>
                    <a:pt x="448" y="33"/>
                  </a:lnTo>
                  <a:lnTo>
                    <a:pt x="448" y="34"/>
                  </a:lnTo>
                  <a:lnTo>
                    <a:pt x="448" y="35"/>
                  </a:lnTo>
                  <a:lnTo>
                    <a:pt x="449" y="35"/>
                  </a:lnTo>
                  <a:lnTo>
                    <a:pt x="450" y="35"/>
                  </a:lnTo>
                  <a:lnTo>
                    <a:pt x="451" y="35"/>
                  </a:lnTo>
                  <a:lnTo>
                    <a:pt x="452" y="34"/>
                  </a:lnTo>
                  <a:lnTo>
                    <a:pt x="453" y="33"/>
                  </a:lnTo>
                  <a:lnTo>
                    <a:pt x="454" y="33"/>
                  </a:lnTo>
                  <a:lnTo>
                    <a:pt x="455" y="33"/>
                  </a:lnTo>
                  <a:lnTo>
                    <a:pt x="456" y="33"/>
                  </a:lnTo>
                  <a:lnTo>
                    <a:pt x="457" y="33"/>
                  </a:lnTo>
                  <a:lnTo>
                    <a:pt x="457" y="34"/>
                  </a:lnTo>
                  <a:lnTo>
                    <a:pt x="458" y="35"/>
                  </a:lnTo>
                  <a:lnTo>
                    <a:pt x="458" y="36"/>
                  </a:lnTo>
                  <a:lnTo>
                    <a:pt x="458" y="37"/>
                  </a:lnTo>
                  <a:lnTo>
                    <a:pt x="458" y="38"/>
                  </a:lnTo>
                  <a:lnTo>
                    <a:pt x="458" y="39"/>
                  </a:lnTo>
                  <a:lnTo>
                    <a:pt x="459" y="39"/>
                  </a:lnTo>
                  <a:lnTo>
                    <a:pt x="459" y="40"/>
                  </a:lnTo>
                  <a:lnTo>
                    <a:pt x="458" y="40"/>
                  </a:lnTo>
                  <a:lnTo>
                    <a:pt x="458" y="41"/>
                  </a:lnTo>
                  <a:lnTo>
                    <a:pt x="457" y="42"/>
                  </a:lnTo>
                  <a:lnTo>
                    <a:pt x="457" y="43"/>
                  </a:lnTo>
                  <a:lnTo>
                    <a:pt x="457" y="44"/>
                  </a:lnTo>
                  <a:lnTo>
                    <a:pt x="458" y="44"/>
                  </a:lnTo>
                  <a:lnTo>
                    <a:pt x="459" y="44"/>
                  </a:lnTo>
                  <a:lnTo>
                    <a:pt x="460" y="44"/>
                  </a:lnTo>
                  <a:lnTo>
                    <a:pt x="461" y="44"/>
                  </a:lnTo>
                  <a:lnTo>
                    <a:pt x="462" y="44"/>
                  </a:lnTo>
                  <a:lnTo>
                    <a:pt x="463" y="44"/>
                  </a:lnTo>
                  <a:lnTo>
                    <a:pt x="465" y="45"/>
                  </a:lnTo>
                  <a:lnTo>
                    <a:pt x="466" y="46"/>
                  </a:lnTo>
                  <a:lnTo>
                    <a:pt x="467" y="47"/>
                  </a:lnTo>
                  <a:lnTo>
                    <a:pt x="468" y="47"/>
                  </a:lnTo>
                  <a:lnTo>
                    <a:pt x="469" y="48"/>
                  </a:lnTo>
                  <a:lnTo>
                    <a:pt x="470" y="48"/>
                  </a:lnTo>
                  <a:lnTo>
                    <a:pt x="471" y="49"/>
                  </a:lnTo>
                  <a:lnTo>
                    <a:pt x="472" y="49"/>
                  </a:lnTo>
                  <a:lnTo>
                    <a:pt x="473" y="49"/>
                  </a:lnTo>
                  <a:lnTo>
                    <a:pt x="474" y="49"/>
                  </a:lnTo>
                  <a:lnTo>
                    <a:pt x="475" y="49"/>
                  </a:lnTo>
                  <a:lnTo>
                    <a:pt x="476" y="49"/>
                  </a:lnTo>
                  <a:lnTo>
                    <a:pt x="476" y="48"/>
                  </a:lnTo>
                  <a:lnTo>
                    <a:pt x="476" y="47"/>
                  </a:lnTo>
                  <a:lnTo>
                    <a:pt x="476" y="46"/>
                  </a:lnTo>
                  <a:lnTo>
                    <a:pt x="476" y="45"/>
                  </a:lnTo>
                  <a:lnTo>
                    <a:pt x="475" y="44"/>
                  </a:lnTo>
                  <a:lnTo>
                    <a:pt x="475" y="43"/>
                  </a:lnTo>
                  <a:lnTo>
                    <a:pt x="475" y="41"/>
                  </a:lnTo>
                  <a:lnTo>
                    <a:pt x="475" y="40"/>
                  </a:lnTo>
                  <a:lnTo>
                    <a:pt x="475" y="39"/>
                  </a:lnTo>
                  <a:lnTo>
                    <a:pt x="476" y="39"/>
                  </a:lnTo>
                  <a:lnTo>
                    <a:pt x="477" y="39"/>
                  </a:lnTo>
                  <a:lnTo>
                    <a:pt x="478" y="39"/>
                  </a:lnTo>
                  <a:lnTo>
                    <a:pt x="479" y="39"/>
                  </a:lnTo>
                  <a:lnTo>
                    <a:pt x="480" y="39"/>
                  </a:lnTo>
                  <a:lnTo>
                    <a:pt x="480" y="38"/>
                  </a:lnTo>
                  <a:lnTo>
                    <a:pt x="481" y="38"/>
                  </a:lnTo>
                  <a:lnTo>
                    <a:pt x="481" y="37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3" y="36"/>
                  </a:lnTo>
                  <a:lnTo>
                    <a:pt x="483" y="35"/>
                  </a:lnTo>
                  <a:lnTo>
                    <a:pt x="484" y="35"/>
                  </a:lnTo>
                  <a:lnTo>
                    <a:pt x="485" y="35"/>
                  </a:lnTo>
                  <a:lnTo>
                    <a:pt x="486" y="35"/>
                  </a:lnTo>
                  <a:lnTo>
                    <a:pt x="486" y="34"/>
                  </a:lnTo>
                  <a:lnTo>
                    <a:pt x="487" y="34"/>
                  </a:lnTo>
                  <a:lnTo>
                    <a:pt x="486" y="33"/>
                  </a:lnTo>
                  <a:lnTo>
                    <a:pt x="485" y="32"/>
                  </a:lnTo>
                  <a:lnTo>
                    <a:pt x="489" y="31"/>
                  </a:lnTo>
                  <a:lnTo>
                    <a:pt x="491" y="31"/>
                  </a:lnTo>
                  <a:lnTo>
                    <a:pt x="496" y="29"/>
                  </a:lnTo>
                  <a:lnTo>
                    <a:pt x="498" y="28"/>
                  </a:lnTo>
                  <a:lnTo>
                    <a:pt x="503" y="27"/>
                  </a:lnTo>
                  <a:lnTo>
                    <a:pt x="505" y="27"/>
                  </a:lnTo>
                  <a:lnTo>
                    <a:pt x="510" y="25"/>
                  </a:lnTo>
                  <a:lnTo>
                    <a:pt x="512" y="25"/>
                  </a:lnTo>
                  <a:lnTo>
                    <a:pt x="512" y="24"/>
                  </a:lnTo>
                  <a:lnTo>
                    <a:pt x="513" y="24"/>
                  </a:lnTo>
                  <a:lnTo>
                    <a:pt x="514" y="24"/>
                  </a:lnTo>
                  <a:lnTo>
                    <a:pt x="515" y="24"/>
                  </a:lnTo>
                  <a:lnTo>
                    <a:pt x="516" y="23"/>
                  </a:lnTo>
                  <a:lnTo>
                    <a:pt x="518" y="23"/>
                  </a:lnTo>
                  <a:lnTo>
                    <a:pt x="520" y="22"/>
                  </a:lnTo>
                  <a:lnTo>
                    <a:pt x="521" y="22"/>
                  </a:lnTo>
                  <a:lnTo>
                    <a:pt x="529" y="20"/>
                  </a:lnTo>
                  <a:lnTo>
                    <a:pt x="532" y="19"/>
                  </a:lnTo>
                  <a:lnTo>
                    <a:pt x="533" y="19"/>
                  </a:lnTo>
                  <a:lnTo>
                    <a:pt x="537" y="17"/>
                  </a:lnTo>
                  <a:lnTo>
                    <a:pt x="539" y="17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7" y="15"/>
                  </a:lnTo>
                  <a:lnTo>
                    <a:pt x="549" y="15"/>
                  </a:lnTo>
                  <a:lnTo>
                    <a:pt x="553" y="13"/>
                  </a:lnTo>
                  <a:lnTo>
                    <a:pt x="555" y="13"/>
                  </a:lnTo>
                  <a:lnTo>
                    <a:pt x="558" y="12"/>
                  </a:lnTo>
                  <a:lnTo>
                    <a:pt x="560" y="11"/>
                  </a:lnTo>
                  <a:lnTo>
                    <a:pt x="561" y="11"/>
                  </a:lnTo>
                  <a:lnTo>
                    <a:pt x="564" y="11"/>
                  </a:lnTo>
                  <a:lnTo>
                    <a:pt x="569" y="9"/>
                  </a:lnTo>
                  <a:lnTo>
                    <a:pt x="573" y="8"/>
                  </a:lnTo>
                  <a:lnTo>
                    <a:pt x="575" y="7"/>
                  </a:lnTo>
                  <a:lnTo>
                    <a:pt x="576" y="7"/>
                  </a:lnTo>
                  <a:lnTo>
                    <a:pt x="579" y="6"/>
                  </a:lnTo>
                  <a:lnTo>
                    <a:pt x="583" y="5"/>
                  </a:lnTo>
                  <a:lnTo>
                    <a:pt x="584" y="5"/>
                  </a:lnTo>
                  <a:lnTo>
                    <a:pt x="588" y="5"/>
                  </a:lnTo>
                  <a:lnTo>
                    <a:pt x="593" y="3"/>
                  </a:lnTo>
                  <a:lnTo>
                    <a:pt x="594" y="3"/>
                  </a:lnTo>
                  <a:lnTo>
                    <a:pt x="597" y="2"/>
                  </a:lnTo>
                  <a:lnTo>
                    <a:pt x="599" y="1"/>
                  </a:lnTo>
                  <a:lnTo>
                    <a:pt x="600" y="1"/>
                  </a:lnTo>
                  <a:lnTo>
                    <a:pt x="602" y="0"/>
                  </a:lnTo>
                  <a:lnTo>
                    <a:pt x="603" y="2"/>
                  </a:lnTo>
                  <a:lnTo>
                    <a:pt x="604" y="3"/>
                  </a:lnTo>
                  <a:lnTo>
                    <a:pt x="606" y="5"/>
                  </a:lnTo>
                  <a:lnTo>
                    <a:pt x="606" y="6"/>
                  </a:lnTo>
                  <a:lnTo>
                    <a:pt x="607" y="8"/>
                  </a:lnTo>
                  <a:lnTo>
                    <a:pt x="609" y="11"/>
                  </a:lnTo>
                  <a:lnTo>
                    <a:pt x="610" y="12"/>
                  </a:lnTo>
                  <a:lnTo>
                    <a:pt x="611" y="14"/>
                  </a:lnTo>
                  <a:lnTo>
                    <a:pt x="612" y="15"/>
                  </a:lnTo>
                  <a:lnTo>
                    <a:pt x="613" y="17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5" y="22"/>
                  </a:lnTo>
                  <a:lnTo>
                    <a:pt x="618" y="25"/>
                  </a:lnTo>
                  <a:lnTo>
                    <a:pt x="619" y="26"/>
                  </a:lnTo>
                  <a:lnTo>
                    <a:pt x="625" y="37"/>
                  </a:lnTo>
                  <a:lnTo>
                    <a:pt x="626" y="39"/>
                  </a:lnTo>
                  <a:lnTo>
                    <a:pt x="629" y="44"/>
                  </a:lnTo>
                  <a:lnTo>
                    <a:pt x="630" y="44"/>
                  </a:lnTo>
                  <a:lnTo>
                    <a:pt x="632" y="47"/>
                  </a:lnTo>
                  <a:lnTo>
                    <a:pt x="633" y="48"/>
                  </a:lnTo>
                  <a:lnTo>
                    <a:pt x="633" y="49"/>
                  </a:lnTo>
                  <a:lnTo>
                    <a:pt x="634" y="50"/>
                  </a:lnTo>
                  <a:lnTo>
                    <a:pt x="636" y="55"/>
                  </a:lnTo>
                  <a:lnTo>
                    <a:pt x="637" y="55"/>
                  </a:lnTo>
                  <a:lnTo>
                    <a:pt x="639" y="58"/>
                  </a:lnTo>
                  <a:lnTo>
                    <a:pt x="640" y="61"/>
                  </a:lnTo>
                  <a:lnTo>
                    <a:pt x="641" y="62"/>
                  </a:lnTo>
                  <a:lnTo>
                    <a:pt x="644" y="66"/>
                  </a:lnTo>
                  <a:lnTo>
                    <a:pt x="647" y="72"/>
                  </a:lnTo>
                  <a:lnTo>
                    <a:pt x="648" y="73"/>
                  </a:lnTo>
                  <a:lnTo>
                    <a:pt x="649" y="72"/>
                  </a:lnTo>
                  <a:lnTo>
                    <a:pt x="651" y="72"/>
                  </a:lnTo>
                  <a:lnTo>
                    <a:pt x="655" y="69"/>
                  </a:lnTo>
                  <a:lnTo>
                    <a:pt x="659" y="66"/>
                  </a:lnTo>
                  <a:lnTo>
                    <a:pt x="661" y="66"/>
                  </a:lnTo>
                  <a:lnTo>
                    <a:pt x="661" y="65"/>
                  </a:lnTo>
                  <a:lnTo>
                    <a:pt x="664" y="69"/>
                  </a:lnTo>
                  <a:lnTo>
                    <a:pt x="666" y="72"/>
                  </a:lnTo>
                  <a:lnTo>
                    <a:pt x="667" y="73"/>
                  </a:lnTo>
                  <a:lnTo>
                    <a:pt x="668" y="74"/>
                  </a:lnTo>
                  <a:lnTo>
                    <a:pt x="668" y="76"/>
                  </a:lnTo>
                  <a:lnTo>
                    <a:pt x="669" y="77"/>
                  </a:lnTo>
                  <a:lnTo>
                    <a:pt x="672" y="82"/>
                  </a:lnTo>
                  <a:lnTo>
                    <a:pt x="674" y="84"/>
                  </a:lnTo>
                  <a:lnTo>
                    <a:pt x="675" y="87"/>
                  </a:lnTo>
                  <a:lnTo>
                    <a:pt x="676" y="89"/>
                  </a:lnTo>
                  <a:lnTo>
                    <a:pt x="677" y="90"/>
                  </a:lnTo>
                  <a:lnTo>
                    <a:pt x="678" y="91"/>
                  </a:lnTo>
                  <a:lnTo>
                    <a:pt x="678" y="92"/>
                  </a:lnTo>
                  <a:lnTo>
                    <a:pt x="679" y="93"/>
                  </a:lnTo>
                  <a:lnTo>
                    <a:pt x="680" y="94"/>
                  </a:lnTo>
                  <a:lnTo>
                    <a:pt x="682" y="97"/>
                  </a:lnTo>
                  <a:lnTo>
                    <a:pt x="682" y="98"/>
                  </a:lnTo>
                  <a:lnTo>
                    <a:pt x="683" y="100"/>
                  </a:lnTo>
                  <a:lnTo>
                    <a:pt x="684" y="101"/>
                  </a:lnTo>
                  <a:lnTo>
                    <a:pt x="686" y="104"/>
                  </a:lnTo>
                  <a:lnTo>
                    <a:pt x="687" y="105"/>
                  </a:lnTo>
                  <a:lnTo>
                    <a:pt x="689" y="109"/>
                  </a:lnTo>
                  <a:lnTo>
                    <a:pt x="690" y="110"/>
                  </a:lnTo>
                  <a:lnTo>
                    <a:pt x="690" y="111"/>
                  </a:lnTo>
                  <a:lnTo>
                    <a:pt x="691" y="111"/>
                  </a:lnTo>
                  <a:lnTo>
                    <a:pt x="691" y="112"/>
                  </a:lnTo>
                  <a:lnTo>
                    <a:pt x="692" y="112"/>
                  </a:lnTo>
                  <a:lnTo>
                    <a:pt x="692" y="113"/>
                  </a:lnTo>
                  <a:lnTo>
                    <a:pt x="692" y="114"/>
                  </a:lnTo>
                  <a:lnTo>
                    <a:pt x="693" y="114"/>
                  </a:lnTo>
                  <a:lnTo>
                    <a:pt x="693" y="115"/>
                  </a:lnTo>
                  <a:lnTo>
                    <a:pt x="693" y="116"/>
                  </a:lnTo>
                  <a:lnTo>
                    <a:pt x="694" y="116"/>
                  </a:lnTo>
                  <a:lnTo>
                    <a:pt x="695" y="117"/>
                  </a:lnTo>
                  <a:lnTo>
                    <a:pt x="695" y="119"/>
                  </a:lnTo>
                  <a:lnTo>
                    <a:pt x="696" y="121"/>
                  </a:lnTo>
                  <a:lnTo>
                    <a:pt x="697" y="122"/>
                  </a:lnTo>
                  <a:lnTo>
                    <a:pt x="698" y="122"/>
                  </a:lnTo>
                  <a:lnTo>
                    <a:pt x="698" y="123"/>
                  </a:lnTo>
                  <a:lnTo>
                    <a:pt x="699" y="123"/>
                  </a:lnTo>
                  <a:lnTo>
                    <a:pt x="699" y="124"/>
                  </a:lnTo>
                  <a:lnTo>
                    <a:pt x="700" y="126"/>
                  </a:lnTo>
                  <a:lnTo>
                    <a:pt x="702" y="128"/>
                  </a:lnTo>
                  <a:lnTo>
                    <a:pt x="702" y="129"/>
                  </a:lnTo>
                  <a:lnTo>
                    <a:pt x="703" y="131"/>
                  </a:lnTo>
                  <a:lnTo>
                    <a:pt x="704" y="132"/>
                  </a:lnTo>
                  <a:lnTo>
                    <a:pt x="704" y="133"/>
                  </a:lnTo>
                  <a:lnTo>
                    <a:pt x="705" y="133"/>
                  </a:lnTo>
                  <a:lnTo>
                    <a:pt x="707" y="136"/>
                  </a:lnTo>
                  <a:lnTo>
                    <a:pt x="708" y="138"/>
                  </a:lnTo>
                  <a:lnTo>
                    <a:pt x="709" y="139"/>
                  </a:lnTo>
                  <a:lnTo>
                    <a:pt x="710" y="142"/>
                  </a:lnTo>
                  <a:lnTo>
                    <a:pt x="712" y="144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5" y="149"/>
                  </a:lnTo>
                  <a:lnTo>
                    <a:pt x="716" y="151"/>
                  </a:lnTo>
                  <a:lnTo>
                    <a:pt x="717" y="152"/>
                  </a:lnTo>
                  <a:lnTo>
                    <a:pt x="717" y="153"/>
                  </a:lnTo>
                  <a:lnTo>
                    <a:pt x="720" y="153"/>
                  </a:lnTo>
                  <a:lnTo>
                    <a:pt x="721" y="154"/>
                  </a:lnTo>
                  <a:lnTo>
                    <a:pt x="723" y="154"/>
                  </a:lnTo>
                  <a:lnTo>
                    <a:pt x="724" y="154"/>
                  </a:lnTo>
                  <a:lnTo>
                    <a:pt x="735" y="155"/>
                  </a:lnTo>
                  <a:lnTo>
                    <a:pt x="742" y="155"/>
                  </a:lnTo>
                  <a:lnTo>
                    <a:pt x="744" y="155"/>
                  </a:lnTo>
                  <a:lnTo>
                    <a:pt x="746" y="155"/>
                  </a:lnTo>
                  <a:lnTo>
                    <a:pt x="748" y="155"/>
                  </a:lnTo>
                  <a:lnTo>
                    <a:pt x="754" y="155"/>
                  </a:lnTo>
                  <a:lnTo>
                    <a:pt x="755" y="155"/>
                  </a:lnTo>
                  <a:lnTo>
                    <a:pt x="756" y="155"/>
                  </a:lnTo>
                  <a:lnTo>
                    <a:pt x="757" y="155"/>
                  </a:lnTo>
                  <a:lnTo>
                    <a:pt x="758" y="155"/>
                  </a:lnTo>
                  <a:lnTo>
                    <a:pt x="759" y="155"/>
                  </a:lnTo>
                  <a:lnTo>
                    <a:pt x="761" y="156"/>
                  </a:lnTo>
                  <a:lnTo>
                    <a:pt x="762" y="156"/>
                  </a:lnTo>
                  <a:lnTo>
                    <a:pt x="764" y="156"/>
                  </a:lnTo>
                  <a:lnTo>
                    <a:pt x="765" y="156"/>
                  </a:lnTo>
                  <a:lnTo>
                    <a:pt x="766" y="156"/>
                  </a:lnTo>
                  <a:lnTo>
                    <a:pt x="768" y="156"/>
                  </a:lnTo>
                  <a:lnTo>
                    <a:pt x="769" y="156"/>
                  </a:lnTo>
                  <a:lnTo>
                    <a:pt x="770" y="156"/>
                  </a:lnTo>
                  <a:lnTo>
                    <a:pt x="771" y="156"/>
                  </a:lnTo>
                  <a:lnTo>
                    <a:pt x="772" y="156"/>
                  </a:lnTo>
                  <a:lnTo>
                    <a:pt x="774" y="157"/>
                  </a:lnTo>
                  <a:lnTo>
                    <a:pt x="782" y="157"/>
                  </a:lnTo>
                  <a:lnTo>
                    <a:pt x="784" y="157"/>
                  </a:lnTo>
                  <a:lnTo>
                    <a:pt x="785" y="158"/>
                  </a:lnTo>
                  <a:lnTo>
                    <a:pt x="785" y="157"/>
                  </a:lnTo>
                  <a:lnTo>
                    <a:pt x="786" y="157"/>
                  </a:lnTo>
                  <a:lnTo>
                    <a:pt x="788" y="156"/>
                  </a:lnTo>
                  <a:lnTo>
                    <a:pt x="790" y="155"/>
                  </a:lnTo>
                  <a:lnTo>
                    <a:pt x="793" y="153"/>
                  </a:lnTo>
                  <a:lnTo>
                    <a:pt x="798" y="150"/>
                  </a:lnTo>
                  <a:lnTo>
                    <a:pt x="800" y="149"/>
                  </a:lnTo>
                  <a:lnTo>
                    <a:pt x="801" y="149"/>
                  </a:lnTo>
                  <a:lnTo>
                    <a:pt x="802" y="147"/>
                  </a:lnTo>
                  <a:lnTo>
                    <a:pt x="803" y="147"/>
                  </a:lnTo>
                  <a:lnTo>
                    <a:pt x="804" y="147"/>
                  </a:lnTo>
                  <a:lnTo>
                    <a:pt x="804" y="146"/>
                  </a:lnTo>
                  <a:lnTo>
                    <a:pt x="805" y="145"/>
                  </a:lnTo>
                  <a:lnTo>
                    <a:pt x="810" y="143"/>
                  </a:lnTo>
                  <a:lnTo>
                    <a:pt x="815" y="139"/>
                  </a:lnTo>
                  <a:lnTo>
                    <a:pt x="817" y="138"/>
                  </a:lnTo>
                  <a:lnTo>
                    <a:pt x="818" y="138"/>
                  </a:lnTo>
                  <a:lnTo>
                    <a:pt x="820" y="136"/>
                  </a:lnTo>
                  <a:lnTo>
                    <a:pt x="821" y="136"/>
                  </a:lnTo>
                  <a:lnTo>
                    <a:pt x="824" y="134"/>
                  </a:lnTo>
                  <a:lnTo>
                    <a:pt x="825" y="134"/>
                  </a:lnTo>
                  <a:lnTo>
                    <a:pt x="827" y="132"/>
                  </a:lnTo>
                  <a:lnTo>
                    <a:pt x="828" y="132"/>
                  </a:lnTo>
                  <a:lnTo>
                    <a:pt x="829" y="131"/>
                  </a:lnTo>
                  <a:lnTo>
                    <a:pt x="830" y="131"/>
                  </a:lnTo>
                  <a:lnTo>
                    <a:pt x="831" y="130"/>
                  </a:lnTo>
                  <a:lnTo>
                    <a:pt x="832" y="129"/>
                  </a:lnTo>
                  <a:lnTo>
                    <a:pt x="833" y="128"/>
                  </a:lnTo>
                  <a:lnTo>
                    <a:pt x="834" y="128"/>
                  </a:lnTo>
                  <a:lnTo>
                    <a:pt x="834" y="127"/>
                  </a:lnTo>
                  <a:lnTo>
                    <a:pt x="835" y="127"/>
                  </a:lnTo>
                  <a:lnTo>
                    <a:pt x="836" y="127"/>
                  </a:lnTo>
                  <a:lnTo>
                    <a:pt x="837" y="127"/>
                  </a:lnTo>
                  <a:lnTo>
                    <a:pt x="837" y="126"/>
                  </a:lnTo>
                  <a:lnTo>
                    <a:pt x="838" y="126"/>
                  </a:lnTo>
                  <a:lnTo>
                    <a:pt x="839" y="126"/>
                  </a:lnTo>
                  <a:lnTo>
                    <a:pt x="839" y="125"/>
                  </a:lnTo>
                  <a:lnTo>
                    <a:pt x="839" y="124"/>
                  </a:lnTo>
                  <a:lnTo>
                    <a:pt x="840" y="124"/>
                  </a:lnTo>
                  <a:lnTo>
                    <a:pt x="842" y="123"/>
                  </a:lnTo>
                  <a:lnTo>
                    <a:pt x="843" y="122"/>
                  </a:lnTo>
                  <a:lnTo>
                    <a:pt x="844" y="122"/>
                  </a:lnTo>
                  <a:lnTo>
                    <a:pt x="845" y="122"/>
                  </a:lnTo>
                  <a:lnTo>
                    <a:pt x="846" y="121"/>
                  </a:lnTo>
                  <a:lnTo>
                    <a:pt x="847" y="120"/>
                  </a:lnTo>
                  <a:lnTo>
                    <a:pt x="851" y="118"/>
                  </a:lnTo>
                  <a:lnTo>
                    <a:pt x="852" y="117"/>
                  </a:lnTo>
                  <a:lnTo>
                    <a:pt x="854" y="116"/>
                  </a:lnTo>
                  <a:lnTo>
                    <a:pt x="856" y="115"/>
                  </a:lnTo>
                  <a:lnTo>
                    <a:pt x="857" y="115"/>
                  </a:lnTo>
                  <a:lnTo>
                    <a:pt x="857" y="114"/>
                  </a:lnTo>
                  <a:lnTo>
                    <a:pt x="858" y="114"/>
                  </a:lnTo>
                  <a:lnTo>
                    <a:pt x="859" y="113"/>
                  </a:lnTo>
                  <a:lnTo>
                    <a:pt x="860" y="112"/>
                  </a:lnTo>
                  <a:lnTo>
                    <a:pt x="863" y="111"/>
                  </a:lnTo>
                  <a:lnTo>
                    <a:pt x="866" y="109"/>
                  </a:lnTo>
                  <a:lnTo>
                    <a:pt x="867" y="108"/>
                  </a:lnTo>
                  <a:lnTo>
                    <a:pt x="868" y="108"/>
                  </a:lnTo>
                  <a:lnTo>
                    <a:pt x="869" y="107"/>
                  </a:lnTo>
                  <a:lnTo>
                    <a:pt x="871" y="106"/>
                  </a:lnTo>
                  <a:lnTo>
                    <a:pt x="871" y="105"/>
                  </a:lnTo>
                  <a:lnTo>
                    <a:pt x="872" y="105"/>
                  </a:lnTo>
                  <a:lnTo>
                    <a:pt x="873" y="105"/>
                  </a:lnTo>
                  <a:lnTo>
                    <a:pt x="874" y="105"/>
                  </a:lnTo>
                  <a:lnTo>
                    <a:pt x="874" y="104"/>
                  </a:lnTo>
                  <a:lnTo>
                    <a:pt x="877" y="102"/>
                  </a:lnTo>
                  <a:lnTo>
                    <a:pt x="882" y="100"/>
                  </a:lnTo>
                  <a:lnTo>
                    <a:pt x="887" y="96"/>
                  </a:lnTo>
                  <a:lnTo>
                    <a:pt x="890" y="94"/>
                  </a:lnTo>
                  <a:lnTo>
                    <a:pt x="891" y="94"/>
                  </a:lnTo>
                  <a:lnTo>
                    <a:pt x="892" y="94"/>
                  </a:lnTo>
                  <a:lnTo>
                    <a:pt x="894" y="93"/>
                  </a:lnTo>
                  <a:lnTo>
                    <a:pt x="894" y="92"/>
                  </a:lnTo>
                  <a:lnTo>
                    <a:pt x="895" y="91"/>
                  </a:lnTo>
                  <a:lnTo>
                    <a:pt x="897" y="90"/>
                  </a:lnTo>
                  <a:lnTo>
                    <a:pt x="901" y="88"/>
                  </a:lnTo>
                  <a:lnTo>
                    <a:pt x="901" y="87"/>
                  </a:lnTo>
                  <a:lnTo>
                    <a:pt x="903" y="87"/>
                  </a:lnTo>
                  <a:lnTo>
                    <a:pt x="904" y="86"/>
                  </a:lnTo>
                  <a:lnTo>
                    <a:pt x="905" y="85"/>
                  </a:lnTo>
                  <a:lnTo>
                    <a:pt x="908" y="83"/>
                  </a:lnTo>
                  <a:lnTo>
                    <a:pt x="915" y="79"/>
                  </a:lnTo>
                  <a:lnTo>
                    <a:pt x="916" y="78"/>
                  </a:lnTo>
                  <a:lnTo>
                    <a:pt x="916" y="79"/>
                  </a:lnTo>
                  <a:lnTo>
                    <a:pt x="917" y="79"/>
                  </a:lnTo>
                  <a:lnTo>
                    <a:pt x="917" y="80"/>
                  </a:lnTo>
                  <a:lnTo>
                    <a:pt x="917" y="81"/>
                  </a:lnTo>
                  <a:lnTo>
                    <a:pt x="917" y="82"/>
                  </a:lnTo>
                  <a:lnTo>
                    <a:pt x="917" y="83"/>
                  </a:lnTo>
                  <a:lnTo>
                    <a:pt x="918" y="83"/>
                  </a:lnTo>
                  <a:lnTo>
                    <a:pt x="918" y="84"/>
                  </a:lnTo>
                  <a:lnTo>
                    <a:pt x="917" y="84"/>
                  </a:lnTo>
                  <a:lnTo>
                    <a:pt x="917" y="85"/>
                  </a:lnTo>
                  <a:lnTo>
                    <a:pt x="916" y="85"/>
                  </a:lnTo>
                  <a:lnTo>
                    <a:pt x="916" y="86"/>
                  </a:lnTo>
                  <a:lnTo>
                    <a:pt x="916" y="87"/>
                  </a:lnTo>
                  <a:lnTo>
                    <a:pt x="916" y="88"/>
                  </a:lnTo>
                  <a:lnTo>
                    <a:pt x="915" y="88"/>
                  </a:lnTo>
                  <a:lnTo>
                    <a:pt x="915" y="89"/>
                  </a:lnTo>
                  <a:lnTo>
                    <a:pt x="914" y="89"/>
                  </a:lnTo>
                  <a:lnTo>
                    <a:pt x="914" y="90"/>
                  </a:lnTo>
                  <a:lnTo>
                    <a:pt x="915" y="90"/>
                  </a:lnTo>
                  <a:lnTo>
                    <a:pt x="915" y="91"/>
                  </a:lnTo>
                  <a:lnTo>
                    <a:pt x="915" y="92"/>
                  </a:lnTo>
                  <a:lnTo>
                    <a:pt x="916" y="92"/>
                  </a:lnTo>
                  <a:lnTo>
                    <a:pt x="917" y="91"/>
                  </a:lnTo>
                  <a:lnTo>
                    <a:pt x="917" y="92"/>
                  </a:lnTo>
                  <a:lnTo>
                    <a:pt x="916" y="92"/>
                  </a:lnTo>
                  <a:lnTo>
                    <a:pt x="916" y="93"/>
                  </a:lnTo>
                  <a:lnTo>
                    <a:pt x="917" y="93"/>
                  </a:lnTo>
                  <a:lnTo>
                    <a:pt x="918" y="94"/>
                  </a:lnTo>
                  <a:lnTo>
                    <a:pt x="919" y="94"/>
                  </a:lnTo>
                  <a:lnTo>
                    <a:pt x="919" y="93"/>
                  </a:lnTo>
                  <a:lnTo>
                    <a:pt x="920" y="93"/>
                  </a:lnTo>
                  <a:lnTo>
                    <a:pt x="920" y="94"/>
                  </a:lnTo>
                  <a:lnTo>
                    <a:pt x="919" y="94"/>
                  </a:lnTo>
                  <a:lnTo>
                    <a:pt x="920" y="94"/>
                  </a:lnTo>
                  <a:lnTo>
                    <a:pt x="921" y="95"/>
                  </a:lnTo>
                  <a:lnTo>
                    <a:pt x="921" y="96"/>
                  </a:lnTo>
                  <a:lnTo>
                    <a:pt x="921" y="97"/>
                  </a:lnTo>
                  <a:lnTo>
                    <a:pt x="920" y="97"/>
                  </a:lnTo>
                  <a:lnTo>
                    <a:pt x="919" y="96"/>
                  </a:lnTo>
                  <a:lnTo>
                    <a:pt x="918" y="96"/>
                  </a:lnTo>
                  <a:lnTo>
                    <a:pt x="918" y="95"/>
                  </a:lnTo>
                  <a:lnTo>
                    <a:pt x="917" y="95"/>
                  </a:lnTo>
                  <a:lnTo>
                    <a:pt x="916" y="95"/>
                  </a:lnTo>
                  <a:lnTo>
                    <a:pt x="916" y="96"/>
                  </a:lnTo>
                  <a:lnTo>
                    <a:pt x="916" y="97"/>
                  </a:lnTo>
                  <a:lnTo>
                    <a:pt x="915" y="97"/>
                  </a:lnTo>
                  <a:lnTo>
                    <a:pt x="915" y="96"/>
                  </a:lnTo>
                  <a:lnTo>
                    <a:pt x="915" y="97"/>
                  </a:lnTo>
                  <a:lnTo>
                    <a:pt x="915" y="98"/>
                  </a:lnTo>
                  <a:lnTo>
                    <a:pt x="915" y="99"/>
                  </a:lnTo>
                  <a:lnTo>
                    <a:pt x="916" y="99"/>
                  </a:lnTo>
                  <a:lnTo>
                    <a:pt x="916" y="100"/>
                  </a:lnTo>
                  <a:lnTo>
                    <a:pt x="917" y="100"/>
                  </a:lnTo>
                  <a:lnTo>
                    <a:pt x="918" y="101"/>
                  </a:lnTo>
                  <a:lnTo>
                    <a:pt x="918" y="100"/>
                  </a:lnTo>
                  <a:lnTo>
                    <a:pt x="919" y="100"/>
                  </a:lnTo>
                  <a:lnTo>
                    <a:pt x="920" y="100"/>
                  </a:lnTo>
                  <a:lnTo>
                    <a:pt x="921" y="100"/>
                  </a:lnTo>
                  <a:lnTo>
                    <a:pt x="921" y="101"/>
                  </a:lnTo>
                  <a:lnTo>
                    <a:pt x="921" y="102"/>
                  </a:lnTo>
                  <a:lnTo>
                    <a:pt x="922" y="102"/>
                  </a:lnTo>
                  <a:lnTo>
                    <a:pt x="922" y="101"/>
                  </a:lnTo>
                  <a:lnTo>
                    <a:pt x="922" y="100"/>
                  </a:lnTo>
                  <a:lnTo>
                    <a:pt x="922" y="99"/>
                  </a:lnTo>
                  <a:lnTo>
                    <a:pt x="923" y="99"/>
                  </a:lnTo>
                  <a:lnTo>
                    <a:pt x="924" y="99"/>
                  </a:lnTo>
                  <a:lnTo>
                    <a:pt x="925" y="98"/>
                  </a:lnTo>
                  <a:lnTo>
                    <a:pt x="924" y="98"/>
                  </a:lnTo>
                  <a:lnTo>
                    <a:pt x="923" y="98"/>
                  </a:lnTo>
                  <a:lnTo>
                    <a:pt x="923" y="97"/>
                  </a:lnTo>
                  <a:lnTo>
                    <a:pt x="924" y="97"/>
                  </a:lnTo>
                  <a:lnTo>
                    <a:pt x="925" y="97"/>
                  </a:lnTo>
                  <a:lnTo>
                    <a:pt x="926" y="97"/>
                  </a:lnTo>
                  <a:lnTo>
                    <a:pt x="927" y="97"/>
                  </a:lnTo>
                  <a:lnTo>
                    <a:pt x="927" y="98"/>
                  </a:lnTo>
                  <a:lnTo>
                    <a:pt x="928" y="98"/>
                  </a:lnTo>
                  <a:lnTo>
                    <a:pt x="928" y="99"/>
                  </a:lnTo>
                  <a:lnTo>
                    <a:pt x="928" y="100"/>
                  </a:lnTo>
                  <a:lnTo>
                    <a:pt x="929" y="100"/>
                  </a:lnTo>
                  <a:lnTo>
                    <a:pt x="929" y="101"/>
                  </a:lnTo>
                  <a:lnTo>
                    <a:pt x="929" y="102"/>
                  </a:lnTo>
                  <a:lnTo>
                    <a:pt x="929" y="103"/>
                  </a:lnTo>
                  <a:lnTo>
                    <a:pt x="928" y="103"/>
                  </a:lnTo>
                  <a:lnTo>
                    <a:pt x="928" y="104"/>
                  </a:lnTo>
                  <a:lnTo>
                    <a:pt x="929" y="105"/>
                  </a:lnTo>
                  <a:lnTo>
                    <a:pt x="930" y="105"/>
                  </a:lnTo>
                  <a:lnTo>
                    <a:pt x="931" y="105"/>
                  </a:lnTo>
                  <a:lnTo>
                    <a:pt x="930" y="105"/>
                  </a:lnTo>
                  <a:lnTo>
                    <a:pt x="930" y="106"/>
                  </a:lnTo>
                  <a:lnTo>
                    <a:pt x="930" y="107"/>
                  </a:lnTo>
                  <a:lnTo>
                    <a:pt x="931" y="107"/>
                  </a:lnTo>
                  <a:lnTo>
                    <a:pt x="932" y="108"/>
                  </a:lnTo>
                  <a:lnTo>
                    <a:pt x="932" y="109"/>
                  </a:lnTo>
                  <a:lnTo>
                    <a:pt x="932" y="110"/>
                  </a:lnTo>
                  <a:lnTo>
                    <a:pt x="932" y="111"/>
                  </a:lnTo>
                  <a:lnTo>
                    <a:pt x="933" y="111"/>
                  </a:lnTo>
                  <a:lnTo>
                    <a:pt x="933" y="112"/>
                  </a:lnTo>
                  <a:lnTo>
                    <a:pt x="934" y="112"/>
                  </a:lnTo>
                  <a:lnTo>
                    <a:pt x="934" y="113"/>
                  </a:lnTo>
                  <a:lnTo>
                    <a:pt x="934" y="114"/>
                  </a:lnTo>
                  <a:lnTo>
                    <a:pt x="934" y="115"/>
                  </a:lnTo>
                  <a:lnTo>
                    <a:pt x="933" y="115"/>
                  </a:lnTo>
                  <a:lnTo>
                    <a:pt x="933" y="114"/>
                  </a:lnTo>
                  <a:lnTo>
                    <a:pt x="932" y="114"/>
                  </a:lnTo>
                  <a:lnTo>
                    <a:pt x="932" y="115"/>
                  </a:lnTo>
                  <a:lnTo>
                    <a:pt x="931" y="115"/>
                  </a:lnTo>
                  <a:lnTo>
                    <a:pt x="931" y="114"/>
                  </a:lnTo>
                  <a:lnTo>
                    <a:pt x="931" y="113"/>
                  </a:lnTo>
                  <a:lnTo>
                    <a:pt x="930" y="113"/>
                  </a:lnTo>
                  <a:lnTo>
                    <a:pt x="930" y="114"/>
                  </a:lnTo>
                  <a:lnTo>
                    <a:pt x="930" y="115"/>
                  </a:lnTo>
                  <a:lnTo>
                    <a:pt x="929" y="115"/>
                  </a:lnTo>
                  <a:lnTo>
                    <a:pt x="929" y="116"/>
                  </a:lnTo>
                  <a:lnTo>
                    <a:pt x="928" y="117"/>
                  </a:lnTo>
                  <a:lnTo>
                    <a:pt x="928" y="118"/>
                  </a:lnTo>
                  <a:lnTo>
                    <a:pt x="927" y="120"/>
                  </a:lnTo>
                  <a:lnTo>
                    <a:pt x="927" y="121"/>
                  </a:lnTo>
                  <a:lnTo>
                    <a:pt x="927" y="122"/>
                  </a:lnTo>
                  <a:lnTo>
                    <a:pt x="927" y="123"/>
                  </a:lnTo>
                  <a:lnTo>
                    <a:pt x="926" y="124"/>
                  </a:lnTo>
                  <a:lnTo>
                    <a:pt x="927" y="125"/>
                  </a:lnTo>
                  <a:lnTo>
                    <a:pt x="927" y="126"/>
                  </a:lnTo>
                  <a:lnTo>
                    <a:pt x="928" y="126"/>
                  </a:lnTo>
                  <a:lnTo>
                    <a:pt x="928" y="127"/>
                  </a:lnTo>
                  <a:lnTo>
                    <a:pt x="929" y="127"/>
                  </a:lnTo>
                  <a:lnTo>
                    <a:pt x="930" y="126"/>
                  </a:lnTo>
                  <a:lnTo>
                    <a:pt x="931" y="125"/>
                  </a:lnTo>
                  <a:lnTo>
                    <a:pt x="932" y="124"/>
                  </a:lnTo>
                  <a:lnTo>
                    <a:pt x="932" y="123"/>
                  </a:lnTo>
                  <a:lnTo>
                    <a:pt x="933" y="123"/>
                  </a:lnTo>
                  <a:lnTo>
                    <a:pt x="933" y="124"/>
                  </a:lnTo>
                  <a:lnTo>
                    <a:pt x="934" y="125"/>
                  </a:lnTo>
                  <a:lnTo>
                    <a:pt x="933" y="125"/>
                  </a:lnTo>
                  <a:lnTo>
                    <a:pt x="933" y="126"/>
                  </a:lnTo>
                  <a:lnTo>
                    <a:pt x="934" y="127"/>
                  </a:lnTo>
                  <a:lnTo>
                    <a:pt x="935" y="127"/>
                  </a:lnTo>
                  <a:lnTo>
                    <a:pt x="936" y="128"/>
                  </a:lnTo>
                  <a:lnTo>
                    <a:pt x="937" y="128"/>
                  </a:lnTo>
                  <a:lnTo>
                    <a:pt x="937" y="127"/>
                  </a:lnTo>
                  <a:lnTo>
                    <a:pt x="938" y="127"/>
                  </a:lnTo>
                  <a:lnTo>
                    <a:pt x="938" y="126"/>
                  </a:lnTo>
                  <a:lnTo>
                    <a:pt x="937" y="126"/>
                  </a:lnTo>
                  <a:lnTo>
                    <a:pt x="937" y="125"/>
                  </a:lnTo>
                  <a:lnTo>
                    <a:pt x="938" y="125"/>
                  </a:lnTo>
                  <a:lnTo>
                    <a:pt x="938" y="126"/>
                  </a:lnTo>
                  <a:lnTo>
                    <a:pt x="939" y="126"/>
                  </a:lnTo>
                  <a:lnTo>
                    <a:pt x="940" y="126"/>
                  </a:lnTo>
                  <a:lnTo>
                    <a:pt x="940" y="125"/>
                  </a:lnTo>
                  <a:lnTo>
                    <a:pt x="941" y="125"/>
                  </a:lnTo>
                  <a:lnTo>
                    <a:pt x="941" y="124"/>
                  </a:lnTo>
                  <a:lnTo>
                    <a:pt x="942" y="124"/>
                  </a:lnTo>
                  <a:lnTo>
                    <a:pt x="943" y="124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4" y="127"/>
                  </a:lnTo>
                  <a:lnTo>
                    <a:pt x="943" y="127"/>
                  </a:lnTo>
                  <a:lnTo>
                    <a:pt x="943" y="126"/>
                  </a:lnTo>
                  <a:lnTo>
                    <a:pt x="942" y="126"/>
                  </a:lnTo>
                  <a:lnTo>
                    <a:pt x="942" y="127"/>
                  </a:lnTo>
                  <a:lnTo>
                    <a:pt x="941" y="129"/>
                  </a:lnTo>
                  <a:lnTo>
                    <a:pt x="941" y="130"/>
                  </a:lnTo>
                  <a:lnTo>
                    <a:pt x="940" y="130"/>
                  </a:lnTo>
                  <a:lnTo>
                    <a:pt x="939" y="130"/>
                  </a:lnTo>
                  <a:lnTo>
                    <a:pt x="939" y="131"/>
                  </a:lnTo>
                  <a:lnTo>
                    <a:pt x="939" y="132"/>
                  </a:lnTo>
                  <a:lnTo>
                    <a:pt x="938" y="134"/>
                  </a:lnTo>
                  <a:lnTo>
                    <a:pt x="937" y="135"/>
                  </a:lnTo>
                  <a:lnTo>
                    <a:pt x="937" y="136"/>
                  </a:lnTo>
                  <a:lnTo>
                    <a:pt x="937" y="137"/>
                  </a:lnTo>
                  <a:lnTo>
                    <a:pt x="937" y="138"/>
                  </a:lnTo>
                  <a:lnTo>
                    <a:pt x="938" y="138"/>
                  </a:lnTo>
                  <a:lnTo>
                    <a:pt x="939" y="138"/>
                  </a:lnTo>
                  <a:lnTo>
                    <a:pt x="940" y="138"/>
                  </a:lnTo>
                  <a:lnTo>
                    <a:pt x="941" y="138"/>
                  </a:lnTo>
                  <a:lnTo>
                    <a:pt x="942" y="139"/>
                  </a:lnTo>
                  <a:lnTo>
                    <a:pt x="942" y="140"/>
                  </a:lnTo>
                  <a:lnTo>
                    <a:pt x="942" y="141"/>
                  </a:lnTo>
                  <a:lnTo>
                    <a:pt x="942" y="142"/>
                  </a:lnTo>
                  <a:lnTo>
                    <a:pt x="942" y="143"/>
                  </a:lnTo>
                  <a:lnTo>
                    <a:pt x="942" y="144"/>
                  </a:lnTo>
                  <a:lnTo>
                    <a:pt x="943" y="144"/>
                  </a:lnTo>
                  <a:lnTo>
                    <a:pt x="943" y="145"/>
                  </a:lnTo>
                  <a:lnTo>
                    <a:pt x="942" y="145"/>
                  </a:lnTo>
                  <a:lnTo>
                    <a:pt x="942" y="146"/>
                  </a:lnTo>
                  <a:lnTo>
                    <a:pt x="943" y="147"/>
                  </a:lnTo>
                  <a:lnTo>
                    <a:pt x="943" y="149"/>
                  </a:lnTo>
                  <a:lnTo>
                    <a:pt x="942" y="150"/>
                  </a:lnTo>
                  <a:lnTo>
                    <a:pt x="943" y="150"/>
                  </a:lnTo>
                  <a:lnTo>
                    <a:pt x="942" y="150"/>
                  </a:lnTo>
                  <a:lnTo>
                    <a:pt x="942" y="151"/>
                  </a:lnTo>
                  <a:lnTo>
                    <a:pt x="942" y="152"/>
                  </a:lnTo>
                  <a:lnTo>
                    <a:pt x="942" y="153"/>
                  </a:lnTo>
                  <a:lnTo>
                    <a:pt x="942" y="154"/>
                  </a:lnTo>
                  <a:lnTo>
                    <a:pt x="941" y="154"/>
                  </a:lnTo>
                  <a:lnTo>
                    <a:pt x="941" y="155"/>
                  </a:lnTo>
                  <a:lnTo>
                    <a:pt x="942" y="155"/>
                  </a:lnTo>
                  <a:lnTo>
                    <a:pt x="942" y="156"/>
                  </a:lnTo>
                  <a:lnTo>
                    <a:pt x="943" y="155"/>
                  </a:lnTo>
                  <a:lnTo>
                    <a:pt x="944" y="155"/>
                  </a:lnTo>
                  <a:lnTo>
                    <a:pt x="945" y="155"/>
                  </a:lnTo>
                  <a:lnTo>
                    <a:pt x="946" y="155"/>
                  </a:lnTo>
                  <a:lnTo>
                    <a:pt x="947" y="155"/>
                  </a:lnTo>
                  <a:lnTo>
                    <a:pt x="948" y="155"/>
                  </a:lnTo>
                  <a:lnTo>
                    <a:pt x="948" y="156"/>
                  </a:lnTo>
                  <a:lnTo>
                    <a:pt x="948" y="157"/>
                  </a:lnTo>
                  <a:lnTo>
                    <a:pt x="949" y="157"/>
                  </a:lnTo>
                  <a:lnTo>
                    <a:pt x="950" y="157"/>
                  </a:lnTo>
                  <a:lnTo>
                    <a:pt x="950" y="158"/>
                  </a:lnTo>
                  <a:lnTo>
                    <a:pt x="950" y="159"/>
                  </a:lnTo>
                  <a:lnTo>
                    <a:pt x="951" y="160"/>
                  </a:lnTo>
                  <a:lnTo>
                    <a:pt x="952" y="160"/>
                  </a:lnTo>
                  <a:lnTo>
                    <a:pt x="953" y="159"/>
                  </a:lnTo>
                  <a:lnTo>
                    <a:pt x="954" y="160"/>
                  </a:lnTo>
                  <a:lnTo>
                    <a:pt x="955" y="160"/>
                  </a:lnTo>
                  <a:lnTo>
                    <a:pt x="956" y="161"/>
                  </a:lnTo>
                  <a:lnTo>
                    <a:pt x="956" y="160"/>
                  </a:lnTo>
                  <a:lnTo>
                    <a:pt x="957" y="160"/>
                  </a:lnTo>
                  <a:lnTo>
                    <a:pt x="957" y="161"/>
                  </a:lnTo>
                  <a:lnTo>
                    <a:pt x="958" y="161"/>
                  </a:lnTo>
                  <a:lnTo>
                    <a:pt x="958" y="162"/>
                  </a:lnTo>
                  <a:lnTo>
                    <a:pt x="959" y="162"/>
                  </a:lnTo>
                  <a:lnTo>
                    <a:pt x="960" y="162"/>
                  </a:lnTo>
                  <a:lnTo>
                    <a:pt x="960" y="161"/>
                  </a:lnTo>
                  <a:lnTo>
                    <a:pt x="961" y="161"/>
                  </a:lnTo>
                  <a:lnTo>
                    <a:pt x="961" y="162"/>
                  </a:lnTo>
                  <a:lnTo>
                    <a:pt x="962" y="162"/>
                  </a:lnTo>
                  <a:lnTo>
                    <a:pt x="963" y="162"/>
                  </a:lnTo>
                  <a:lnTo>
                    <a:pt x="964" y="162"/>
                  </a:lnTo>
                  <a:lnTo>
                    <a:pt x="965" y="161"/>
                  </a:lnTo>
                  <a:lnTo>
                    <a:pt x="966" y="161"/>
                  </a:lnTo>
                  <a:lnTo>
                    <a:pt x="967" y="161"/>
                  </a:lnTo>
                  <a:lnTo>
                    <a:pt x="968" y="162"/>
                  </a:lnTo>
                  <a:lnTo>
                    <a:pt x="967" y="163"/>
                  </a:lnTo>
                  <a:lnTo>
                    <a:pt x="967" y="164"/>
                  </a:lnTo>
                  <a:lnTo>
                    <a:pt x="966" y="163"/>
                  </a:lnTo>
                  <a:lnTo>
                    <a:pt x="965" y="163"/>
                  </a:lnTo>
                  <a:lnTo>
                    <a:pt x="966" y="164"/>
                  </a:lnTo>
                  <a:lnTo>
                    <a:pt x="966" y="165"/>
                  </a:lnTo>
                  <a:lnTo>
                    <a:pt x="966" y="166"/>
                  </a:lnTo>
                  <a:lnTo>
                    <a:pt x="967" y="166"/>
                  </a:lnTo>
                  <a:lnTo>
                    <a:pt x="968" y="165"/>
                  </a:lnTo>
                  <a:lnTo>
                    <a:pt x="969" y="165"/>
                  </a:lnTo>
                  <a:lnTo>
                    <a:pt x="970" y="165"/>
                  </a:lnTo>
                  <a:lnTo>
                    <a:pt x="971" y="165"/>
                  </a:lnTo>
                  <a:lnTo>
                    <a:pt x="972" y="165"/>
                  </a:lnTo>
                  <a:lnTo>
                    <a:pt x="973" y="165"/>
                  </a:lnTo>
                  <a:lnTo>
                    <a:pt x="974" y="166"/>
                  </a:lnTo>
                  <a:lnTo>
                    <a:pt x="975" y="166"/>
                  </a:lnTo>
                  <a:lnTo>
                    <a:pt x="975" y="167"/>
                  </a:lnTo>
                  <a:lnTo>
                    <a:pt x="975" y="168"/>
                  </a:lnTo>
                  <a:lnTo>
                    <a:pt x="975" y="169"/>
                  </a:lnTo>
                  <a:lnTo>
                    <a:pt x="976" y="169"/>
                  </a:lnTo>
                  <a:lnTo>
                    <a:pt x="976" y="168"/>
                  </a:lnTo>
                  <a:lnTo>
                    <a:pt x="977" y="169"/>
                  </a:lnTo>
                  <a:lnTo>
                    <a:pt x="977" y="170"/>
                  </a:lnTo>
                  <a:lnTo>
                    <a:pt x="976" y="170"/>
                  </a:lnTo>
                  <a:lnTo>
                    <a:pt x="975" y="169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383337" y="3452813"/>
              <a:ext cx="68263" cy="71437"/>
            </a:xfrm>
            <a:custGeom>
              <a:avLst/>
              <a:gdLst>
                <a:gd name="T0" fmla="*/ 2147483647 w 46"/>
                <a:gd name="T1" fmla="*/ 2147483647 h 50"/>
                <a:gd name="T2" fmla="*/ 0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2147483647 w 46"/>
                <a:gd name="T29" fmla="*/ 2147483647 h 50"/>
                <a:gd name="T30" fmla="*/ 2147483647 w 46"/>
                <a:gd name="T31" fmla="*/ 2147483647 h 50"/>
                <a:gd name="T32" fmla="*/ 2147483647 w 46"/>
                <a:gd name="T33" fmla="*/ 2147483647 h 50"/>
                <a:gd name="T34" fmla="*/ 2147483647 w 46"/>
                <a:gd name="T35" fmla="*/ 2147483647 h 50"/>
                <a:gd name="T36" fmla="*/ 2147483647 w 46"/>
                <a:gd name="T37" fmla="*/ 2147483647 h 50"/>
                <a:gd name="T38" fmla="*/ 2147483647 w 46"/>
                <a:gd name="T39" fmla="*/ 2147483647 h 50"/>
                <a:gd name="T40" fmla="*/ 2147483647 w 46"/>
                <a:gd name="T41" fmla="*/ 2147483647 h 50"/>
                <a:gd name="T42" fmla="*/ 2147483647 w 46"/>
                <a:gd name="T43" fmla="*/ 2147483647 h 50"/>
                <a:gd name="T44" fmla="*/ 2147483647 w 46"/>
                <a:gd name="T45" fmla="*/ 2147483647 h 50"/>
                <a:gd name="T46" fmla="*/ 2147483647 w 46"/>
                <a:gd name="T47" fmla="*/ 2147483647 h 50"/>
                <a:gd name="T48" fmla="*/ 2147483647 w 46"/>
                <a:gd name="T49" fmla="*/ 2147483647 h 50"/>
                <a:gd name="T50" fmla="*/ 2147483647 w 46"/>
                <a:gd name="T51" fmla="*/ 2147483647 h 50"/>
                <a:gd name="T52" fmla="*/ 2147483647 w 46"/>
                <a:gd name="T53" fmla="*/ 2147483647 h 50"/>
                <a:gd name="T54" fmla="*/ 2147483647 w 46"/>
                <a:gd name="T55" fmla="*/ 2147483647 h 50"/>
                <a:gd name="T56" fmla="*/ 2147483647 w 46"/>
                <a:gd name="T57" fmla="*/ 2147483647 h 50"/>
                <a:gd name="T58" fmla="*/ 2147483647 w 46"/>
                <a:gd name="T59" fmla="*/ 2147483647 h 50"/>
                <a:gd name="T60" fmla="*/ 2147483647 w 46"/>
                <a:gd name="T61" fmla="*/ 2147483647 h 50"/>
                <a:gd name="T62" fmla="*/ 2147483647 w 46"/>
                <a:gd name="T63" fmla="*/ 2147483647 h 50"/>
                <a:gd name="T64" fmla="*/ 2147483647 w 46"/>
                <a:gd name="T65" fmla="*/ 2147483647 h 50"/>
                <a:gd name="T66" fmla="*/ 2147483647 w 46"/>
                <a:gd name="T67" fmla="*/ 2147483647 h 50"/>
                <a:gd name="T68" fmla="*/ 2147483647 w 46"/>
                <a:gd name="T69" fmla="*/ 2147483647 h 50"/>
                <a:gd name="T70" fmla="*/ 2147483647 w 46"/>
                <a:gd name="T71" fmla="*/ 2147483647 h 50"/>
                <a:gd name="T72" fmla="*/ 2147483647 w 46"/>
                <a:gd name="T73" fmla="*/ 2147483647 h 50"/>
                <a:gd name="T74" fmla="*/ 2147483647 w 46"/>
                <a:gd name="T75" fmla="*/ 2147483647 h 50"/>
                <a:gd name="T76" fmla="*/ 2147483647 w 46"/>
                <a:gd name="T77" fmla="*/ 2147483647 h 50"/>
                <a:gd name="T78" fmla="*/ 2147483647 w 46"/>
                <a:gd name="T79" fmla="*/ 2147483647 h 50"/>
                <a:gd name="T80" fmla="*/ 2147483647 w 46"/>
                <a:gd name="T81" fmla="*/ 2147483647 h 50"/>
                <a:gd name="T82" fmla="*/ 2147483647 w 46"/>
                <a:gd name="T83" fmla="*/ 2147483647 h 50"/>
                <a:gd name="T84" fmla="*/ 2147483647 w 46"/>
                <a:gd name="T85" fmla="*/ 2147483647 h 50"/>
                <a:gd name="T86" fmla="*/ 2147483647 w 46"/>
                <a:gd name="T87" fmla="*/ 2147483647 h 50"/>
                <a:gd name="T88" fmla="*/ 2147483647 w 46"/>
                <a:gd name="T89" fmla="*/ 2147483647 h 50"/>
                <a:gd name="T90" fmla="*/ 2147483647 w 46"/>
                <a:gd name="T91" fmla="*/ 2147483647 h 50"/>
                <a:gd name="T92" fmla="*/ 2147483647 w 46"/>
                <a:gd name="T93" fmla="*/ 2147483647 h 50"/>
                <a:gd name="T94" fmla="*/ 2147483647 w 46"/>
                <a:gd name="T95" fmla="*/ 2147483647 h 50"/>
                <a:gd name="T96" fmla="*/ 2147483647 w 46"/>
                <a:gd name="T97" fmla="*/ 2147483647 h 50"/>
                <a:gd name="T98" fmla="*/ 2147483647 w 46"/>
                <a:gd name="T99" fmla="*/ 2147483647 h 50"/>
                <a:gd name="T100" fmla="*/ 2147483647 w 46"/>
                <a:gd name="T101" fmla="*/ 2147483647 h 50"/>
                <a:gd name="T102" fmla="*/ 2147483647 w 46"/>
                <a:gd name="T103" fmla="*/ 2147483647 h 50"/>
                <a:gd name="T104" fmla="*/ 2147483647 w 46"/>
                <a:gd name="T105" fmla="*/ 2147483647 h 50"/>
                <a:gd name="T106" fmla="*/ 2147483647 w 46"/>
                <a:gd name="T107" fmla="*/ 2147483647 h 50"/>
                <a:gd name="T108" fmla="*/ 2147483647 w 46"/>
                <a:gd name="T109" fmla="*/ 2147483647 h 50"/>
                <a:gd name="T110" fmla="*/ 2147483647 w 46"/>
                <a:gd name="T111" fmla="*/ 2147483647 h 50"/>
                <a:gd name="T112" fmla="*/ 2147483647 w 46"/>
                <a:gd name="T113" fmla="*/ 2147483647 h 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0"/>
                <a:gd name="T173" fmla="*/ 46 w 46"/>
                <a:gd name="T174" fmla="*/ 50 h 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0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0" y="24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0" y="33"/>
                  </a:lnTo>
                  <a:lnTo>
                    <a:pt x="29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8" y="39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0" y="38"/>
                  </a:lnTo>
                  <a:lnTo>
                    <a:pt x="41" y="37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39" y="34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2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5" y="30"/>
                  </a:lnTo>
                  <a:lnTo>
                    <a:pt x="46" y="3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754437" y="4092575"/>
              <a:ext cx="2489200" cy="1216025"/>
            </a:xfrm>
            <a:custGeom>
              <a:avLst/>
              <a:gdLst>
                <a:gd name="T0" fmla="*/ 2147483647 w 1697"/>
                <a:gd name="T1" fmla="*/ 2147483647 h 855"/>
                <a:gd name="T2" fmla="*/ 2147483647 w 1697"/>
                <a:gd name="T3" fmla="*/ 2147483647 h 855"/>
                <a:gd name="T4" fmla="*/ 2147483647 w 1697"/>
                <a:gd name="T5" fmla="*/ 2147483647 h 855"/>
                <a:gd name="T6" fmla="*/ 2147483647 w 1697"/>
                <a:gd name="T7" fmla="*/ 2147483647 h 855"/>
                <a:gd name="T8" fmla="*/ 2147483647 w 1697"/>
                <a:gd name="T9" fmla="*/ 2147483647 h 855"/>
                <a:gd name="T10" fmla="*/ 2147483647 w 1697"/>
                <a:gd name="T11" fmla="*/ 2147483647 h 855"/>
                <a:gd name="T12" fmla="*/ 2147483647 w 1697"/>
                <a:gd name="T13" fmla="*/ 2147483647 h 855"/>
                <a:gd name="T14" fmla="*/ 2147483647 w 1697"/>
                <a:gd name="T15" fmla="*/ 2147483647 h 855"/>
                <a:gd name="T16" fmla="*/ 2147483647 w 1697"/>
                <a:gd name="T17" fmla="*/ 2147483647 h 855"/>
                <a:gd name="T18" fmla="*/ 2147483647 w 1697"/>
                <a:gd name="T19" fmla="*/ 2147483647 h 855"/>
                <a:gd name="T20" fmla="*/ 2147483647 w 1697"/>
                <a:gd name="T21" fmla="*/ 2147483647 h 855"/>
                <a:gd name="T22" fmla="*/ 2147483647 w 1697"/>
                <a:gd name="T23" fmla="*/ 2147483647 h 855"/>
                <a:gd name="T24" fmla="*/ 2147483647 w 1697"/>
                <a:gd name="T25" fmla="*/ 2147483647 h 855"/>
                <a:gd name="T26" fmla="*/ 2147483647 w 1697"/>
                <a:gd name="T27" fmla="*/ 2147483647 h 855"/>
                <a:gd name="T28" fmla="*/ 2147483647 w 1697"/>
                <a:gd name="T29" fmla="*/ 2147483647 h 855"/>
                <a:gd name="T30" fmla="*/ 2147483647 w 1697"/>
                <a:gd name="T31" fmla="*/ 2147483647 h 855"/>
                <a:gd name="T32" fmla="*/ 2147483647 w 1697"/>
                <a:gd name="T33" fmla="*/ 2147483647 h 855"/>
                <a:gd name="T34" fmla="*/ 2147483647 w 1697"/>
                <a:gd name="T35" fmla="*/ 2147483647 h 855"/>
                <a:gd name="T36" fmla="*/ 2147483647 w 1697"/>
                <a:gd name="T37" fmla="*/ 2147483647 h 855"/>
                <a:gd name="T38" fmla="*/ 2147483647 w 1697"/>
                <a:gd name="T39" fmla="*/ 2147483647 h 855"/>
                <a:gd name="T40" fmla="*/ 2147483647 w 1697"/>
                <a:gd name="T41" fmla="*/ 2147483647 h 855"/>
                <a:gd name="T42" fmla="*/ 2147483647 w 1697"/>
                <a:gd name="T43" fmla="*/ 2147483647 h 855"/>
                <a:gd name="T44" fmla="*/ 2147483647 w 1697"/>
                <a:gd name="T45" fmla="*/ 2147483647 h 855"/>
                <a:gd name="T46" fmla="*/ 2147483647 w 1697"/>
                <a:gd name="T47" fmla="*/ 2147483647 h 855"/>
                <a:gd name="T48" fmla="*/ 2147483647 w 1697"/>
                <a:gd name="T49" fmla="*/ 2147483647 h 855"/>
                <a:gd name="T50" fmla="*/ 2147483647 w 1697"/>
                <a:gd name="T51" fmla="*/ 2147483647 h 855"/>
                <a:gd name="T52" fmla="*/ 2147483647 w 1697"/>
                <a:gd name="T53" fmla="*/ 2147483647 h 855"/>
                <a:gd name="T54" fmla="*/ 2147483647 w 1697"/>
                <a:gd name="T55" fmla="*/ 2147483647 h 855"/>
                <a:gd name="T56" fmla="*/ 2147483647 w 1697"/>
                <a:gd name="T57" fmla="*/ 2147483647 h 855"/>
                <a:gd name="T58" fmla="*/ 2147483647 w 1697"/>
                <a:gd name="T59" fmla="*/ 2147483647 h 855"/>
                <a:gd name="T60" fmla="*/ 2147483647 w 1697"/>
                <a:gd name="T61" fmla="*/ 2147483647 h 855"/>
                <a:gd name="T62" fmla="*/ 2147483647 w 1697"/>
                <a:gd name="T63" fmla="*/ 2147483647 h 855"/>
                <a:gd name="T64" fmla="*/ 2147483647 w 1697"/>
                <a:gd name="T65" fmla="*/ 2147483647 h 855"/>
                <a:gd name="T66" fmla="*/ 2147483647 w 1697"/>
                <a:gd name="T67" fmla="*/ 2147483647 h 855"/>
                <a:gd name="T68" fmla="*/ 2147483647 w 1697"/>
                <a:gd name="T69" fmla="*/ 2147483647 h 855"/>
                <a:gd name="T70" fmla="*/ 2147483647 w 1697"/>
                <a:gd name="T71" fmla="*/ 2147483647 h 855"/>
                <a:gd name="T72" fmla="*/ 2147483647 w 1697"/>
                <a:gd name="T73" fmla="*/ 2147483647 h 855"/>
                <a:gd name="T74" fmla="*/ 2147483647 w 1697"/>
                <a:gd name="T75" fmla="*/ 2147483647 h 855"/>
                <a:gd name="T76" fmla="*/ 2147483647 w 1697"/>
                <a:gd name="T77" fmla="*/ 2147483647 h 855"/>
                <a:gd name="T78" fmla="*/ 2147483647 w 1697"/>
                <a:gd name="T79" fmla="*/ 2147483647 h 855"/>
                <a:gd name="T80" fmla="*/ 2147483647 w 1697"/>
                <a:gd name="T81" fmla="*/ 2147483647 h 855"/>
                <a:gd name="T82" fmla="*/ 2147483647 w 1697"/>
                <a:gd name="T83" fmla="*/ 2147483647 h 855"/>
                <a:gd name="T84" fmla="*/ 2147483647 w 1697"/>
                <a:gd name="T85" fmla="*/ 2147483647 h 855"/>
                <a:gd name="T86" fmla="*/ 2147483647 w 1697"/>
                <a:gd name="T87" fmla="*/ 2147483647 h 855"/>
                <a:gd name="T88" fmla="*/ 2147483647 w 1697"/>
                <a:gd name="T89" fmla="*/ 2147483647 h 855"/>
                <a:gd name="T90" fmla="*/ 2147483647 w 1697"/>
                <a:gd name="T91" fmla="*/ 2147483647 h 855"/>
                <a:gd name="T92" fmla="*/ 2147483647 w 1697"/>
                <a:gd name="T93" fmla="*/ 2147483647 h 855"/>
                <a:gd name="T94" fmla="*/ 2147483647 w 1697"/>
                <a:gd name="T95" fmla="*/ 2147483647 h 855"/>
                <a:gd name="T96" fmla="*/ 2147483647 w 1697"/>
                <a:gd name="T97" fmla="*/ 2147483647 h 855"/>
                <a:gd name="T98" fmla="*/ 2147483647 w 1697"/>
                <a:gd name="T99" fmla="*/ 2147483647 h 855"/>
                <a:gd name="T100" fmla="*/ 2147483647 w 1697"/>
                <a:gd name="T101" fmla="*/ 2147483647 h 855"/>
                <a:gd name="T102" fmla="*/ 2147483647 w 1697"/>
                <a:gd name="T103" fmla="*/ 2147483647 h 855"/>
                <a:gd name="T104" fmla="*/ 2147483647 w 1697"/>
                <a:gd name="T105" fmla="*/ 2147483647 h 855"/>
                <a:gd name="T106" fmla="*/ 2147483647 w 1697"/>
                <a:gd name="T107" fmla="*/ 2147483647 h 855"/>
                <a:gd name="T108" fmla="*/ 2147483647 w 1697"/>
                <a:gd name="T109" fmla="*/ 2147483647 h 855"/>
                <a:gd name="T110" fmla="*/ 2147483647 w 1697"/>
                <a:gd name="T111" fmla="*/ 2147483647 h 855"/>
                <a:gd name="T112" fmla="*/ 2147483647 w 1697"/>
                <a:gd name="T113" fmla="*/ 2147483647 h 855"/>
                <a:gd name="T114" fmla="*/ 2147483647 w 1697"/>
                <a:gd name="T115" fmla="*/ 2147483647 h 855"/>
                <a:gd name="T116" fmla="*/ 2147483647 w 1697"/>
                <a:gd name="T117" fmla="*/ 2147483647 h 855"/>
                <a:gd name="T118" fmla="*/ 2147483647 w 1697"/>
                <a:gd name="T119" fmla="*/ 2147483647 h 855"/>
                <a:gd name="T120" fmla="*/ 2147483647 w 1697"/>
                <a:gd name="T121" fmla="*/ 2147483647 h 855"/>
                <a:gd name="T122" fmla="*/ 2147483647 w 1697"/>
                <a:gd name="T123" fmla="*/ 2147483647 h 855"/>
                <a:gd name="T124" fmla="*/ 2147483647 w 1697"/>
                <a:gd name="T125" fmla="*/ 2147483647 h 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7"/>
                <a:gd name="T190" fmla="*/ 0 h 855"/>
                <a:gd name="T191" fmla="*/ 1697 w 1697"/>
                <a:gd name="T192" fmla="*/ 855 h 8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7" h="855">
                  <a:moveTo>
                    <a:pt x="1430" y="293"/>
                  </a:moveTo>
                  <a:lnTo>
                    <a:pt x="1431" y="293"/>
                  </a:lnTo>
                  <a:lnTo>
                    <a:pt x="1434" y="293"/>
                  </a:lnTo>
                  <a:lnTo>
                    <a:pt x="1436" y="293"/>
                  </a:lnTo>
                  <a:lnTo>
                    <a:pt x="1437" y="293"/>
                  </a:lnTo>
                  <a:lnTo>
                    <a:pt x="1441" y="292"/>
                  </a:lnTo>
                  <a:lnTo>
                    <a:pt x="1444" y="292"/>
                  </a:lnTo>
                  <a:lnTo>
                    <a:pt x="1448" y="292"/>
                  </a:lnTo>
                  <a:lnTo>
                    <a:pt x="1449" y="292"/>
                  </a:lnTo>
                  <a:lnTo>
                    <a:pt x="1451" y="292"/>
                  </a:lnTo>
                  <a:lnTo>
                    <a:pt x="1453" y="292"/>
                  </a:lnTo>
                  <a:lnTo>
                    <a:pt x="1457" y="292"/>
                  </a:lnTo>
                  <a:lnTo>
                    <a:pt x="1460" y="291"/>
                  </a:lnTo>
                  <a:lnTo>
                    <a:pt x="1461" y="291"/>
                  </a:lnTo>
                  <a:lnTo>
                    <a:pt x="1462" y="291"/>
                  </a:lnTo>
                  <a:lnTo>
                    <a:pt x="1464" y="291"/>
                  </a:lnTo>
                  <a:lnTo>
                    <a:pt x="1466" y="291"/>
                  </a:lnTo>
                  <a:lnTo>
                    <a:pt x="1468" y="291"/>
                  </a:lnTo>
                  <a:lnTo>
                    <a:pt x="1472" y="291"/>
                  </a:lnTo>
                  <a:lnTo>
                    <a:pt x="1473" y="291"/>
                  </a:lnTo>
                  <a:lnTo>
                    <a:pt x="1474" y="291"/>
                  </a:lnTo>
                  <a:lnTo>
                    <a:pt x="1475" y="290"/>
                  </a:lnTo>
                  <a:lnTo>
                    <a:pt x="1476" y="290"/>
                  </a:lnTo>
                  <a:lnTo>
                    <a:pt x="1479" y="290"/>
                  </a:lnTo>
                  <a:lnTo>
                    <a:pt x="1480" y="290"/>
                  </a:lnTo>
                  <a:lnTo>
                    <a:pt x="1481" y="290"/>
                  </a:lnTo>
                  <a:lnTo>
                    <a:pt x="1482" y="290"/>
                  </a:lnTo>
                  <a:lnTo>
                    <a:pt x="1485" y="290"/>
                  </a:lnTo>
                  <a:lnTo>
                    <a:pt x="1486" y="290"/>
                  </a:lnTo>
                  <a:lnTo>
                    <a:pt x="1489" y="290"/>
                  </a:lnTo>
                  <a:lnTo>
                    <a:pt x="1490" y="290"/>
                  </a:lnTo>
                  <a:lnTo>
                    <a:pt x="1491" y="290"/>
                  </a:lnTo>
                  <a:lnTo>
                    <a:pt x="1493" y="290"/>
                  </a:lnTo>
                  <a:lnTo>
                    <a:pt x="1495" y="290"/>
                  </a:lnTo>
                  <a:lnTo>
                    <a:pt x="1496" y="289"/>
                  </a:lnTo>
                  <a:lnTo>
                    <a:pt x="1497" y="289"/>
                  </a:lnTo>
                  <a:lnTo>
                    <a:pt x="1503" y="289"/>
                  </a:lnTo>
                  <a:lnTo>
                    <a:pt x="1504" y="289"/>
                  </a:lnTo>
                  <a:lnTo>
                    <a:pt x="1505" y="289"/>
                  </a:lnTo>
                  <a:lnTo>
                    <a:pt x="1506" y="289"/>
                  </a:lnTo>
                  <a:lnTo>
                    <a:pt x="1507" y="289"/>
                  </a:lnTo>
                  <a:lnTo>
                    <a:pt x="1509" y="289"/>
                  </a:lnTo>
                  <a:lnTo>
                    <a:pt x="1510" y="289"/>
                  </a:lnTo>
                  <a:lnTo>
                    <a:pt x="1511" y="289"/>
                  </a:lnTo>
                  <a:lnTo>
                    <a:pt x="1512" y="289"/>
                  </a:lnTo>
                  <a:lnTo>
                    <a:pt x="1513" y="289"/>
                  </a:lnTo>
                  <a:lnTo>
                    <a:pt x="1514" y="289"/>
                  </a:lnTo>
                  <a:lnTo>
                    <a:pt x="1516" y="289"/>
                  </a:lnTo>
                  <a:lnTo>
                    <a:pt x="1516" y="290"/>
                  </a:lnTo>
                  <a:lnTo>
                    <a:pt x="1517" y="290"/>
                  </a:lnTo>
                  <a:lnTo>
                    <a:pt x="1518" y="291"/>
                  </a:lnTo>
                  <a:lnTo>
                    <a:pt x="1518" y="292"/>
                  </a:lnTo>
                  <a:lnTo>
                    <a:pt x="1519" y="292"/>
                  </a:lnTo>
                  <a:lnTo>
                    <a:pt x="1520" y="292"/>
                  </a:lnTo>
                  <a:lnTo>
                    <a:pt x="1521" y="293"/>
                  </a:lnTo>
                  <a:lnTo>
                    <a:pt x="1522" y="293"/>
                  </a:lnTo>
                  <a:lnTo>
                    <a:pt x="1523" y="293"/>
                  </a:lnTo>
                  <a:lnTo>
                    <a:pt x="1522" y="293"/>
                  </a:lnTo>
                  <a:lnTo>
                    <a:pt x="1522" y="294"/>
                  </a:lnTo>
                  <a:lnTo>
                    <a:pt x="1523" y="294"/>
                  </a:lnTo>
                  <a:lnTo>
                    <a:pt x="1523" y="295"/>
                  </a:lnTo>
                  <a:lnTo>
                    <a:pt x="1523" y="296"/>
                  </a:lnTo>
                  <a:lnTo>
                    <a:pt x="1523" y="297"/>
                  </a:lnTo>
                  <a:lnTo>
                    <a:pt x="1524" y="297"/>
                  </a:lnTo>
                  <a:lnTo>
                    <a:pt x="1524" y="298"/>
                  </a:lnTo>
                  <a:lnTo>
                    <a:pt x="1524" y="299"/>
                  </a:lnTo>
                  <a:lnTo>
                    <a:pt x="1525" y="299"/>
                  </a:lnTo>
                  <a:lnTo>
                    <a:pt x="1525" y="300"/>
                  </a:lnTo>
                  <a:lnTo>
                    <a:pt x="1526" y="300"/>
                  </a:lnTo>
                  <a:lnTo>
                    <a:pt x="1526" y="301"/>
                  </a:lnTo>
                  <a:lnTo>
                    <a:pt x="1527" y="301"/>
                  </a:lnTo>
                  <a:lnTo>
                    <a:pt x="1527" y="302"/>
                  </a:lnTo>
                  <a:lnTo>
                    <a:pt x="1526" y="302"/>
                  </a:lnTo>
                  <a:lnTo>
                    <a:pt x="1526" y="303"/>
                  </a:lnTo>
                  <a:lnTo>
                    <a:pt x="1526" y="304"/>
                  </a:lnTo>
                  <a:lnTo>
                    <a:pt x="1525" y="305"/>
                  </a:lnTo>
                  <a:lnTo>
                    <a:pt x="1525" y="306"/>
                  </a:lnTo>
                  <a:lnTo>
                    <a:pt x="1526" y="306"/>
                  </a:lnTo>
                  <a:lnTo>
                    <a:pt x="1526" y="307"/>
                  </a:lnTo>
                  <a:lnTo>
                    <a:pt x="1527" y="307"/>
                  </a:lnTo>
                  <a:lnTo>
                    <a:pt x="1527" y="308"/>
                  </a:lnTo>
                  <a:lnTo>
                    <a:pt x="1529" y="308"/>
                  </a:lnTo>
                  <a:lnTo>
                    <a:pt x="1532" y="308"/>
                  </a:lnTo>
                  <a:lnTo>
                    <a:pt x="1533" y="308"/>
                  </a:lnTo>
                  <a:lnTo>
                    <a:pt x="1534" y="308"/>
                  </a:lnTo>
                  <a:lnTo>
                    <a:pt x="1535" y="308"/>
                  </a:lnTo>
                  <a:lnTo>
                    <a:pt x="1537" y="307"/>
                  </a:lnTo>
                  <a:lnTo>
                    <a:pt x="1538" y="307"/>
                  </a:lnTo>
                  <a:lnTo>
                    <a:pt x="1539" y="307"/>
                  </a:lnTo>
                  <a:lnTo>
                    <a:pt x="1542" y="310"/>
                  </a:lnTo>
                  <a:lnTo>
                    <a:pt x="1544" y="311"/>
                  </a:lnTo>
                  <a:lnTo>
                    <a:pt x="1544" y="312"/>
                  </a:lnTo>
                  <a:lnTo>
                    <a:pt x="1549" y="317"/>
                  </a:lnTo>
                  <a:lnTo>
                    <a:pt x="1549" y="318"/>
                  </a:lnTo>
                  <a:lnTo>
                    <a:pt x="1550" y="318"/>
                  </a:lnTo>
                  <a:lnTo>
                    <a:pt x="1550" y="319"/>
                  </a:lnTo>
                  <a:lnTo>
                    <a:pt x="1551" y="320"/>
                  </a:lnTo>
                  <a:lnTo>
                    <a:pt x="1552" y="322"/>
                  </a:lnTo>
                  <a:lnTo>
                    <a:pt x="1553" y="322"/>
                  </a:lnTo>
                  <a:lnTo>
                    <a:pt x="1556" y="325"/>
                  </a:lnTo>
                  <a:lnTo>
                    <a:pt x="1557" y="327"/>
                  </a:lnTo>
                  <a:lnTo>
                    <a:pt x="1558" y="328"/>
                  </a:lnTo>
                  <a:lnTo>
                    <a:pt x="1560" y="330"/>
                  </a:lnTo>
                  <a:lnTo>
                    <a:pt x="1562" y="332"/>
                  </a:lnTo>
                  <a:lnTo>
                    <a:pt x="1563" y="333"/>
                  </a:lnTo>
                  <a:lnTo>
                    <a:pt x="1566" y="337"/>
                  </a:lnTo>
                  <a:lnTo>
                    <a:pt x="1567" y="338"/>
                  </a:lnTo>
                  <a:lnTo>
                    <a:pt x="1568" y="339"/>
                  </a:lnTo>
                  <a:lnTo>
                    <a:pt x="1571" y="341"/>
                  </a:lnTo>
                  <a:lnTo>
                    <a:pt x="1571" y="343"/>
                  </a:lnTo>
                  <a:lnTo>
                    <a:pt x="1573" y="344"/>
                  </a:lnTo>
                  <a:lnTo>
                    <a:pt x="1575" y="346"/>
                  </a:lnTo>
                  <a:lnTo>
                    <a:pt x="1576" y="347"/>
                  </a:lnTo>
                  <a:lnTo>
                    <a:pt x="1576" y="348"/>
                  </a:lnTo>
                  <a:lnTo>
                    <a:pt x="1577" y="348"/>
                  </a:lnTo>
                  <a:lnTo>
                    <a:pt x="1578" y="349"/>
                  </a:lnTo>
                  <a:lnTo>
                    <a:pt x="1578" y="350"/>
                  </a:lnTo>
                  <a:lnTo>
                    <a:pt x="1579" y="350"/>
                  </a:lnTo>
                  <a:lnTo>
                    <a:pt x="1581" y="353"/>
                  </a:lnTo>
                  <a:lnTo>
                    <a:pt x="1586" y="359"/>
                  </a:lnTo>
                  <a:lnTo>
                    <a:pt x="1587" y="360"/>
                  </a:lnTo>
                  <a:lnTo>
                    <a:pt x="1588" y="361"/>
                  </a:lnTo>
                  <a:lnTo>
                    <a:pt x="1593" y="366"/>
                  </a:lnTo>
                  <a:lnTo>
                    <a:pt x="1594" y="367"/>
                  </a:lnTo>
                  <a:lnTo>
                    <a:pt x="1596" y="369"/>
                  </a:lnTo>
                  <a:lnTo>
                    <a:pt x="1599" y="372"/>
                  </a:lnTo>
                  <a:lnTo>
                    <a:pt x="1600" y="373"/>
                  </a:lnTo>
                  <a:lnTo>
                    <a:pt x="1601" y="375"/>
                  </a:lnTo>
                  <a:lnTo>
                    <a:pt x="1602" y="376"/>
                  </a:lnTo>
                  <a:lnTo>
                    <a:pt x="1604" y="377"/>
                  </a:lnTo>
                  <a:lnTo>
                    <a:pt x="1605" y="380"/>
                  </a:lnTo>
                  <a:lnTo>
                    <a:pt x="1609" y="383"/>
                  </a:lnTo>
                  <a:lnTo>
                    <a:pt x="1614" y="389"/>
                  </a:lnTo>
                  <a:lnTo>
                    <a:pt x="1613" y="389"/>
                  </a:lnTo>
                  <a:lnTo>
                    <a:pt x="1611" y="392"/>
                  </a:lnTo>
                  <a:lnTo>
                    <a:pt x="1609" y="394"/>
                  </a:lnTo>
                  <a:lnTo>
                    <a:pt x="1605" y="396"/>
                  </a:lnTo>
                  <a:lnTo>
                    <a:pt x="1604" y="398"/>
                  </a:lnTo>
                  <a:lnTo>
                    <a:pt x="1600" y="401"/>
                  </a:lnTo>
                  <a:lnTo>
                    <a:pt x="1599" y="401"/>
                  </a:lnTo>
                  <a:lnTo>
                    <a:pt x="1598" y="403"/>
                  </a:lnTo>
                  <a:lnTo>
                    <a:pt x="1597" y="404"/>
                  </a:lnTo>
                  <a:lnTo>
                    <a:pt x="1594" y="405"/>
                  </a:lnTo>
                  <a:lnTo>
                    <a:pt x="1594" y="406"/>
                  </a:lnTo>
                  <a:lnTo>
                    <a:pt x="1593" y="407"/>
                  </a:lnTo>
                  <a:lnTo>
                    <a:pt x="1592" y="407"/>
                  </a:lnTo>
                  <a:lnTo>
                    <a:pt x="1592" y="408"/>
                  </a:lnTo>
                  <a:lnTo>
                    <a:pt x="1592" y="409"/>
                  </a:lnTo>
                  <a:lnTo>
                    <a:pt x="1590" y="410"/>
                  </a:lnTo>
                  <a:lnTo>
                    <a:pt x="1589" y="411"/>
                  </a:lnTo>
                  <a:lnTo>
                    <a:pt x="1585" y="414"/>
                  </a:lnTo>
                  <a:lnTo>
                    <a:pt x="1585" y="415"/>
                  </a:lnTo>
                  <a:lnTo>
                    <a:pt x="1590" y="419"/>
                  </a:lnTo>
                  <a:lnTo>
                    <a:pt x="1591" y="420"/>
                  </a:lnTo>
                  <a:lnTo>
                    <a:pt x="1591" y="421"/>
                  </a:lnTo>
                  <a:lnTo>
                    <a:pt x="1592" y="421"/>
                  </a:lnTo>
                  <a:lnTo>
                    <a:pt x="1593" y="422"/>
                  </a:lnTo>
                  <a:lnTo>
                    <a:pt x="1595" y="424"/>
                  </a:lnTo>
                  <a:lnTo>
                    <a:pt x="1599" y="427"/>
                  </a:lnTo>
                  <a:lnTo>
                    <a:pt x="1603" y="431"/>
                  </a:lnTo>
                  <a:lnTo>
                    <a:pt x="1606" y="433"/>
                  </a:lnTo>
                  <a:lnTo>
                    <a:pt x="1606" y="434"/>
                  </a:lnTo>
                  <a:lnTo>
                    <a:pt x="1613" y="440"/>
                  </a:lnTo>
                  <a:lnTo>
                    <a:pt x="1614" y="441"/>
                  </a:lnTo>
                  <a:lnTo>
                    <a:pt x="1617" y="444"/>
                  </a:lnTo>
                  <a:lnTo>
                    <a:pt x="1620" y="447"/>
                  </a:lnTo>
                  <a:lnTo>
                    <a:pt x="1622" y="448"/>
                  </a:lnTo>
                  <a:lnTo>
                    <a:pt x="1625" y="451"/>
                  </a:lnTo>
                  <a:lnTo>
                    <a:pt x="1626" y="452"/>
                  </a:lnTo>
                  <a:lnTo>
                    <a:pt x="1635" y="460"/>
                  </a:lnTo>
                  <a:lnTo>
                    <a:pt x="1636" y="461"/>
                  </a:lnTo>
                  <a:lnTo>
                    <a:pt x="1639" y="463"/>
                  </a:lnTo>
                  <a:lnTo>
                    <a:pt x="1641" y="466"/>
                  </a:lnTo>
                  <a:lnTo>
                    <a:pt x="1643" y="467"/>
                  </a:lnTo>
                  <a:lnTo>
                    <a:pt x="1646" y="470"/>
                  </a:lnTo>
                  <a:lnTo>
                    <a:pt x="1649" y="472"/>
                  </a:lnTo>
                  <a:lnTo>
                    <a:pt x="1650" y="473"/>
                  </a:lnTo>
                  <a:lnTo>
                    <a:pt x="1651" y="474"/>
                  </a:lnTo>
                  <a:lnTo>
                    <a:pt x="1652" y="475"/>
                  </a:lnTo>
                  <a:lnTo>
                    <a:pt x="1655" y="478"/>
                  </a:lnTo>
                  <a:lnTo>
                    <a:pt x="1657" y="480"/>
                  </a:lnTo>
                  <a:lnTo>
                    <a:pt x="1658" y="480"/>
                  </a:lnTo>
                  <a:lnTo>
                    <a:pt x="1660" y="482"/>
                  </a:lnTo>
                  <a:lnTo>
                    <a:pt x="1660" y="483"/>
                  </a:lnTo>
                  <a:lnTo>
                    <a:pt x="1668" y="489"/>
                  </a:lnTo>
                  <a:lnTo>
                    <a:pt x="1669" y="490"/>
                  </a:lnTo>
                  <a:lnTo>
                    <a:pt x="1674" y="495"/>
                  </a:lnTo>
                  <a:lnTo>
                    <a:pt x="1675" y="496"/>
                  </a:lnTo>
                  <a:lnTo>
                    <a:pt x="1677" y="497"/>
                  </a:lnTo>
                  <a:lnTo>
                    <a:pt x="1683" y="503"/>
                  </a:lnTo>
                  <a:lnTo>
                    <a:pt x="1684" y="503"/>
                  </a:lnTo>
                  <a:lnTo>
                    <a:pt x="1684" y="504"/>
                  </a:lnTo>
                  <a:lnTo>
                    <a:pt x="1685" y="505"/>
                  </a:lnTo>
                  <a:lnTo>
                    <a:pt x="1688" y="506"/>
                  </a:lnTo>
                  <a:lnTo>
                    <a:pt x="1688" y="507"/>
                  </a:lnTo>
                  <a:lnTo>
                    <a:pt x="1689" y="509"/>
                  </a:lnTo>
                  <a:lnTo>
                    <a:pt x="1690" y="509"/>
                  </a:lnTo>
                  <a:lnTo>
                    <a:pt x="1691" y="510"/>
                  </a:lnTo>
                  <a:lnTo>
                    <a:pt x="1693" y="511"/>
                  </a:lnTo>
                  <a:lnTo>
                    <a:pt x="1695" y="514"/>
                  </a:lnTo>
                  <a:lnTo>
                    <a:pt x="1697" y="515"/>
                  </a:lnTo>
                  <a:lnTo>
                    <a:pt x="1697" y="519"/>
                  </a:lnTo>
                  <a:lnTo>
                    <a:pt x="1697" y="522"/>
                  </a:lnTo>
                  <a:lnTo>
                    <a:pt x="1697" y="523"/>
                  </a:lnTo>
                  <a:lnTo>
                    <a:pt x="1696" y="527"/>
                  </a:lnTo>
                  <a:lnTo>
                    <a:pt x="1697" y="527"/>
                  </a:lnTo>
                  <a:lnTo>
                    <a:pt x="1697" y="528"/>
                  </a:lnTo>
                  <a:lnTo>
                    <a:pt x="1697" y="529"/>
                  </a:lnTo>
                  <a:lnTo>
                    <a:pt x="1697" y="530"/>
                  </a:lnTo>
                  <a:lnTo>
                    <a:pt x="1697" y="533"/>
                  </a:lnTo>
                  <a:lnTo>
                    <a:pt x="1697" y="536"/>
                  </a:lnTo>
                  <a:lnTo>
                    <a:pt x="1697" y="538"/>
                  </a:lnTo>
                  <a:lnTo>
                    <a:pt x="1696" y="540"/>
                  </a:lnTo>
                  <a:lnTo>
                    <a:pt x="1696" y="541"/>
                  </a:lnTo>
                  <a:lnTo>
                    <a:pt x="1696" y="544"/>
                  </a:lnTo>
                  <a:lnTo>
                    <a:pt x="1696" y="545"/>
                  </a:lnTo>
                  <a:lnTo>
                    <a:pt x="1696" y="547"/>
                  </a:lnTo>
                  <a:lnTo>
                    <a:pt x="1696" y="548"/>
                  </a:lnTo>
                  <a:lnTo>
                    <a:pt x="1696" y="549"/>
                  </a:lnTo>
                  <a:lnTo>
                    <a:pt x="1696" y="550"/>
                  </a:lnTo>
                  <a:lnTo>
                    <a:pt x="1696" y="553"/>
                  </a:lnTo>
                  <a:lnTo>
                    <a:pt x="1696" y="555"/>
                  </a:lnTo>
                  <a:lnTo>
                    <a:pt x="1696" y="559"/>
                  </a:lnTo>
                  <a:lnTo>
                    <a:pt x="1696" y="560"/>
                  </a:lnTo>
                  <a:lnTo>
                    <a:pt x="1696" y="561"/>
                  </a:lnTo>
                  <a:lnTo>
                    <a:pt x="1696" y="564"/>
                  </a:lnTo>
                  <a:lnTo>
                    <a:pt x="1696" y="569"/>
                  </a:lnTo>
                  <a:lnTo>
                    <a:pt x="1696" y="571"/>
                  </a:lnTo>
                  <a:lnTo>
                    <a:pt x="1696" y="575"/>
                  </a:lnTo>
                  <a:lnTo>
                    <a:pt x="1696" y="576"/>
                  </a:lnTo>
                  <a:lnTo>
                    <a:pt x="1696" y="579"/>
                  </a:lnTo>
                  <a:lnTo>
                    <a:pt x="1696" y="580"/>
                  </a:lnTo>
                  <a:lnTo>
                    <a:pt x="1696" y="582"/>
                  </a:lnTo>
                  <a:lnTo>
                    <a:pt x="1696" y="584"/>
                  </a:lnTo>
                  <a:lnTo>
                    <a:pt x="1696" y="585"/>
                  </a:lnTo>
                  <a:lnTo>
                    <a:pt x="1696" y="588"/>
                  </a:lnTo>
                  <a:lnTo>
                    <a:pt x="1696" y="592"/>
                  </a:lnTo>
                  <a:lnTo>
                    <a:pt x="1696" y="599"/>
                  </a:lnTo>
                  <a:lnTo>
                    <a:pt x="1695" y="615"/>
                  </a:lnTo>
                  <a:lnTo>
                    <a:pt x="1696" y="618"/>
                  </a:lnTo>
                  <a:lnTo>
                    <a:pt x="1696" y="620"/>
                  </a:lnTo>
                  <a:lnTo>
                    <a:pt x="1696" y="624"/>
                  </a:lnTo>
                  <a:lnTo>
                    <a:pt x="1696" y="626"/>
                  </a:lnTo>
                  <a:lnTo>
                    <a:pt x="1695" y="632"/>
                  </a:lnTo>
                  <a:lnTo>
                    <a:pt x="1688" y="672"/>
                  </a:lnTo>
                  <a:lnTo>
                    <a:pt x="1688" y="675"/>
                  </a:lnTo>
                  <a:lnTo>
                    <a:pt x="1686" y="688"/>
                  </a:lnTo>
                  <a:lnTo>
                    <a:pt x="1686" y="691"/>
                  </a:lnTo>
                  <a:lnTo>
                    <a:pt x="1685" y="694"/>
                  </a:lnTo>
                  <a:lnTo>
                    <a:pt x="1685" y="696"/>
                  </a:lnTo>
                  <a:lnTo>
                    <a:pt x="1684" y="701"/>
                  </a:lnTo>
                  <a:lnTo>
                    <a:pt x="1683" y="705"/>
                  </a:lnTo>
                  <a:lnTo>
                    <a:pt x="1683" y="706"/>
                  </a:lnTo>
                  <a:lnTo>
                    <a:pt x="1683" y="707"/>
                  </a:lnTo>
                  <a:lnTo>
                    <a:pt x="1682" y="708"/>
                  </a:lnTo>
                  <a:lnTo>
                    <a:pt x="1682" y="709"/>
                  </a:lnTo>
                  <a:lnTo>
                    <a:pt x="1682" y="710"/>
                  </a:lnTo>
                  <a:lnTo>
                    <a:pt x="1682" y="711"/>
                  </a:lnTo>
                  <a:lnTo>
                    <a:pt x="1682" y="712"/>
                  </a:lnTo>
                  <a:lnTo>
                    <a:pt x="1682" y="713"/>
                  </a:lnTo>
                  <a:lnTo>
                    <a:pt x="1681" y="715"/>
                  </a:lnTo>
                  <a:lnTo>
                    <a:pt x="1681" y="716"/>
                  </a:lnTo>
                  <a:lnTo>
                    <a:pt x="1681" y="719"/>
                  </a:lnTo>
                  <a:lnTo>
                    <a:pt x="1681" y="721"/>
                  </a:lnTo>
                  <a:lnTo>
                    <a:pt x="1681" y="727"/>
                  </a:lnTo>
                  <a:lnTo>
                    <a:pt x="1680" y="732"/>
                  </a:lnTo>
                  <a:lnTo>
                    <a:pt x="1679" y="739"/>
                  </a:lnTo>
                  <a:lnTo>
                    <a:pt x="1679" y="746"/>
                  </a:lnTo>
                  <a:lnTo>
                    <a:pt x="1678" y="752"/>
                  </a:lnTo>
                  <a:lnTo>
                    <a:pt x="1675" y="753"/>
                  </a:lnTo>
                  <a:lnTo>
                    <a:pt x="1672" y="754"/>
                  </a:lnTo>
                  <a:lnTo>
                    <a:pt x="1668" y="756"/>
                  </a:lnTo>
                  <a:lnTo>
                    <a:pt x="1664" y="759"/>
                  </a:lnTo>
                  <a:lnTo>
                    <a:pt x="1660" y="760"/>
                  </a:lnTo>
                  <a:lnTo>
                    <a:pt x="1655" y="763"/>
                  </a:lnTo>
                  <a:lnTo>
                    <a:pt x="1653" y="764"/>
                  </a:lnTo>
                  <a:lnTo>
                    <a:pt x="1651" y="765"/>
                  </a:lnTo>
                  <a:lnTo>
                    <a:pt x="1648" y="766"/>
                  </a:lnTo>
                  <a:lnTo>
                    <a:pt x="1647" y="767"/>
                  </a:lnTo>
                  <a:lnTo>
                    <a:pt x="1646" y="768"/>
                  </a:lnTo>
                  <a:lnTo>
                    <a:pt x="1642" y="770"/>
                  </a:lnTo>
                  <a:lnTo>
                    <a:pt x="1640" y="771"/>
                  </a:lnTo>
                  <a:lnTo>
                    <a:pt x="1636" y="773"/>
                  </a:lnTo>
                  <a:lnTo>
                    <a:pt x="1632" y="776"/>
                  </a:lnTo>
                  <a:lnTo>
                    <a:pt x="1628" y="779"/>
                  </a:lnTo>
                  <a:lnTo>
                    <a:pt x="1624" y="782"/>
                  </a:lnTo>
                  <a:lnTo>
                    <a:pt x="1622" y="782"/>
                  </a:lnTo>
                  <a:lnTo>
                    <a:pt x="1619" y="784"/>
                  </a:lnTo>
                  <a:lnTo>
                    <a:pt x="1616" y="788"/>
                  </a:lnTo>
                  <a:lnTo>
                    <a:pt x="1612" y="790"/>
                  </a:lnTo>
                  <a:lnTo>
                    <a:pt x="1609" y="792"/>
                  </a:lnTo>
                  <a:lnTo>
                    <a:pt x="1606" y="793"/>
                  </a:lnTo>
                  <a:lnTo>
                    <a:pt x="1602" y="797"/>
                  </a:lnTo>
                  <a:lnTo>
                    <a:pt x="1599" y="800"/>
                  </a:lnTo>
                  <a:lnTo>
                    <a:pt x="1594" y="804"/>
                  </a:lnTo>
                  <a:lnTo>
                    <a:pt x="1592" y="806"/>
                  </a:lnTo>
                  <a:lnTo>
                    <a:pt x="1591" y="806"/>
                  </a:lnTo>
                  <a:lnTo>
                    <a:pt x="1590" y="807"/>
                  </a:lnTo>
                  <a:lnTo>
                    <a:pt x="1589" y="808"/>
                  </a:lnTo>
                  <a:lnTo>
                    <a:pt x="1585" y="811"/>
                  </a:lnTo>
                  <a:lnTo>
                    <a:pt x="1579" y="816"/>
                  </a:lnTo>
                  <a:lnTo>
                    <a:pt x="1574" y="820"/>
                  </a:lnTo>
                  <a:lnTo>
                    <a:pt x="1570" y="824"/>
                  </a:lnTo>
                  <a:lnTo>
                    <a:pt x="1568" y="826"/>
                  </a:lnTo>
                  <a:lnTo>
                    <a:pt x="1564" y="830"/>
                  </a:lnTo>
                  <a:lnTo>
                    <a:pt x="1558" y="835"/>
                  </a:lnTo>
                  <a:lnTo>
                    <a:pt x="1553" y="840"/>
                  </a:lnTo>
                  <a:lnTo>
                    <a:pt x="1548" y="844"/>
                  </a:lnTo>
                  <a:lnTo>
                    <a:pt x="1537" y="832"/>
                  </a:lnTo>
                  <a:lnTo>
                    <a:pt x="1536" y="832"/>
                  </a:lnTo>
                  <a:lnTo>
                    <a:pt x="1536" y="831"/>
                  </a:lnTo>
                  <a:lnTo>
                    <a:pt x="1537" y="831"/>
                  </a:lnTo>
                  <a:lnTo>
                    <a:pt x="1537" y="830"/>
                  </a:lnTo>
                  <a:lnTo>
                    <a:pt x="1537" y="829"/>
                  </a:lnTo>
                  <a:lnTo>
                    <a:pt x="1538" y="828"/>
                  </a:lnTo>
                  <a:lnTo>
                    <a:pt x="1538" y="827"/>
                  </a:lnTo>
                  <a:lnTo>
                    <a:pt x="1538" y="826"/>
                  </a:lnTo>
                  <a:lnTo>
                    <a:pt x="1538" y="825"/>
                  </a:lnTo>
                  <a:lnTo>
                    <a:pt x="1538" y="824"/>
                  </a:lnTo>
                  <a:lnTo>
                    <a:pt x="1538" y="823"/>
                  </a:lnTo>
                  <a:lnTo>
                    <a:pt x="1539" y="823"/>
                  </a:lnTo>
                  <a:lnTo>
                    <a:pt x="1539" y="822"/>
                  </a:lnTo>
                  <a:lnTo>
                    <a:pt x="1539" y="821"/>
                  </a:lnTo>
                  <a:lnTo>
                    <a:pt x="1540" y="821"/>
                  </a:lnTo>
                  <a:lnTo>
                    <a:pt x="1541" y="820"/>
                  </a:lnTo>
                  <a:lnTo>
                    <a:pt x="1541" y="819"/>
                  </a:lnTo>
                  <a:lnTo>
                    <a:pt x="1541" y="818"/>
                  </a:lnTo>
                  <a:lnTo>
                    <a:pt x="1541" y="817"/>
                  </a:lnTo>
                  <a:lnTo>
                    <a:pt x="1542" y="817"/>
                  </a:lnTo>
                  <a:lnTo>
                    <a:pt x="1542" y="815"/>
                  </a:lnTo>
                  <a:lnTo>
                    <a:pt x="1543" y="815"/>
                  </a:lnTo>
                  <a:lnTo>
                    <a:pt x="1543" y="814"/>
                  </a:lnTo>
                  <a:lnTo>
                    <a:pt x="1544" y="810"/>
                  </a:lnTo>
                  <a:lnTo>
                    <a:pt x="1545" y="795"/>
                  </a:lnTo>
                  <a:lnTo>
                    <a:pt x="1545" y="794"/>
                  </a:lnTo>
                  <a:lnTo>
                    <a:pt x="1546" y="790"/>
                  </a:lnTo>
                  <a:lnTo>
                    <a:pt x="1546" y="789"/>
                  </a:lnTo>
                  <a:lnTo>
                    <a:pt x="1546" y="788"/>
                  </a:lnTo>
                  <a:lnTo>
                    <a:pt x="1547" y="788"/>
                  </a:lnTo>
                  <a:lnTo>
                    <a:pt x="1547" y="787"/>
                  </a:lnTo>
                  <a:lnTo>
                    <a:pt x="1547" y="786"/>
                  </a:lnTo>
                  <a:lnTo>
                    <a:pt x="1547" y="785"/>
                  </a:lnTo>
                  <a:lnTo>
                    <a:pt x="1547" y="784"/>
                  </a:lnTo>
                  <a:lnTo>
                    <a:pt x="1548" y="778"/>
                  </a:lnTo>
                  <a:lnTo>
                    <a:pt x="1548" y="776"/>
                  </a:lnTo>
                  <a:lnTo>
                    <a:pt x="1549" y="776"/>
                  </a:lnTo>
                  <a:lnTo>
                    <a:pt x="1549" y="775"/>
                  </a:lnTo>
                  <a:lnTo>
                    <a:pt x="1549" y="771"/>
                  </a:lnTo>
                  <a:lnTo>
                    <a:pt x="1549" y="770"/>
                  </a:lnTo>
                  <a:lnTo>
                    <a:pt x="1550" y="765"/>
                  </a:lnTo>
                  <a:lnTo>
                    <a:pt x="1550" y="764"/>
                  </a:lnTo>
                  <a:lnTo>
                    <a:pt x="1551" y="763"/>
                  </a:lnTo>
                  <a:lnTo>
                    <a:pt x="1551" y="761"/>
                  </a:lnTo>
                  <a:lnTo>
                    <a:pt x="1551" y="760"/>
                  </a:lnTo>
                  <a:lnTo>
                    <a:pt x="1551" y="759"/>
                  </a:lnTo>
                  <a:lnTo>
                    <a:pt x="1551" y="758"/>
                  </a:lnTo>
                  <a:lnTo>
                    <a:pt x="1551" y="757"/>
                  </a:lnTo>
                  <a:lnTo>
                    <a:pt x="1551" y="756"/>
                  </a:lnTo>
                  <a:lnTo>
                    <a:pt x="1551" y="754"/>
                  </a:lnTo>
                  <a:lnTo>
                    <a:pt x="1551" y="753"/>
                  </a:lnTo>
                  <a:lnTo>
                    <a:pt x="1552" y="751"/>
                  </a:lnTo>
                  <a:lnTo>
                    <a:pt x="1552" y="750"/>
                  </a:lnTo>
                  <a:lnTo>
                    <a:pt x="1552" y="749"/>
                  </a:lnTo>
                  <a:lnTo>
                    <a:pt x="1552" y="748"/>
                  </a:lnTo>
                  <a:lnTo>
                    <a:pt x="1552" y="746"/>
                  </a:lnTo>
                  <a:lnTo>
                    <a:pt x="1553" y="745"/>
                  </a:lnTo>
                  <a:lnTo>
                    <a:pt x="1553" y="744"/>
                  </a:lnTo>
                  <a:lnTo>
                    <a:pt x="1553" y="743"/>
                  </a:lnTo>
                  <a:lnTo>
                    <a:pt x="1553" y="742"/>
                  </a:lnTo>
                  <a:lnTo>
                    <a:pt x="1553" y="741"/>
                  </a:lnTo>
                  <a:lnTo>
                    <a:pt x="1553" y="740"/>
                  </a:lnTo>
                  <a:lnTo>
                    <a:pt x="1553" y="739"/>
                  </a:lnTo>
                  <a:lnTo>
                    <a:pt x="1553" y="738"/>
                  </a:lnTo>
                  <a:lnTo>
                    <a:pt x="1552" y="737"/>
                  </a:lnTo>
                  <a:lnTo>
                    <a:pt x="1552" y="736"/>
                  </a:lnTo>
                  <a:lnTo>
                    <a:pt x="1552" y="735"/>
                  </a:lnTo>
                  <a:lnTo>
                    <a:pt x="1551" y="734"/>
                  </a:lnTo>
                  <a:lnTo>
                    <a:pt x="1551" y="733"/>
                  </a:lnTo>
                  <a:lnTo>
                    <a:pt x="1551" y="732"/>
                  </a:lnTo>
                  <a:lnTo>
                    <a:pt x="1552" y="732"/>
                  </a:lnTo>
                  <a:lnTo>
                    <a:pt x="1551" y="731"/>
                  </a:lnTo>
                  <a:lnTo>
                    <a:pt x="1552" y="730"/>
                  </a:lnTo>
                  <a:lnTo>
                    <a:pt x="1552" y="729"/>
                  </a:lnTo>
                  <a:lnTo>
                    <a:pt x="1552" y="728"/>
                  </a:lnTo>
                  <a:lnTo>
                    <a:pt x="1552" y="727"/>
                  </a:lnTo>
                  <a:lnTo>
                    <a:pt x="1551" y="727"/>
                  </a:lnTo>
                  <a:lnTo>
                    <a:pt x="1552" y="722"/>
                  </a:lnTo>
                  <a:lnTo>
                    <a:pt x="1556" y="714"/>
                  </a:lnTo>
                  <a:lnTo>
                    <a:pt x="1556" y="713"/>
                  </a:lnTo>
                  <a:lnTo>
                    <a:pt x="1557" y="713"/>
                  </a:lnTo>
                  <a:lnTo>
                    <a:pt x="1557" y="712"/>
                  </a:lnTo>
                  <a:lnTo>
                    <a:pt x="1558" y="711"/>
                  </a:lnTo>
                  <a:lnTo>
                    <a:pt x="1559" y="710"/>
                  </a:lnTo>
                  <a:lnTo>
                    <a:pt x="1560" y="710"/>
                  </a:lnTo>
                  <a:lnTo>
                    <a:pt x="1561" y="710"/>
                  </a:lnTo>
                  <a:lnTo>
                    <a:pt x="1561" y="709"/>
                  </a:lnTo>
                  <a:lnTo>
                    <a:pt x="1560" y="708"/>
                  </a:lnTo>
                  <a:lnTo>
                    <a:pt x="1560" y="707"/>
                  </a:lnTo>
                  <a:lnTo>
                    <a:pt x="1560" y="706"/>
                  </a:lnTo>
                  <a:lnTo>
                    <a:pt x="1560" y="705"/>
                  </a:lnTo>
                  <a:lnTo>
                    <a:pt x="1561" y="705"/>
                  </a:lnTo>
                  <a:lnTo>
                    <a:pt x="1561" y="704"/>
                  </a:lnTo>
                  <a:lnTo>
                    <a:pt x="1560" y="704"/>
                  </a:lnTo>
                  <a:lnTo>
                    <a:pt x="1559" y="704"/>
                  </a:lnTo>
                  <a:lnTo>
                    <a:pt x="1558" y="704"/>
                  </a:lnTo>
                  <a:lnTo>
                    <a:pt x="1557" y="703"/>
                  </a:lnTo>
                  <a:lnTo>
                    <a:pt x="1557" y="702"/>
                  </a:lnTo>
                  <a:lnTo>
                    <a:pt x="1556" y="701"/>
                  </a:lnTo>
                  <a:lnTo>
                    <a:pt x="1556" y="700"/>
                  </a:lnTo>
                  <a:lnTo>
                    <a:pt x="1555" y="699"/>
                  </a:lnTo>
                  <a:lnTo>
                    <a:pt x="1554" y="698"/>
                  </a:lnTo>
                  <a:lnTo>
                    <a:pt x="1553" y="698"/>
                  </a:lnTo>
                  <a:lnTo>
                    <a:pt x="1552" y="698"/>
                  </a:lnTo>
                  <a:lnTo>
                    <a:pt x="1551" y="699"/>
                  </a:lnTo>
                  <a:lnTo>
                    <a:pt x="1550" y="699"/>
                  </a:lnTo>
                  <a:lnTo>
                    <a:pt x="1550" y="700"/>
                  </a:lnTo>
                  <a:lnTo>
                    <a:pt x="1549" y="700"/>
                  </a:lnTo>
                  <a:lnTo>
                    <a:pt x="1549" y="701"/>
                  </a:lnTo>
                  <a:lnTo>
                    <a:pt x="1548" y="701"/>
                  </a:lnTo>
                  <a:lnTo>
                    <a:pt x="1548" y="702"/>
                  </a:lnTo>
                  <a:lnTo>
                    <a:pt x="1547" y="702"/>
                  </a:lnTo>
                  <a:lnTo>
                    <a:pt x="1547" y="703"/>
                  </a:lnTo>
                  <a:lnTo>
                    <a:pt x="1546" y="703"/>
                  </a:lnTo>
                  <a:lnTo>
                    <a:pt x="1546" y="704"/>
                  </a:lnTo>
                  <a:lnTo>
                    <a:pt x="1545" y="704"/>
                  </a:lnTo>
                  <a:lnTo>
                    <a:pt x="1544" y="704"/>
                  </a:lnTo>
                  <a:lnTo>
                    <a:pt x="1544" y="703"/>
                  </a:lnTo>
                  <a:lnTo>
                    <a:pt x="1544" y="702"/>
                  </a:lnTo>
                  <a:lnTo>
                    <a:pt x="1543" y="701"/>
                  </a:lnTo>
                  <a:lnTo>
                    <a:pt x="1543" y="700"/>
                  </a:lnTo>
                  <a:lnTo>
                    <a:pt x="1543" y="699"/>
                  </a:lnTo>
                  <a:lnTo>
                    <a:pt x="1542" y="699"/>
                  </a:lnTo>
                  <a:lnTo>
                    <a:pt x="1541" y="699"/>
                  </a:lnTo>
                  <a:lnTo>
                    <a:pt x="1540" y="698"/>
                  </a:lnTo>
                  <a:lnTo>
                    <a:pt x="1539" y="698"/>
                  </a:lnTo>
                  <a:lnTo>
                    <a:pt x="1539" y="696"/>
                  </a:lnTo>
                  <a:lnTo>
                    <a:pt x="1538" y="696"/>
                  </a:lnTo>
                  <a:lnTo>
                    <a:pt x="1537" y="695"/>
                  </a:lnTo>
                  <a:lnTo>
                    <a:pt x="1537" y="694"/>
                  </a:lnTo>
                  <a:lnTo>
                    <a:pt x="1537" y="693"/>
                  </a:lnTo>
                  <a:lnTo>
                    <a:pt x="1536" y="691"/>
                  </a:lnTo>
                  <a:lnTo>
                    <a:pt x="1536" y="690"/>
                  </a:lnTo>
                  <a:lnTo>
                    <a:pt x="1535" y="690"/>
                  </a:lnTo>
                  <a:lnTo>
                    <a:pt x="1534" y="689"/>
                  </a:lnTo>
                  <a:lnTo>
                    <a:pt x="1533" y="689"/>
                  </a:lnTo>
                  <a:lnTo>
                    <a:pt x="1533" y="688"/>
                  </a:lnTo>
                  <a:lnTo>
                    <a:pt x="1532" y="688"/>
                  </a:lnTo>
                  <a:lnTo>
                    <a:pt x="1530" y="689"/>
                  </a:lnTo>
                  <a:lnTo>
                    <a:pt x="1530" y="688"/>
                  </a:lnTo>
                  <a:lnTo>
                    <a:pt x="1529" y="688"/>
                  </a:lnTo>
                  <a:lnTo>
                    <a:pt x="1529" y="687"/>
                  </a:lnTo>
                  <a:lnTo>
                    <a:pt x="1529" y="686"/>
                  </a:lnTo>
                  <a:lnTo>
                    <a:pt x="1529" y="684"/>
                  </a:lnTo>
                  <a:lnTo>
                    <a:pt x="1528" y="683"/>
                  </a:lnTo>
                  <a:lnTo>
                    <a:pt x="1527" y="683"/>
                  </a:lnTo>
                  <a:lnTo>
                    <a:pt x="1526" y="682"/>
                  </a:lnTo>
                  <a:lnTo>
                    <a:pt x="1525" y="682"/>
                  </a:lnTo>
                  <a:lnTo>
                    <a:pt x="1524" y="682"/>
                  </a:lnTo>
                  <a:lnTo>
                    <a:pt x="1523" y="682"/>
                  </a:lnTo>
                  <a:lnTo>
                    <a:pt x="1523" y="681"/>
                  </a:lnTo>
                  <a:lnTo>
                    <a:pt x="1523" y="680"/>
                  </a:lnTo>
                  <a:lnTo>
                    <a:pt x="1523" y="679"/>
                  </a:lnTo>
                  <a:lnTo>
                    <a:pt x="1523" y="678"/>
                  </a:lnTo>
                  <a:lnTo>
                    <a:pt x="1522" y="678"/>
                  </a:lnTo>
                  <a:lnTo>
                    <a:pt x="1521" y="678"/>
                  </a:lnTo>
                  <a:lnTo>
                    <a:pt x="1520" y="678"/>
                  </a:lnTo>
                  <a:lnTo>
                    <a:pt x="1519" y="678"/>
                  </a:lnTo>
                  <a:lnTo>
                    <a:pt x="1518" y="678"/>
                  </a:lnTo>
                  <a:lnTo>
                    <a:pt x="1518" y="677"/>
                  </a:lnTo>
                  <a:lnTo>
                    <a:pt x="1517" y="677"/>
                  </a:lnTo>
                  <a:lnTo>
                    <a:pt x="1516" y="677"/>
                  </a:lnTo>
                  <a:lnTo>
                    <a:pt x="1516" y="678"/>
                  </a:lnTo>
                  <a:lnTo>
                    <a:pt x="1515" y="678"/>
                  </a:lnTo>
                  <a:lnTo>
                    <a:pt x="1515" y="679"/>
                  </a:lnTo>
                  <a:lnTo>
                    <a:pt x="1514" y="679"/>
                  </a:lnTo>
                  <a:lnTo>
                    <a:pt x="1513" y="680"/>
                  </a:lnTo>
                  <a:lnTo>
                    <a:pt x="1513" y="681"/>
                  </a:lnTo>
                  <a:lnTo>
                    <a:pt x="1512" y="681"/>
                  </a:lnTo>
                  <a:lnTo>
                    <a:pt x="1512" y="682"/>
                  </a:lnTo>
                  <a:lnTo>
                    <a:pt x="1513" y="682"/>
                  </a:lnTo>
                  <a:lnTo>
                    <a:pt x="1513" y="683"/>
                  </a:lnTo>
                  <a:lnTo>
                    <a:pt x="1514" y="683"/>
                  </a:lnTo>
                  <a:lnTo>
                    <a:pt x="1514" y="684"/>
                  </a:lnTo>
                  <a:lnTo>
                    <a:pt x="1513" y="684"/>
                  </a:lnTo>
                  <a:lnTo>
                    <a:pt x="1513" y="685"/>
                  </a:lnTo>
                  <a:lnTo>
                    <a:pt x="1512" y="685"/>
                  </a:lnTo>
                  <a:lnTo>
                    <a:pt x="1512" y="686"/>
                  </a:lnTo>
                  <a:lnTo>
                    <a:pt x="1512" y="685"/>
                  </a:lnTo>
                  <a:lnTo>
                    <a:pt x="1511" y="685"/>
                  </a:lnTo>
                  <a:lnTo>
                    <a:pt x="1510" y="685"/>
                  </a:lnTo>
                  <a:lnTo>
                    <a:pt x="1509" y="685"/>
                  </a:lnTo>
                  <a:lnTo>
                    <a:pt x="1509" y="684"/>
                  </a:lnTo>
                  <a:lnTo>
                    <a:pt x="1508" y="683"/>
                  </a:lnTo>
                  <a:lnTo>
                    <a:pt x="1507" y="683"/>
                  </a:lnTo>
                  <a:lnTo>
                    <a:pt x="1507" y="682"/>
                  </a:lnTo>
                  <a:lnTo>
                    <a:pt x="1506" y="682"/>
                  </a:lnTo>
                  <a:lnTo>
                    <a:pt x="1505" y="682"/>
                  </a:lnTo>
                  <a:lnTo>
                    <a:pt x="1504" y="682"/>
                  </a:lnTo>
                  <a:lnTo>
                    <a:pt x="1504" y="681"/>
                  </a:lnTo>
                  <a:lnTo>
                    <a:pt x="1503" y="681"/>
                  </a:lnTo>
                  <a:lnTo>
                    <a:pt x="1502" y="681"/>
                  </a:lnTo>
                  <a:lnTo>
                    <a:pt x="1501" y="681"/>
                  </a:lnTo>
                  <a:lnTo>
                    <a:pt x="1501" y="680"/>
                  </a:lnTo>
                  <a:lnTo>
                    <a:pt x="1500" y="680"/>
                  </a:lnTo>
                  <a:lnTo>
                    <a:pt x="1499" y="679"/>
                  </a:lnTo>
                  <a:lnTo>
                    <a:pt x="1499" y="680"/>
                  </a:lnTo>
                  <a:lnTo>
                    <a:pt x="1498" y="680"/>
                  </a:lnTo>
                  <a:lnTo>
                    <a:pt x="1497" y="680"/>
                  </a:lnTo>
                  <a:lnTo>
                    <a:pt x="1496" y="679"/>
                  </a:lnTo>
                  <a:lnTo>
                    <a:pt x="1495" y="679"/>
                  </a:lnTo>
                  <a:lnTo>
                    <a:pt x="1494" y="680"/>
                  </a:lnTo>
                  <a:lnTo>
                    <a:pt x="1493" y="680"/>
                  </a:lnTo>
                  <a:lnTo>
                    <a:pt x="1492" y="680"/>
                  </a:lnTo>
                  <a:lnTo>
                    <a:pt x="1492" y="681"/>
                  </a:lnTo>
                  <a:lnTo>
                    <a:pt x="1491" y="681"/>
                  </a:lnTo>
                  <a:lnTo>
                    <a:pt x="1491" y="682"/>
                  </a:lnTo>
                  <a:lnTo>
                    <a:pt x="1491" y="681"/>
                  </a:lnTo>
                  <a:lnTo>
                    <a:pt x="1490" y="681"/>
                  </a:lnTo>
                  <a:lnTo>
                    <a:pt x="1489" y="681"/>
                  </a:lnTo>
                  <a:lnTo>
                    <a:pt x="1489" y="680"/>
                  </a:lnTo>
                  <a:lnTo>
                    <a:pt x="1488" y="680"/>
                  </a:lnTo>
                  <a:lnTo>
                    <a:pt x="1487" y="679"/>
                  </a:lnTo>
                  <a:lnTo>
                    <a:pt x="1487" y="678"/>
                  </a:lnTo>
                  <a:lnTo>
                    <a:pt x="1486" y="678"/>
                  </a:lnTo>
                  <a:lnTo>
                    <a:pt x="1485" y="678"/>
                  </a:lnTo>
                  <a:lnTo>
                    <a:pt x="1484" y="678"/>
                  </a:lnTo>
                  <a:lnTo>
                    <a:pt x="1483" y="677"/>
                  </a:lnTo>
                  <a:lnTo>
                    <a:pt x="1482" y="677"/>
                  </a:lnTo>
                  <a:lnTo>
                    <a:pt x="1482" y="676"/>
                  </a:lnTo>
                  <a:lnTo>
                    <a:pt x="1481" y="676"/>
                  </a:lnTo>
                  <a:lnTo>
                    <a:pt x="1481" y="675"/>
                  </a:lnTo>
                  <a:lnTo>
                    <a:pt x="1480" y="675"/>
                  </a:lnTo>
                  <a:lnTo>
                    <a:pt x="1479" y="675"/>
                  </a:lnTo>
                  <a:lnTo>
                    <a:pt x="1479" y="676"/>
                  </a:lnTo>
                  <a:lnTo>
                    <a:pt x="1478" y="676"/>
                  </a:lnTo>
                  <a:lnTo>
                    <a:pt x="1478" y="675"/>
                  </a:lnTo>
                  <a:lnTo>
                    <a:pt x="1478" y="674"/>
                  </a:lnTo>
                  <a:lnTo>
                    <a:pt x="1478" y="673"/>
                  </a:lnTo>
                  <a:lnTo>
                    <a:pt x="1478" y="672"/>
                  </a:lnTo>
                  <a:lnTo>
                    <a:pt x="1478" y="671"/>
                  </a:lnTo>
                  <a:lnTo>
                    <a:pt x="1477" y="671"/>
                  </a:lnTo>
                  <a:lnTo>
                    <a:pt x="1476" y="670"/>
                  </a:lnTo>
                  <a:lnTo>
                    <a:pt x="1477" y="670"/>
                  </a:lnTo>
                  <a:lnTo>
                    <a:pt x="1476" y="670"/>
                  </a:lnTo>
                  <a:lnTo>
                    <a:pt x="1476" y="669"/>
                  </a:lnTo>
                  <a:lnTo>
                    <a:pt x="1477" y="669"/>
                  </a:lnTo>
                  <a:lnTo>
                    <a:pt x="1478" y="669"/>
                  </a:lnTo>
                  <a:lnTo>
                    <a:pt x="1478" y="668"/>
                  </a:lnTo>
                  <a:lnTo>
                    <a:pt x="1477" y="668"/>
                  </a:lnTo>
                  <a:lnTo>
                    <a:pt x="1476" y="667"/>
                  </a:lnTo>
                  <a:lnTo>
                    <a:pt x="1475" y="667"/>
                  </a:lnTo>
                  <a:lnTo>
                    <a:pt x="1475" y="668"/>
                  </a:lnTo>
                  <a:lnTo>
                    <a:pt x="1474" y="669"/>
                  </a:lnTo>
                  <a:lnTo>
                    <a:pt x="1474" y="670"/>
                  </a:lnTo>
                  <a:lnTo>
                    <a:pt x="1473" y="670"/>
                  </a:lnTo>
                  <a:lnTo>
                    <a:pt x="1473" y="671"/>
                  </a:lnTo>
                  <a:lnTo>
                    <a:pt x="1472" y="671"/>
                  </a:lnTo>
                  <a:lnTo>
                    <a:pt x="1471" y="671"/>
                  </a:lnTo>
                  <a:lnTo>
                    <a:pt x="1471" y="670"/>
                  </a:lnTo>
                  <a:lnTo>
                    <a:pt x="1470" y="670"/>
                  </a:lnTo>
                  <a:lnTo>
                    <a:pt x="1469" y="670"/>
                  </a:lnTo>
                  <a:lnTo>
                    <a:pt x="1469" y="669"/>
                  </a:lnTo>
                  <a:lnTo>
                    <a:pt x="1470" y="669"/>
                  </a:lnTo>
                  <a:lnTo>
                    <a:pt x="1470" y="668"/>
                  </a:lnTo>
                  <a:lnTo>
                    <a:pt x="1471" y="668"/>
                  </a:lnTo>
                  <a:lnTo>
                    <a:pt x="1471" y="667"/>
                  </a:lnTo>
                  <a:lnTo>
                    <a:pt x="1471" y="666"/>
                  </a:lnTo>
                  <a:lnTo>
                    <a:pt x="1470" y="666"/>
                  </a:lnTo>
                  <a:lnTo>
                    <a:pt x="1470" y="665"/>
                  </a:lnTo>
                  <a:lnTo>
                    <a:pt x="1471" y="665"/>
                  </a:lnTo>
                  <a:lnTo>
                    <a:pt x="1470" y="665"/>
                  </a:lnTo>
                  <a:lnTo>
                    <a:pt x="1469" y="665"/>
                  </a:lnTo>
                  <a:lnTo>
                    <a:pt x="1470" y="665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8" y="665"/>
                  </a:lnTo>
                  <a:lnTo>
                    <a:pt x="1468" y="666"/>
                  </a:lnTo>
                  <a:lnTo>
                    <a:pt x="1467" y="666"/>
                  </a:lnTo>
                  <a:lnTo>
                    <a:pt x="1466" y="666"/>
                  </a:lnTo>
                  <a:lnTo>
                    <a:pt x="1467" y="666"/>
                  </a:lnTo>
                  <a:lnTo>
                    <a:pt x="1467" y="667"/>
                  </a:lnTo>
                  <a:lnTo>
                    <a:pt x="1466" y="667"/>
                  </a:lnTo>
                  <a:lnTo>
                    <a:pt x="1465" y="667"/>
                  </a:lnTo>
                  <a:lnTo>
                    <a:pt x="1466" y="667"/>
                  </a:lnTo>
                  <a:lnTo>
                    <a:pt x="1466" y="666"/>
                  </a:lnTo>
                  <a:lnTo>
                    <a:pt x="1465" y="666"/>
                  </a:lnTo>
                  <a:lnTo>
                    <a:pt x="1465" y="667"/>
                  </a:lnTo>
                  <a:lnTo>
                    <a:pt x="1464" y="667"/>
                  </a:lnTo>
                  <a:lnTo>
                    <a:pt x="1464" y="666"/>
                  </a:lnTo>
                  <a:lnTo>
                    <a:pt x="1463" y="667"/>
                  </a:lnTo>
                  <a:lnTo>
                    <a:pt x="1462" y="667"/>
                  </a:lnTo>
                  <a:lnTo>
                    <a:pt x="1463" y="667"/>
                  </a:lnTo>
                  <a:lnTo>
                    <a:pt x="1463" y="666"/>
                  </a:lnTo>
                  <a:lnTo>
                    <a:pt x="1462" y="666"/>
                  </a:lnTo>
                  <a:lnTo>
                    <a:pt x="1461" y="666"/>
                  </a:lnTo>
                  <a:lnTo>
                    <a:pt x="1461" y="667"/>
                  </a:lnTo>
                  <a:lnTo>
                    <a:pt x="1462" y="667"/>
                  </a:lnTo>
                  <a:lnTo>
                    <a:pt x="1461" y="668"/>
                  </a:lnTo>
                  <a:lnTo>
                    <a:pt x="1461" y="667"/>
                  </a:lnTo>
                  <a:lnTo>
                    <a:pt x="1461" y="666"/>
                  </a:lnTo>
                  <a:lnTo>
                    <a:pt x="1460" y="666"/>
                  </a:lnTo>
                  <a:lnTo>
                    <a:pt x="1460" y="667"/>
                  </a:lnTo>
                  <a:lnTo>
                    <a:pt x="1460" y="668"/>
                  </a:lnTo>
                  <a:lnTo>
                    <a:pt x="1461" y="668"/>
                  </a:lnTo>
                  <a:lnTo>
                    <a:pt x="1461" y="669"/>
                  </a:lnTo>
                  <a:lnTo>
                    <a:pt x="1461" y="670"/>
                  </a:lnTo>
                  <a:lnTo>
                    <a:pt x="1461" y="671"/>
                  </a:lnTo>
                  <a:lnTo>
                    <a:pt x="1461" y="670"/>
                  </a:lnTo>
                  <a:lnTo>
                    <a:pt x="1460" y="670"/>
                  </a:lnTo>
                  <a:lnTo>
                    <a:pt x="1460" y="671"/>
                  </a:lnTo>
                  <a:lnTo>
                    <a:pt x="1459" y="670"/>
                  </a:lnTo>
                  <a:lnTo>
                    <a:pt x="1458" y="671"/>
                  </a:lnTo>
                  <a:lnTo>
                    <a:pt x="1458" y="670"/>
                  </a:lnTo>
                  <a:lnTo>
                    <a:pt x="1458" y="669"/>
                  </a:lnTo>
                  <a:lnTo>
                    <a:pt x="1457" y="669"/>
                  </a:lnTo>
                  <a:lnTo>
                    <a:pt x="1457" y="670"/>
                  </a:lnTo>
                  <a:lnTo>
                    <a:pt x="1457" y="671"/>
                  </a:lnTo>
                  <a:lnTo>
                    <a:pt x="1457" y="670"/>
                  </a:lnTo>
                  <a:lnTo>
                    <a:pt x="1456" y="670"/>
                  </a:lnTo>
                  <a:lnTo>
                    <a:pt x="1457" y="669"/>
                  </a:lnTo>
                  <a:lnTo>
                    <a:pt x="1457" y="668"/>
                  </a:lnTo>
                  <a:lnTo>
                    <a:pt x="1456" y="668"/>
                  </a:lnTo>
                  <a:lnTo>
                    <a:pt x="1456" y="669"/>
                  </a:lnTo>
                  <a:lnTo>
                    <a:pt x="1455" y="669"/>
                  </a:lnTo>
                  <a:lnTo>
                    <a:pt x="1455" y="668"/>
                  </a:lnTo>
                  <a:lnTo>
                    <a:pt x="1455" y="667"/>
                  </a:lnTo>
                  <a:lnTo>
                    <a:pt x="1455" y="666"/>
                  </a:lnTo>
                  <a:lnTo>
                    <a:pt x="1455" y="667"/>
                  </a:lnTo>
                  <a:lnTo>
                    <a:pt x="1455" y="666"/>
                  </a:lnTo>
                  <a:lnTo>
                    <a:pt x="1454" y="666"/>
                  </a:lnTo>
                  <a:lnTo>
                    <a:pt x="1453" y="666"/>
                  </a:lnTo>
                  <a:lnTo>
                    <a:pt x="1454" y="665"/>
                  </a:lnTo>
                  <a:lnTo>
                    <a:pt x="1455" y="665"/>
                  </a:lnTo>
                  <a:lnTo>
                    <a:pt x="1454" y="665"/>
                  </a:lnTo>
                  <a:lnTo>
                    <a:pt x="1453" y="665"/>
                  </a:lnTo>
                  <a:lnTo>
                    <a:pt x="1453" y="664"/>
                  </a:lnTo>
                  <a:lnTo>
                    <a:pt x="1453" y="663"/>
                  </a:lnTo>
                  <a:lnTo>
                    <a:pt x="1452" y="663"/>
                  </a:lnTo>
                  <a:lnTo>
                    <a:pt x="1451" y="664"/>
                  </a:lnTo>
                  <a:lnTo>
                    <a:pt x="1450" y="664"/>
                  </a:lnTo>
                  <a:lnTo>
                    <a:pt x="1449" y="665"/>
                  </a:lnTo>
                  <a:lnTo>
                    <a:pt x="1449" y="666"/>
                  </a:lnTo>
                  <a:lnTo>
                    <a:pt x="1448" y="666"/>
                  </a:lnTo>
                  <a:lnTo>
                    <a:pt x="1447" y="666"/>
                  </a:lnTo>
                  <a:lnTo>
                    <a:pt x="1446" y="666"/>
                  </a:lnTo>
                  <a:lnTo>
                    <a:pt x="1445" y="666"/>
                  </a:lnTo>
                  <a:lnTo>
                    <a:pt x="1444" y="666"/>
                  </a:lnTo>
                  <a:lnTo>
                    <a:pt x="1444" y="665"/>
                  </a:lnTo>
                  <a:lnTo>
                    <a:pt x="1443" y="665"/>
                  </a:lnTo>
                  <a:lnTo>
                    <a:pt x="1443" y="666"/>
                  </a:lnTo>
                  <a:lnTo>
                    <a:pt x="1442" y="666"/>
                  </a:lnTo>
                  <a:lnTo>
                    <a:pt x="1442" y="665"/>
                  </a:lnTo>
                  <a:lnTo>
                    <a:pt x="1442" y="664"/>
                  </a:lnTo>
                  <a:lnTo>
                    <a:pt x="1441" y="664"/>
                  </a:lnTo>
                  <a:lnTo>
                    <a:pt x="1441" y="665"/>
                  </a:lnTo>
                  <a:lnTo>
                    <a:pt x="1441" y="666"/>
                  </a:lnTo>
                  <a:lnTo>
                    <a:pt x="1440" y="666"/>
                  </a:lnTo>
                  <a:lnTo>
                    <a:pt x="1439" y="666"/>
                  </a:lnTo>
                  <a:lnTo>
                    <a:pt x="1438" y="666"/>
                  </a:lnTo>
                  <a:lnTo>
                    <a:pt x="1439" y="666"/>
                  </a:lnTo>
                  <a:lnTo>
                    <a:pt x="1439" y="665"/>
                  </a:lnTo>
                  <a:lnTo>
                    <a:pt x="1439" y="664"/>
                  </a:lnTo>
                  <a:lnTo>
                    <a:pt x="1438" y="664"/>
                  </a:lnTo>
                  <a:lnTo>
                    <a:pt x="1438" y="665"/>
                  </a:lnTo>
                  <a:lnTo>
                    <a:pt x="1437" y="665"/>
                  </a:lnTo>
                  <a:lnTo>
                    <a:pt x="1437" y="666"/>
                  </a:lnTo>
                  <a:lnTo>
                    <a:pt x="1436" y="666"/>
                  </a:lnTo>
                  <a:lnTo>
                    <a:pt x="1436" y="665"/>
                  </a:lnTo>
                  <a:lnTo>
                    <a:pt x="1435" y="665"/>
                  </a:lnTo>
                  <a:lnTo>
                    <a:pt x="1435" y="666"/>
                  </a:lnTo>
                  <a:lnTo>
                    <a:pt x="1434" y="666"/>
                  </a:lnTo>
                  <a:lnTo>
                    <a:pt x="1434" y="665"/>
                  </a:lnTo>
                  <a:lnTo>
                    <a:pt x="1434" y="664"/>
                  </a:lnTo>
                  <a:lnTo>
                    <a:pt x="1434" y="665"/>
                  </a:lnTo>
                  <a:lnTo>
                    <a:pt x="1433" y="666"/>
                  </a:lnTo>
                  <a:lnTo>
                    <a:pt x="1432" y="666"/>
                  </a:lnTo>
                  <a:lnTo>
                    <a:pt x="1428" y="670"/>
                  </a:lnTo>
                  <a:lnTo>
                    <a:pt x="1423" y="674"/>
                  </a:lnTo>
                  <a:lnTo>
                    <a:pt x="1422" y="675"/>
                  </a:lnTo>
                  <a:lnTo>
                    <a:pt x="1422" y="676"/>
                  </a:lnTo>
                  <a:lnTo>
                    <a:pt x="1421" y="677"/>
                  </a:lnTo>
                  <a:lnTo>
                    <a:pt x="1419" y="678"/>
                  </a:lnTo>
                  <a:lnTo>
                    <a:pt x="1413" y="683"/>
                  </a:lnTo>
                  <a:lnTo>
                    <a:pt x="1412" y="684"/>
                  </a:lnTo>
                  <a:lnTo>
                    <a:pt x="1407" y="688"/>
                  </a:lnTo>
                  <a:lnTo>
                    <a:pt x="1402" y="693"/>
                  </a:lnTo>
                  <a:lnTo>
                    <a:pt x="1400" y="694"/>
                  </a:lnTo>
                  <a:lnTo>
                    <a:pt x="1396" y="699"/>
                  </a:lnTo>
                  <a:lnTo>
                    <a:pt x="1395" y="699"/>
                  </a:lnTo>
                  <a:lnTo>
                    <a:pt x="1391" y="703"/>
                  </a:lnTo>
                  <a:lnTo>
                    <a:pt x="1390" y="704"/>
                  </a:lnTo>
                  <a:lnTo>
                    <a:pt x="1385" y="708"/>
                  </a:lnTo>
                  <a:lnTo>
                    <a:pt x="1384" y="709"/>
                  </a:lnTo>
                  <a:lnTo>
                    <a:pt x="1383" y="710"/>
                  </a:lnTo>
                  <a:lnTo>
                    <a:pt x="1379" y="713"/>
                  </a:lnTo>
                  <a:lnTo>
                    <a:pt x="1378" y="715"/>
                  </a:lnTo>
                  <a:lnTo>
                    <a:pt x="1375" y="717"/>
                  </a:lnTo>
                  <a:lnTo>
                    <a:pt x="1373" y="718"/>
                  </a:lnTo>
                  <a:lnTo>
                    <a:pt x="1371" y="721"/>
                  </a:lnTo>
                  <a:lnTo>
                    <a:pt x="1369" y="722"/>
                  </a:lnTo>
                  <a:lnTo>
                    <a:pt x="1368" y="722"/>
                  </a:lnTo>
                  <a:lnTo>
                    <a:pt x="1367" y="722"/>
                  </a:lnTo>
                  <a:lnTo>
                    <a:pt x="1366" y="722"/>
                  </a:lnTo>
                  <a:lnTo>
                    <a:pt x="1365" y="722"/>
                  </a:lnTo>
                  <a:lnTo>
                    <a:pt x="1365" y="721"/>
                  </a:lnTo>
                  <a:lnTo>
                    <a:pt x="1365" y="720"/>
                  </a:lnTo>
                  <a:lnTo>
                    <a:pt x="1364" y="720"/>
                  </a:lnTo>
                  <a:lnTo>
                    <a:pt x="1363" y="721"/>
                  </a:lnTo>
                  <a:lnTo>
                    <a:pt x="1362" y="721"/>
                  </a:lnTo>
                  <a:lnTo>
                    <a:pt x="1361" y="721"/>
                  </a:lnTo>
                  <a:lnTo>
                    <a:pt x="1360" y="721"/>
                  </a:lnTo>
                  <a:lnTo>
                    <a:pt x="1360" y="720"/>
                  </a:lnTo>
                  <a:lnTo>
                    <a:pt x="1361" y="719"/>
                  </a:lnTo>
                  <a:lnTo>
                    <a:pt x="1361" y="718"/>
                  </a:lnTo>
                  <a:lnTo>
                    <a:pt x="1361" y="717"/>
                  </a:lnTo>
                  <a:lnTo>
                    <a:pt x="1360" y="717"/>
                  </a:lnTo>
                  <a:lnTo>
                    <a:pt x="1358" y="717"/>
                  </a:lnTo>
                  <a:lnTo>
                    <a:pt x="1358" y="716"/>
                  </a:lnTo>
                  <a:lnTo>
                    <a:pt x="1357" y="716"/>
                  </a:lnTo>
                  <a:lnTo>
                    <a:pt x="1356" y="717"/>
                  </a:lnTo>
                  <a:lnTo>
                    <a:pt x="1355" y="717"/>
                  </a:lnTo>
                  <a:lnTo>
                    <a:pt x="1354" y="717"/>
                  </a:lnTo>
                  <a:lnTo>
                    <a:pt x="1353" y="717"/>
                  </a:lnTo>
                  <a:lnTo>
                    <a:pt x="1353" y="716"/>
                  </a:lnTo>
                  <a:lnTo>
                    <a:pt x="1352" y="715"/>
                  </a:lnTo>
                  <a:lnTo>
                    <a:pt x="1351" y="715"/>
                  </a:lnTo>
                  <a:lnTo>
                    <a:pt x="1350" y="715"/>
                  </a:lnTo>
                  <a:lnTo>
                    <a:pt x="1349" y="715"/>
                  </a:lnTo>
                  <a:lnTo>
                    <a:pt x="1348" y="716"/>
                  </a:lnTo>
                  <a:lnTo>
                    <a:pt x="1347" y="716"/>
                  </a:lnTo>
                  <a:lnTo>
                    <a:pt x="1347" y="717"/>
                  </a:lnTo>
                  <a:lnTo>
                    <a:pt x="1347" y="718"/>
                  </a:lnTo>
                  <a:lnTo>
                    <a:pt x="1346" y="718"/>
                  </a:lnTo>
                  <a:lnTo>
                    <a:pt x="1345" y="717"/>
                  </a:lnTo>
                  <a:lnTo>
                    <a:pt x="1345" y="716"/>
                  </a:lnTo>
                  <a:lnTo>
                    <a:pt x="1345" y="715"/>
                  </a:lnTo>
                  <a:lnTo>
                    <a:pt x="1345" y="716"/>
                  </a:lnTo>
                  <a:lnTo>
                    <a:pt x="1344" y="716"/>
                  </a:lnTo>
                  <a:lnTo>
                    <a:pt x="1343" y="716"/>
                  </a:lnTo>
                  <a:lnTo>
                    <a:pt x="1342" y="716"/>
                  </a:lnTo>
                  <a:lnTo>
                    <a:pt x="1341" y="715"/>
                  </a:lnTo>
                  <a:lnTo>
                    <a:pt x="1340" y="715"/>
                  </a:lnTo>
                  <a:lnTo>
                    <a:pt x="1340" y="714"/>
                  </a:lnTo>
                  <a:lnTo>
                    <a:pt x="1339" y="713"/>
                  </a:lnTo>
                  <a:lnTo>
                    <a:pt x="1338" y="713"/>
                  </a:lnTo>
                  <a:lnTo>
                    <a:pt x="1338" y="712"/>
                  </a:lnTo>
                  <a:lnTo>
                    <a:pt x="1339" y="712"/>
                  </a:lnTo>
                  <a:lnTo>
                    <a:pt x="1339" y="711"/>
                  </a:lnTo>
                  <a:lnTo>
                    <a:pt x="1338" y="711"/>
                  </a:lnTo>
                  <a:lnTo>
                    <a:pt x="1338" y="710"/>
                  </a:lnTo>
                  <a:lnTo>
                    <a:pt x="1337" y="710"/>
                  </a:lnTo>
                  <a:lnTo>
                    <a:pt x="1337" y="709"/>
                  </a:lnTo>
                  <a:lnTo>
                    <a:pt x="1336" y="709"/>
                  </a:lnTo>
                  <a:lnTo>
                    <a:pt x="1335" y="708"/>
                  </a:lnTo>
                  <a:lnTo>
                    <a:pt x="1335" y="707"/>
                  </a:lnTo>
                  <a:lnTo>
                    <a:pt x="1334" y="707"/>
                  </a:lnTo>
                  <a:lnTo>
                    <a:pt x="1333" y="707"/>
                  </a:lnTo>
                  <a:lnTo>
                    <a:pt x="1332" y="706"/>
                  </a:lnTo>
                  <a:lnTo>
                    <a:pt x="1331" y="706"/>
                  </a:lnTo>
                  <a:lnTo>
                    <a:pt x="1330" y="706"/>
                  </a:lnTo>
                  <a:lnTo>
                    <a:pt x="1329" y="706"/>
                  </a:lnTo>
                  <a:lnTo>
                    <a:pt x="1328" y="706"/>
                  </a:lnTo>
                  <a:lnTo>
                    <a:pt x="1328" y="707"/>
                  </a:lnTo>
                  <a:lnTo>
                    <a:pt x="1328" y="708"/>
                  </a:lnTo>
                  <a:lnTo>
                    <a:pt x="1327" y="708"/>
                  </a:lnTo>
                  <a:lnTo>
                    <a:pt x="1326" y="709"/>
                  </a:lnTo>
                  <a:lnTo>
                    <a:pt x="1325" y="709"/>
                  </a:lnTo>
                  <a:lnTo>
                    <a:pt x="1324" y="709"/>
                  </a:lnTo>
                  <a:lnTo>
                    <a:pt x="1323" y="708"/>
                  </a:lnTo>
                  <a:lnTo>
                    <a:pt x="1323" y="707"/>
                  </a:lnTo>
                  <a:lnTo>
                    <a:pt x="1323" y="706"/>
                  </a:lnTo>
                  <a:lnTo>
                    <a:pt x="1322" y="706"/>
                  </a:lnTo>
                  <a:lnTo>
                    <a:pt x="1322" y="705"/>
                  </a:lnTo>
                  <a:lnTo>
                    <a:pt x="1322" y="704"/>
                  </a:lnTo>
                  <a:lnTo>
                    <a:pt x="1323" y="704"/>
                  </a:lnTo>
                  <a:lnTo>
                    <a:pt x="1322" y="704"/>
                  </a:lnTo>
                  <a:lnTo>
                    <a:pt x="1321" y="704"/>
                  </a:lnTo>
                  <a:lnTo>
                    <a:pt x="1320" y="704"/>
                  </a:lnTo>
                  <a:lnTo>
                    <a:pt x="1319" y="704"/>
                  </a:lnTo>
                  <a:lnTo>
                    <a:pt x="1318" y="704"/>
                  </a:lnTo>
                  <a:lnTo>
                    <a:pt x="1318" y="703"/>
                  </a:lnTo>
                  <a:lnTo>
                    <a:pt x="1317" y="704"/>
                  </a:lnTo>
                  <a:lnTo>
                    <a:pt x="1316" y="704"/>
                  </a:lnTo>
                  <a:lnTo>
                    <a:pt x="1316" y="703"/>
                  </a:lnTo>
                  <a:lnTo>
                    <a:pt x="1315" y="703"/>
                  </a:lnTo>
                  <a:lnTo>
                    <a:pt x="1314" y="703"/>
                  </a:lnTo>
                  <a:lnTo>
                    <a:pt x="1314" y="702"/>
                  </a:lnTo>
                  <a:lnTo>
                    <a:pt x="1313" y="702"/>
                  </a:lnTo>
                  <a:lnTo>
                    <a:pt x="1313" y="703"/>
                  </a:lnTo>
                  <a:lnTo>
                    <a:pt x="1313" y="702"/>
                  </a:lnTo>
                  <a:lnTo>
                    <a:pt x="1312" y="702"/>
                  </a:lnTo>
                  <a:lnTo>
                    <a:pt x="1312" y="701"/>
                  </a:lnTo>
                  <a:lnTo>
                    <a:pt x="1312" y="700"/>
                  </a:lnTo>
                  <a:lnTo>
                    <a:pt x="1312" y="699"/>
                  </a:lnTo>
                  <a:lnTo>
                    <a:pt x="1312" y="698"/>
                  </a:lnTo>
                  <a:lnTo>
                    <a:pt x="1312" y="697"/>
                  </a:lnTo>
                  <a:lnTo>
                    <a:pt x="1313" y="697"/>
                  </a:lnTo>
                  <a:lnTo>
                    <a:pt x="1313" y="696"/>
                  </a:lnTo>
                  <a:lnTo>
                    <a:pt x="1313" y="695"/>
                  </a:lnTo>
                  <a:lnTo>
                    <a:pt x="1312" y="694"/>
                  </a:lnTo>
                  <a:lnTo>
                    <a:pt x="1312" y="693"/>
                  </a:lnTo>
                  <a:lnTo>
                    <a:pt x="1312" y="692"/>
                  </a:lnTo>
                  <a:lnTo>
                    <a:pt x="1312" y="691"/>
                  </a:lnTo>
                  <a:lnTo>
                    <a:pt x="1311" y="691"/>
                  </a:lnTo>
                  <a:lnTo>
                    <a:pt x="1311" y="690"/>
                  </a:lnTo>
                  <a:lnTo>
                    <a:pt x="1312" y="690"/>
                  </a:lnTo>
                  <a:lnTo>
                    <a:pt x="1312" y="689"/>
                  </a:lnTo>
                  <a:lnTo>
                    <a:pt x="1311" y="689"/>
                  </a:lnTo>
                  <a:lnTo>
                    <a:pt x="1311" y="688"/>
                  </a:lnTo>
                  <a:lnTo>
                    <a:pt x="1312" y="688"/>
                  </a:lnTo>
                  <a:lnTo>
                    <a:pt x="1312" y="687"/>
                  </a:lnTo>
                  <a:lnTo>
                    <a:pt x="1311" y="687"/>
                  </a:lnTo>
                  <a:lnTo>
                    <a:pt x="1311" y="686"/>
                  </a:lnTo>
                  <a:lnTo>
                    <a:pt x="1312" y="685"/>
                  </a:lnTo>
                  <a:lnTo>
                    <a:pt x="1312" y="684"/>
                  </a:lnTo>
                  <a:lnTo>
                    <a:pt x="1311" y="684"/>
                  </a:lnTo>
                  <a:lnTo>
                    <a:pt x="1311" y="683"/>
                  </a:lnTo>
                  <a:lnTo>
                    <a:pt x="1310" y="682"/>
                  </a:lnTo>
                  <a:lnTo>
                    <a:pt x="1310" y="681"/>
                  </a:lnTo>
                  <a:lnTo>
                    <a:pt x="1310" y="680"/>
                  </a:lnTo>
                  <a:lnTo>
                    <a:pt x="1309" y="680"/>
                  </a:lnTo>
                  <a:lnTo>
                    <a:pt x="1308" y="680"/>
                  </a:lnTo>
                  <a:lnTo>
                    <a:pt x="1307" y="680"/>
                  </a:lnTo>
                  <a:lnTo>
                    <a:pt x="1307" y="679"/>
                  </a:lnTo>
                  <a:lnTo>
                    <a:pt x="1306" y="679"/>
                  </a:lnTo>
                  <a:lnTo>
                    <a:pt x="1306" y="678"/>
                  </a:lnTo>
                  <a:lnTo>
                    <a:pt x="1305" y="678"/>
                  </a:lnTo>
                  <a:lnTo>
                    <a:pt x="1304" y="678"/>
                  </a:lnTo>
                  <a:lnTo>
                    <a:pt x="1304" y="677"/>
                  </a:lnTo>
                  <a:lnTo>
                    <a:pt x="1304" y="678"/>
                  </a:lnTo>
                  <a:lnTo>
                    <a:pt x="1303" y="678"/>
                  </a:lnTo>
                  <a:lnTo>
                    <a:pt x="1303" y="677"/>
                  </a:lnTo>
                  <a:lnTo>
                    <a:pt x="1302" y="677"/>
                  </a:lnTo>
                  <a:lnTo>
                    <a:pt x="1301" y="677"/>
                  </a:lnTo>
                  <a:lnTo>
                    <a:pt x="1300" y="677"/>
                  </a:lnTo>
                  <a:lnTo>
                    <a:pt x="1299" y="677"/>
                  </a:lnTo>
                  <a:lnTo>
                    <a:pt x="1298" y="677"/>
                  </a:lnTo>
                  <a:lnTo>
                    <a:pt x="1297" y="677"/>
                  </a:lnTo>
                  <a:lnTo>
                    <a:pt x="1296" y="677"/>
                  </a:lnTo>
                  <a:lnTo>
                    <a:pt x="1295" y="677"/>
                  </a:lnTo>
                  <a:lnTo>
                    <a:pt x="1294" y="677"/>
                  </a:lnTo>
                  <a:lnTo>
                    <a:pt x="1293" y="677"/>
                  </a:lnTo>
                  <a:lnTo>
                    <a:pt x="1292" y="677"/>
                  </a:lnTo>
                  <a:lnTo>
                    <a:pt x="1292" y="676"/>
                  </a:lnTo>
                  <a:lnTo>
                    <a:pt x="1291" y="676"/>
                  </a:lnTo>
                  <a:lnTo>
                    <a:pt x="1291" y="677"/>
                  </a:lnTo>
                  <a:lnTo>
                    <a:pt x="1290" y="677"/>
                  </a:lnTo>
                  <a:lnTo>
                    <a:pt x="1290" y="676"/>
                  </a:lnTo>
                  <a:lnTo>
                    <a:pt x="1290" y="677"/>
                  </a:lnTo>
                  <a:lnTo>
                    <a:pt x="1290" y="676"/>
                  </a:lnTo>
                  <a:lnTo>
                    <a:pt x="1289" y="677"/>
                  </a:lnTo>
                  <a:lnTo>
                    <a:pt x="1288" y="677"/>
                  </a:lnTo>
                  <a:lnTo>
                    <a:pt x="1287" y="677"/>
                  </a:lnTo>
                  <a:lnTo>
                    <a:pt x="1286" y="677"/>
                  </a:lnTo>
                  <a:lnTo>
                    <a:pt x="1285" y="677"/>
                  </a:lnTo>
                  <a:lnTo>
                    <a:pt x="1285" y="678"/>
                  </a:lnTo>
                  <a:lnTo>
                    <a:pt x="1285" y="677"/>
                  </a:lnTo>
                  <a:lnTo>
                    <a:pt x="1284" y="677"/>
                  </a:lnTo>
                  <a:lnTo>
                    <a:pt x="1283" y="677"/>
                  </a:lnTo>
                  <a:lnTo>
                    <a:pt x="1283" y="678"/>
                  </a:lnTo>
                  <a:lnTo>
                    <a:pt x="1284" y="678"/>
                  </a:lnTo>
                  <a:lnTo>
                    <a:pt x="1283" y="678"/>
                  </a:lnTo>
                  <a:lnTo>
                    <a:pt x="1283" y="679"/>
                  </a:lnTo>
                  <a:lnTo>
                    <a:pt x="1282" y="678"/>
                  </a:lnTo>
                  <a:lnTo>
                    <a:pt x="1281" y="678"/>
                  </a:lnTo>
                  <a:lnTo>
                    <a:pt x="1281" y="677"/>
                  </a:lnTo>
                  <a:lnTo>
                    <a:pt x="1280" y="677"/>
                  </a:lnTo>
                  <a:lnTo>
                    <a:pt x="1279" y="677"/>
                  </a:lnTo>
                  <a:lnTo>
                    <a:pt x="1278" y="677"/>
                  </a:lnTo>
                  <a:lnTo>
                    <a:pt x="1277" y="677"/>
                  </a:lnTo>
                  <a:lnTo>
                    <a:pt x="1276" y="676"/>
                  </a:lnTo>
                  <a:lnTo>
                    <a:pt x="1276" y="675"/>
                  </a:lnTo>
                  <a:lnTo>
                    <a:pt x="1276" y="674"/>
                  </a:lnTo>
                  <a:lnTo>
                    <a:pt x="1275" y="674"/>
                  </a:lnTo>
                  <a:lnTo>
                    <a:pt x="1274" y="674"/>
                  </a:lnTo>
                  <a:lnTo>
                    <a:pt x="1273" y="674"/>
                  </a:lnTo>
                  <a:lnTo>
                    <a:pt x="1272" y="674"/>
                  </a:lnTo>
                  <a:lnTo>
                    <a:pt x="1271" y="674"/>
                  </a:lnTo>
                  <a:lnTo>
                    <a:pt x="1270" y="673"/>
                  </a:lnTo>
                  <a:lnTo>
                    <a:pt x="1270" y="672"/>
                  </a:lnTo>
                  <a:lnTo>
                    <a:pt x="1269" y="672"/>
                  </a:lnTo>
                  <a:lnTo>
                    <a:pt x="1268" y="672"/>
                  </a:lnTo>
                  <a:lnTo>
                    <a:pt x="1268" y="671"/>
                  </a:lnTo>
                  <a:lnTo>
                    <a:pt x="1267" y="672"/>
                  </a:lnTo>
                  <a:lnTo>
                    <a:pt x="1267" y="671"/>
                  </a:lnTo>
                  <a:lnTo>
                    <a:pt x="1266" y="671"/>
                  </a:lnTo>
                  <a:lnTo>
                    <a:pt x="1266" y="670"/>
                  </a:lnTo>
                  <a:lnTo>
                    <a:pt x="1265" y="669"/>
                  </a:lnTo>
                  <a:lnTo>
                    <a:pt x="1266" y="669"/>
                  </a:lnTo>
                  <a:lnTo>
                    <a:pt x="1266" y="668"/>
                  </a:lnTo>
                  <a:lnTo>
                    <a:pt x="1266" y="667"/>
                  </a:lnTo>
                  <a:lnTo>
                    <a:pt x="1265" y="667"/>
                  </a:lnTo>
                  <a:lnTo>
                    <a:pt x="1264" y="666"/>
                  </a:lnTo>
                  <a:lnTo>
                    <a:pt x="1265" y="666"/>
                  </a:lnTo>
                  <a:lnTo>
                    <a:pt x="1264" y="666"/>
                  </a:lnTo>
                  <a:lnTo>
                    <a:pt x="1264" y="665"/>
                  </a:lnTo>
                  <a:lnTo>
                    <a:pt x="1264" y="664"/>
                  </a:lnTo>
                  <a:lnTo>
                    <a:pt x="1264" y="663"/>
                  </a:lnTo>
                  <a:lnTo>
                    <a:pt x="1263" y="663"/>
                  </a:lnTo>
                  <a:lnTo>
                    <a:pt x="1264" y="662"/>
                  </a:lnTo>
                  <a:lnTo>
                    <a:pt x="1263" y="662"/>
                  </a:lnTo>
                  <a:lnTo>
                    <a:pt x="1263" y="663"/>
                  </a:lnTo>
                  <a:lnTo>
                    <a:pt x="1262" y="663"/>
                  </a:lnTo>
                  <a:lnTo>
                    <a:pt x="1262" y="662"/>
                  </a:lnTo>
                  <a:lnTo>
                    <a:pt x="1262" y="661"/>
                  </a:lnTo>
                  <a:lnTo>
                    <a:pt x="1263" y="661"/>
                  </a:lnTo>
                  <a:lnTo>
                    <a:pt x="1262" y="660"/>
                  </a:lnTo>
                  <a:lnTo>
                    <a:pt x="1262" y="659"/>
                  </a:lnTo>
                  <a:lnTo>
                    <a:pt x="1262" y="658"/>
                  </a:lnTo>
                  <a:lnTo>
                    <a:pt x="1261" y="658"/>
                  </a:lnTo>
                  <a:lnTo>
                    <a:pt x="1261" y="657"/>
                  </a:lnTo>
                  <a:lnTo>
                    <a:pt x="1262" y="657"/>
                  </a:lnTo>
                  <a:lnTo>
                    <a:pt x="1261" y="656"/>
                  </a:lnTo>
                  <a:lnTo>
                    <a:pt x="1261" y="655"/>
                  </a:lnTo>
                  <a:lnTo>
                    <a:pt x="1260" y="655"/>
                  </a:lnTo>
                  <a:lnTo>
                    <a:pt x="1259" y="655"/>
                  </a:lnTo>
                  <a:lnTo>
                    <a:pt x="1259" y="654"/>
                  </a:lnTo>
                  <a:lnTo>
                    <a:pt x="1259" y="653"/>
                  </a:lnTo>
                  <a:lnTo>
                    <a:pt x="1259" y="652"/>
                  </a:lnTo>
                  <a:lnTo>
                    <a:pt x="1259" y="651"/>
                  </a:lnTo>
                  <a:lnTo>
                    <a:pt x="1258" y="651"/>
                  </a:lnTo>
                  <a:lnTo>
                    <a:pt x="1258" y="650"/>
                  </a:lnTo>
                  <a:lnTo>
                    <a:pt x="1257" y="650"/>
                  </a:lnTo>
                  <a:lnTo>
                    <a:pt x="1257" y="649"/>
                  </a:lnTo>
                  <a:lnTo>
                    <a:pt x="1256" y="649"/>
                  </a:lnTo>
                  <a:lnTo>
                    <a:pt x="1256" y="648"/>
                  </a:lnTo>
                  <a:lnTo>
                    <a:pt x="1256" y="647"/>
                  </a:lnTo>
                  <a:lnTo>
                    <a:pt x="1256" y="646"/>
                  </a:lnTo>
                  <a:lnTo>
                    <a:pt x="1256" y="645"/>
                  </a:lnTo>
                  <a:lnTo>
                    <a:pt x="1256" y="644"/>
                  </a:lnTo>
                  <a:lnTo>
                    <a:pt x="1256" y="643"/>
                  </a:lnTo>
                  <a:lnTo>
                    <a:pt x="1255" y="642"/>
                  </a:lnTo>
                  <a:lnTo>
                    <a:pt x="1254" y="642"/>
                  </a:lnTo>
                  <a:lnTo>
                    <a:pt x="1253" y="642"/>
                  </a:lnTo>
                  <a:lnTo>
                    <a:pt x="1253" y="641"/>
                  </a:lnTo>
                  <a:lnTo>
                    <a:pt x="1252" y="640"/>
                  </a:lnTo>
                  <a:lnTo>
                    <a:pt x="1251" y="639"/>
                  </a:lnTo>
                  <a:lnTo>
                    <a:pt x="1250" y="639"/>
                  </a:lnTo>
                  <a:lnTo>
                    <a:pt x="1249" y="639"/>
                  </a:lnTo>
                  <a:lnTo>
                    <a:pt x="1249" y="638"/>
                  </a:lnTo>
                  <a:lnTo>
                    <a:pt x="1249" y="637"/>
                  </a:lnTo>
                  <a:lnTo>
                    <a:pt x="1249" y="636"/>
                  </a:lnTo>
                  <a:lnTo>
                    <a:pt x="1249" y="635"/>
                  </a:lnTo>
                  <a:lnTo>
                    <a:pt x="1249" y="634"/>
                  </a:lnTo>
                  <a:lnTo>
                    <a:pt x="1248" y="634"/>
                  </a:lnTo>
                  <a:lnTo>
                    <a:pt x="1248" y="633"/>
                  </a:lnTo>
                  <a:lnTo>
                    <a:pt x="1247" y="633"/>
                  </a:lnTo>
                  <a:lnTo>
                    <a:pt x="1247" y="632"/>
                  </a:lnTo>
                  <a:lnTo>
                    <a:pt x="1246" y="632"/>
                  </a:lnTo>
                  <a:lnTo>
                    <a:pt x="1245" y="632"/>
                  </a:lnTo>
                  <a:lnTo>
                    <a:pt x="1245" y="631"/>
                  </a:lnTo>
                  <a:lnTo>
                    <a:pt x="1244" y="631"/>
                  </a:lnTo>
                  <a:lnTo>
                    <a:pt x="1244" y="630"/>
                  </a:lnTo>
                  <a:lnTo>
                    <a:pt x="1243" y="630"/>
                  </a:lnTo>
                  <a:lnTo>
                    <a:pt x="1242" y="630"/>
                  </a:lnTo>
                  <a:lnTo>
                    <a:pt x="1242" y="629"/>
                  </a:lnTo>
                  <a:lnTo>
                    <a:pt x="1242" y="628"/>
                  </a:lnTo>
                  <a:lnTo>
                    <a:pt x="1242" y="629"/>
                  </a:lnTo>
                  <a:lnTo>
                    <a:pt x="1242" y="628"/>
                  </a:lnTo>
                  <a:lnTo>
                    <a:pt x="1241" y="628"/>
                  </a:lnTo>
                  <a:lnTo>
                    <a:pt x="1241" y="629"/>
                  </a:lnTo>
                  <a:lnTo>
                    <a:pt x="1240" y="629"/>
                  </a:lnTo>
                  <a:lnTo>
                    <a:pt x="1240" y="628"/>
                  </a:lnTo>
                  <a:lnTo>
                    <a:pt x="1239" y="628"/>
                  </a:lnTo>
                  <a:lnTo>
                    <a:pt x="1238" y="628"/>
                  </a:lnTo>
                  <a:lnTo>
                    <a:pt x="1238" y="627"/>
                  </a:lnTo>
                  <a:lnTo>
                    <a:pt x="1237" y="627"/>
                  </a:lnTo>
                  <a:lnTo>
                    <a:pt x="1236" y="626"/>
                  </a:lnTo>
                  <a:lnTo>
                    <a:pt x="1235" y="626"/>
                  </a:lnTo>
                  <a:lnTo>
                    <a:pt x="1235" y="627"/>
                  </a:lnTo>
                  <a:lnTo>
                    <a:pt x="1232" y="627"/>
                  </a:lnTo>
                  <a:lnTo>
                    <a:pt x="1231" y="627"/>
                  </a:lnTo>
                  <a:lnTo>
                    <a:pt x="1230" y="627"/>
                  </a:lnTo>
                  <a:lnTo>
                    <a:pt x="1229" y="627"/>
                  </a:lnTo>
                  <a:lnTo>
                    <a:pt x="1228" y="628"/>
                  </a:lnTo>
                  <a:lnTo>
                    <a:pt x="1227" y="628"/>
                  </a:lnTo>
                  <a:lnTo>
                    <a:pt x="1226" y="628"/>
                  </a:lnTo>
                  <a:lnTo>
                    <a:pt x="1225" y="628"/>
                  </a:lnTo>
                  <a:lnTo>
                    <a:pt x="1225" y="627"/>
                  </a:lnTo>
                  <a:lnTo>
                    <a:pt x="1226" y="627"/>
                  </a:lnTo>
                  <a:lnTo>
                    <a:pt x="1225" y="627"/>
                  </a:lnTo>
                  <a:lnTo>
                    <a:pt x="1225" y="626"/>
                  </a:lnTo>
                  <a:lnTo>
                    <a:pt x="1224" y="626"/>
                  </a:lnTo>
                  <a:lnTo>
                    <a:pt x="1223" y="627"/>
                  </a:lnTo>
                  <a:lnTo>
                    <a:pt x="1222" y="627"/>
                  </a:lnTo>
                  <a:lnTo>
                    <a:pt x="1223" y="627"/>
                  </a:lnTo>
                  <a:lnTo>
                    <a:pt x="1223" y="626"/>
                  </a:lnTo>
                  <a:lnTo>
                    <a:pt x="1222" y="626"/>
                  </a:lnTo>
                  <a:lnTo>
                    <a:pt x="1222" y="625"/>
                  </a:lnTo>
                  <a:lnTo>
                    <a:pt x="1221" y="625"/>
                  </a:lnTo>
                  <a:lnTo>
                    <a:pt x="1221" y="626"/>
                  </a:lnTo>
                  <a:lnTo>
                    <a:pt x="1221" y="625"/>
                  </a:lnTo>
                  <a:lnTo>
                    <a:pt x="1220" y="625"/>
                  </a:lnTo>
                  <a:lnTo>
                    <a:pt x="1220" y="624"/>
                  </a:lnTo>
                  <a:lnTo>
                    <a:pt x="1219" y="624"/>
                  </a:lnTo>
                  <a:lnTo>
                    <a:pt x="1218" y="624"/>
                  </a:lnTo>
                  <a:lnTo>
                    <a:pt x="1217" y="624"/>
                  </a:lnTo>
                  <a:lnTo>
                    <a:pt x="1217" y="623"/>
                  </a:lnTo>
                  <a:lnTo>
                    <a:pt x="1216" y="623"/>
                  </a:lnTo>
                  <a:lnTo>
                    <a:pt x="1215" y="624"/>
                  </a:lnTo>
                  <a:lnTo>
                    <a:pt x="1214" y="624"/>
                  </a:lnTo>
                  <a:lnTo>
                    <a:pt x="1214" y="623"/>
                  </a:lnTo>
                  <a:lnTo>
                    <a:pt x="1213" y="622"/>
                  </a:lnTo>
                  <a:lnTo>
                    <a:pt x="1212" y="622"/>
                  </a:lnTo>
                  <a:lnTo>
                    <a:pt x="1211" y="622"/>
                  </a:lnTo>
                  <a:lnTo>
                    <a:pt x="1211" y="621"/>
                  </a:lnTo>
                  <a:lnTo>
                    <a:pt x="1210" y="621"/>
                  </a:lnTo>
                  <a:lnTo>
                    <a:pt x="1209" y="621"/>
                  </a:lnTo>
                  <a:lnTo>
                    <a:pt x="1208" y="621"/>
                  </a:lnTo>
                  <a:lnTo>
                    <a:pt x="1208" y="620"/>
                  </a:lnTo>
                  <a:lnTo>
                    <a:pt x="1208" y="621"/>
                  </a:lnTo>
                  <a:lnTo>
                    <a:pt x="1208" y="620"/>
                  </a:lnTo>
                  <a:lnTo>
                    <a:pt x="1207" y="620"/>
                  </a:lnTo>
                  <a:lnTo>
                    <a:pt x="1207" y="619"/>
                  </a:lnTo>
                  <a:lnTo>
                    <a:pt x="1206" y="619"/>
                  </a:lnTo>
                  <a:lnTo>
                    <a:pt x="1206" y="618"/>
                  </a:lnTo>
                  <a:lnTo>
                    <a:pt x="1205" y="619"/>
                  </a:lnTo>
                  <a:lnTo>
                    <a:pt x="1204" y="619"/>
                  </a:lnTo>
                  <a:lnTo>
                    <a:pt x="1204" y="618"/>
                  </a:lnTo>
                  <a:lnTo>
                    <a:pt x="1204" y="617"/>
                  </a:lnTo>
                  <a:lnTo>
                    <a:pt x="1205" y="617"/>
                  </a:lnTo>
                  <a:lnTo>
                    <a:pt x="1204" y="617"/>
                  </a:lnTo>
                  <a:lnTo>
                    <a:pt x="1203" y="617"/>
                  </a:lnTo>
                  <a:lnTo>
                    <a:pt x="1203" y="616"/>
                  </a:lnTo>
                  <a:lnTo>
                    <a:pt x="1202" y="616"/>
                  </a:lnTo>
                  <a:lnTo>
                    <a:pt x="1202" y="615"/>
                  </a:lnTo>
                  <a:lnTo>
                    <a:pt x="1201" y="615"/>
                  </a:lnTo>
                  <a:lnTo>
                    <a:pt x="1201" y="614"/>
                  </a:lnTo>
                  <a:lnTo>
                    <a:pt x="1200" y="614"/>
                  </a:lnTo>
                  <a:lnTo>
                    <a:pt x="1199" y="614"/>
                  </a:lnTo>
                  <a:lnTo>
                    <a:pt x="1199" y="613"/>
                  </a:lnTo>
                  <a:lnTo>
                    <a:pt x="1198" y="613"/>
                  </a:lnTo>
                  <a:lnTo>
                    <a:pt x="1199" y="613"/>
                  </a:lnTo>
                  <a:lnTo>
                    <a:pt x="1198" y="613"/>
                  </a:lnTo>
                  <a:lnTo>
                    <a:pt x="1198" y="612"/>
                  </a:lnTo>
                  <a:lnTo>
                    <a:pt x="1197" y="612"/>
                  </a:lnTo>
                  <a:lnTo>
                    <a:pt x="1196" y="612"/>
                  </a:lnTo>
                  <a:lnTo>
                    <a:pt x="1194" y="612"/>
                  </a:lnTo>
                  <a:lnTo>
                    <a:pt x="1194" y="613"/>
                  </a:lnTo>
                  <a:lnTo>
                    <a:pt x="1188" y="615"/>
                  </a:lnTo>
                  <a:lnTo>
                    <a:pt x="1188" y="616"/>
                  </a:lnTo>
                  <a:lnTo>
                    <a:pt x="1187" y="616"/>
                  </a:lnTo>
                  <a:lnTo>
                    <a:pt x="1186" y="616"/>
                  </a:lnTo>
                  <a:lnTo>
                    <a:pt x="1183" y="617"/>
                  </a:lnTo>
                  <a:lnTo>
                    <a:pt x="1182" y="617"/>
                  </a:lnTo>
                  <a:lnTo>
                    <a:pt x="1179" y="619"/>
                  </a:lnTo>
                  <a:lnTo>
                    <a:pt x="1178" y="619"/>
                  </a:lnTo>
                  <a:lnTo>
                    <a:pt x="1175" y="620"/>
                  </a:lnTo>
                  <a:lnTo>
                    <a:pt x="1171" y="621"/>
                  </a:lnTo>
                  <a:lnTo>
                    <a:pt x="1170" y="622"/>
                  </a:lnTo>
                  <a:lnTo>
                    <a:pt x="1169" y="622"/>
                  </a:lnTo>
                  <a:lnTo>
                    <a:pt x="1167" y="621"/>
                  </a:lnTo>
                  <a:lnTo>
                    <a:pt x="1166" y="619"/>
                  </a:lnTo>
                  <a:lnTo>
                    <a:pt x="1164" y="617"/>
                  </a:lnTo>
                  <a:lnTo>
                    <a:pt x="1164" y="616"/>
                  </a:lnTo>
                  <a:lnTo>
                    <a:pt x="1163" y="616"/>
                  </a:lnTo>
                  <a:lnTo>
                    <a:pt x="1161" y="614"/>
                  </a:lnTo>
                  <a:lnTo>
                    <a:pt x="1160" y="613"/>
                  </a:lnTo>
                  <a:lnTo>
                    <a:pt x="1159" y="610"/>
                  </a:lnTo>
                  <a:lnTo>
                    <a:pt x="1157" y="609"/>
                  </a:lnTo>
                  <a:lnTo>
                    <a:pt x="1156" y="608"/>
                  </a:lnTo>
                  <a:lnTo>
                    <a:pt x="1155" y="608"/>
                  </a:lnTo>
                  <a:lnTo>
                    <a:pt x="1154" y="606"/>
                  </a:lnTo>
                  <a:lnTo>
                    <a:pt x="1153" y="605"/>
                  </a:lnTo>
                  <a:lnTo>
                    <a:pt x="1151" y="603"/>
                  </a:lnTo>
                  <a:lnTo>
                    <a:pt x="1151" y="602"/>
                  </a:lnTo>
                  <a:lnTo>
                    <a:pt x="1147" y="598"/>
                  </a:lnTo>
                  <a:lnTo>
                    <a:pt x="1143" y="594"/>
                  </a:lnTo>
                  <a:lnTo>
                    <a:pt x="1141" y="591"/>
                  </a:lnTo>
                  <a:lnTo>
                    <a:pt x="1139" y="589"/>
                  </a:lnTo>
                  <a:lnTo>
                    <a:pt x="1138" y="591"/>
                  </a:lnTo>
                  <a:lnTo>
                    <a:pt x="1137" y="592"/>
                  </a:lnTo>
                  <a:lnTo>
                    <a:pt x="1136" y="592"/>
                  </a:lnTo>
                  <a:lnTo>
                    <a:pt x="1135" y="593"/>
                  </a:lnTo>
                  <a:lnTo>
                    <a:pt x="1135" y="594"/>
                  </a:lnTo>
                  <a:lnTo>
                    <a:pt x="1132" y="596"/>
                  </a:lnTo>
                  <a:lnTo>
                    <a:pt x="1132" y="597"/>
                  </a:lnTo>
                  <a:lnTo>
                    <a:pt x="1131" y="597"/>
                  </a:lnTo>
                  <a:lnTo>
                    <a:pt x="1127" y="599"/>
                  </a:lnTo>
                  <a:lnTo>
                    <a:pt x="1126" y="600"/>
                  </a:lnTo>
                  <a:lnTo>
                    <a:pt x="1124" y="603"/>
                  </a:lnTo>
                  <a:lnTo>
                    <a:pt x="1123" y="604"/>
                  </a:lnTo>
                  <a:lnTo>
                    <a:pt x="1121" y="605"/>
                  </a:lnTo>
                  <a:lnTo>
                    <a:pt x="1120" y="605"/>
                  </a:lnTo>
                  <a:lnTo>
                    <a:pt x="1119" y="606"/>
                  </a:lnTo>
                  <a:lnTo>
                    <a:pt x="1118" y="607"/>
                  </a:lnTo>
                  <a:lnTo>
                    <a:pt x="1117" y="608"/>
                  </a:lnTo>
                  <a:lnTo>
                    <a:pt x="1117" y="609"/>
                  </a:lnTo>
                  <a:lnTo>
                    <a:pt x="1116" y="610"/>
                  </a:lnTo>
                  <a:lnTo>
                    <a:pt x="1114" y="611"/>
                  </a:lnTo>
                  <a:lnTo>
                    <a:pt x="1113" y="611"/>
                  </a:lnTo>
                  <a:lnTo>
                    <a:pt x="1113" y="612"/>
                  </a:lnTo>
                  <a:lnTo>
                    <a:pt x="1111" y="613"/>
                  </a:lnTo>
                  <a:lnTo>
                    <a:pt x="1109" y="616"/>
                  </a:lnTo>
                  <a:lnTo>
                    <a:pt x="1108" y="616"/>
                  </a:lnTo>
                  <a:lnTo>
                    <a:pt x="1104" y="620"/>
                  </a:lnTo>
                  <a:lnTo>
                    <a:pt x="1101" y="621"/>
                  </a:lnTo>
                  <a:lnTo>
                    <a:pt x="1101" y="622"/>
                  </a:lnTo>
                  <a:lnTo>
                    <a:pt x="1097" y="626"/>
                  </a:lnTo>
                  <a:lnTo>
                    <a:pt x="1094" y="628"/>
                  </a:lnTo>
                  <a:lnTo>
                    <a:pt x="1092" y="629"/>
                  </a:lnTo>
                  <a:lnTo>
                    <a:pt x="1091" y="630"/>
                  </a:lnTo>
                  <a:lnTo>
                    <a:pt x="1091" y="631"/>
                  </a:lnTo>
                  <a:lnTo>
                    <a:pt x="1090" y="632"/>
                  </a:lnTo>
                  <a:lnTo>
                    <a:pt x="1089" y="632"/>
                  </a:lnTo>
                  <a:lnTo>
                    <a:pt x="1088" y="632"/>
                  </a:lnTo>
                  <a:lnTo>
                    <a:pt x="1087" y="633"/>
                  </a:lnTo>
                  <a:lnTo>
                    <a:pt x="1086" y="634"/>
                  </a:lnTo>
                  <a:lnTo>
                    <a:pt x="1084" y="637"/>
                  </a:lnTo>
                  <a:lnTo>
                    <a:pt x="1082" y="638"/>
                  </a:lnTo>
                  <a:lnTo>
                    <a:pt x="1081" y="638"/>
                  </a:lnTo>
                  <a:lnTo>
                    <a:pt x="1080" y="639"/>
                  </a:lnTo>
                  <a:lnTo>
                    <a:pt x="1077" y="641"/>
                  </a:lnTo>
                  <a:lnTo>
                    <a:pt x="1077" y="642"/>
                  </a:lnTo>
                  <a:lnTo>
                    <a:pt x="1075" y="643"/>
                  </a:lnTo>
                  <a:lnTo>
                    <a:pt x="1075" y="644"/>
                  </a:lnTo>
                  <a:lnTo>
                    <a:pt x="1074" y="644"/>
                  </a:lnTo>
                  <a:lnTo>
                    <a:pt x="1071" y="647"/>
                  </a:lnTo>
                  <a:lnTo>
                    <a:pt x="1070" y="647"/>
                  </a:lnTo>
                  <a:lnTo>
                    <a:pt x="1069" y="649"/>
                  </a:lnTo>
                  <a:lnTo>
                    <a:pt x="1068" y="649"/>
                  </a:lnTo>
                  <a:lnTo>
                    <a:pt x="1066" y="651"/>
                  </a:lnTo>
                  <a:lnTo>
                    <a:pt x="1066" y="649"/>
                  </a:lnTo>
                  <a:lnTo>
                    <a:pt x="1066" y="647"/>
                  </a:lnTo>
                  <a:lnTo>
                    <a:pt x="1066" y="645"/>
                  </a:lnTo>
                  <a:lnTo>
                    <a:pt x="1066" y="643"/>
                  </a:lnTo>
                  <a:lnTo>
                    <a:pt x="1066" y="642"/>
                  </a:lnTo>
                  <a:lnTo>
                    <a:pt x="1066" y="640"/>
                  </a:lnTo>
                  <a:lnTo>
                    <a:pt x="1062" y="640"/>
                  </a:lnTo>
                  <a:lnTo>
                    <a:pt x="1060" y="640"/>
                  </a:lnTo>
                  <a:lnTo>
                    <a:pt x="1057" y="640"/>
                  </a:lnTo>
                  <a:lnTo>
                    <a:pt x="1054" y="640"/>
                  </a:lnTo>
                  <a:lnTo>
                    <a:pt x="1050" y="641"/>
                  </a:lnTo>
                  <a:lnTo>
                    <a:pt x="1044" y="641"/>
                  </a:lnTo>
                  <a:lnTo>
                    <a:pt x="1037" y="641"/>
                  </a:lnTo>
                  <a:lnTo>
                    <a:pt x="1036" y="641"/>
                  </a:lnTo>
                  <a:lnTo>
                    <a:pt x="1035" y="641"/>
                  </a:lnTo>
                  <a:lnTo>
                    <a:pt x="1032" y="641"/>
                  </a:lnTo>
                  <a:lnTo>
                    <a:pt x="1030" y="641"/>
                  </a:lnTo>
                  <a:lnTo>
                    <a:pt x="1028" y="641"/>
                  </a:lnTo>
                  <a:lnTo>
                    <a:pt x="1026" y="641"/>
                  </a:lnTo>
                  <a:lnTo>
                    <a:pt x="1022" y="641"/>
                  </a:lnTo>
                  <a:lnTo>
                    <a:pt x="1016" y="641"/>
                  </a:lnTo>
                  <a:lnTo>
                    <a:pt x="1015" y="642"/>
                  </a:lnTo>
                  <a:lnTo>
                    <a:pt x="1011" y="642"/>
                  </a:lnTo>
                  <a:lnTo>
                    <a:pt x="1007" y="642"/>
                  </a:lnTo>
                  <a:lnTo>
                    <a:pt x="1005" y="642"/>
                  </a:lnTo>
                  <a:lnTo>
                    <a:pt x="1004" y="642"/>
                  </a:lnTo>
                  <a:lnTo>
                    <a:pt x="1003" y="642"/>
                  </a:lnTo>
                  <a:lnTo>
                    <a:pt x="1001" y="642"/>
                  </a:lnTo>
                  <a:lnTo>
                    <a:pt x="1000" y="642"/>
                  </a:lnTo>
                  <a:lnTo>
                    <a:pt x="996" y="642"/>
                  </a:lnTo>
                  <a:lnTo>
                    <a:pt x="991" y="643"/>
                  </a:lnTo>
                  <a:lnTo>
                    <a:pt x="989" y="643"/>
                  </a:lnTo>
                  <a:lnTo>
                    <a:pt x="988" y="643"/>
                  </a:lnTo>
                  <a:lnTo>
                    <a:pt x="987" y="643"/>
                  </a:lnTo>
                  <a:lnTo>
                    <a:pt x="986" y="643"/>
                  </a:lnTo>
                  <a:lnTo>
                    <a:pt x="985" y="643"/>
                  </a:lnTo>
                  <a:lnTo>
                    <a:pt x="984" y="643"/>
                  </a:lnTo>
                  <a:lnTo>
                    <a:pt x="982" y="643"/>
                  </a:lnTo>
                  <a:lnTo>
                    <a:pt x="981" y="643"/>
                  </a:lnTo>
                  <a:lnTo>
                    <a:pt x="980" y="643"/>
                  </a:lnTo>
                  <a:lnTo>
                    <a:pt x="978" y="643"/>
                  </a:lnTo>
                  <a:lnTo>
                    <a:pt x="977" y="643"/>
                  </a:lnTo>
                  <a:lnTo>
                    <a:pt x="975" y="643"/>
                  </a:lnTo>
                  <a:lnTo>
                    <a:pt x="973" y="643"/>
                  </a:lnTo>
                  <a:lnTo>
                    <a:pt x="970" y="643"/>
                  </a:lnTo>
                  <a:lnTo>
                    <a:pt x="966" y="643"/>
                  </a:lnTo>
                  <a:lnTo>
                    <a:pt x="965" y="643"/>
                  </a:lnTo>
                  <a:lnTo>
                    <a:pt x="960" y="643"/>
                  </a:lnTo>
                  <a:lnTo>
                    <a:pt x="959" y="643"/>
                  </a:lnTo>
                  <a:lnTo>
                    <a:pt x="958" y="643"/>
                  </a:lnTo>
                  <a:lnTo>
                    <a:pt x="954" y="643"/>
                  </a:lnTo>
                  <a:lnTo>
                    <a:pt x="949" y="643"/>
                  </a:lnTo>
                  <a:lnTo>
                    <a:pt x="948" y="643"/>
                  </a:lnTo>
                  <a:lnTo>
                    <a:pt x="945" y="643"/>
                  </a:lnTo>
                  <a:lnTo>
                    <a:pt x="943" y="643"/>
                  </a:lnTo>
                  <a:lnTo>
                    <a:pt x="940" y="643"/>
                  </a:lnTo>
                  <a:lnTo>
                    <a:pt x="938" y="643"/>
                  </a:lnTo>
                  <a:lnTo>
                    <a:pt x="937" y="643"/>
                  </a:lnTo>
                  <a:lnTo>
                    <a:pt x="936" y="643"/>
                  </a:lnTo>
                  <a:lnTo>
                    <a:pt x="934" y="643"/>
                  </a:lnTo>
                  <a:lnTo>
                    <a:pt x="933" y="643"/>
                  </a:lnTo>
                  <a:lnTo>
                    <a:pt x="931" y="643"/>
                  </a:lnTo>
                  <a:lnTo>
                    <a:pt x="927" y="643"/>
                  </a:lnTo>
                  <a:lnTo>
                    <a:pt x="922" y="643"/>
                  </a:lnTo>
                  <a:lnTo>
                    <a:pt x="920" y="644"/>
                  </a:lnTo>
                  <a:lnTo>
                    <a:pt x="920" y="647"/>
                  </a:lnTo>
                  <a:lnTo>
                    <a:pt x="920" y="649"/>
                  </a:lnTo>
                  <a:lnTo>
                    <a:pt x="920" y="657"/>
                  </a:lnTo>
                  <a:lnTo>
                    <a:pt x="920" y="664"/>
                  </a:lnTo>
                  <a:lnTo>
                    <a:pt x="920" y="668"/>
                  </a:lnTo>
                  <a:lnTo>
                    <a:pt x="920" y="674"/>
                  </a:lnTo>
                  <a:lnTo>
                    <a:pt x="920" y="675"/>
                  </a:lnTo>
                  <a:lnTo>
                    <a:pt x="920" y="677"/>
                  </a:lnTo>
                  <a:lnTo>
                    <a:pt x="920" y="678"/>
                  </a:lnTo>
                  <a:lnTo>
                    <a:pt x="920" y="691"/>
                  </a:lnTo>
                  <a:lnTo>
                    <a:pt x="920" y="692"/>
                  </a:lnTo>
                  <a:lnTo>
                    <a:pt x="920" y="693"/>
                  </a:lnTo>
                  <a:lnTo>
                    <a:pt x="920" y="696"/>
                  </a:lnTo>
                  <a:lnTo>
                    <a:pt x="920" y="697"/>
                  </a:lnTo>
                  <a:lnTo>
                    <a:pt x="921" y="700"/>
                  </a:lnTo>
                  <a:lnTo>
                    <a:pt x="921" y="701"/>
                  </a:lnTo>
                  <a:lnTo>
                    <a:pt x="921" y="703"/>
                  </a:lnTo>
                  <a:lnTo>
                    <a:pt x="921" y="706"/>
                  </a:lnTo>
                  <a:lnTo>
                    <a:pt x="921" y="710"/>
                  </a:lnTo>
                  <a:lnTo>
                    <a:pt x="921" y="711"/>
                  </a:lnTo>
                  <a:lnTo>
                    <a:pt x="921" y="715"/>
                  </a:lnTo>
                  <a:lnTo>
                    <a:pt x="921" y="716"/>
                  </a:lnTo>
                  <a:lnTo>
                    <a:pt x="921" y="717"/>
                  </a:lnTo>
                  <a:lnTo>
                    <a:pt x="921" y="727"/>
                  </a:lnTo>
                  <a:lnTo>
                    <a:pt x="921" y="732"/>
                  </a:lnTo>
                  <a:lnTo>
                    <a:pt x="921" y="734"/>
                  </a:lnTo>
                  <a:lnTo>
                    <a:pt x="921" y="735"/>
                  </a:lnTo>
                  <a:lnTo>
                    <a:pt x="921" y="741"/>
                  </a:lnTo>
                  <a:lnTo>
                    <a:pt x="921" y="743"/>
                  </a:lnTo>
                  <a:lnTo>
                    <a:pt x="921" y="755"/>
                  </a:lnTo>
                  <a:lnTo>
                    <a:pt x="921" y="762"/>
                  </a:lnTo>
                  <a:lnTo>
                    <a:pt x="921" y="767"/>
                  </a:lnTo>
                  <a:lnTo>
                    <a:pt x="921" y="773"/>
                  </a:lnTo>
                  <a:lnTo>
                    <a:pt x="921" y="776"/>
                  </a:lnTo>
                  <a:lnTo>
                    <a:pt x="921" y="778"/>
                  </a:lnTo>
                  <a:lnTo>
                    <a:pt x="922" y="782"/>
                  </a:lnTo>
                  <a:lnTo>
                    <a:pt x="922" y="788"/>
                  </a:lnTo>
                  <a:lnTo>
                    <a:pt x="922" y="794"/>
                  </a:lnTo>
                  <a:lnTo>
                    <a:pt x="922" y="795"/>
                  </a:lnTo>
                  <a:lnTo>
                    <a:pt x="922" y="802"/>
                  </a:lnTo>
                  <a:lnTo>
                    <a:pt x="922" y="806"/>
                  </a:lnTo>
                  <a:lnTo>
                    <a:pt x="922" y="820"/>
                  </a:lnTo>
                  <a:lnTo>
                    <a:pt x="922" y="821"/>
                  </a:lnTo>
                  <a:lnTo>
                    <a:pt x="922" y="824"/>
                  </a:lnTo>
                  <a:lnTo>
                    <a:pt x="922" y="825"/>
                  </a:lnTo>
                  <a:lnTo>
                    <a:pt x="922" y="827"/>
                  </a:lnTo>
                  <a:lnTo>
                    <a:pt x="922" y="829"/>
                  </a:lnTo>
                  <a:lnTo>
                    <a:pt x="922" y="830"/>
                  </a:lnTo>
                  <a:lnTo>
                    <a:pt x="922" y="832"/>
                  </a:lnTo>
                  <a:lnTo>
                    <a:pt x="921" y="840"/>
                  </a:lnTo>
                  <a:lnTo>
                    <a:pt x="921" y="843"/>
                  </a:lnTo>
                  <a:lnTo>
                    <a:pt x="921" y="844"/>
                  </a:lnTo>
                  <a:lnTo>
                    <a:pt x="918" y="844"/>
                  </a:lnTo>
                  <a:lnTo>
                    <a:pt x="917" y="845"/>
                  </a:lnTo>
                  <a:lnTo>
                    <a:pt x="916" y="845"/>
                  </a:lnTo>
                  <a:lnTo>
                    <a:pt x="913" y="845"/>
                  </a:lnTo>
                  <a:lnTo>
                    <a:pt x="911" y="845"/>
                  </a:lnTo>
                  <a:lnTo>
                    <a:pt x="908" y="845"/>
                  </a:lnTo>
                  <a:lnTo>
                    <a:pt x="906" y="845"/>
                  </a:lnTo>
                  <a:lnTo>
                    <a:pt x="905" y="845"/>
                  </a:lnTo>
                  <a:lnTo>
                    <a:pt x="904" y="845"/>
                  </a:lnTo>
                  <a:lnTo>
                    <a:pt x="903" y="846"/>
                  </a:lnTo>
                  <a:lnTo>
                    <a:pt x="899" y="846"/>
                  </a:lnTo>
                  <a:lnTo>
                    <a:pt x="898" y="846"/>
                  </a:lnTo>
                  <a:lnTo>
                    <a:pt x="895" y="846"/>
                  </a:lnTo>
                  <a:lnTo>
                    <a:pt x="894" y="846"/>
                  </a:lnTo>
                  <a:lnTo>
                    <a:pt x="893" y="846"/>
                  </a:lnTo>
                  <a:lnTo>
                    <a:pt x="892" y="846"/>
                  </a:lnTo>
                  <a:lnTo>
                    <a:pt x="886" y="846"/>
                  </a:lnTo>
                  <a:lnTo>
                    <a:pt x="884" y="847"/>
                  </a:lnTo>
                  <a:lnTo>
                    <a:pt x="875" y="847"/>
                  </a:lnTo>
                  <a:lnTo>
                    <a:pt x="872" y="847"/>
                  </a:lnTo>
                  <a:lnTo>
                    <a:pt x="871" y="847"/>
                  </a:lnTo>
                  <a:lnTo>
                    <a:pt x="866" y="847"/>
                  </a:lnTo>
                  <a:lnTo>
                    <a:pt x="861" y="848"/>
                  </a:lnTo>
                  <a:lnTo>
                    <a:pt x="859" y="848"/>
                  </a:lnTo>
                  <a:lnTo>
                    <a:pt x="855" y="848"/>
                  </a:lnTo>
                  <a:lnTo>
                    <a:pt x="854" y="848"/>
                  </a:lnTo>
                  <a:lnTo>
                    <a:pt x="851" y="848"/>
                  </a:lnTo>
                  <a:lnTo>
                    <a:pt x="849" y="848"/>
                  </a:lnTo>
                  <a:lnTo>
                    <a:pt x="848" y="848"/>
                  </a:lnTo>
                  <a:lnTo>
                    <a:pt x="842" y="848"/>
                  </a:lnTo>
                  <a:lnTo>
                    <a:pt x="839" y="849"/>
                  </a:lnTo>
                  <a:lnTo>
                    <a:pt x="836" y="849"/>
                  </a:lnTo>
                  <a:lnTo>
                    <a:pt x="835" y="849"/>
                  </a:lnTo>
                  <a:lnTo>
                    <a:pt x="834" y="849"/>
                  </a:lnTo>
                  <a:lnTo>
                    <a:pt x="832" y="849"/>
                  </a:lnTo>
                  <a:lnTo>
                    <a:pt x="831" y="850"/>
                  </a:lnTo>
                  <a:lnTo>
                    <a:pt x="828" y="850"/>
                  </a:lnTo>
                  <a:lnTo>
                    <a:pt x="827" y="850"/>
                  </a:lnTo>
                  <a:lnTo>
                    <a:pt x="826" y="850"/>
                  </a:lnTo>
                  <a:lnTo>
                    <a:pt x="825" y="850"/>
                  </a:lnTo>
                  <a:lnTo>
                    <a:pt x="823" y="850"/>
                  </a:lnTo>
                  <a:lnTo>
                    <a:pt x="820" y="850"/>
                  </a:lnTo>
                  <a:lnTo>
                    <a:pt x="819" y="850"/>
                  </a:lnTo>
                  <a:lnTo>
                    <a:pt x="818" y="850"/>
                  </a:lnTo>
                  <a:lnTo>
                    <a:pt x="817" y="851"/>
                  </a:lnTo>
                  <a:lnTo>
                    <a:pt x="816" y="851"/>
                  </a:lnTo>
                  <a:lnTo>
                    <a:pt x="815" y="851"/>
                  </a:lnTo>
                  <a:lnTo>
                    <a:pt x="814" y="851"/>
                  </a:lnTo>
                  <a:lnTo>
                    <a:pt x="812" y="851"/>
                  </a:lnTo>
                  <a:lnTo>
                    <a:pt x="810" y="851"/>
                  </a:lnTo>
                  <a:lnTo>
                    <a:pt x="800" y="852"/>
                  </a:lnTo>
                  <a:lnTo>
                    <a:pt x="799" y="852"/>
                  </a:lnTo>
                  <a:lnTo>
                    <a:pt x="788" y="853"/>
                  </a:lnTo>
                  <a:lnTo>
                    <a:pt x="787" y="853"/>
                  </a:lnTo>
                  <a:lnTo>
                    <a:pt x="786" y="853"/>
                  </a:lnTo>
                  <a:lnTo>
                    <a:pt x="785" y="853"/>
                  </a:lnTo>
                  <a:lnTo>
                    <a:pt x="782" y="853"/>
                  </a:lnTo>
                  <a:lnTo>
                    <a:pt x="781" y="853"/>
                  </a:lnTo>
                  <a:lnTo>
                    <a:pt x="777" y="853"/>
                  </a:lnTo>
                  <a:lnTo>
                    <a:pt x="776" y="853"/>
                  </a:lnTo>
                  <a:lnTo>
                    <a:pt x="774" y="853"/>
                  </a:lnTo>
                  <a:lnTo>
                    <a:pt x="768" y="854"/>
                  </a:lnTo>
                  <a:lnTo>
                    <a:pt x="767" y="854"/>
                  </a:lnTo>
                  <a:lnTo>
                    <a:pt x="766" y="854"/>
                  </a:lnTo>
                  <a:lnTo>
                    <a:pt x="763" y="854"/>
                  </a:lnTo>
                  <a:lnTo>
                    <a:pt x="761" y="854"/>
                  </a:lnTo>
                  <a:lnTo>
                    <a:pt x="759" y="854"/>
                  </a:lnTo>
                  <a:lnTo>
                    <a:pt x="752" y="854"/>
                  </a:lnTo>
                  <a:lnTo>
                    <a:pt x="750" y="854"/>
                  </a:lnTo>
                  <a:lnTo>
                    <a:pt x="748" y="854"/>
                  </a:lnTo>
                  <a:lnTo>
                    <a:pt x="747" y="854"/>
                  </a:lnTo>
                  <a:lnTo>
                    <a:pt x="745" y="854"/>
                  </a:lnTo>
                  <a:lnTo>
                    <a:pt x="744" y="855"/>
                  </a:lnTo>
                  <a:lnTo>
                    <a:pt x="743" y="855"/>
                  </a:lnTo>
                  <a:lnTo>
                    <a:pt x="742" y="855"/>
                  </a:lnTo>
                  <a:lnTo>
                    <a:pt x="741" y="855"/>
                  </a:lnTo>
                  <a:lnTo>
                    <a:pt x="737" y="855"/>
                  </a:lnTo>
                  <a:lnTo>
                    <a:pt x="737" y="852"/>
                  </a:lnTo>
                  <a:lnTo>
                    <a:pt x="737" y="850"/>
                  </a:lnTo>
                  <a:lnTo>
                    <a:pt x="737" y="847"/>
                  </a:lnTo>
                  <a:lnTo>
                    <a:pt x="737" y="846"/>
                  </a:lnTo>
                  <a:lnTo>
                    <a:pt x="736" y="840"/>
                  </a:lnTo>
                  <a:lnTo>
                    <a:pt x="736" y="837"/>
                  </a:lnTo>
                  <a:lnTo>
                    <a:pt x="736" y="834"/>
                  </a:lnTo>
                  <a:lnTo>
                    <a:pt x="736" y="832"/>
                  </a:lnTo>
                  <a:lnTo>
                    <a:pt x="736" y="826"/>
                  </a:lnTo>
                  <a:lnTo>
                    <a:pt x="736" y="823"/>
                  </a:lnTo>
                  <a:lnTo>
                    <a:pt x="736" y="822"/>
                  </a:lnTo>
                  <a:lnTo>
                    <a:pt x="736" y="821"/>
                  </a:lnTo>
                  <a:lnTo>
                    <a:pt x="736" y="819"/>
                  </a:lnTo>
                  <a:lnTo>
                    <a:pt x="735" y="812"/>
                  </a:lnTo>
                  <a:lnTo>
                    <a:pt x="735" y="810"/>
                  </a:lnTo>
                  <a:lnTo>
                    <a:pt x="735" y="804"/>
                  </a:lnTo>
                  <a:lnTo>
                    <a:pt x="735" y="803"/>
                  </a:lnTo>
                  <a:lnTo>
                    <a:pt x="735" y="801"/>
                  </a:lnTo>
                  <a:lnTo>
                    <a:pt x="735" y="800"/>
                  </a:lnTo>
                  <a:lnTo>
                    <a:pt x="735" y="799"/>
                  </a:lnTo>
                  <a:lnTo>
                    <a:pt x="735" y="796"/>
                  </a:lnTo>
                  <a:lnTo>
                    <a:pt x="735" y="795"/>
                  </a:lnTo>
                  <a:lnTo>
                    <a:pt x="734" y="795"/>
                  </a:lnTo>
                  <a:lnTo>
                    <a:pt x="733" y="795"/>
                  </a:lnTo>
                  <a:lnTo>
                    <a:pt x="731" y="795"/>
                  </a:lnTo>
                  <a:lnTo>
                    <a:pt x="722" y="795"/>
                  </a:lnTo>
                  <a:lnTo>
                    <a:pt x="714" y="795"/>
                  </a:lnTo>
                  <a:lnTo>
                    <a:pt x="708" y="795"/>
                  </a:lnTo>
                  <a:lnTo>
                    <a:pt x="702" y="796"/>
                  </a:lnTo>
                  <a:lnTo>
                    <a:pt x="694" y="796"/>
                  </a:lnTo>
                  <a:lnTo>
                    <a:pt x="687" y="796"/>
                  </a:lnTo>
                  <a:lnTo>
                    <a:pt x="679" y="796"/>
                  </a:lnTo>
                  <a:lnTo>
                    <a:pt x="676" y="796"/>
                  </a:lnTo>
                  <a:lnTo>
                    <a:pt x="672" y="796"/>
                  </a:lnTo>
                  <a:lnTo>
                    <a:pt x="670" y="796"/>
                  </a:lnTo>
                  <a:lnTo>
                    <a:pt x="668" y="796"/>
                  </a:lnTo>
                  <a:lnTo>
                    <a:pt x="666" y="796"/>
                  </a:lnTo>
                  <a:lnTo>
                    <a:pt x="665" y="796"/>
                  </a:lnTo>
                  <a:lnTo>
                    <a:pt x="662" y="796"/>
                  </a:lnTo>
                  <a:lnTo>
                    <a:pt x="656" y="797"/>
                  </a:lnTo>
                  <a:lnTo>
                    <a:pt x="655" y="797"/>
                  </a:lnTo>
                  <a:lnTo>
                    <a:pt x="654" y="797"/>
                  </a:lnTo>
                  <a:lnTo>
                    <a:pt x="653" y="797"/>
                  </a:lnTo>
                  <a:lnTo>
                    <a:pt x="650" y="797"/>
                  </a:lnTo>
                  <a:lnTo>
                    <a:pt x="647" y="797"/>
                  </a:lnTo>
                  <a:lnTo>
                    <a:pt x="645" y="797"/>
                  </a:lnTo>
                  <a:lnTo>
                    <a:pt x="640" y="797"/>
                  </a:lnTo>
                  <a:lnTo>
                    <a:pt x="638" y="797"/>
                  </a:lnTo>
                  <a:lnTo>
                    <a:pt x="637" y="797"/>
                  </a:lnTo>
                  <a:lnTo>
                    <a:pt x="631" y="797"/>
                  </a:lnTo>
                  <a:lnTo>
                    <a:pt x="630" y="797"/>
                  </a:lnTo>
                  <a:lnTo>
                    <a:pt x="629" y="797"/>
                  </a:lnTo>
                  <a:lnTo>
                    <a:pt x="623" y="797"/>
                  </a:lnTo>
                  <a:lnTo>
                    <a:pt x="618" y="797"/>
                  </a:lnTo>
                  <a:lnTo>
                    <a:pt x="614" y="797"/>
                  </a:lnTo>
                  <a:lnTo>
                    <a:pt x="610" y="797"/>
                  </a:lnTo>
                  <a:lnTo>
                    <a:pt x="607" y="797"/>
                  </a:lnTo>
                  <a:lnTo>
                    <a:pt x="604" y="797"/>
                  </a:lnTo>
                  <a:lnTo>
                    <a:pt x="601" y="797"/>
                  </a:lnTo>
                  <a:lnTo>
                    <a:pt x="598" y="797"/>
                  </a:lnTo>
                  <a:lnTo>
                    <a:pt x="597" y="797"/>
                  </a:lnTo>
                  <a:lnTo>
                    <a:pt x="596" y="797"/>
                  </a:lnTo>
                  <a:lnTo>
                    <a:pt x="595" y="797"/>
                  </a:lnTo>
                  <a:lnTo>
                    <a:pt x="594" y="797"/>
                  </a:lnTo>
                  <a:lnTo>
                    <a:pt x="591" y="797"/>
                  </a:lnTo>
                  <a:lnTo>
                    <a:pt x="590" y="797"/>
                  </a:lnTo>
                  <a:lnTo>
                    <a:pt x="587" y="797"/>
                  </a:lnTo>
                  <a:lnTo>
                    <a:pt x="584" y="798"/>
                  </a:lnTo>
                  <a:lnTo>
                    <a:pt x="583" y="797"/>
                  </a:lnTo>
                  <a:lnTo>
                    <a:pt x="581" y="797"/>
                  </a:lnTo>
                  <a:lnTo>
                    <a:pt x="579" y="798"/>
                  </a:lnTo>
                  <a:lnTo>
                    <a:pt x="576" y="798"/>
                  </a:lnTo>
                  <a:lnTo>
                    <a:pt x="572" y="798"/>
                  </a:lnTo>
                  <a:lnTo>
                    <a:pt x="569" y="798"/>
                  </a:lnTo>
                  <a:lnTo>
                    <a:pt x="563" y="798"/>
                  </a:lnTo>
                  <a:lnTo>
                    <a:pt x="555" y="798"/>
                  </a:lnTo>
                  <a:lnTo>
                    <a:pt x="547" y="798"/>
                  </a:lnTo>
                  <a:lnTo>
                    <a:pt x="544" y="798"/>
                  </a:lnTo>
                  <a:lnTo>
                    <a:pt x="537" y="798"/>
                  </a:lnTo>
                  <a:lnTo>
                    <a:pt x="536" y="798"/>
                  </a:lnTo>
                  <a:lnTo>
                    <a:pt x="528" y="798"/>
                  </a:lnTo>
                  <a:lnTo>
                    <a:pt x="527" y="798"/>
                  </a:lnTo>
                  <a:lnTo>
                    <a:pt x="523" y="798"/>
                  </a:lnTo>
                  <a:lnTo>
                    <a:pt x="521" y="798"/>
                  </a:lnTo>
                  <a:lnTo>
                    <a:pt x="517" y="798"/>
                  </a:lnTo>
                  <a:lnTo>
                    <a:pt x="514" y="798"/>
                  </a:lnTo>
                  <a:lnTo>
                    <a:pt x="508" y="798"/>
                  </a:lnTo>
                  <a:lnTo>
                    <a:pt x="505" y="798"/>
                  </a:lnTo>
                  <a:lnTo>
                    <a:pt x="504" y="798"/>
                  </a:lnTo>
                  <a:lnTo>
                    <a:pt x="499" y="798"/>
                  </a:lnTo>
                  <a:lnTo>
                    <a:pt x="493" y="799"/>
                  </a:lnTo>
                  <a:lnTo>
                    <a:pt x="492" y="799"/>
                  </a:lnTo>
                  <a:lnTo>
                    <a:pt x="488" y="799"/>
                  </a:lnTo>
                  <a:lnTo>
                    <a:pt x="485" y="799"/>
                  </a:lnTo>
                  <a:lnTo>
                    <a:pt x="482" y="799"/>
                  </a:lnTo>
                  <a:lnTo>
                    <a:pt x="480" y="799"/>
                  </a:lnTo>
                  <a:lnTo>
                    <a:pt x="478" y="799"/>
                  </a:lnTo>
                  <a:lnTo>
                    <a:pt x="478" y="798"/>
                  </a:lnTo>
                  <a:lnTo>
                    <a:pt x="478" y="797"/>
                  </a:lnTo>
                  <a:lnTo>
                    <a:pt x="477" y="796"/>
                  </a:lnTo>
                  <a:lnTo>
                    <a:pt x="477" y="795"/>
                  </a:lnTo>
                  <a:lnTo>
                    <a:pt x="477" y="794"/>
                  </a:lnTo>
                  <a:lnTo>
                    <a:pt x="477" y="793"/>
                  </a:lnTo>
                  <a:lnTo>
                    <a:pt x="477" y="792"/>
                  </a:lnTo>
                  <a:lnTo>
                    <a:pt x="477" y="791"/>
                  </a:lnTo>
                  <a:lnTo>
                    <a:pt x="476" y="790"/>
                  </a:lnTo>
                  <a:lnTo>
                    <a:pt x="476" y="789"/>
                  </a:lnTo>
                  <a:lnTo>
                    <a:pt x="476" y="788"/>
                  </a:lnTo>
                  <a:lnTo>
                    <a:pt x="475" y="787"/>
                  </a:lnTo>
                  <a:lnTo>
                    <a:pt x="475" y="786"/>
                  </a:lnTo>
                  <a:lnTo>
                    <a:pt x="474" y="785"/>
                  </a:lnTo>
                  <a:lnTo>
                    <a:pt x="473" y="785"/>
                  </a:lnTo>
                  <a:lnTo>
                    <a:pt x="472" y="785"/>
                  </a:lnTo>
                  <a:lnTo>
                    <a:pt x="471" y="785"/>
                  </a:lnTo>
                  <a:lnTo>
                    <a:pt x="470" y="785"/>
                  </a:lnTo>
                  <a:lnTo>
                    <a:pt x="469" y="785"/>
                  </a:lnTo>
                  <a:lnTo>
                    <a:pt x="468" y="785"/>
                  </a:lnTo>
                  <a:lnTo>
                    <a:pt x="467" y="785"/>
                  </a:lnTo>
                  <a:lnTo>
                    <a:pt x="466" y="785"/>
                  </a:lnTo>
                  <a:lnTo>
                    <a:pt x="465" y="784"/>
                  </a:lnTo>
                  <a:lnTo>
                    <a:pt x="464" y="784"/>
                  </a:lnTo>
                  <a:lnTo>
                    <a:pt x="464" y="783"/>
                  </a:lnTo>
                  <a:lnTo>
                    <a:pt x="463" y="783"/>
                  </a:lnTo>
                  <a:lnTo>
                    <a:pt x="463" y="782"/>
                  </a:lnTo>
                  <a:lnTo>
                    <a:pt x="462" y="782"/>
                  </a:lnTo>
                  <a:lnTo>
                    <a:pt x="461" y="781"/>
                  </a:lnTo>
                  <a:lnTo>
                    <a:pt x="460" y="780"/>
                  </a:lnTo>
                  <a:lnTo>
                    <a:pt x="460" y="779"/>
                  </a:lnTo>
                  <a:lnTo>
                    <a:pt x="460" y="778"/>
                  </a:lnTo>
                  <a:lnTo>
                    <a:pt x="459" y="778"/>
                  </a:lnTo>
                  <a:lnTo>
                    <a:pt x="459" y="777"/>
                  </a:lnTo>
                  <a:lnTo>
                    <a:pt x="458" y="776"/>
                  </a:lnTo>
                  <a:lnTo>
                    <a:pt x="457" y="776"/>
                  </a:lnTo>
                  <a:lnTo>
                    <a:pt x="457" y="775"/>
                  </a:lnTo>
                  <a:lnTo>
                    <a:pt x="457" y="774"/>
                  </a:lnTo>
                  <a:lnTo>
                    <a:pt x="456" y="774"/>
                  </a:lnTo>
                  <a:lnTo>
                    <a:pt x="455" y="773"/>
                  </a:lnTo>
                  <a:lnTo>
                    <a:pt x="455" y="772"/>
                  </a:lnTo>
                  <a:lnTo>
                    <a:pt x="454" y="772"/>
                  </a:lnTo>
                  <a:lnTo>
                    <a:pt x="453" y="771"/>
                  </a:lnTo>
                  <a:lnTo>
                    <a:pt x="453" y="770"/>
                  </a:lnTo>
                  <a:lnTo>
                    <a:pt x="452" y="769"/>
                  </a:lnTo>
                  <a:lnTo>
                    <a:pt x="452" y="768"/>
                  </a:lnTo>
                  <a:lnTo>
                    <a:pt x="453" y="767"/>
                  </a:lnTo>
                  <a:lnTo>
                    <a:pt x="453" y="766"/>
                  </a:lnTo>
                  <a:lnTo>
                    <a:pt x="453" y="765"/>
                  </a:lnTo>
                  <a:lnTo>
                    <a:pt x="453" y="764"/>
                  </a:lnTo>
                  <a:lnTo>
                    <a:pt x="453" y="763"/>
                  </a:lnTo>
                  <a:lnTo>
                    <a:pt x="454" y="762"/>
                  </a:lnTo>
                  <a:lnTo>
                    <a:pt x="454" y="761"/>
                  </a:lnTo>
                  <a:lnTo>
                    <a:pt x="454" y="760"/>
                  </a:lnTo>
                  <a:lnTo>
                    <a:pt x="454" y="759"/>
                  </a:lnTo>
                  <a:lnTo>
                    <a:pt x="454" y="758"/>
                  </a:lnTo>
                  <a:lnTo>
                    <a:pt x="453" y="757"/>
                  </a:lnTo>
                  <a:lnTo>
                    <a:pt x="453" y="756"/>
                  </a:lnTo>
                  <a:lnTo>
                    <a:pt x="453" y="755"/>
                  </a:lnTo>
                  <a:lnTo>
                    <a:pt x="453" y="754"/>
                  </a:lnTo>
                  <a:lnTo>
                    <a:pt x="452" y="754"/>
                  </a:lnTo>
                  <a:lnTo>
                    <a:pt x="451" y="754"/>
                  </a:lnTo>
                  <a:lnTo>
                    <a:pt x="451" y="753"/>
                  </a:lnTo>
                  <a:lnTo>
                    <a:pt x="450" y="753"/>
                  </a:lnTo>
                  <a:lnTo>
                    <a:pt x="450" y="752"/>
                  </a:lnTo>
                  <a:lnTo>
                    <a:pt x="449" y="751"/>
                  </a:lnTo>
                  <a:lnTo>
                    <a:pt x="449" y="750"/>
                  </a:lnTo>
                  <a:lnTo>
                    <a:pt x="448" y="750"/>
                  </a:lnTo>
                  <a:lnTo>
                    <a:pt x="447" y="749"/>
                  </a:lnTo>
                  <a:lnTo>
                    <a:pt x="447" y="748"/>
                  </a:lnTo>
                  <a:lnTo>
                    <a:pt x="446" y="748"/>
                  </a:lnTo>
                  <a:lnTo>
                    <a:pt x="446" y="747"/>
                  </a:lnTo>
                  <a:lnTo>
                    <a:pt x="446" y="746"/>
                  </a:lnTo>
                  <a:lnTo>
                    <a:pt x="446" y="745"/>
                  </a:lnTo>
                  <a:lnTo>
                    <a:pt x="445" y="744"/>
                  </a:lnTo>
                  <a:lnTo>
                    <a:pt x="445" y="743"/>
                  </a:lnTo>
                  <a:lnTo>
                    <a:pt x="444" y="742"/>
                  </a:lnTo>
                  <a:lnTo>
                    <a:pt x="444" y="741"/>
                  </a:lnTo>
                  <a:lnTo>
                    <a:pt x="443" y="741"/>
                  </a:lnTo>
                  <a:lnTo>
                    <a:pt x="443" y="740"/>
                  </a:lnTo>
                  <a:lnTo>
                    <a:pt x="443" y="739"/>
                  </a:lnTo>
                  <a:lnTo>
                    <a:pt x="442" y="739"/>
                  </a:lnTo>
                  <a:lnTo>
                    <a:pt x="442" y="738"/>
                  </a:lnTo>
                  <a:lnTo>
                    <a:pt x="441" y="738"/>
                  </a:lnTo>
                  <a:lnTo>
                    <a:pt x="440" y="738"/>
                  </a:lnTo>
                  <a:lnTo>
                    <a:pt x="440" y="737"/>
                  </a:lnTo>
                  <a:lnTo>
                    <a:pt x="438" y="734"/>
                  </a:lnTo>
                  <a:lnTo>
                    <a:pt x="437" y="733"/>
                  </a:lnTo>
                  <a:lnTo>
                    <a:pt x="436" y="732"/>
                  </a:lnTo>
                  <a:lnTo>
                    <a:pt x="436" y="730"/>
                  </a:lnTo>
                  <a:lnTo>
                    <a:pt x="435" y="729"/>
                  </a:lnTo>
                  <a:lnTo>
                    <a:pt x="435" y="727"/>
                  </a:lnTo>
                  <a:lnTo>
                    <a:pt x="435" y="726"/>
                  </a:lnTo>
                  <a:lnTo>
                    <a:pt x="436" y="726"/>
                  </a:lnTo>
                  <a:lnTo>
                    <a:pt x="437" y="725"/>
                  </a:lnTo>
                  <a:lnTo>
                    <a:pt x="437" y="723"/>
                  </a:lnTo>
                  <a:lnTo>
                    <a:pt x="438" y="721"/>
                  </a:lnTo>
                  <a:lnTo>
                    <a:pt x="439" y="719"/>
                  </a:lnTo>
                  <a:lnTo>
                    <a:pt x="439" y="717"/>
                  </a:lnTo>
                  <a:lnTo>
                    <a:pt x="439" y="715"/>
                  </a:lnTo>
                  <a:lnTo>
                    <a:pt x="439" y="714"/>
                  </a:lnTo>
                  <a:lnTo>
                    <a:pt x="439" y="713"/>
                  </a:lnTo>
                  <a:lnTo>
                    <a:pt x="438" y="712"/>
                  </a:lnTo>
                  <a:lnTo>
                    <a:pt x="438" y="711"/>
                  </a:lnTo>
                  <a:lnTo>
                    <a:pt x="435" y="709"/>
                  </a:lnTo>
                  <a:lnTo>
                    <a:pt x="434" y="708"/>
                  </a:lnTo>
                  <a:lnTo>
                    <a:pt x="433" y="707"/>
                  </a:lnTo>
                  <a:lnTo>
                    <a:pt x="432" y="706"/>
                  </a:lnTo>
                  <a:lnTo>
                    <a:pt x="432" y="705"/>
                  </a:lnTo>
                  <a:lnTo>
                    <a:pt x="432" y="704"/>
                  </a:lnTo>
                  <a:lnTo>
                    <a:pt x="431" y="704"/>
                  </a:lnTo>
                  <a:lnTo>
                    <a:pt x="430" y="703"/>
                  </a:lnTo>
                  <a:lnTo>
                    <a:pt x="429" y="702"/>
                  </a:lnTo>
                  <a:lnTo>
                    <a:pt x="429" y="701"/>
                  </a:lnTo>
                  <a:lnTo>
                    <a:pt x="430" y="700"/>
                  </a:lnTo>
                  <a:lnTo>
                    <a:pt x="431" y="699"/>
                  </a:lnTo>
                  <a:lnTo>
                    <a:pt x="433" y="699"/>
                  </a:lnTo>
                  <a:lnTo>
                    <a:pt x="434" y="699"/>
                  </a:lnTo>
                  <a:lnTo>
                    <a:pt x="437" y="699"/>
                  </a:lnTo>
                  <a:lnTo>
                    <a:pt x="438" y="698"/>
                  </a:lnTo>
                  <a:lnTo>
                    <a:pt x="439" y="696"/>
                  </a:lnTo>
                  <a:lnTo>
                    <a:pt x="439" y="695"/>
                  </a:lnTo>
                  <a:lnTo>
                    <a:pt x="439" y="694"/>
                  </a:lnTo>
                  <a:lnTo>
                    <a:pt x="439" y="693"/>
                  </a:lnTo>
                  <a:lnTo>
                    <a:pt x="437" y="693"/>
                  </a:lnTo>
                  <a:lnTo>
                    <a:pt x="436" y="692"/>
                  </a:lnTo>
                  <a:lnTo>
                    <a:pt x="435" y="692"/>
                  </a:lnTo>
                  <a:lnTo>
                    <a:pt x="434" y="692"/>
                  </a:lnTo>
                  <a:lnTo>
                    <a:pt x="433" y="692"/>
                  </a:lnTo>
                  <a:lnTo>
                    <a:pt x="432" y="692"/>
                  </a:lnTo>
                  <a:lnTo>
                    <a:pt x="432" y="691"/>
                  </a:lnTo>
                  <a:lnTo>
                    <a:pt x="431" y="691"/>
                  </a:lnTo>
                  <a:lnTo>
                    <a:pt x="431" y="690"/>
                  </a:lnTo>
                  <a:lnTo>
                    <a:pt x="430" y="690"/>
                  </a:lnTo>
                  <a:lnTo>
                    <a:pt x="426" y="689"/>
                  </a:lnTo>
                  <a:lnTo>
                    <a:pt x="425" y="689"/>
                  </a:lnTo>
                  <a:lnTo>
                    <a:pt x="424" y="689"/>
                  </a:lnTo>
                  <a:lnTo>
                    <a:pt x="423" y="688"/>
                  </a:lnTo>
                  <a:lnTo>
                    <a:pt x="422" y="687"/>
                  </a:lnTo>
                  <a:lnTo>
                    <a:pt x="421" y="684"/>
                  </a:lnTo>
                  <a:lnTo>
                    <a:pt x="420" y="683"/>
                  </a:lnTo>
                  <a:lnTo>
                    <a:pt x="419" y="683"/>
                  </a:lnTo>
                  <a:lnTo>
                    <a:pt x="419" y="682"/>
                  </a:lnTo>
                  <a:lnTo>
                    <a:pt x="418" y="682"/>
                  </a:lnTo>
                  <a:lnTo>
                    <a:pt x="418" y="681"/>
                  </a:lnTo>
                  <a:lnTo>
                    <a:pt x="417" y="680"/>
                  </a:lnTo>
                  <a:lnTo>
                    <a:pt x="417" y="679"/>
                  </a:lnTo>
                  <a:lnTo>
                    <a:pt x="416" y="677"/>
                  </a:lnTo>
                  <a:lnTo>
                    <a:pt x="416" y="676"/>
                  </a:lnTo>
                  <a:lnTo>
                    <a:pt x="416" y="675"/>
                  </a:lnTo>
                  <a:lnTo>
                    <a:pt x="416" y="674"/>
                  </a:lnTo>
                  <a:lnTo>
                    <a:pt x="417" y="672"/>
                  </a:lnTo>
                  <a:lnTo>
                    <a:pt x="418" y="672"/>
                  </a:lnTo>
                  <a:lnTo>
                    <a:pt x="418" y="671"/>
                  </a:lnTo>
                  <a:lnTo>
                    <a:pt x="419" y="669"/>
                  </a:lnTo>
                  <a:lnTo>
                    <a:pt x="420" y="667"/>
                  </a:lnTo>
                  <a:lnTo>
                    <a:pt x="420" y="666"/>
                  </a:lnTo>
                  <a:lnTo>
                    <a:pt x="420" y="665"/>
                  </a:lnTo>
                  <a:lnTo>
                    <a:pt x="419" y="665"/>
                  </a:lnTo>
                  <a:lnTo>
                    <a:pt x="419" y="664"/>
                  </a:lnTo>
                  <a:lnTo>
                    <a:pt x="418" y="663"/>
                  </a:lnTo>
                  <a:lnTo>
                    <a:pt x="417" y="663"/>
                  </a:lnTo>
                  <a:lnTo>
                    <a:pt x="416" y="663"/>
                  </a:lnTo>
                  <a:lnTo>
                    <a:pt x="416" y="662"/>
                  </a:lnTo>
                  <a:lnTo>
                    <a:pt x="414" y="661"/>
                  </a:lnTo>
                  <a:lnTo>
                    <a:pt x="413" y="661"/>
                  </a:lnTo>
                  <a:lnTo>
                    <a:pt x="412" y="660"/>
                  </a:lnTo>
                  <a:lnTo>
                    <a:pt x="411" y="660"/>
                  </a:lnTo>
                  <a:lnTo>
                    <a:pt x="410" y="660"/>
                  </a:lnTo>
                  <a:lnTo>
                    <a:pt x="409" y="660"/>
                  </a:lnTo>
                  <a:lnTo>
                    <a:pt x="409" y="659"/>
                  </a:lnTo>
                  <a:lnTo>
                    <a:pt x="409" y="658"/>
                  </a:lnTo>
                  <a:lnTo>
                    <a:pt x="409" y="657"/>
                  </a:lnTo>
                  <a:lnTo>
                    <a:pt x="408" y="656"/>
                  </a:lnTo>
                  <a:lnTo>
                    <a:pt x="406" y="656"/>
                  </a:lnTo>
                  <a:lnTo>
                    <a:pt x="405" y="656"/>
                  </a:lnTo>
                  <a:lnTo>
                    <a:pt x="405" y="655"/>
                  </a:lnTo>
                  <a:lnTo>
                    <a:pt x="404" y="653"/>
                  </a:lnTo>
                  <a:lnTo>
                    <a:pt x="404" y="652"/>
                  </a:lnTo>
                  <a:lnTo>
                    <a:pt x="405" y="651"/>
                  </a:lnTo>
                  <a:lnTo>
                    <a:pt x="405" y="650"/>
                  </a:lnTo>
                  <a:lnTo>
                    <a:pt x="405" y="649"/>
                  </a:lnTo>
                  <a:lnTo>
                    <a:pt x="405" y="648"/>
                  </a:lnTo>
                  <a:lnTo>
                    <a:pt x="405" y="647"/>
                  </a:lnTo>
                  <a:lnTo>
                    <a:pt x="405" y="646"/>
                  </a:lnTo>
                  <a:lnTo>
                    <a:pt x="405" y="645"/>
                  </a:lnTo>
                  <a:lnTo>
                    <a:pt x="405" y="644"/>
                  </a:lnTo>
                  <a:lnTo>
                    <a:pt x="404" y="644"/>
                  </a:lnTo>
                  <a:lnTo>
                    <a:pt x="403" y="644"/>
                  </a:lnTo>
                  <a:lnTo>
                    <a:pt x="402" y="644"/>
                  </a:lnTo>
                  <a:lnTo>
                    <a:pt x="401" y="644"/>
                  </a:lnTo>
                  <a:lnTo>
                    <a:pt x="400" y="644"/>
                  </a:lnTo>
                  <a:lnTo>
                    <a:pt x="399" y="644"/>
                  </a:lnTo>
                  <a:lnTo>
                    <a:pt x="398" y="644"/>
                  </a:lnTo>
                  <a:lnTo>
                    <a:pt x="398" y="643"/>
                  </a:lnTo>
                  <a:lnTo>
                    <a:pt x="396" y="643"/>
                  </a:lnTo>
                  <a:lnTo>
                    <a:pt x="396" y="642"/>
                  </a:lnTo>
                  <a:lnTo>
                    <a:pt x="395" y="642"/>
                  </a:lnTo>
                  <a:lnTo>
                    <a:pt x="395" y="641"/>
                  </a:lnTo>
                  <a:lnTo>
                    <a:pt x="394" y="640"/>
                  </a:lnTo>
                  <a:lnTo>
                    <a:pt x="394" y="639"/>
                  </a:lnTo>
                  <a:lnTo>
                    <a:pt x="393" y="639"/>
                  </a:lnTo>
                  <a:lnTo>
                    <a:pt x="392" y="639"/>
                  </a:lnTo>
                  <a:lnTo>
                    <a:pt x="391" y="639"/>
                  </a:lnTo>
                  <a:lnTo>
                    <a:pt x="391" y="638"/>
                  </a:lnTo>
                  <a:lnTo>
                    <a:pt x="390" y="638"/>
                  </a:lnTo>
                  <a:lnTo>
                    <a:pt x="389" y="638"/>
                  </a:lnTo>
                  <a:lnTo>
                    <a:pt x="388" y="638"/>
                  </a:lnTo>
                  <a:lnTo>
                    <a:pt x="388" y="637"/>
                  </a:lnTo>
                  <a:lnTo>
                    <a:pt x="387" y="636"/>
                  </a:lnTo>
                  <a:lnTo>
                    <a:pt x="387" y="634"/>
                  </a:lnTo>
                  <a:lnTo>
                    <a:pt x="386" y="633"/>
                  </a:lnTo>
                  <a:lnTo>
                    <a:pt x="386" y="632"/>
                  </a:lnTo>
                  <a:lnTo>
                    <a:pt x="386" y="631"/>
                  </a:lnTo>
                  <a:lnTo>
                    <a:pt x="385" y="630"/>
                  </a:lnTo>
                  <a:lnTo>
                    <a:pt x="385" y="629"/>
                  </a:lnTo>
                  <a:lnTo>
                    <a:pt x="385" y="628"/>
                  </a:lnTo>
                  <a:lnTo>
                    <a:pt x="384" y="627"/>
                  </a:lnTo>
                  <a:lnTo>
                    <a:pt x="384" y="626"/>
                  </a:lnTo>
                  <a:lnTo>
                    <a:pt x="384" y="625"/>
                  </a:lnTo>
                  <a:lnTo>
                    <a:pt x="384" y="624"/>
                  </a:lnTo>
                  <a:lnTo>
                    <a:pt x="384" y="622"/>
                  </a:lnTo>
                  <a:lnTo>
                    <a:pt x="384" y="621"/>
                  </a:lnTo>
                  <a:lnTo>
                    <a:pt x="385" y="621"/>
                  </a:lnTo>
                  <a:lnTo>
                    <a:pt x="385" y="620"/>
                  </a:lnTo>
                  <a:lnTo>
                    <a:pt x="385" y="619"/>
                  </a:lnTo>
                  <a:lnTo>
                    <a:pt x="386" y="618"/>
                  </a:lnTo>
                  <a:lnTo>
                    <a:pt x="385" y="618"/>
                  </a:lnTo>
                  <a:lnTo>
                    <a:pt x="385" y="617"/>
                  </a:lnTo>
                  <a:lnTo>
                    <a:pt x="385" y="616"/>
                  </a:lnTo>
                  <a:lnTo>
                    <a:pt x="385" y="615"/>
                  </a:lnTo>
                  <a:lnTo>
                    <a:pt x="385" y="614"/>
                  </a:lnTo>
                  <a:lnTo>
                    <a:pt x="386" y="614"/>
                  </a:lnTo>
                  <a:lnTo>
                    <a:pt x="386" y="613"/>
                  </a:lnTo>
                  <a:lnTo>
                    <a:pt x="386" y="612"/>
                  </a:lnTo>
                  <a:lnTo>
                    <a:pt x="385" y="610"/>
                  </a:lnTo>
                  <a:lnTo>
                    <a:pt x="384" y="610"/>
                  </a:lnTo>
                  <a:lnTo>
                    <a:pt x="383" y="609"/>
                  </a:lnTo>
                  <a:lnTo>
                    <a:pt x="384" y="608"/>
                  </a:lnTo>
                  <a:lnTo>
                    <a:pt x="384" y="607"/>
                  </a:lnTo>
                  <a:lnTo>
                    <a:pt x="384" y="606"/>
                  </a:lnTo>
                  <a:lnTo>
                    <a:pt x="383" y="605"/>
                  </a:lnTo>
                  <a:lnTo>
                    <a:pt x="382" y="605"/>
                  </a:lnTo>
                  <a:lnTo>
                    <a:pt x="381" y="605"/>
                  </a:lnTo>
                  <a:lnTo>
                    <a:pt x="380" y="605"/>
                  </a:lnTo>
                  <a:lnTo>
                    <a:pt x="379" y="605"/>
                  </a:lnTo>
                  <a:lnTo>
                    <a:pt x="378" y="605"/>
                  </a:lnTo>
                  <a:lnTo>
                    <a:pt x="377" y="604"/>
                  </a:lnTo>
                  <a:lnTo>
                    <a:pt x="377" y="603"/>
                  </a:lnTo>
                  <a:lnTo>
                    <a:pt x="377" y="602"/>
                  </a:lnTo>
                  <a:lnTo>
                    <a:pt x="378" y="602"/>
                  </a:lnTo>
                  <a:lnTo>
                    <a:pt x="378" y="601"/>
                  </a:lnTo>
                  <a:lnTo>
                    <a:pt x="378" y="600"/>
                  </a:lnTo>
                  <a:lnTo>
                    <a:pt x="378" y="599"/>
                  </a:lnTo>
                  <a:lnTo>
                    <a:pt x="377" y="599"/>
                  </a:lnTo>
                  <a:lnTo>
                    <a:pt x="377" y="598"/>
                  </a:lnTo>
                  <a:lnTo>
                    <a:pt x="377" y="597"/>
                  </a:lnTo>
                  <a:lnTo>
                    <a:pt x="377" y="596"/>
                  </a:lnTo>
                  <a:lnTo>
                    <a:pt x="377" y="595"/>
                  </a:lnTo>
                  <a:lnTo>
                    <a:pt x="377" y="594"/>
                  </a:lnTo>
                  <a:lnTo>
                    <a:pt x="378" y="593"/>
                  </a:lnTo>
                  <a:lnTo>
                    <a:pt x="377" y="591"/>
                  </a:lnTo>
                  <a:lnTo>
                    <a:pt x="377" y="590"/>
                  </a:lnTo>
                  <a:lnTo>
                    <a:pt x="377" y="589"/>
                  </a:lnTo>
                  <a:lnTo>
                    <a:pt x="377" y="588"/>
                  </a:lnTo>
                  <a:lnTo>
                    <a:pt x="376" y="588"/>
                  </a:lnTo>
                  <a:lnTo>
                    <a:pt x="376" y="587"/>
                  </a:lnTo>
                  <a:lnTo>
                    <a:pt x="375" y="587"/>
                  </a:lnTo>
                  <a:lnTo>
                    <a:pt x="374" y="586"/>
                  </a:lnTo>
                  <a:lnTo>
                    <a:pt x="374" y="585"/>
                  </a:lnTo>
                  <a:lnTo>
                    <a:pt x="374" y="584"/>
                  </a:lnTo>
                  <a:lnTo>
                    <a:pt x="374" y="583"/>
                  </a:lnTo>
                  <a:lnTo>
                    <a:pt x="374" y="582"/>
                  </a:lnTo>
                  <a:lnTo>
                    <a:pt x="374" y="581"/>
                  </a:lnTo>
                  <a:lnTo>
                    <a:pt x="373" y="581"/>
                  </a:lnTo>
                  <a:lnTo>
                    <a:pt x="372" y="580"/>
                  </a:lnTo>
                  <a:lnTo>
                    <a:pt x="371" y="580"/>
                  </a:lnTo>
                  <a:lnTo>
                    <a:pt x="370" y="580"/>
                  </a:lnTo>
                  <a:lnTo>
                    <a:pt x="369" y="579"/>
                  </a:lnTo>
                  <a:lnTo>
                    <a:pt x="368" y="580"/>
                  </a:lnTo>
                  <a:lnTo>
                    <a:pt x="367" y="580"/>
                  </a:lnTo>
                  <a:lnTo>
                    <a:pt x="366" y="581"/>
                  </a:lnTo>
                  <a:lnTo>
                    <a:pt x="365" y="580"/>
                  </a:lnTo>
                  <a:lnTo>
                    <a:pt x="364" y="580"/>
                  </a:lnTo>
                  <a:lnTo>
                    <a:pt x="364" y="579"/>
                  </a:lnTo>
                  <a:lnTo>
                    <a:pt x="364" y="578"/>
                  </a:lnTo>
                  <a:lnTo>
                    <a:pt x="364" y="577"/>
                  </a:lnTo>
                  <a:lnTo>
                    <a:pt x="364" y="576"/>
                  </a:lnTo>
                  <a:lnTo>
                    <a:pt x="365" y="575"/>
                  </a:lnTo>
                  <a:lnTo>
                    <a:pt x="365" y="573"/>
                  </a:lnTo>
                  <a:lnTo>
                    <a:pt x="365" y="572"/>
                  </a:lnTo>
                  <a:lnTo>
                    <a:pt x="364" y="572"/>
                  </a:lnTo>
                  <a:lnTo>
                    <a:pt x="364" y="571"/>
                  </a:lnTo>
                  <a:lnTo>
                    <a:pt x="363" y="570"/>
                  </a:lnTo>
                  <a:lnTo>
                    <a:pt x="362" y="570"/>
                  </a:lnTo>
                  <a:lnTo>
                    <a:pt x="361" y="569"/>
                  </a:lnTo>
                  <a:lnTo>
                    <a:pt x="360" y="568"/>
                  </a:lnTo>
                  <a:lnTo>
                    <a:pt x="360" y="567"/>
                  </a:lnTo>
                  <a:lnTo>
                    <a:pt x="360" y="566"/>
                  </a:lnTo>
                  <a:lnTo>
                    <a:pt x="360" y="565"/>
                  </a:lnTo>
                  <a:lnTo>
                    <a:pt x="359" y="565"/>
                  </a:lnTo>
                  <a:lnTo>
                    <a:pt x="359" y="564"/>
                  </a:lnTo>
                  <a:lnTo>
                    <a:pt x="358" y="564"/>
                  </a:lnTo>
                  <a:lnTo>
                    <a:pt x="357" y="564"/>
                  </a:lnTo>
                  <a:lnTo>
                    <a:pt x="357" y="563"/>
                  </a:lnTo>
                  <a:lnTo>
                    <a:pt x="357" y="562"/>
                  </a:lnTo>
                  <a:lnTo>
                    <a:pt x="358" y="561"/>
                  </a:lnTo>
                  <a:lnTo>
                    <a:pt x="359" y="561"/>
                  </a:lnTo>
                  <a:lnTo>
                    <a:pt x="360" y="560"/>
                  </a:lnTo>
                  <a:lnTo>
                    <a:pt x="360" y="559"/>
                  </a:lnTo>
                  <a:lnTo>
                    <a:pt x="359" y="559"/>
                  </a:lnTo>
                  <a:lnTo>
                    <a:pt x="358" y="559"/>
                  </a:lnTo>
                  <a:lnTo>
                    <a:pt x="357" y="559"/>
                  </a:lnTo>
                  <a:lnTo>
                    <a:pt x="357" y="560"/>
                  </a:lnTo>
                  <a:lnTo>
                    <a:pt x="356" y="559"/>
                  </a:lnTo>
                  <a:lnTo>
                    <a:pt x="356" y="558"/>
                  </a:lnTo>
                  <a:lnTo>
                    <a:pt x="357" y="557"/>
                  </a:lnTo>
                  <a:lnTo>
                    <a:pt x="357" y="556"/>
                  </a:lnTo>
                  <a:lnTo>
                    <a:pt x="357" y="555"/>
                  </a:lnTo>
                  <a:lnTo>
                    <a:pt x="356" y="555"/>
                  </a:lnTo>
                  <a:lnTo>
                    <a:pt x="355" y="555"/>
                  </a:lnTo>
                  <a:lnTo>
                    <a:pt x="354" y="555"/>
                  </a:lnTo>
                  <a:lnTo>
                    <a:pt x="353" y="555"/>
                  </a:lnTo>
                  <a:lnTo>
                    <a:pt x="352" y="555"/>
                  </a:lnTo>
                  <a:lnTo>
                    <a:pt x="352" y="554"/>
                  </a:lnTo>
                  <a:lnTo>
                    <a:pt x="352" y="553"/>
                  </a:lnTo>
                  <a:lnTo>
                    <a:pt x="351" y="553"/>
                  </a:lnTo>
                  <a:lnTo>
                    <a:pt x="351" y="552"/>
                  </a:lnTo>
                  <a:lnTo>
                    <a:pt x="350" y="552"/>
                  </a:lnTo>
                  <a:lnTo>
                    <a:pt x="349" y="552"/>
                  </a:lnTo>
                  <a:lnTo>
                    <a:pt x="349" y="553"/>
                  </a:lnTo>
                  <a:lnTo>
                    <a:pt x="349" y="554"/>
                  </a:lnTo>
                  <a:lnTo>
                    <a:pt x="348" y="554"/>
                  </a:lnTo>
                  <a:lnTo>
                    <a:pt x="347" y="554"/>
                  </a:lnTo>
                  <a:lnTo>
                    <a:pt x="346" y="553"/>
                  </a:lnTo>
                  <a:lnTo>
                    <a:pt x="346" y="552"/>
                  </a:lnTo>
                  <a:lnTo>
                    <a:pt x="346" y="551"/>
                  </a:lnTo>
                  <a:lnTo>
                    <a:pt x="345" y="551"/>
                  </a:lnTo>
                  <a:lnTo>
                    <a:pt x="345" y="550"/>
                  </a:lnTo>
                  <a:lnTo>
                    <a:pt x="344" y="550"/>
                  </a:lnTo>
                  <a:lnTo>
                    <a:pt x="344" y="549"/>
                  </a:lnTo>
                  <a:lnTo>
                    <a:pt x="345" y="549"/>
                  </a:lnTo>
                  <a:lnTo>
                    <a:pt x="346" y="549"/>
                  </a:lnTo>
                  <a:lnTo>
                    <a:pt x="347" y="549"/>
                  </a:lnTo>
                  <a:lnTo>
                    <a:pt x="348" y="549"/>
                  </a:lnTo>
                  <a:lnTo>
                    <a:pt x="348" y="548"/>
                  </a:lnTo>
                  <a:lnTo>
                    <a:pt x="348" y="547"/>
                  </a:lnTo>
                  <a:lnTo>
                    <a:pt x="347" y="547"/>
                  </a:lnTo>
                  <a:lnTo>
                    <a:pt x="347" y="546"/>
                  </a:lnTo>
                  <a:lnTo>
                    <a:pt x="346" y="546"/>
                  </a:lnTo>
                  <a:lnTo>
                    <a:pt x="345" y="546"/>
                  </a:lnTo>
                  <a:lnTo>
                    <a:pt x="345" y="545"/>
                  </a:lnTo>
                  <a:lnTo>
                    <a:pt x="344" y="545"/>
                  </a:lnTo>
                  <a:lnTo>
                    <a:pt x="344" y="544"/>
                  </a:lnTo>
                  <a:lnTo>
                    <a:pt x="343" y="544"/>
                  </a:lnTo>
                  <a:lnTo>
                    <a:pt x="343" y="543"/>
                  </a:lnTo>
                  <a:lnTo>
                    <a:pt x="343" y="542"/>
                  </a:lnTo>
                  <a:lnTo>
                    <a:pt x="343" y="541"/>
                  </a:lnTo>
                  <a:lnTo>
                    <a:pt x="342" y="541"/>
                  </a:lnTo>
                  <a:lnTo>
                    <a:pt x="342" y="540"/>
                  </a:lnTo>
                  <a:lnTo>
                    <a:pt x="341" y="540"/>
                  </a:lnTo>
                  <a:lnTo>
                    <a:pt x="341" y="539"/>
                  </a:lnTo>
                  <a:lnTo>
                    <a:pt x="341" y="538"/>
                  </a:lnTo>
                  <a:lnTo>
                    <a:pt x="342" y="538"/>
                  </a:lnTo>
                  <a:lnTo>
                    <a:pt x="342" y="537"/>
                  </a:lnTo>
                  <a:lnTo>
                    <a:pt x="342" y="536"/>
                  </a:lnTo>
                  <a:lnTo>
                    <a:pt x="343" y="536"/>
                  </a:lnTo>
                  <a:lnTo>
                    <a:pt x="343" y="535"/>
                  </a:lnTo>
                  <a:lnTo>
                    <a:pt x="343" y="534"/>
                  </a:lnTo>
                  <a:lnTo>
                    <a:pt x="342" y="534"/>
                  </a:lnTo>
                  <a:lnTo>
                    <a:pt x="342" y="533"/>
                  </a:lnTo>
                  <a:lnTo>
                    <a:pt x="343" y="532"/>
                  </a:lnTo>
                  <a:lnTo>
                    <a:pt x="343" y="531"/>
                  </a:lnTo>
                  <a:lnTo>
                    <a:pt x="343" y="530"/>
                  </a:lnTo>
                  <a:lnTo>
                    <a:pt x="343" y="529"/>
                  </a:lnTo>
                  <a:lnTo>
                    <a:pt x="342" y="529"/>
                  </a:lnTo>
                  <a:lnTo>
                    <a:pt x="342" y="528"/>
                  </a:lnTo>
                  <a:lnTo>
                    <a:pt x="343" y="527"/>
                  </a:lnTo>
                  <a:lnTo>
                    <a:pt x="342" y="527"/>
                  </a:lnTo>
                  <a:lnTo>
                    <a:pt x="343" y="526"/>
                  </a:lnTo>
                  <a:lnTo>
                    <a:pt x="343" y="525"/>
                  </a:lnTo>
                  <a:lnTo>
                    <a:pt x="343" y="523"/>
                  </a:lnTo>
                  <a:lnTo>
                    <a:pt x="343" y="522"/>
                  </a:lnTo>
                  <a:lnTo>
                    <a:pt x="342" y="522"/>
                  </a:lnTo>
                  <a:lnTo>
                    <a:pt x="342" y="521"/>
                  </a:lnTo>
                  <a:lnTo>
                    <a:pt x="342" y="517"/>
                  </a:lnTo>
                  <a:lnTo>
                    <a:pt x="341" y="515"/>
                  </a:lnTo>
                  <a:lnTo>
                    <a:pt x="340" y="515"/>
                  </a:lnTo>
                  <a:lnTo>
                    <a:pt x="339" y="513"/>
                  </a:lnTo>
                  <a:lnTo>
                    <a:pt x="339" y="512"/>
                  </a:lnTo>
                  <a:lnTo>
                    <a:pt x="338" y="510"/>
                  </a:lnTo>
                  <a:lnTo>
                    <a:pt x="338" y="509"/>
                  </a:lnTo>
                  <a:lnTo>
                    <a:pt x="338" y="508"/>
                  </a:lnTo>
                  <a:lnTo>
                    <a:pt x="338" y="506"/>
                  </a:lnTo>
                  <a:lnTo>
                    <a:pt x="337" y="504"/>
                  </a:lnTo>
                  <a:lnTo>
                    <a:pt x="337" y="503"/>
                  </a:lnTo>
                  <a:lnTo>
                    <a:pt x="337" y="502"/>
                  </a:lnTo>
                  <a:lnTo>
                    <a:pt x="338" y="500"/>
                  </a:lnTo>
                  <a:lnTo>
                    <a:pt x="338" y="499"/>
                  </a:lnTo>
                  <a:lnTo>
                    <a:pt x="337" y="499"/>
                  </a:lnTo>
                  <a:lnTo>
                    <a:pt x="337" y="495"/>
                  </a:lnTo>
                  <a:lnTo>
                    <a:pt x="336" y="494"/>
                  </a:lnTo>
                  <a:lnTo>
                    <a:pt x="336" y="491"/>
                  </a:lnTo>
                  <a:lnTo>
                    <a:pt x="336" y="488"/>
                  </a:lnTo>
                  <a:lnTo>
                    <a:pt x="335" y="487"/>
                  </a:lnTo>
                  <a:lnTo>
                    <a:pt x="334" y="486"/>
                  </a:lnTo>
                  <a:lnTo>
                    <a:pt x="333" y="484"/>
                  </a:lnTo>
                  <a:lnTo>
                    <a:pt x="332" y="483"/>
                  </a:lnTo>
                  <a:lnTo>
                    <a:pt x="331" y="482"/>
                  </a:lnTo>
                  <a:lnTo>
                    <a:pt x="329" y="482"/>
                  </a:lnTo>
                  <a:lnTo>
                    <a:pt x="329" y="481"/>
                  </a:lnTo>
                  <a:lnTo>
                    <a:pt x="325" y="479"/>
                  </a:lnTo>
                  <a:lnTo>
                    <a:pt x="324" y="479"/>
                  </a:lnTo>
                  <a:lnTo>
                    <a:pt x="323" y="479"/>
                  </a:lnTo>
                  <a:lnTo>
                    <a:pt x="322" y="478"/>
                  </a:lnTo>
                  <a:lnTo>
                    <a:pt x="322" y="477"/>
                  </a:lnTo>
                  <a:lnTo>
                    <a:pt x="320" y="477"/>
                  </a:lnTo>
                  <a:lnTo>
                    <a:pt x="319" y="477"/>
                  </a:lnTo>
                  <a:lnTo>
                    <a:pt x="318" y="476"/>
                  </a:lnTo>
                  <a:lnTo>
                    <a:pt x="317" y="475"/>
                  </a:lnTo>
                  <a:lnTo>
                    <a:pt x="316" y="474"/>
                  </a:lnTo>
                  <a:lnTo>
                    <a:pt x="315" y="472"/>
                  </a:lnTo>
                  <a:lnTo>
                    <a:pt x="314" y="472"/>
                  </a:lnTo>
                  <a:lnTo>
                    <a:pt x="314" y="471"/>
                  </a:lnTo>
                  <a:lnTo>
                    <a:pt x="315" y="470"/>
                  </a:lnTo>
                  <a:lnTo>
                    <a:pt x="315" y="469"/>
                  </a:lnTo>
                  <a:lnTo>
                    <a:pt x="314" y="468"/>
                  </a:lnTo>
                  <a:lnTo>
                    <a:pt x="313" y="467"/>
                  </a:lnTo>
                  <a:lnTo>
                    <a:pt x="312" y="467"/>
                  </a:lnTo>
                  <a:lnTo>
                    <a:pt x="310" y="466"/>
                  </a:lnTo>
                  <a:lnTo>
                    <a:pt x="309" y="466"/>
                  </a:lnTo>
                  <a:lnTo>
                    <a:pt x="308" y="466"/>
                  </a:lnTo>
                  <a:lnTo>
                    <a:pt x="307" y="465"/>
                  </a:lnTo>
                  <a:lnTo>
                    <a:pt x="307" y="463"/>
                  </a:lnTo>
                  <a:lnTo>
                    <a:pt x="306" y="463"/>
                  </a:lnTo>
                  <a:lnTo>
                    <a:pt x="306" y="462"/>
                  </a:lnTo>
                  <a:lnTo>
                    <a:pt x="305" y="462"/>
                  </a:lnTo>
                  <a:lnTo>
                    <a:pt x="304" y="462"/>
                  </a:lnTo>
                  <a:lnTo>
                    <a:pt x="303" y="462"/>
                  </a:lnTo>
                  <a:lnTo>
                    <a:pt x="303" y="461"/>
                  </a:lnTo>
                  <a:lnTo>
                    <a:pt x="302" y="461"/>
                  </a:lnTo>
                  <a:lnTo>
                    <a:pt x="302" y="460"/>
                  </a:lnTo>
                  <a:lnTo>
                    <a:pt x="303" y="460"/>
                  </a:lnTo>
                  <a:lnTo>
                    <a:pt x="304" y="459"/>
                  </a:lnTo>
                  <a:lnTo>
                    <a:pt x="305" y="457"/>
                  </a:lnTo>
                  <a:lnTo>
                    <a:pt x="306" y="456"/>
                  </a:lnTo>
                  <a:lnTo>
                    <a:pt x="306" y="455"/>
                  </a:lnTo>
                  <a:lnTo>
                    <a:pt x="306" y="454"/>
                  </a:lnTo>
                  <a:lnTo>
                    <a:pt x="306" y="453"/>
                  </a:lnTo>
                  <a:lnTo>
                    <a:pt x="305" y="452"/>
                  </a:lnTo>
                  <a:lnTo>
                    <a:pt x="305" y="451"/>
                  </a:lnTo>
                  <a:lnTo>
                    <a:pt x="304" y="451"/>
                  </a:lnTo>
                  <a:lnTo>
                    <a:pt x="303" y="451"/>
                  </a:lnTo>
                  <a:lnTo>
                    <a:pt x="302" y="450"/>
                  </a:lnTo>
                  <a:lnTo>
                    <a:pt x="302" y="449"/>
                  </a:lnTo>
                  <a:lnTo>
                    <a:pt x="303" y="449"/>
                  </a:lnTo>
                  <a:lnTo>
                    <a:pt x="303" y="447"/>
                  </a:lnTo>
                  <a:lnTo>
                    <a:pt x="302" y="446"/>
                  </a:lnTo>
                  <a:lnTo>
                    <a:pt x="302" y="444"/>
                  </a:lnTo>
                  <a:lnTo>
                    <a:pt x="301" y="444"/>
                  </a:lnTo>
                  <a:lnTo>
                    <a:pt x="301" y="442"/>
                  </a:lnTo>
                  <a:lnTo>
                    <a:pt x="300" y="441"/>
                  </a:lnTo>
                  <a:lnTo>
                    <a:pt x="299" y="441"/>
                  </a:lnTo>
                  <a:lnTo>
                    <a:pt x="298" y="442"/>
                  </a:lnTo>
                  <a:lnTo>
                    <a:pt x="297" y="442"/>
                  </a:lnTo>
                  <a:lnTo>
                    <a:pt x="296" y="441"/>
                  </a:lnTo>
                  <a:lnTo>
                    <a:pt x="296" y="440"/>
                  </a:lnTo>
                  <a:lnTo>
                    <a:pt x="296" y="439"/>
                  </a:lnTo>
                  <a:lnTo>
                    <a:pt x="296" y="438"/>
                  </a:lnTo>
                  <a:lnTo>
                    <a:pt x="297" y="437"/>
                  </a:lnTo>
                  <a:lnTo>
                    <a:pt x="297" y="436"/>
                  </a:lnTo>
                  <a:lnTo>
                    <a:pt x="296" y="436"/>
                  </a:lnTo>
                  <a:lnTo>
                    <a:pt x="296" y="435"/>
                  </a:lnTo>
                  <a:lnTo>
                    <a:pt x="295" y="434"/>
                  </a:lnTo>
                  <a:lnTo>
                    <a:pt x="295" y="433"/>
                  </a:lnTo>
                  <a:lnTo>
                    <a:pt x="294" y="433"/>
                  </a:lnTo>
                  <a:lnTo>
                    <a:pt x="293" y="433"/>
                  </a:lnTo>
                  <a:lnTo>
                    <a:pt x="292" y="433"/>
                  </a:lnTo>
                  <a:lnTo>
                    <a:pt x="291" y="433"/>
                  </a:lnTo>
                  <a:lnTo>
                    <a:pt x="290" y="433"/>
                  </a:lnTo>
                  <a:lnTo>
                    <a:pt x="290" y="432"/>
                  </a:lnTo>
                  <a:lnTo>
                    <a:pt x="291" y="430"/>
                  </a:lnTo>
                  <a:lnTo>
                    <a:pt x="291" y="429"/>
                  </a:lnTo>
                  <a:lnTo>
                    <a:pt x="290" y="428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30"/>
                  </a:lnTo>
                  <a:lnTo>
                    <a:pt x="286" y="429"/>
                  </a:lnTo>
                  <a:lnTo>
                    <a:pt x="285" y="430"/>
                  </a:lnTo>
                  <a:lnTo>
                    <a:pt x="284" y="429"/>
                  </a:lnTo>
                  <a:lnTo>
                    <a:pt x="283" y="429"/>
                  </a:lnTo>
                  <a:lnTo>
                    <a:pt x="282" y="428"/>
                  </a:lnTo>
                  <a:lnTo>
                    <a:pt x="282" y="427"/>
                  </a:lnTo>
                  <a:lnTo>
                    <a:pt x="281" y="427"/>
                  </a:lnTo>
                  <a:lnTo>
                    <a:pt x="281" y="426"/>
                  </a:lnTo>
                  <a:lnTo>
                    <a:pt x="280" y="426"/>
                  </a:lnTo>
                  <a:lnTo>
                    <a:pt x="279" y="426"/>
                  </a:lnTo>
                  <a:lnTo>
                    <a:pt x="278" y="425"/>
                  </a:lnTo>
                  <a:lnTo>
                    <a:pt x="277" y="425"/>
                  </a:lnTo>
                  <a:lnTo>
                    <a:pt x="276" y="425"/>
                  </a:lnTo>
                  <a:lnTo>
                    <a:pt x="275" y="424"/>
                  </a:lnTo>
                  <a:lnTo>
                    <a:pt x="274" y="424"/>
                  </a:lnTo>
                  <a:lnTo>
                    <a:pt x="273" y="423"/>
                  </a:lnTo>
                  <a:lnTo>
                    <a:pt x="272" y="423"/>
                  </a:lnTo>
                  <a:lnTo>
                    <a:pt x="271" y="422"/>
                  </a:lnTo>
                  <a:lnTo>
                    <a:pt x="270" y="421"/>
                  </a:lnTo>
                  <a:lnTo>
                    <a:pt x="270" y="420"/>
                  </a:lnTo>
                  <a:lnTo>
                    <a:pt x="270" y="419"/>
                  </a:lnTo>
                  <a:lnTo>
                    <a:pt x="270" y="417"/>
                  </a:lnTo>
                  <a:lnTo>
                    <a:pt x="270" y="416"/>
                  </a:lnTo>
                  <a:lnTo>
                    <a:pt x="269" y="416"/>
                  </a:lnTo>
                  <a:lnTo>
                    <a:pt x="269" y="415"/>
                  </a:lnTo>
                  <a:lnTo>
                    <a:pt x="268" y="414"/>
                  </a:lnTo>
                  <a:lnTo>
                    <a:pt x="268" y="413"/>
                  </a:lnTo>
                  <a:lnTo>
                    <a:pt x="267" y="413"/>
                  </a:lnTo>
                  <a:lnTo>
                    <a:pt x="267" y="412"/>
                  </a:lnTo>
                  <a:lnTo>
                    <a:pt x="266" y="412"/>
                  </a:lnTo>
                  <a:lnTo>
                    <a:pt x="266" y="413"/>
                  </a:lnTo>
                  <a:lnTo>
                    <a:pt x="265" y="413"/>
                  </a:lnTo>
                  <a:lnTo>
                    <a:pt x="263" y="412"/>
                  </a:lnTo>
                  <a:lnTo>
                    <a:pt x="262" y="411"/>
                  </a:lnTo>
                  <a:lnTo>
                    <a:pt x="261" y="410"/>
                  </a:lnTo>
                  <a:lnTo>
                    <a:pt x="260" y="410"/>
                  </a:lnTo>
                  <a:lnTo>
                    <a:pt x="259" y="409"/>
                  </a:lnTo>
                  <a:lnTo>
                    <a:pt x="259" y="408"/>
                  </a:lnTo>
                  <a:lnTo>
                    <a:pt x="259" y="407"/>
                  </a:lnTo>
                  <a:lnTo>
                    <a:pt x="258" y="407"/>
                  </a:lnTo>
                  <a:lnTo>
                    <a:pt x="257" y="407"/>
                  </a:lnTo>
                  <a:lnTo>
                    <a:pt x="256" y="407"/>
                  </a:lnTo>
                  <a:lnTo>
                    <a:pt x="255" y="407"/>
                  </a:lnTo>
                  <a:lnTo>
                    <a:pt x="255" y="406"/>
                  </a:lnTo>
                  <a:lnTo>
                    <a:pt x="254" y="405"/>
                  </a:lnTo>
                  <a:lnTo>
                    <a:pt x="253" y="405"/>
                  </a:lnTo>
                  <a:lnTo>
                    <a:pt x="252" y="405"/>
                  </a:lnTo>
                  <a:lnTo>
                    <a:pt x="252" y="403"/>
                  </a:lnTo>
                  <a:lnTo>
                    <a:pt x="251" y="402"/>
                  </a:lnTo>
                  <a:lnTo>
                    <a:pt x="251" y="401"/>
                  </a:lnTo>
                  <a:lnTo>
                    <a:pt x="250" y="400"/>
                  </a:lnTo>
                  <a:lnTo>
                    <a:pt x="249" y="400"/>
                  </a:lnTo>
                  <a:lnTo>
                    <a:pt x="247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4" y="400"/>
                  </a:lnTo>
                  <a:lnTo>
                    <a:pt x="243" y="399"/>
                  </a:lnTo>
                  <a:lnTo>
                    <a:pt x="242" y="398"/>
                  </a:lnTo>
                  <a:lnTo>
                    <a:pt x="242" y="397"/>
                  </a:lnTo>
                  <a:lnTo>
                    <a:pt x="240" y="396"/>
                  </a:lnTo>
                  <a:lnTo>
                    <a:pt x="239" y="395"/>
                  </a:lnTo>
                  <a:lnTo>
                    <a:pt x="238" y="395"/>
                  </a:lnTo>
                  <a:lnTo>
                    <a:pt x="236" y="394"/>
                  </a:lnTo>
                  <a:lnTo>
                    <a:pt x="235" y="394"/>
                  </a:lnTo>
                  <a:lnTo>
                    <a:pt x="233" y="394"/>
                  </a:lnTo>
                  <a:lnTo>
                    <a:pt x="232" y="394"/>
                  </a:lnTo>
                  <a:lnTo>
                    <a:pt x="232" y="393"/>
                  </a:lnTo>
                  <a:lnTo>
                    <a:pt x="231" y="393"/>
                  </a:lnTo>
                  <a:lnTo>
                    <a:pt x="231" y="392"/>
                  </a:lnTo>
                  <a:lnTo>
                    <a:pt x="230" y="392"/>
                  </a:lnTo>
                  <a:lnTo>
                    <a:pt x="230" y="391"/>
                  </a:lnTo>
                  <a:lnTo>
                    <a:pt x="229" y="391"/>
                  </a:lnTo>
                  <a:lnTo>
                    <a:pt x="229" y="390"/>
                  </a:lnTo>
                  <a:lnTo>
                    <a:pt x="229" y="389"/>
                  </a:lnTo>
                  <a:lnTo>
                    <a:pt x="229" y="388"/>
                  </a:lnTo>
                  <a:lnTo>
                    <a:pt x="229" y="387"/>
                  </a:lnTo>
                  <a:lnTo>
                    <a:pt x="228" y="386"/>
                  </a:lnTo>
                  <a:lnTo>
                    <a:pt x="227" y="384"/>
                  </a:lnTo>
                  <a:lnTo>
                    <a:pt x="227" y="383"/>
                  </a:lnTo>
                  <a:lnTo>
                    <a:pt x="226" y="383"/>
                  </a:lnTo>
                  <a:lnTo>
                    <a:pt x="225" y="382"/>
                  </a:lnTo>
                  <a:lnTo>
                    <a:pt x="224" y="382"/>
                  </a:lnTo>
                  <a:lnTo>
                    <a:pt x="224" y="381"/>
                  </a:lnTo>
                  <a:lnTo>
                    <a:pt x="223" y="380"/>
                  </a:lnTo>
                  <a:lnTo>
                    <a:pt x="223" y="379"/>
                  </a:lnTo>
                  <a:lnTo>
                    <a:pt x="222" y="379"/>
                  </a:lnTo>
                  <a:lnTo>
                    <a:pt x="221" y="377"/>
                  </a:lnTo>
                  <a:lnTo>
                    <a:pt x="222" y="377"/>
                  </a:lnTo>
                  <a:lnTo>
                    <a:pt x="222" y="376"/>
                  </a:lnTo>
                  <a:lnTo>
                    <a:pt x="221" y="376"/>
                  </a:lnTo>
                  <a:lnTo>
                    <a:pt x="221" y="375"/>
                  </a:lnTo>
                  <a:lnTo>
                    <a:pt x="221" y="374"/>
                  </a:lnTo>
                  <a:lnTo>
                    <a:pt x="221" y="373"/>
                  </a:lnTo>
                  <a:lnTo>
                    <a:pt x="220" y="372"/>
                  </a:lnTo>
                  <a:lnTo>
                    <a:pt x="220" y="371"/>
                  </a:lnTo>
                  <a:lnTo>
                    <a:pt x="219" y="371"/>
                  </a:lnTo>
                  <a:lnTo>
                    <a:pt x="219" y="370"/>
                  </a:lnTo>
                  <a:lnTo>
                    <a:pt x="218" y="369"/>
                  </a:lnTo>
                  <a:lnTo>
                    <a:pt x="217" y="368"/>
                  </a:lnTo>
                  <a:lnTo>
                    <a:pt x="216" y="367"/>
                  </a:lnTo>
                  <a:lnTo>
                    <a:pt x="216" y="366"/>
                  </a:lnTo>
                  <a:lnTo>
                    <a:pt x="216" y="365"/>
                  </a:lnTo>
                  <a:lnTo>
                    <a:pt x="216" y="364"/>
                  </a:lnTo>
                  <a:lnTo>
                    <a:pt x="215" y="363"/>
                  </a:lnTo>
                  <a:lnTo>
                    <a:pt x="215" y="362"/>
                  </a:lnTo>
                  <a:lnTo>
                    <a:pt x="215" y="361"/>
                  </a:lnTo>
                  <a:lnTo>
                    <a:pt x="214" y="361"/>
                  </a:lnTo>
                  <a:lnTo>
                    <a:pt x="213" y="360"/>
                  </a:lnTo>
                  <a:lnTo>
                    <a:pt x="212" y="360"/>
                  </a:lnTo>
                  <a:lnTo>
                    <a:pt x="210" y="359"/>
                  </a:lnTo>
                  <a:lnTo>
                    <a:pt x="209" y="359"/>
                  </a:lnTo>
                  <a:lnTo>
                    <a:pt x="208" y="358"/>
                  </a:lnTo>
                  <a:lnTo>
                    <a:pt x="206" y="357"/>
                  </a:lnTo>
                  <a:lnTo>
                    <a:pt x="204" y="357"/>
                  </a:lnTo>
                  <a:lnTo>
                    <a:pt x="202" y="356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5" y="355"/>
                  </a:lnTo>
                  <a:lnTo>
                    <a:pt x="193" y="354"/>
                  </a:lnTo>
                  <a:lnTo>
                    <a:pt x="192" y="354"/>
                  </a:lnTo>
                  <a:lnTo>
                    <a:pt x="192" y="355"/>
                  </a:lnTo>
                  <a:lnTo>
                    <a:pt x="191" y="355"/>
                  </a:lnTo>
                  <a:lnTo>
                    <a:pt x="190" y="355"/>
                  </a:lnTo>
                  <a:lnTo>
                    <a:pt x="189" y="355"/>
                  </a:lnTo>
                  <a:lnTo>
                    <a:pt x="188" y="355"/>
                  </a:lnTo>
                  <a:lnTo>
                    <a:pt x="187" y="355"/>
                  </a:lnTo>
                  <a:lnTo>
                    <a:pt x="186" y="355"/>
                  </a:lnTo>
                  <a:lnTo>
                    <a:pt x="186" y="354"/>
                  </a:lnTo>
                  <a:lnTo>
                    <a:pt x="184" y="350"/>
                  </a:lnTo>
                  <a:lnTo>
                    <a:pt x="182" y="346"/>
                  </a:lnTo>
                  <a:lnTo>
                    <a:pt x="181" y="344"/>
                  </a:lnTo>
                  <a:lnTo>
                    <a:pt x="180" y="341"/>
                  </a:lnTo>
                  <a:lnTo>
                    <a:pt x="179" y="341"/>
                  </a:lnTo>
                  <a:lnTo>
                    <a:pt x="178" y="341"/>
                  </a:lnTo>
                  <a:lnTo>
                    <a:pt x="174" y="339"/>
                  </a:lnTo>
                  <a:lnTo>
                    <a:pt x="164" y="339"/>
                  </a:lnTo>
                  <a:lnTo>
                    <a:pt x="161" y="338"/>
                  </a:lnTo>
                  <a:lnTo>
                    <a:pt x="157" y="339"/>
                  </a:lnTo>
                  <a:lnTo>
                    <a:pt x="155" y="339"/>
                  </a:lnTo>
                  <a:lnTo>
                    <a:pt x="154" y="337"/>
                  </a:lnTo>
                  <a:lnTo>
                    <a:pt x="153" y="336"/>
                  </a:lnTo>
                  <a:lnTo>
                    <a:pt x="153" y="333"/>
                  </a:lnTo>
                  <a:lnTo>
                    <a:pt x="154" y="330"/>
                  </a:lnTo>
                  <a:lnTo>
                    <a:pt x="155" y="329"/>
                  </a:lnTo>
                  <a:lnTo>
                    <a:pt x="157" y="327"/>
                  </a:lnTo>
                  <a:lnTo>
                    <a:pt x="157" y="326"/>
                  </a:lnTo>
                  <a:lnTo>
                    <a:pt x="158" y="325"/>
                  </a:lnTo>
                  <a:lnTo>
                    <a:pt x="158" y="324"/>
                  </a:lnTo>
                  <a:lnTo>
                    <a:pt x="159" y="324"/>
                  </a:lnTo>
                  <a:lnTo>
                    <a:pt x="159" y="323"/>
                  </a:lnTo>
                  <a:lnTo>
                    <a:pt x="157" y="313"/>
                  </a:lnTo>
                  <a:lnTo>
                    <a:pt x="156" y="311"/>
                  </a:lnTo>
                  <a:lnTo>
                    <a:pt x="156" y="310"/>
                  </a:lnTo>
                  <a:lnTo>
                    <a:pt x="157" y="308"/>
                  </a:lnTo>
                  <a:lnTo>
                    <a:pt x="158" y="305"/>
                  </a:lnTo>
                  <a:lnTo>
                    <a:pt x="157" y="303"/>
                  </a:lnTo>
                  <a:lnTo>
                    <a:pt x="156" y="302"/>
                  </a:lnTo>
                  <a:lnTo>
                    <a:pt x="153" y="300"/>
                  </a:lnTo>
                  <a:lnTo>
                    <a:pt x="152" y="300"/>
                  </a:lnTo>
                  <a:lnTo>
                    <a:pt x="151" y="300"/>
                  </a:lnTo>
                  <a:lnTo>
                    <a:pt x="151" y="301"/>
                  </a:lnTo>
                  <a:lnTo>
                    <a:pt x="150" y="302"/>
                  </a:lnTo>
                  <a:lnTo>
                    <a:pt x="150" y="303"/>
                  </a:lnTo>
                  <a:lnTo>
                    <a:pt x="149" y="303"/>
                  </a:lnTo>
                  <a:lnTo>
                    <a:pt x="148" y="304"/>
                  </a:lnTo>
                  <a:lnTo>
                    <a:pt x="148" y="305"/>
                  </a:lnTo>
                  <a:lnTo>
                    <a:pt x="147" y="305"/>
                  </a:lnTo>
                  <a:lnTo>
                    <a:pt x="147" y="306"/>
                  </a:lnTo>
                  <a:lnTo>
                    <a:pt x="148" y="308"/>
                  </a:lnTo>
                  <a:lnTo>
                    <a:pt x="148" y="309"/>
                  </a:lnTo>
                  <a:lnTo>
                    <a:pt x="148" y="310"/>
                  </a:lnTo>
                  <a:lnTo>
                    <a:pt x="148" y="311"/>
                  </a:lnTo>
                  <a:lnTo>
                    <a:pt x="148" y="312"/>
                  </a:lnTo>
                  <a:lnTo>
                    <a:pt x="148" y="314"/>
                  </a:lnTo>
                  <a:lnTo>
                    <a:pt x="148" y="315"/>
                  </a:lnTo>
                  <a:lnTo>
                    <a:pt x="148" y="316"/>
                  </a:lnTo>
                  <a:lnTo>
                    <a:pt x="147" y="316"/>
                  </a:lnTo>
                  <a:lnTo>
                    <a:pt x="146" y="316"/>
                  </a:lnTo>
                  <a:lnTo>
                    <a:pt x="145" y="317"/>
                  </a:lnTo>
                  <a:lnTo>
                    <a:pt x="144" y="321"/>
                  </a:lnTo>
                  <a:lnTo>
                    <a:pt x="143" y="321"/>
                  </a:lnTo>
                  <a:lnTo>
                    <a:pt x="140" y="319"/>
                  </a:lnTo>
                  <a:lnTo>
                    <a:pt x="139" y="319"/>
                  </a:lnTo>
                  <a:lnTo>
                    <a:pt x="139" y="318"/>
                  </a:lnTo>
                  <a:lnTo>
                    <a:pt x="137" y="316"/>
                  </a:lnTo>
                  <a:lnTo>
                    <a:pt x="137" y="314"/>
                  </a:lnTo>
                  <a:lnTo>
                    <a:pt x="137" y="312"/>
                  </a:lnTo>
                  <a:lnTo>
                    <a:pt x="137" y="311"/>
                  </a:lnTo>
                  <a:lnTo>
                    <a:pt x="137" y="309"/>
                  </a:lnTo>
                  <a:lnTo>
                    <a:pt x="137" y="307"/>
                  </a:lnTo>
                  <a:lnTo>
                    <a:pt x="137" y="305"/>
                  </a:lnTo>
                  <a:lnTo>
                    <a:pt x="138" y="304"/>
                  </a:lnTo>
                  <a:lnTo>
                    <a:pt x="139" y="302"/>
                  </a:lnTo>
                  <a:lnTo>
                    <a:pt x="141" y="300"/>
                  </a:lnTo>
                  <a:lnTo>
                    <a:pt x="141" y="297"/>
                  </a:lnTo>
                  <a:lnTo>
                    <a:pt x="141" y="294"/>
                  </a:lnTo>
                  <a:lnTo>
                    <a:pt x="140" y="293"/>
                  </a:lnTo>
                  <a:lnTo>
                    <a:pt x="139" y="292"/>
                  </a:lnTo>
                  <a:lnTo>
                    <a:pt x="138" y="291"/>
                  </a:lnTo>
                  <a:lnTo>
                    <a:pt x="137" y="291"/>
                  </a:lnTo>
                  <a:lnTo>
                    <a:pt x="131" y="290"/>
                  </a:lnTo>
                  <a:lnTo>
                    <a:pt x="130" y="290"/>
                  </a:lnTo>
                  <a:lnTo>
                    <a:pt x="128" y="289"/>
                  </a:lnTo>
                  <a:lnTo>
                    <a:pt x="127" y="289"/>
                  </a:lnTo>
                  <a:lnTo>
                    <a:pt x="126" y="289"/>
                  </a:lnTo>
                  <a:lnTo>
                    <a:pt x="126" y="290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4"/>
                  </a:lnTo>
                  <a:lnTo>
                    <a:pt x="122" y="293"/>
                  </a:lnTo>
                  <a:lnTo>
                    <a:pt x="121" y="288"/>
                  </a:lnTo>
                  <a:lnTo>
                    <a:pt x="121" y="287"/>
                  </a:lnTo>
                  <a:lnTo>
                    <a:pt x="120" y="286"/>
                  </a:lnTo>
                  <a:lnTo>
                    <a:pt x="119" y="284"/>
                  </a:lnTo>
                  <a:lnTo>
                    <a:pt x="119" y="283"/>
                  </a:lnTo>
                  <a:lnTo>
                    <a:pt x="119" y="282"/>
                  </a:lnTo>
                  <a:lnTo>
                    <a:pt x="119" y="278"/>
                  </a:lnTo>
                  <a:lnTo>
                    <a:pt x="119" y="277"/>
                  </a:lnTo>
                  <a:lnTo>
                    <a:pt x="118" y="276"/>
                  </a:lnTo>
                  <a:lnTo>
                    <a:pt x="117" y="275"/>
                  </a:lnTo>
                  <a:lnTo>
                    <a:pt x="116" y="274"/>
                  </a:lnTo>
                  <a:lnTo>
                    <a:pt x="114" y="273"/>
                  </a:lnTo>
                  <a:lnTo>
                    <a:pt x="113" y="272"/>
                  </a:lnTo>
                  <a:lnTo>
                    <a:pt x="111" y="272"/>
                  </a:lnTo>
                  <a:lnTo>
                    <a:pt x="111" y="271"/>
                  </a:lnTo>
                  <a:lnTo>
                    <a:pt x="111" y="269"/>
                  </a:lnTo>
                  <a:lnTo>
                    <a:pt x="111" y="268"/>
                  </a:lnTo>
                  <a:lnTo>
                    <a:pt x="112" y="267"/>
                  </a:lnTo>
                  <a:lnTo>
                    <a:pt x="112" y="266"/>
                  </a:lnTo>
                  <a:lnTo>
                    <a:pt x="112" y="265"/>
                  </a:lnTo>
                  <a:lnTo>
                    <a:pt x="111" y="264"/>
                  </a:lnTo>
                  <a:lnTo>
                    <a:pt x="110" y="263"/>
                  </a:lnTo>
                  <a:lnTo>
                    <a:pt x="109" y="262"/>
                  </a:lnTo>
                  <a:lnTo>
                    <a:pt x="108" y="262"/>
                  </a:lnTo>
                  <a:lnTo>
                    <a:pt x="107" y="261"/>
                  </a:lnTo>
                  <a:lnTo>
                    <a:pt x="106" y="261"/>
                  </a:lnTo>
                  <a:lnTo>
                    <a:pt x="106" y="260"/>
                  </a:lnTo>
                  <a:lnTo>
                    <a:pt x="106" y="259"/>
                  </a:lnTo>
                  <a:lnTo>
                    <a:pt x="106" y="258"/>
                  </a:lnTo>
                  <a:lnTo>
                    <a:pt x="107" y="258"/>
                  </a:lnTo>
                  <a:lnTo>
                    <a:pt x="108" y="257"/>
                  </a:lnTo>
                  <a:lnTo>
                    <a:pt x="109" y="257"/>
                  </a:lnTo>
                  <a:lnTo>
                    <a:pt x="110" y="256"/>
                  </a:lnTo>
                  <a:lnTo>
                    <a:pt x="111" y="256"/>
                  </a:lnTo>
                  <a:lnTo>
                    <a:pt x="111" y="255"/>
                  </a:lnTo>
                  <a:lnTo>
                    <a:pt x="111" y="254"/>
                  </a:lnTo>
                  <a:lnTo>
                    <a:pt x="111" y="253"/>
                  </a:lnTo>
                  <a:lnTo>
                    <a:pt x="111" y="252"/>
                  </a:lnTo>
                  <a:lnTo>
                    <a:pt x="110" y="252"/>
                  </a:lnTo>
                  <a:lnTo>
                    <a:pt x="110" y="251"/>
                  </a:lnTo>
                  <a:lnTo>
                    <a:pt x="109" y="251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5" y="254"/>
                  </a:lnTo>
                  <a:lnTo>
                    <a:pt x="104" y="255"/>
                  </a:lnTo>
                  <a:lnTo>
                    <a:pt x="103" y="255"/>
                  </a:lnTo>
                  <a:lnTo>
                    <a:pt x="103" y="256"/>
                  </a:lnTo>
                  <a:lnTo>
                    <a:pt x="102" y="257"/>
                  </a:lnTo>
                  <a:lnTo>
                    <a:pt x="101" y="257"/>
                  </a:lnTo>
                  <a:lnTo>
                    <a:pt x="100" y="258"/>
                  </a:lnTo>
                  <a:lnTo>
                    <a:pt x="99" y="259"/>
                  </a:lnTo>
                  <a:lnTo>
                    <a:pt x="98" y="259"/>
                  </a:lnTo>
                  <a:lnTo>
                    <a:pt x="97" y="259"/>
                  </a:lnTo>
                  <a:lnTo>
                    <a:pt x="96" y="259"/>
                  </a:lnTo>
                  <a:lnTo>
                    <a:pt x="96" y="258"/>
                  </a:lnTo>
                  <a:lnTo>
                    <a:pt x="95" y="257"/>
                  </a:lnTo>
                  <a:lnTo>
                    <a:pt x="95" y="256"/>
                  </a:lnTo>
                  <a:lnTo>
                    <a:pt x="95" y="254"/>
                  </a:lnTo>
                  <a:lnTo>
                    <a:pt x="94" y="252"/>
                  </a:lnTo>
                  <a:lnTo>
                    <a:pt x="94" y="251"/>
                  </a:lnTo>
                  <a:lnTo>
                    <a:pt x="94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6"/>
                  </a:lnTo>
                  <a:lnTo>
                    <a:pt x="94" y="245"/>
                  </a:lnTo>
                  <a:lnTo>
                    <a:pt x="93" y="245"/>
                  </a:lnTo>
                  <a:lnTo>
                    <a:pt x="92" y="245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8" y="246"/>
                  </a:lnTo>
                  <a:lnTo>
                    <a:pt x="87" y="247"/>
                  </a:lnTo>
                  <a:lnTo>
                    <a:pt x="86" y="248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4" y="250"/>
                  </a:lnTo>
                  <a:lnTo>
                    <a:pt x="82" y="251"/>
                  </a:lnTo>
                  <a:lnTo>
                    <a:pt x="80" y="253"/>
                  </a:lnTo>
                  <a:lnTo>
                    <a:pt x="79" y="254"/>
                  </a:lnTo>
                  <a:lnTo>
                    <a:pt x="78" y="254"/>
                  </a:lnTo>
                  <a:lnTo>
                    <a:pt x="77" y="254"/>
                  </a:lnTo>
                  <a:lnTo>
                    <a:pt x="76" y="254"/>
                  </a:lnTo>
                  <a:lnTo>
                    <a:pt x="75" y="254"/>
                  </a:lnTo>
                  <a:lnTo>
                    <a:pt x="75" y="253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2" y="255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4"/>
                  </a:lnTo>
                  <a:lnTo>
                    <a:pt x="69" y="243"/>
                  </a:lnTo>
                  <a:lnTo>
                    <a:pt x="69" y="242"/>
                  </a:lnTo>
                  <a:lnTo>
                    <a:pt x="69" y="241"/>
                  </a:lnTo>
                  <a:lnTo>
                    <a:pt x="68" y="238"/>
                  </a:lnTo>
                  <a:lnTo>
                    <a:pt x="67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4" y="239"/>
                  </a:lnTo>
                  <a:lnTo>
                    <a:pt x="63" y="240"/>
                  </a:lnTo>
                  <a:lnTo>
                    <a:pt x="60" y="241"/>
                  </a:lnTo>
                  <a:lnTo>
                    <a:pt x="59" y="241"/>
                  </a:lnTo>
                  <a:lnTo>
                    <a:pt x="57" y="244"/>
                  </a:lnTo>
                  <a:lnTo>
                    <a:pt x="57" y="245"/>
                  </a:lnTo>
                  <a:lnTo>
                    <a:pt x="57" y="246"/>
                  </a:lnTo>
                  <a:lnTo>
                    <a:pt x="57" y="247"/>
                  </a:lnTo>
                  <a:lnTo>
                    <a:pt x="57" y="250"/>
                  </a:lnTo>
                  <a:lnTo>
                    <a:pt x="58" y="250"/>
                  </a:lnTo>
                  <a:lnTo>
                    <a:pt x="57" y="251"/>
                  </a:lnTo>
                  <a:lnTo>
                    <a:pt x="56" y="251"/>
                  </a:lnTo>
                  <a:lnTo>
                    <a:pt x="56" y="252"/>
                  </a:lnTo>
                  <a:lnTo>
                    <a:pt x="55" y="251"/>
                  </a:lnTo>
                  <a:lnTo>
                    <a:pt x="53" y="251"/>
                  </a:lnTo>
                  <a:lnTo>
                    <a:pt x="52" y="251"/>
                  </a:lnTo>
                  <a:lnTo>
                    <a:pt x="51" y="250"/>
                  </a:lnTo>
                  <a:lnTo>
                    <a:pt x="50" y="250"/>
                  </a:lnTo>
                  <a:lnTo>
                    <a:pt x="49" y="250"/>
                  </a:lnTo>
                  <a:lnTo>
                    <a:pt x="48" y="250"/>
                  </a:lnTo>
                  <a:lnTo>
                    <a:pt x="47" y="250"/>
                  </a:lnTo>
                  <a:lnTo>
                    <a:pt x="46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1" y="251"/>
                  </a:lnTo>
                  <a:lnTo>
                    <a:pt x="41" y="250"/>
                  </a:lnTo>
                  <a:lnTo>
                    <a:pt x="41" y="251"/>
                  </a:lnTo>
                  <a:lnTo>
                    <a:pt x="40" y="251"/>
                  </a:lnTo>
                  <a:lnTo>
                    <a:pt x="39" y="253"/>
                  </a:lnTo>
                  <a:lnTo>
                    <a:pt x="39" y="254"/>
                  </a:lnTo>
                  <a:lnTo>
                    <a:pt x="38" y="255"/>
                  </a:lnTo>
                  <a:lnTo>
                    <a:pt x="38" y="256"/>
                  </a:lnTo>
                  <a:lnTo>
                    <a:pt x="37" y="256"/>
                  </a:lnTo>
                  <a:lnTo>
                    <a:pt x="36" y="256"/>
                  </a:lnTo>
                  <a:lnTo>
                    <a:pt x="35" y="256"/>
                  </a:lnTo>
                  <a:lnTo>
                    <a:pt x="34" y="256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2" y="252"/>
                  </a:lnTo>
                  <a:lnTo>
                    <a:pt x="31" y="252"/>
                  </a:lnTo>
                  <a:lnTo>
                    <a:pt x="30" y="251"/>
                  </a:lnTo>
                  <a:lnTo>
                    <a:pt x="30" y="250"/>
                  </a:lnTo>
                  <a:lnTo>
                    <a:pt x="29" y="250"/>
                  </a:lnTo>
                  <a:lnTo>
                    <a:pt x="28" y="251"/>
                  </a:lnTo>
                  <a:lnTo>
                    <a:pt x="27" y="251"/>
                  </a:lnTo>
                  <a:lnTo>
                    <a:pt x="26" y="252"/>
                  </a:lnTo>
                  <a:lnTo>
                    <a:pt x="26" y="253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5"/>
                  </a:lnTo>
                  <a:lnTo>
                    <a:pt x="24" y="255"/>
                  </a:lnTo>
                  <a:lnTo>
                    <a:pt x="24" y="254"/>
                  </a:lnTo>
                  <a:lnTo>
                    <a:pt x="23" y="254"/>
                  </a:lnTo>
                  <a:lnTo>
                    <a:pt x="23" y="253"/>
                  </a:lnTo>
                  <a:lnTo>
                    <a:pt x="22" y="253"/>
                  </a:lnTo>
                  <a:lnTo>
                    <a:pt x="22" y="252"/>
                  </a:lnTo>
                  <a:lnTo>
                    <a:pt x="22" y="251"/>
                  </a:lnTo>
                  <a:lnTo>
                    <a:pt x="21" y="250"/>
                  </a:lnTo>
                  <a:lnTo>
                    <a:pt x="21" y="251"/>
                  </a:lnTo>
                  <a:lnTo>
                    <a:pt x="20" y="251"/>
                  </a:lnTo>
                  <a:lnTo>
                    <a:pt x="19" y="252"/>
                  </a:lnTo>
                  <a:lnTo>
                    <a:pt x="18" y="252"/>
                  </a:lnTo>
                  <a:lnTo>
                    <a:pt x="17" y="253"/>
                  </a:lnTo>
                  <a:lnTo>
                    <a:pt x="16" y="253"/>
                  </a:lnTo>
                  <a:lnTo>
                    <a:pt x="16" y="254"/>
                  </a:lnTo>
                  <a:lnTo>
                    <a:pt x="14" y="254"/>
                  </a:lnTo>
                  <a:lnTo>
                    <a:pt x="14" y="253"/>
                  </a:lnTo>
                  <a:lnTo>
                    <a:pt x="14" y="252"/>
                  </a:lnTo>
                  <a:lnTo>
                    <a:pt x="14" y="251"/>
                  </a:lnTo>
                  <a:lnTo>
                    <a:pt x="14" y="250"/>
                  </a:lnTo>
                  <a:lnTo>
                    <a:pt x="13" y="250"/>
                  </a:lnTo>
                  <a:lnTo>
                    <a:pt x="13" y="249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10" y="249"/>
                  </a:lnTo>
                  <a:lnTo>
                    <a:pt x="10" y="250"/>
                  </a:lnTo>
                  <a:lnTo>
                    <a:pt x="9" y="250"/>
                  </a:lnTo>
                  <a:lnTo>
                    <a:pt x="8" y="250"/>
                  </a:lnTo>
                  <a:lnTo>
                    <a:pt x="7" y="250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7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1" y="164"/>
                  </a:lnTo>
                  <a:lnTo>
                    <a:pt x="1" y="156"/>
                  </a:lnTo>
                  <a:lnTo>
                    <a:pt x="1" y="151"/>
                  </a:lnTo>
                  <a:lnTo>
                    <a:pt x="1" y="144"/>
                  </a:lnTo>
                  <a:lnTo>
                    <a:pt x="1" y="132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19"/>
                  </a:lnTo>
                  <a:lnTo>
                    <a:pt x="2" y="118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80"/>
                  </a:lnTo>
                  <a:lnTo>
                    <a:pt x="3" y="72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41" y="72"/>
                  </a:lnTo>
                  <a:lnTo>
                    <a:pt x="44" y="72"/>
                  </a:lnTo>
                  <a:lnTo>
                    <a:pt x="48" y="73"/>
                  </a:lnTo>
                  <a:lnTo>
                    <a:pt x="52" y="73"/>
                  </a:lnTo>
                  <a:lnTo>
                    <a:pt x="62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97" y="73"/>
                  </a:lnTo>
                  <a:lnTo>
                    <a:pt x="99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9" y="73"/>
                  </a:lnTo>
                  <a:lnTo>
                    <a:pt x="113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5" y="73"/>
                  </a:lnTo>
                  <a:lnTo>
                    <a:pt x="128" y="73"/>
                  </a:lnTo>
                  <a:lnTo>
                    <a:pt x="131" y="73"/>
                  </a:lnTo>
                  <a:lnTo>
                    <a:pt x="139" y="73"/>
                  </a:lnTo>
                  <a:lnTo>
                    <a:pt x="146" y="73"/>
                  </a:lnTo>
                  <a:lnTo>
                    <a:pt x="147" y="73"/>
                  </a:lnTo>
                  <a:lnTo>
                    <a:pt x="158" y="73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4" y="73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6" y="73"/>
                  </a:lnTo>
                  <a:lnTo>
                    <a:pt x="177" y="73"/>
                  </a:lnTo>
                  <a:lnTo>
                    <a:pt x="180" y="73"/>
                  </a:lnTo>
                  <a:lnTo>
                    <a:pt x="181" y="73"/>
                  </a:lnTo>
                  <a:lnTo>
                    <a:pt x="182" y="73"/>
                  </a:lnTo>
                  <a:lnTo>
                    <a:pt x="184" y="74"/>
                  </a:lnTo>
                  <a:lnTo>
                    <a:pt x="185" y="74"/>
                  </a:lnTo>
                  <a:lnTo>
                    <a:pt x="192" y="74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8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35" y="74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42" y="74"/>
                  </a:lnTo>
                  <a:lnTo>
                    <a:pt x="243" y="74"/>
                  </a:lnTo>
                  <a:lnTo>
                    <a:pt x="244" y="74"/>
                  </a:lnTo>
                  <a:lnTo>
                    <a:pt x="245" y="74"/>
                  </a:lnTo>
                  <a:lnTo>
                    <a:pt x="248" y="74"/>
                  </a:lnTo>
                  <a:lnTo>
                    <a:pt x="253" y="74"/>
                  </a:lnTo>
                  <a:lnTo>
                    <a:pt x="254" y="74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8" y="75"/>
                  </a:lnTo>
                  <a:lnTo>
                    <a:pt x="270" y="74"/>
                  </a:lnTo>
                  <a:lnTo>
                    <a:pt x="274" y="74"/>
                  </a:lnTo>
                  <a:lnTo>
                    <a:pt x="278" y="75"/>
                  </a:lnTo>
                  <a:lnTo>
                    <a:pt x="279" y="75"/>
                  </a:lnTo>
                  <a:lnTo>
                    <a:pt x="281" y="75"/>
                  </a:lnTo>
                  <a:lnTo>
                    <a:pt x="284" y="75"/>
                  </a:lnTo>
                  <a:lnTo>
                    <a:pt x="285" y="75"/>
                  </a:lnTo>
                  <a:lnTo>
                    <a:pt x="289" y="75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4" y="75"/>
                  </a:lnTo>
                  <a:lnTo>
                    <a:pt x="295" y="75"/>
                  </a:lnTo>
                  <a:lnTo>
                    <a:pt x="298" y="75"/>
                  </a:lnTo>
                  <a:lnTo>
                    <a:pt x="304" y="75"/>
                  </a:lnTo>
                  <a:lnTo>
                    <a:pt x="306" y="75"/>
                  </a:lnTo>
                  <a:lnTo>
                    <a:pt x="308" y="75"/>
                  </a:lnTo>
                  <a:lnTo>
                    <a:pt x="309" y="75"/>
                  </a:lnTo>
                  <a:lnTo>
                    <a:pt x="314" y="75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20" y="75"/>
                  </a:lnTo>
                  <a:lnTo>
                    <a:pt x="322" y="75"/>
                  </a:lnTo>
                  <a:lnTo>
                    <a:pt x="323" y="75"/>
                  </a:lnTo>
                  <a:lnTo>
                    <a:pt x="329" y="75"/>
                  </a:lnTo>
                  <a:lnTo>
                    <a:pt x="331" y="75"/>
                  </a:lnTo>
                  <a:lnTo>
                    <a:pt x="332" y="75"/>
                  </a:lnTo>
                  <a:lnTo>
                    <a:pt x="336" y="75"/>
                  </a:lnTo>
                  <a:lnTo>
                    <a:pt x="339" y="75"/>
                  </a:lnTo>
                  <a:lnTo>
                    <a:pt x="344" y="75"/>
                  </a:lnTo>
                  <a:lnTo>
                    <a:pt x="346" y="75"/>
                  </a:lnTo>
                  <a:lnTo>
                    <a:pt x="352" y="75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6" y="75"/>
                  </a:lnTo>
                  <a:lnTo>
                    <a:pt x="357" y="75"/>
                  </a:lnTo>
                  <a:lnTo>
                    <a:pt x="362" y="75"/>
                  </a:lnTo>
                  <a:lnTo>
                    <a:pt x="363" y="75"/>
                  </a:lnTo>
                  <a:lnTo>
                    <a:pt x="364" y="75"/>
                  </a:lnTo>
                  <a:lnTo>
                    <a:pt x="366" y="75"/>
                  </a:lnTo>
                  <a:lnTo>
                    <a:pt x="367" y="75"/>
                  </a:lnTo>
                  <a:lnTo>
                    <a:pt x="370" y="75"/>
                  </a:lnTo>
                  <a:lnTo>
                    <a:pt x="372" y="75"/>
                  </a:lnTo>
                  <a:lnTo>
                    <a:pt x="374" y="75"/>
                  </a:lnTo>
                  <a:lnTo>
                    <a:pt x="375" y="75"/>
                  </a:lnTo>
                  <a:lnTo>
                    <a:pt x="378" y="75"/>
                  </a:lnTo>
                  <a:lnTo>
                    <a:pt x="379" y="75"/>
                  </a:lnTo>
                  <a:lnTo>
                    <a:pt x="384" y="75"/>
                  </a:lnTo>
                  <a:lnTo>
                    <a:pt x="389" y="75"/>
                  </a:lnTo>
                  <a:lnTo>
                    <a:pt x="391" y="75"/>
                  </a:lnTo>
                  <a:lnTo>
                    <a:pt x="395" y="75"/>
                  </a:lnTo>
                  <a:lnTo>
                    <a:pt x="396" y="75"/>
                  </a:lnTo>
                  <a:lnTo>
                    <a:pt x="397" y="75"/>
                  </a:lnTo>
                  <a:lnTo>
                    <a:pt x="399" y="75"/>
                  </a:lnTo>
                  <a:lnTo>
                    <a:pt x="401" y="75"/>
                  </a:lnTo>
                  <a:lnTo>
                    <a:pt x="402" y="75"/>
                  </a:lnTo>
                  <a:lnTo>
                    <a:pt x="403" y="75"/>
                  </a:lnTo>
                  <a:lnTo>
                    <a:pt x="405" y="75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3" y="75"/>
                  </a:lnTo>
                  <a:lnTo>
                    <a:pt x="418" y="75"/>
                  </a:lnTo>
                  <a:lnTo>
                    <a:pt x="422" y="75"/>
                  </a:lnTo>
                  <a:lnTo>
                    <a:pt x="427" y="75"/>
                  </a:lnTo>
                  <a:lnTo>
                    <a:pt x="429" y="75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5"/>
                  </a:lnTo>
                  <a:lnTo>
                    <a:pt x="437" y="75"/>
                  </a:lnTo>
                  <a:lnTo>
                    <a:pt x="440" y="75"/>
                  </a:lnTo>
                  <a:lnTo>
                    <a:pt x="443" y="75"/>
                  </a:lnTo>
                  <a:lnTo>
                    <a:pt x="446" y="75"/>
                  </a:lnTo>
                  <a:lnTo>
                    <a:pt x="451" y="75"/>
                  </a:lnTo>
                  <a:lnTo>
                    <a:pt x="453" y="75"/>
                  </a:lnTo>
                  <a:lnTo>
                    <a:pt x="454" y="75"/>
                  </a:lnTo>
                  <a:lnTo>
                    <a:pt x="455" y="75"/>
                  </a:lnTo>
                  <a:lnTo>
                    <a:pt x="456" y="75"/>
                  </a:lnTo>
                  <a:lnTo>
                    <a:pt x="457" y="75"/>
                  </a:lnTo>
                  <a:lnTo>
                    <a:pt x="459" y="75"/>
                  </a:lnTo>
                  <a:lnTo>
                    <a:pt x="460" y="75"/>
                  </a:lnTo>
                  <a:lnTo>
                    <a:pt x="464" y="75"/>
                  </a:lnTo>
                  <a:lnTo>
                    <a:pt x="466" y="75"/>
                  </a:lnTo>
                  <a:lnTo>
                    <a:pt x="467" y="75"/>
                  </a:lnTo>
                  <a:lnTo>
                    <a:pt x="469" y="75"/>
                  </a:lnTo>
                  <a:lnTo>
                    <a:pt x="470" y="75"/>
                  </a:lnTo>
                  <a:lnTo>
                    <a:pt x="473" y="75"/>
                  </a:lnTo>
                  <a:lnTo>
                    <a:pt x="474" y="75"/>
                  </a:lnTo>
                  <a:lnTo>
                    <a:pt x="481" y="75"/>
                  </a:lnTo>
                  <a:lnTo>
                    <a:pt x="483" y="75"/>
                  </a:lnTo>
                  <a:lnTo>
                    <a:pt x="490" y="75"/>
                  </a:lnTo>
                  <a:lnTo>
                    <a:pt x="491" y="75"/>
                  </a:lnTo>
                  <a:lnTo>
                    <a:pt x="493" y="75"/>
                  </a:lnTo>
                  <a:lnTo>
                    <a:pt x="497" y="75"/>
                  </a:lnTo>
                  <a:lnTo>
                    <a:pt x="503" y="75"/>
                  </a:lnTo>
                  <a:lnTo>
                    <a:pt x="505" y="75"/>
                  </a:lnTo>
                  <a:lnTo>
                    <a:pt x="506" y="75"/>
                  </a:lnTo>
                  <a:lnTo>
                    <a:pt x="507" y="75"/>
                  </a:lnTo>
                  <a:lnTo>
                    <a:pt x="508" y="75"/>
                  </a:lnTo>
                  <a:lnTo>
                    <a:pt x="509" y="75"/>
                  </a:lnTo>
                  <a:lnTo>
                    <a:pt x="511" y="75"/>
                  </a:lnTo>
                  <a:lnTo>
                    <a:pt x="515" y="75"/>
                  </a:lnTo>
                  <a:lnTo>
                    <a:pt x="521" y="75"/>
                  </a:lnTo>
                  <a:lnTo>
                    <a:pt x="524" y="75"/>
                  </a:lnTo>
                  <a:lnTo>
                    <a:pt x="528" y="75"/>
                  </a:lnTo>
                  <a:lnTo>
                    <a:pt x="529" y="75"/>
                  </a:lnTo>
                  <a:lnTo>
                    <a:pt x="533" y="75"/>
                  </a:lnTo>
                  <a:lnTo>
                    <a:pt x="534" y="75"/>
                  </a:lnTo>
                  <a:lnTo>
                    <a:pt x="537" y="75"/>
                  </a:lnTo>
                  <a:lnTo>
                    <a:pt x="542" y="75"/>
                  </a:lnTo>
                  <a:lnTo>
                    <a:pt x="544" y="75"/>
                  </a:lnTo>
                  <a:lnTo>
                    <a:pt x="550" y="75"/>
                  </a:lnTo>
                  <a:lnTo>
                    <a:pt x="554" y="75"/>
                  </a:lnTo>
                  <a:lnTo>
                    <a:pt x="557" y="75"/>
                  </a:lnTo>
                  <a:lnTo>
                    <a:pt x="562" y="75"/>
                  </a:lnTo>
                  <a:lnTo>
                    <a:pt x="563" y="75"/>
                  </a:lnTo>
                  <a:lnTo>
                    <a:pt x="564" y="75"/>
                  </a:lnTo>
                  <a:lnTo>
                    <a:pt x="569" y="75"/>
                  </a:lnTo>
                  <a:lnTo>
                    <a:pt x="570" y="75"/>
                  </a:lnTo>
                  <a:lnTo>
                    <a:pt x="572" y="75"/>
                  </a:lnTo>
                  <a:lnTo>
                    <a:pt x="573" y="75"/>
                  </a:lnTo>
                  <a:lnTo>
                    <a:pt x="576" y="75"/>
                  </a:lnTo>
                  <a:lnTo>
                    <a:pt x="579" y="75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84" y="75"/>
                  </a:lnTo>
                  <a:lnTo>
                    <a:pt x="588" y="75"/>
                  </a:lnTo>
                  <a:lnTo>
                    <a:pt x="589" y="75"/>
                  </a:lnTo>
                  <a:lnTo>
                    <a:pt x="592" y="75"/>
                  </a:lnTo>
                  <a:lnTo>
                    <a:pt x="593" y="75"/>
                  </a:lnTo>
                  <a:lnTo>
                    <a:pt x="596" y="75"/>
                  </a:lnTo>
                  <a:lnTo>
                    <a:pt x="597" y="75"/>
                  </a:lnTo>
                  <a:lnTo>
                    <a:pt x="600" y="75"/>
                  </a:lnTo>
                  <a:lnTo>
                    <a:pt x="605" y="75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1" y="74"/>
                  </a:lnTo>
                  <a:lnTo>
                    <a:pt x="622" y="74"/>
                  </a:lnTo>
                  <a:lnTo>
                    <a:pt x="625" y="74"/>
                  </a:lnTo>
                  <a:lnTo>
                    <a:pt x="633" y="75"/>
                  </a:lnTo>
                  <a:lnTo>
                    <a:pt x="638" y="75"/>
                  </a:lnTo>
                  <a:lnTo>
                    <a:pt x="642" y="75"/>
                  </a:lnTo>
                  <a:lnTo>
                    <a:pt x="643" y="75"/>
                  </a:lnTo>
                  <a:lnTo>
                    <a:pt x="645" y="75"/>
                  </a:lnTo>
                  <a:lnTo>
                    <a:pt x="650" y="75"/>
                  </a:lnTo>
                  <a:lnTo>
                    <a:pt x="652" y="75"/>
                  </a:lnTo>
                  <a:lnTo>
                    <a:pt x="656" y="75"/>
                  </a:lnTo>
                  <a:lnTo>
                    <a:pt x="657" y="75"/>
                  </a:lnTo>
                  <a:lnTo>
                    <a:pt x="658" y="75"/>
                  </a:lnTo>
                  <a:lnTo>
                    <a:pt x="660" y="75"/>
                  </a:lnTo>
                  <a:lnTo>
                    <a:pt x="664" y="75"/>
                  </a:lnTo>
                  <a:lnTo>
                    <a:pt x="666" y="75"/>
                  </a:lnTo>
                  <a:lnTo>
                    <a:pt x="669" y="75"/>
                  </a:lnTo>
                  <a:lnTo>
                    <a:pt x="670" y="75"/>
                  </a:lnTo>
                  <a:lnTo>
                    <a:pt x="672" y="75"/>
                  </a:lnTo>
                  <a:lnTo>
                    <a:pt x="673" y="75"/>
                  </a:lnTo>
                  <a:lnTo>
                    <a:pt x="674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90" y="75"/>
                  </a:lnTo>
                  <a:lnTo>
                    <a:pt x="691" y="75"/>
                  </a:lnTo>
                  <a:lnTo>
                    <a:pt x="692" y="75"/>
                  </a:lnTo>
                  <a:lnTo>
                    <a:pt x="693" y="75"/>
                  </a:lnTo>
                  <a:lnTo>
                    <a:pt x="695" y="75"/>
                  </a:lnTo>
                  <a:lnTo>
                    <a:pt x="698" y="75"/>
                  </a:lnTo>
                  <a:lnTo>
                    <a:pt x="699" y="75"/>
                  </a:lnTo>
                  <a:lnTo>
                    <a:pt x="700" y="75"/>
                  </a:lnTo>
                  <a:lnTo>
                    <a:pt x="706" y="75"/>
                  </a:lnTo>
                  <a:lnTo>
                    <a:pt x="707" y="75"/>
                  </a:lnTo>
                  <a:lnTo>
                    <a:pt x="711" y="75"/>
                  </a:lnTo>
                  <a:lnTo>
                    <a:pt x="717" y="75"/>
                  </a:lnTo>
                  <a:lnTo>
                    <a:pt x="719" y="75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3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1" y="75"/>
                  </a:lnTo>
                  <a:lnTo>
                    <a:pt x="737" y="75"/>
                  </a:lnTo>
                  <a:lnTo>
                    <a:pt x="742" y="75"/>
                  </a:lnTo>
                  <a:lnTo>
                    <a:pt x="752" y="75"/>
                  </a:lnTo>
                  <a:lnTo>
                    <a:pt x="754" y="75"/>
                  </a:lnTo>
                  <a:lnTo>
                    <a:pt x="760" y="75"/>
                  </a:lnTo>
                  <a:lnTo>
                    <a:pt x="760" y="71"/>
                  </a:lnTo>
                  <a:lnTo>
                    <a:pt x="760" y="69"/>
                  </a:lnTo>
                  <a:lnTo>
                    <a:pt x="759" y="62"/>
                  </a:lnTo>
                  <a:lnTo>
                    <a:pt x="759" y="54"/>
                  </a:lnTo>
                  <a:lnTo>
                    <a:pt x="759" y="50"/>
                  </a:lnTo>
                  <a:lnTo>
                    <a:pt x="759" y="45"/>
                  </a:lnTo>
                  <a:lnTo>
                    <a:pt x="759" y="36"/>
                  </a:lnTo>
                  <a:lnTo>
                    <a:pt x="759" y="28"/>
                  </a:lnTo>
                  <a:lnTo>
                    <a:pt x="759" y="24"/>
                  </a:lnTo>
                  <a:lnTo>
                    <a:pt x="759" y="17"/>
                  </a:lnTo>
                  <a:lnTo>
                    <a:pt x="759" y="16"/>
                  </a:lnTo>
                  <a:lnTo>
                    <a:pt x="759" y="11"/>
                  </a:lnTo>
                  <a:lnTo>
                    <a:pt x="759" y="10"/>
                  </a:lnTo>
                  <a:lnTo>
                    <a:pt x="759" y="7"/>
                  </a:lnTo>
                  <a:lnTo>
                    <a:pt x="758" y="6"/>
                  </a:lnTo>
                  <a:lnTo>
                    <a:pt x="758" y="2"/>
                  </a:lnTo>
                  <a:lnTo>
                    <a:pt x="758" y="1"/>
                  </a:lnTo>
                  <a:lnTo>
                    <a:pt x="760" y="1"/>
                  </a:lnTo>
                  <a:lnTo>
                    <a:pt x="761" y="1"/>
                  </a:lnTo>
                  <a:lnTo>
                    <a:pt x="764" y="1"/>
                  </a:lnTo>
                  <a:lnTo>
                    <a:pt x="765" y="1"/>
                  </a:lnTo>
                  <a:lnTo>
                    <a:pt x="765" y="2"/>
                  </a:lnTo>
                  <a:lnTo>
                    <a:pt x="767" y="2"/>
                  </a:lnTo>
                  <a:lnTo>
                    <a:pt x="768" y="1"/>
                  </a:lnTo>
                  <a:lnTo>
                    <a:pt x="769" y="1"/>
                  </a:lnTo>
                  <a:lnTo>
                    <a:pt x="771" y="2"/>
                  </a:lnTo>
                  <a:lnTo>
                    <a:pt x="774" y="2"/>
                  </a:lnTo>
                  <a:lnTo>
                    <a:pt x="775" y="2"/>
                  </a:lnTo>
                  <a:lnTo>
                    <a:pt x="779" y="2"/>
                  </a:lnTo>
                  <a:lnTo>
                    <a:pt x="791" y="2"/>
                  </a:lnTo>
                  <a:lnTo>
                    <a:pt x="792" y="2"/>
                  </a:lnTo>
                  <a:lnTo>
                    <a:pt x="795" y="2"/>
                  </a:lnTo>
                  <a:lnTo>
                    <a:pt x="800" y="2"/>
                  </a:lnTo>
                  <a:lnTo>
                    <a:pt x="802" y="2"/>
                  </a:lnTo>
                  <a:lnTo>
                    <a:pt x="802" y="1"/>
                  </a:lnTo>
                  <a:lnTo>
                    <a:pt x="805" y="1"/>
                  </a:lnTo>
                  <a:lnTo>
                    <a:pt x="807" y="1"/>
                  </a:lnTo>
                  <a:lnTo>
                    <a:pt x="808" y="1"/>
                  </a:lnTo>
                  <a:lnTo>
                    <a:pt x="809" y="1"/>
                  </a:lnTo>
                  <a:lnTo>
                    <a:pt x="811" y="1"/>
                  </a:lnTo>
                  <a:lnTo>
                    <a:pt x="813" y="1"/>
                  </a:lnTo>
                  <a:lnTo>
                    <a:pt x="821" y="1"/>
                  </a:lnTo>
                  <a:lnTo>
                    <a:pt x="825" y="1"/>
                  </a:lnTo>
                  <a:lnTo>
                    <a:pt x="828" y="1"/>
                  </a:lnTo>
                  <a:lnTo>
                    <a:pt x="830" y="1"/>
                  </a:lnTo>
                  <a:lnTo>
                    <a:pt x="838" y="1"/>
                  </a:lnTo>
                  <a:lnTo>
                    <a:pt x="839" y="1"/>
                  </a:lnTo>
                  <a:lnTo>
                    <a:pt x="841" y="1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5" y="1"/>
                  </a:lnTo>
                  <a:lnTo>
                    <a:pt x="846" y="1"/>
                  </a:lnTo>
                  <a:lnTo>
                    <a:pt x="849" y="1"/>
                  </a:lnTo>
                  <a:lnTo>
                    <a:pt x="851" y="1"/>
                  </a:lnTo>
                  <a:lnTo>
                    <a:pt x="853" y="1"/>
                  </a:lnTo>
                  <a:lnTo>
                    <a:pt x="858" y="1"/>
                  </a:lnTo>
                  <a:lnTo>
                    <a:pt x="860" y="1"/>
                  </a:lnTo>
                  <a:lnTo>
                    <a:pt x="861" y="1"/>
                  </a:lnTo>
                  <a:lnTo>
                    <a:pt x="863" y="1"/>
                  </a:lnTo>
                  <a:lnTo>
                    <a:pt x="866" y="1"/>
                  </a:lnTo>
                  <a:lnTo>
                    <a:pt x="867" y="1"/>
                  </a:lnTo>
                  <a:lnTo>
                    <a:pt x="870" y="1"/>
                  </a:lnTo>
                  <a:lnTo>
                    <a:pt x="871" y="1"/>
                  </a:lnTo>
                  <a:lnTo>
                    <a:pt x="875" y="1"/>
                  </a:lnTo>
                  <a:lnTo>
                    <a:pt x="877" y="1"/>
                  </a:lnTo>
                  <a:lnTo>
                    <a:pt x="878" y="1"/>
                  </a:lnTo>
                  <a:lnTo>
                    <a:pt x="881" y="1"/>
                  </a:lnTo>
                  <a:lnTo>
                    <a:pt x="885" y="1"/>
                  </a:lnTo>
                  <a:lnTo>
                    <a:pt x="886" y="1"/>
                  </a:lnTo>
                  <a:lnTo>
                    <a:pt x="887" y="1"/>
                  </a:lnTo>
                  <a:lnTo>
                    <a:pt x="888" y="1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1" y="1"/>
                  </a:lnTo>
                  <a:lnTo>
                    <a:pt x="892" y="1"/>
                  </a:lnTo>
                  <a:lnTo>
                    <a:pt x="895" y="1"/>
                  </a:lnTo>
                  <a:lnTo>
                    <a:pt x="896" y="1"/>
                  </a:lnTo>
                  <a:lnTo>
                    <a:pt x="897" y="1"/>
                  </a:lnTo>
                  <a:lnTo>
                    <a:pt x="899" y="1"/>
                  </a:lnTo>
                  <a:lnTo>
                    <a:pt x="900" y="1"/>
                  </a:lnTo>
                  <a:lnTo>
                    <a:pt x="901" y="1"/>
                  </a:lnTo>
                  <a:lnTo>
                    <a:pt x="904" y="1"/>
                  </a:lnTo>
                  <a:lnTo>
                    <a:pt x="908" y="1"/>
                  </a:lnTo>
                  <a:lnTo>
                    <a:pt x="909" y="1"/>
                  </a:lnTo>
                  <a:lnTo>
                    <a:pt x="912" y="1"/>
                  </a:lnTo>
                  <a:lnTo>
                    <a:pt x="918" y="1"/>
                  </a:lnTo>
                  <a:lnTo>
                    <a:pt x="919" y="1"/>
                  </a:lnTo>
                  <a:lnTo>
                    <a:pt x="924" y="1"/>
                  </a:lnTo>
                  <a:lnTo>
                    <a:pt x="925" y="1"/>
                  </a:lnTo>
                  <a:lnTo>
                    <a:pt x="926" y="1"/>
                  </a:lnTo>
                  <a:lnTo>
                    <a:pt x="928" y="1"/>
                  </a:lnTo>
                  <a:lnTo>
                    <a:pt x="929" y="1"/>
                  </a:lnTo>
                  <a:lnTo>
                    <a:pt x="931" y="1"/>
                  </a:lnTo>
                  <a:lnTo>
                    <a:pt x="935" y="1"/>
                  </a:lnTo>
                  <a:lnTo>
                    <a:pt x="941" y="1"/>
                  </a:lnTo>
                  <a:lnTo>
                    <a:pt x="942" y="1"/>
                  </a:lnTo>
                  <a:lnTo>
                    <a:pt x="947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2" y="0"/>
                  </a:lnTo>
                  <a:lnTo>
                    <a:pt x="974" y="0"/>
                  </a:lnTo>
                  <a:lnTo>
                    <a:pt x="977" y="0"/>
                  </a:lnTo>
                  <a:lnTo>
                    <a:pt x="977" y="3"/>
                  </a:lnTo>
                  <a:lnTo>
                    <a:pt x="978" y="11"/>
                  </a:lnTo>
                  <a:lnTo>
                    <a:pt x="978" y="14"/>
                  </a:lnTo>
                  <a:lnTo>
                    <a:pt x="978" y="16"/>
                  </a:lnTo>
                  <a:lnTo>
                    <a:pt x="978" y="23"/>
                  </a:lnTo>
                  <a:lnTo>
                    <a:pt x="978" y="35"/>
                  </a:lnTo>
                  <a:lnTo>
                    <a:pt x="978" y="37"/>
                  </a:lnTo>
                  <a:lnTo>
                    <a:pt x="979" y="42"/>
                  </a:lnTo>
                  <a:lnTo>
                    <a:pt x="979" y="43"/>
                  </a:lnTo>
                  <a:lnTo>
                    <a:pt x="979" y="45"/>
                  </a:lnTo>
                  <a:lnTo>
                    <a:pt x="979" y="49"/>
                  </a:lnTo>
                  <a:lnTo>
                    <a:pt x="979" y="53"/>
                  </a:lnTo>
                  <a:lnTo>
                    <a:pt x="979" y="55"/>
                  </a:lnTo>
                  <a:lnTo>
                    <a:pt x="979" y="62"/>
                  </a:lnTo>
                  <a:lnTo>
                    <a:pt x="979" y="65"/>
                  </a:lnTo>
                  <a:lnTo>
                    <a:pt x="979" y="68"/>
                  </a:lnTo>
                  <a:lnTo>
                    <a:pt x="979" y="70"/>
                  </a:lnTo>
                  <a:lnTo>
                    <a:pt x="979" y="77"/>
                  </a:lnTo>
                  <a:lnTo>
                    <a:pt x="979" y="78"/>
                  </a:lnTo>
                  <a:lnTo>
                    <a:pt x="979" y="81"/>
                  </a:lnTo>
                  <a:lnTo>
                    <a:pt x="980" y="83"/>
                  </a:lnTo>
                  <a:lnTo>
                    <a:pt x="980" y="84"/>
                  </a:lnTo>
                  <a:lnTo>
                    <a:pt x="980" y="85"/>
                  </a:lnTo>
                  <a:lnTo>
                    <a:pt x="980" y="86"/>
                  </a:lnTo>
                  <a:lnTo>
                    <a:pt x="980" y="87"/>
                  </a:lnTo>
                  <a:lnTo>
                    <a:pt x="980" y="88"/>
                  </a:lnTo>
                  <a:lnTo>
                    <a:pt x="980" y="89"/>
                  </a:lnTo>
                  <a:lnTo>
                    <a:pt x="980" y="91"/>
                  </a:lnTo>
                  <a:lnTo>
                    <a:pt x="980" y="96"/>
                  </a:lnTo>
                  <a:lnTo>
                    <a:pt x="980" y="100"/>
                  </a:lnTo>
                  <a:lnTo>
                    <a:pt x="980" y="108"/>
                  </a:lnTo>
                  <a:lnTo>
                    <a:pt x="980" y="111"/>
                  </a:lnTo>
                  <a:lnTo>
                    <a:pt x="980" y="114"/>
                  </a:lnTo>
                  <a:lnTo>
                    <a:pt x="980" y="120"/>
                  </a:lnTo>
                  <a:lnTo>
                    <a:pt x="980" y="124"/>
                  </a:lnTo>
                  <a:lnTo>
                    <a:pt x="981" y="125"/>
                  </a:lnTo>
                  <a:lnTo>
                    <a:pt x="982" y="128"/>
                  </a:lnTo>
                  <a:lnTo>
                    <a:pt x="984" y="129"/>
                  </a:lnTo>
                  <a:lnTo>
                    <a:pt x="986" y="132"/>
                  </a:lnTo>
                  <a:lnTo>
                    <a:pt x="989" y="137"/>
                  </a:lnTo>
                  <a:lnTo>
                    <a:pt x="990" y="137"/>
                  </a:lnTo>
                  <a:lnTo>
                    <a:pt x="991" y="138"/>
                  </a:lnTo>
                  <a:lnTo>
                    <a:pt x="992" y="139"/>
                  </a:lnTo>
                  <a:lnTo>
                    <a:pt x="993" y="140"/>
                  </a:lnTo>
                  <a:lnTo>
                    <a:pt x="993" y="141"/>
                  </a:lnTo>
                  <a:lnTo>
                    <a:pt x="994" y="142"/>
                  </a:lnTo>
                  <a:lnTo>
                    <a:pt x="997" y="146"/>
                  </a:lnTo>
                  <a:lnTo>
                    <a:pt x="997" y="147"/>
                  </a:lnTo>
                  <a:lnTo>
                    <a:pt x="998" y="147"/>
                  </a:lnTo>
                  <a:lnTo>
                    <a:pt x="998" y="148"/>
                  </a:lnTo>
                  <a:lnTo>
                    <a:pt x="1007" y="158"/>
                  </a:lnTo>
                  <a:lnTo>
                    <a:pt x="1008" y="159"/>
                  </a:lnTo>
                  <a:lnTo>
                    <a:pt x="1009" y="160"/>
                  </a:lnTo>
                  <a:lnTo>
                    <a:pt x="1010" y="162"/>
                  </a:lnTo>
                  <a:lnTo>
                    <a:pt x="1013" y="166"/>
                  </a:lnTo>
                  <a:lnTo>
                    <a:pt x="1014" y="167"/>
                  </a:lnTo>
                  <a:lnTo>
                    <a:pt x="1015" y="167"/>
                  </a:lnTo>
                  <a:lnTo>
                    <a:pt x="1015" y="169"/>
                  </a:lnTo>
                  <a:lnTo>
                    <a:pt x="1017" y="171"/>
                  </a:lnTo>
                  <a:lnTo>
                    <a:pt x="1018" y="172"/>
                  </a:lnTo>
                  <a:lnTo>
                    <a:pt x="1020" y="174"/>
                  </a:lnTo>
                  <a:lnTo>
                    <a:pt x="1022" y="177"/>
                  </a:lnTo>
                  <a:lnTo>
                    <a:pt x="1022" y="178"/>
                  </a:lnTo>
                  <a:lnTo>
                    <a:pt x="1023" y="179"/>
                  </a:lnTo>
                  <a:lnTo>
                    <a:pt x="1024" y="180"/>
                  </a:lnTo>
                  <a:lnTo>
                    <a:pt x="1027" y="183"/>
                  </a:lnTo>
                  <a:lnTo>
                    <a:pt x="1030" y="188"/>
                  </a:lnTo>
                  <a:lnTo>
                    <a:pt x="1032" y="189"/>
                  </a:lnTo>
                  <a:lnTo>
                    <a:pt x="1032" y="190"/>
                  </a:lnTo>
                  <a:lnTo>
                    <a:pt x="1034" y="193"/>
                  </a:lnTo>
                  <a:lnTo>
                    <a:pt x="1035" y="194"/>
                  </a:lnTo>
                  <a:lnTo>
                    <a:pt x="1036" y="192"/>
                  </a:lnTo>
                  <a:lnTo>
                    <a:pt x="1036" y="191"/>
                  </a:lnTo>
                  <a:lnTo>
                    <a:pt x="1037" y="191"/>
                  </a:lnTo>
                  <a:lnTo>
                    <a:pt x="1037" y="190"/>
                  </a:lnTo>
                  <a:lnTo>
                    <a:pt x="1038" y="190"/>
                  </a:lnTo>
                  <a:lnTo>
                    <a:pt x="1038" y="189"/>
                  </a:lnTo>
                  <a:lnTo>
                    <a:pt x="1039" y="189"/>
                  </a:lnTo>
                  <a:lnTo>
                    <a:pt x="1040" y="189"/>
                  </a:lnTo>
                  <a:lnTo>
                    <a:pt x="1040" y="188"/>
                  </a:lnTo>
                  <a:lnTo>
                    <a:pt x="1041" y="188"/>
                  </a:lnTo>
                  <a:lnTo>
                    <a:pt x="1043" y="186"/>
                  </a:lnTo>
                  <a:lnTo>
                    <a:pt x="1045" y="183"/>
                  </a:lnTo>
                  <a:lnTo>
                    <a:pt x="1047" y="182"/>
                  </a:lnTo>
                  <a:lnTo>
                    <a:pt x="1048" y="181"/>
                  </a:lnTo>
                  <a:lnTo>
                    <a:pt x="1052" y="176"/>
                  </a:lnTo>
                  <a:lnTo>
                    <a:pt x="1055" y="173"/>
                  </a:lnTo>
                  <a:lnTo>
                    <a:pt x="1056" y="172"/>
                  </a:lnTo>
                  <a:lnTo>
                    <a:pt x="1057" y="172"/>
                  </a:lnTo>
                  <a:lnTo>
                    <a:pt x="1057" y="171"/>
                  </a:lnTo>
                  <a:lnTo>
                    <a:pt x="1060" y="168"/>
                  </a:lnTo>
                  <a:lnTo>
                    <a:pt x="1061" y="167"/>
                  </a:lnTo>
                  <a:lnTo>
                    <a:pt x="1062" y="167"/>
                  </a:lnTo>
                  <a:lnTo>
                    <a:pt x="1067" y="161"/>
                  </a:lnTo>
                  <a:lnTo>
                    <a:pt x="1068" y="161"/>
                  </a:lnTo>
                  <a:lnTo>
                    <a:pt x="1069" y="160"/>
                  </a:lnTo>
                  <a:lnTo>
                    <a:pt x="1070" y="159"/>
                  </a:lnTo>
                  <a:lnTo>
                    <a:pt x="1070" y="158"/>
                  </a:lnTo>
                  <a:lnTo>
                    <a:pt x="1072" y="160"/>
                  </a:lnTo>
                  <a:lnTo>
                    <a:pt x="1082" y="167"/>
                  </a:lnTo>
                  <a:lnTo>
                    <a:pt x="1083" y="168"/>
                  </a:lnTo>
                  <a:lnTo>
                    <a:pt x="1084" y="168"/>
                  </a:lnTo>
                  <a:lnTo>
                    <a:pt x="1086" y="171"/>
                  </a:lnTo>
                  <a:lnTo>
                    <a:pt x="1087" y="171"/>
                  </a:lnTo>
                  <a:lnTo>
                    <a:pt x="1089" y="172"/>
                  </a:lnTo>
                  <a:lnTo>
                    <a:pt x="1091" y="173"/>
                  </a:lnTo>
                  <a:lnTo>
                    <a:pt x="1092" y="175"/>
                  </a:lnTo>
                  <a:lnTo>
                    <a:pt x="1094" y="177"/>
                  </a:lnTo>
                  <a:lnTo>
                    <a:pt x="1098" y="179"/>
                  </a:lnTo>
                  <a:lnTo>
                    <a:pt x="1099" y="181"/>
                  </a:lnTo>
                  <a:lnTo>
                    <a:pt x="1101" y="182"/>
                  </a:lnTo>
                  <a:lnTo>
                    <a:pt x="1102" y="183"/>
                  </a:lnTo>
                  <a:lnTo>
                    <a:pt x="1103" y="183"/>
                  </a:lnTo>
                  <a:lnTo>
                    <a:pt x="1104" y="183"/>
                  </a:lnTo>
                  <a:lnTo>
                    <a:pt x="1105" y="184"/>
                  </a:lnTo>
                  <a:lnTo>
                    <a:pt x="1107" y="187"/>
                  </a:lnTo>
                  <a:lnTo>
                    <a:pt x="1110" y="189"/>
                  </a:lnTo>
                  <a:lnTo>
                    <a:pt x="1111" y="189"/>
                  </a:lnTo>
                  <a:lnTo>
                    <a:pt x="1113" y="191"/>
                  </a:lnTo>
                  <a:lnTo>
                    <a:pt x="1116" y="194"/>
                  </a:lnTo>
                  <a:lnTo>
                    <a:pt x="1117" y="194"/>
                  </a:lnTo>
                  <a:lnTo>
                    <a:pt x="1121" y="197"/>
                  </a:lnTo>
                  <a:lnTo>
                    <a:pt x="1124" y="200"/>
                  </a:lnTo>
                  <a:lnTo>
                    <a:pt x="1125" y="200"/>
                  </a:lnTo>
                  <a:lnTo>
                    <a:pt x="1126" y="201"/>
                  </a:lnTo>
                  <a:lnTo>
                    <a:pt x="1132" y="206"/>
                  </a:lnTo>
                  <a:lnTo>
                    <a:pt x="1134" y="207"/>
                  </a:lnTo>
                  <a:lnTo>
                    <a:pt x="1135" y="208"/>
                  </a:lnTo>
                  <a:lnTo>
                    <a:pt x="1138" y="211"/>
                  </a:lnTo>
                  <a:lnTo>
                    <a:pt x="1140" y="212"/>
                  </a:lnTo>
                  <a:lnTo>
                    <a:pt x="1141" y="212"/>
                  </a:lnTo>
                  <a:lnTo>
                    <a:pt x="1142" y="213"/>
                  </a:lnTo>
                  <a:lnTo>
                    <a:pt x="1145" y="216"/>
                  </a:lnTo>
                  <a:lnTo>
                    <a:pt x="1146" y="216"/>
                  </a:lnTo>
                  <a:lnTo>
                    <a:pt x="1152" y="221"/>
                  </a:lnTo>
                  <a:lnTo>
                    <a:pt x="1153" y="222"/>
                  </a:lnTo>
                  <a:lnTo>
                    <a:pt x="1154" y="223"/>
                  </a:lnTo>
                  <a:lnTo>
                    <a:pt x="1155" y="226"/>
                  </a:lnTo>
                  <a:lnTo>
                    <a:pt x="1155" y="228"/>
                  </a:lnTo>
                  <a:lnTo>
                    <a:pt x="1157" y="233"/>
                  </a:lnTo>
                  <a:lnTo>
                    <a:pt x="1158" y="235"/>
                  </a:lnTo>
                  <a:lnTo>
                    <a:pt x="1158" y="236"/>
                  </a:lnTo>
                  <a:lnTo>
                    <a:pt x="1159" y="237"/>
                  </a:lnTo>
                  <a:lnTo>
                    <a:pt x="1159" y="239"/>
                  </a:lnTo>
                  <a:lnTo>
                    <a:pt x="1159" y="241"/>
                  </a:lnTo>
                  <a:lnTo>
                    <a:pt x="1160" y="243"/>
                  </a:lnTo>
                  <a:lnTo>
                    <a:pt x="1160" y="244"/>
                  </a:lnTo>
                  <a:lnTo>
                    <a:pt x="1161" y="245"/>
                  </a:lnTo>
                  <a:lnTo>
                    <a:pt x="1161" y="246"/>
                  </a:lnTo>
                  <a:lnTo>
                    <a:pt x="1161" y="247"/>
                  </a:lnTo>
                  <a:lnTo>
                    <a:pt x="1162" y="248"/>
                  </a:lnTo>
                  <a:lnTo>
                    <a:pt x="1162" y="249"/>
                  </a:lnTo>
                  <a:lnTo>
                    <a:pt x="1163" y="253"/>
                  </a:lnTo>
                  <a:lnTo>
                    <a:pt x="1164" y="255"/>
                  </a:lnTo>
                  <a:lnTo>
                    <a:pt x="1164" y="256"/>
                  </a:lnTo>
                  <a:lnTo>
                    <a:pt x="1165" y="255"/>
                  </a:lnTo>
                  <a:lnTo>
                    <a:pt x="1166" y="254"/>
                  </a:lnTo>
                  <a:lnTo>
                    <a:pt x="1166" y="253"/>
                  </a:lnTo>
                  <a:lnTo>
                    <a:pt x="1168" y="250"/>
                  </a:lnTo>
                  <a:lnTo>
                    <a:pt x="1169" y="250"/>
                  </a:lnTo>
                  <a:lnTo>
                    <a:pt x="1171" y="248"/>
                  </a:lnTo>
                  <a:lnTo>
                    <a:pt x="1172" y="247"/>
                  </a:lnTo>
                  <a:lnTo>
                    <a:pt x="1173" y="246"/>
                  </a:lnTo>
                  <a:lnTo>
                    <a:pt x="1173" y="245"/>
                  </a:lnTo>
                  <a:lnTo>
                    <a:pt x="1173" y="244"/>
                  </a:lnTo>
                  <a:lnTo>
                    <a:pt x="1174" y="244"/>
                  </a:lnTo>
                  <a:lnTo>
                    <a:pt x="1175" y="243"/>
                  </a:lnTo>
                  <a:lnTo>
                    <a:pt x="1177" y="241"/>
                  </a:lnTo>
                  <a:lnTo>
                    <a:pt x="1178" y="240"/>
                  </a:lnTo>
                  <a:lnTo>
                    <a:pt x="1179" y="239"/>
                  </a:lnTo>
                  <a:lnTo>
                    <a:pt x="1180" y="237"/>
                  </a:lnTo>
                  <a:lnTo>
                    <a:pt x="1181" y="236"/>
                  </a:lnTo>
                  <a:lnTo>
                    <a:pt x="1183" y="234"/>
                  </a:lnTo>
                  <a:lnTo>
                    <a:pt x="1186" y="233"/>
                  </a:lnTo>
                  <a:lnTo>
                    <a:pt x="1186" y="232"/>
                  </a:lnTo>
                  <a:lnTo>
                    <a:pt x="1187" y="231"/>
                  </a:lnTo>
                  <a:lnTo>
                    <a:pt x="1188" y="230"/>
                  </a:lnTo>
                  <a:lnTo>
                    <a:pt x="1192" y="227"/>
                  </a:lnTo>
                  <a:lnTo>
                    <a:pt x="1193" y="226"/>
                  </a:lnTo>
                  <a:lnTo>
                    <a:pt x="1197" y="222"/>
                  </a:lnTo>
                  <a:lnTo>
                    <a:pt x="1198" y="222"/>
                  </a:lnTo>
                  <a:lnTo>
                    <a:pt x="1199" y="221"/>
                  </a:lnTo>
                  <a:lnTo>
                    <a:pt x="1201" y="218"/>
                  </a:lnTo>
                  <a:lnTo>
                    <a:pt x="1202" y="218"/>
                  </a:lnTo>
                  <a:lnTo>
                    <a:pt x="1202" y="219"/>
                  </a:lnTo>
                  <a:lnTo>
                    <a:pt x="1202" y="220"/>
                  </a:lnTo>
                  <a:lnTo>
                    <a:pt x="1203" y="220"/>
                  </a:lnTo>
                  <a:lnTo>
                    <a:pt x="1204" y="221"/>
                  </a:lnTo>
                  <a:lnTo>
                    <a:pt x="1204" y="220"/>
                  </a:lnTo>
                  <a:lnTo>
                    <a:pt x="1204" y="219"/>
                  </a:lnTo>
                  <a:lnTo>
                    <a:pt x="1205" y="219"/>
                  </a:lnTo>
                  <a:lnTo>
                    <a:pt x="1206" y="219"/>
                  </a:lnTo>
                  <a:lnTo>
                    <a:pt x="1207" y="220"/>
                  </a:lnTo>
                  <a:lnTo>
                    <a:pt x="1208" y="221"/>
                  </a:lnTo>
                  <a:lnTo>
                    <a:pt x="1208" y="222"/>
                  </a:lnTo>
                  <a:lnTo>
                    <a:pt x="1208" y="223"/>
                  </a:lnTo>
                  <a:lnTo>
                    <a:pt x="1209" y="223"/>
                  </a:lnTo>
                  <a:lnTo>
                    <a:pt x="1210" y="223"/>
                  </a:lnTo>
                  <a:lnTo>
                    <a:pt x="1211" y="223"/>
                  </a:lnTo>
                  <a:lnTo>
                    <a:pt x="1211" y="224"/>
                  </a:lnTo>
                  <a:lnTo>
                    <a:pt x="1211" y="225"/>
                  </a:lnTo>
                  <a:lnTo>
                    <a:pt x="1212" y="225"/>
                  </a:lnTo>
                  <a:lnTo>
                    <a:pt x="1212" y="226"/>
                  </a:lnTo>
                  <a:lnTo>
                    <a:pt x="1212" y="227"/>
                  </a:lnTo>
                  <a:lnTo>
                    <a:pt x="1213" y="227"/>
                  </a:lnTo>
                  <a:lnTo>
                    <a:pt x="1213" y="228"/>
                  </a:lnTo>
                  <a:lnTo>
                    <a:pt x="1214" y="228"/>
                  </a:lnTo>
                  <a:lnTo>
                    <a:pt x="1214" y="229"/>
                  </a:lnTo>
                  <a:lnTo>
                    <a:pt x="1213" y="229"/>
                  </a:lnTo>
                  <a:lnTo>
                    <a:pt x="1212" y="230"/>
                  </a:lnTo>
                  <a:lnTo>
                    <a:pt x="1213" y="231"/>
                  </a:lnTo>
                  <a:lnTo>
                    <a:pt x="1213" y="232"/>
                  </a:lnTo>
                  <a:lnTo>
                    <a:pt x="1213" y="233"/>
                  </a:lnTo>
                  <a:lnTo>
                    <a:pt x="1212" y="233"/>
                  </a:lnTo>
                  <a:lnTo>
                    <a:pt x="1212" y="234"/>
                  </a:lnTo>
                  <a:lnTo>
                    <a:pt x="1211" y="234"/>
                  </a:lnTo>
                  <a:lnTo>
                    <a:pt x="1211" y="235"/>
                  </a:lnTo>
                  <a:lnTo>
                    <a:pt x="1212" y="235"/>
                  </a:lnTo>
                  <a:lnTo>
                    <a:pt x="1213" y="235"/>
                  </a:lnTo>
                  <a:lnTo>
                    <a:pt x="1213" y="236"/>
                  </a:lnTo>
                  <a:lnTo>
                    <a:pt x="1213" y="237"/>
                  </a:lnTo>
                  <a:lnTo>
                    <a:pt x="1213" y="238"/>
                  </a:lnTo>
                  <a:lnTo>
                    <a:pt x="1212" y="238"/>
                  </a:lnTo>
                  <a:lnTo>
                    <a:pt x="1213" y="239"/>
                  </a:lnTo>
                  <a:lnTo>
                    <a:pt x="1214" y="239"/>
                  </a:lnTo>
                  <a:lnTo>
                    <a:pt x="1215" y="240"/>
                  </a:lnTo>
                  <a:lnTo>
                    <a:pt x="1215" y="239"/>
                  </a:lnTo>
                  <a:lnTo>
                    <a:pt x="1216" y="239"/>
                  </a:lnTo>
                  <a:lnTo>
                    <a:pt x="1216" y="240"/>
                  </a:lnTo>
                  <a:lnTo>
                    <a:pt x="1216" y="241"/>
                  </a:lnTo>
                  <a:lnTo>
                    <a:pt x="1216" y="242"/>
                  </a:lnTo>
                  <a:lnTo>
                    <a:pt x="1215" y="243"/>
                  </a:lnTo>
                  <a:lnTo>
                    <a:pt x="1215" y="244"/>
                  </a:lnTo>
                  <a:lnTo>
                    <a:pt x="1216" y="244"/>
                  </a:lnTo>
                  <a:lnTo>
                    <a:pt x="1216" y="245"/>
                  </a:lnTo>
                  <a:lnTo>
                    <a:pt x="1217" y="245"/>
                  </a:lnTo>
                  <a:lnTo>
                    <a:pt x="1217" y="244"/>
                  </a:lnTo>
                  <a:lnTo>
                    <a:pt x="1218" y="244"/>
                  </a:lnTo>
                  <a:lnTo>
                    <a:pt x="1217" y="244"/>
                  </a:lnTo>
                  <a:lnTo>
                    <a:pt x="1218" y="244"/>
                  </a:lnTo>
                  <a:lnTo>
                    <a:pt x="1218" y="243"/>
                  </a:lnTo>
                  <a:lnTo>
                    <a:pt x="1219" y="244"/>
                  </a:lnTo>
                  <a:lnTo>
                    <a:pt x="1218" y="244"/>
                  </a:lnTo>
                  <a:lnTo>
                    <a:pt x="1219" y="244"/>
                  </a:lnTo>
                  <a:lnTo>
                    <a:pt x="1219" y="243"/>
                  </a:lnTo>
                  <a:lnTo>
                    <a:pt x="1219" y="242"/>
                  </a:lnTo>
                  <a:lnTo>
                    <a:pt x="1220" y="242"/>
                  </a:lnTo>
                  <a:lnTo>
                    <a:pt x="1220" y="241"/>
                  </a:lnTo>
                  <a:lnTo>
                    <a:pt x="1221" y="241"/>
                  </a:lnTo>
                  <a:lnTo>
                    <a:pt x="1221" y="242"/>
                  </a:lnTo>
                  <a:lnTo>
                    <a:pt x="1221" y="243"/>
                  </a:lnTo>
                  <a:lnTo>
                    <a:pt x="1221" y="244"/>
                  </a:lnTo>
                  <a:lnTo>
                    <a:pt x="1221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4" y="245"/>
                  </a:lnTo>
                  <a:lnTo>
                    <a:pt x="1224" y="246"/>
                  </a:lnTo>
                  <a:lnTo>
                    <a:pt x="1224" y="247"/>
                  </a:lnTo>
                  <a:lnTo>
                    <a:pt x="1223" y="247"/>
                  </a:lnTo>
                  <a:lnTo>
                    <a:pt x="1222" y="247"/>
                  </a:lnTo>
                  <a:lnTo>
                    <a:pt x="1222" y="246"/>
                  </a:lnTo>
                  <a:lnTo>
                    <a:pt x="1222" y="247"/>
                  </a:lnTo>
                  <a:lnTo>
                    <a:pt x="1223" y="248"/>
                  </a:lnTo>
                  <a:lnTo>
                    <a:pt x="1223" y="249"/>
                  </a:lnTo>
                  <a:lnTo>
                    <a:pt x="1224" y="249"/>
                  </a:lnTo>
                  <a:lnTo>
                    <a:pt x="1224" y="250"/>
                  </a:lnTo>
                  <a:lnTo>
                    <a:pt x="1225" y="250"/>
                  </a:lnTo>
                  <a:lnTo>
                    <a:pt x="1226" y="250"/>
                  </a:lnTo>
                  <a:lnTo>
                    <a:pt x="1226" y="251"/>
                  </a:lnTo>
                  <a:lnTo>
                    <a:pt x="1226" y="252"/>
                  </a:lnTo>
                  <a:lnTo>
                    <a:pt x="1225" y="252"/>
                  </a:lnTo>
                  <a:lnTo>
                    <a:pt x="1225" y="253"/>
                  </a:lnTo>
                  <a:lnTo>
                    <a:pt x="1225" y="254"/>
                  </a:lnTo>
                  <a:lnTo>
                    <a:pt x="1226" y="254"/>
                  </a:lnTo>
                  <a:lnTo>
                    <a:pt x="1226" y="255"/>
                  </a:lnTo>
                  <a:lnTo>
                    <a:pt x="1227" y="255"/>
                  </a:lnTo>
                  <a:lnTo>
                    <a:pt x="1228" y="254"/>
                  </a:lnTo>
                  <a:lnTo>
                    <a:pt x="1228" y="253"/>
                  </a:lnTo>
                  <a:lnTo>
                    <a:pt x="1228" y="252"/>
                  </a:lnTo>
                  <a:lnTo>
                    <a:pt x="1229" y="251"/>
                  </a:lnTo>
                  <a:lnTo>
                    <a:pt x="1230" y="251"/>
                  </a:lnTo>
                  <a:lnTo>
                    <a:pt x="1231" y="251"/>
                  </a:lnTo>
                  <a:lnTo>
                    <a:pt x="1231" y="252"/>
                  </a:lnTo>
                  <a:lnTo>
                    <a:pt x="1232" y="252"/>
                  </a:lnTo>
                  <a:lnTo>
                    <a:pt x="1232" y="253"/>
                  </a:lnTo>
                  <a:lnTo>
                    <a:pt x="1232" y="254"/>
                  </a:lnTo>
                  <a:lnTo>
                    <a:pt x="1232" y="255"/>
                  </a:lnTo>
                  <a:lnTo>
                    <a:pt x="1232" y="256"/>
                  </a:lnTo>
                  <a:lnTo>
                    <a:pt x="1233" y="256"/>
                  </a:lnTo>
                  <a:lnTo>
                    <a:pt x="1234" y="256"/>
                  </a:lnTo>
                  <a:lnTo>
                    <a:pt x="1234" y="257"/>
                  </a:lnTo>
                  <a:lnTo>
                    <a:pt x="1234" y="258"/>
                  </a:lnTo>
                  <a:lnTo>
                    <a:pt x="1235" y="258"/>
                  </a:lnTo>
                  <a:lnTo>
                    <a:pt x="1235" y="259"/>
                  </a:lnTo>
                  <a:lnTo>
                    <a:pt x="1235" y="260"/>
                  </a:lnTo>
                  <a:lnTo>
                    <a:pt x="1235" y="261"/>
                  </a:lnTo>
                  <a:lnTo>
                    <a:pt x="1236" y="262"/>
                  </a:lnTo>
                  <a:lnTo>
                    <a:pt x="1237" y="262"/>
                  </a:lnTo>
                  <a:lnTo>
                    <a:pt x="1238" y="262"/>
                  </a:lnTo>
                  <a:lnTo>
                    <a:pt x="1238" y="263"/>
                  </a:lnTo>
                  <a:lnTo>
                    <a:pt x="1239" y="263"/>
                  </a:lnTo>
                  <a:lnTo>
                    <a:pt x="1239" y="264"/>
                  </a:lnTo>
                  <a:lnTo>
                    <a:pt x="1238" y="264"/>
                  </a:lnTo>
                  <a:lnTo>
                    <a:pt x="1238" y="265"/>
                  </a:lnTo>
                  <a:lnTo>
                    <a:pt x="1237" y="265"/>
                  </a:lnTo>
                  <a:lnTo>
                    <a:pt x="1236" y="265"/>
                  </a:lnTo>
                  <a:lnTo>
                    <a:pt x="1236" y="266"/>
                  </a:lnTo>
                  <a:lnTo>
                    <a:pt x="1236" y="265"/>
                  </a:lnTo>
                  <a:lnTo>
                    <a:pt x="1235" y="266"/>
                  </a:lnTo>
                  <a:lnTo>
                    <a:pt x="1236" y="266"/>
                  </a:lnTo>
                  <a:lnTo>
                    <a:pt x="1236" y="267"/>
                  </a:lnTo>
                  <a:lnTo>
                    <a:pt x="1237" y="267"/>
                  </a:lnTo>
                  <a:lnTo>
                    <a:pt x="1238" y="267"/>
                  </a:lnTo>
                  <a:lnTo>
                    <a:pt x="1239" y="267"/>
                  </a:lnTo>
                  <a:lnTo>
                    <a:pt x="1240" y="266"/>
                  </a:lnTo>
                  <a:lnTo>
                    <a:pt x="1240" y="267"/>
                  </a:lnTo>
                  <a:lnTo>
                    <a:pt x="1241" y="267"/>
                  </a:lnTo>
                  <a:lnTo>
                    <a:pt x="1242" y="267"/>
                  </a:lnTo>
                  <a:lnTo>
                    <a:pt x="1242" y="268"/>
                  </a:lnTo>
                  <a:lnTo>
                    <a:pt x="1243" y="268"/>
                  </a:lnTo>
                  <a:lnTo>
                    <a:pt x="1243" y="267"/>
                  </a:lnTo>
                  <a:lnTo>
                    <a:pt x="1243" y="268"/>
                  </a:lnTo>
                  <a:lnTo>
                    <a:pt x="1244" y="268"/>
                  </a:lnTo>
                  <a:lnTo>
                    <a:pt x="1244" y="267"/>
                  </a:lnTo>
                  <a:lnTo>
                    <a:pt x="1245" y="267"/>
                  </a:lnTo>
                  <a:lnTo>
                    <a:pt x="1245" y="268"/>
                  </a:lnTo>
                  <a:lnTo>
                    <a:pt x="1246" y="268"/>
                  </a:lnTo>
                  <a:lnTo>
                    <a:pt x="1246" y="269"/>
                  </a:lnTo>
                  <a:lnTo>
                    <a:pt x="1246" y="270"/>
                  </a:lnTo>
                  <a:lnTo>
                    <a:pt x="1246" y="271"/>
                  </a:lnTo>
                  <a:lnTo>
                    <a:pt x="1246" y="272"/>
                  </a:lnTo>
                  <a:lnTo>
                    <a:pt x="1245" y="272"/>
                  </a:lnTo>
                  <a:lnTo>
                    <a:pt x="1244" y="272"/>
                  </a:lnTo>
                  <a:lnTo>
                    <a:pt x="1243" y="272"/>
                  </a:lnTo>
                  <a:lnTo>
                    <a:pt x="1243" y="273"/>
                  </a:lnTo>
                  <a:lnTo>
                    <a:pt x="1244" y="273"/>
                  </a:lnTo>
                  <a:lnTo>
                    <a:pt x="1245" y="273"/>
                  </a:lnTo>
                  <a:lnTo>
                    <a:pt x="1246" y="273"/>
                  </a:lnTo>
                  <a:lnTo>
                    <a:pt x="1246" y="274"/>
                  </a:lnTo>
                  <a:lnTo>
                    <a:pt x="1246" y="275"/>
                  </a:lnTo>
                  <a:lnTo>
                    <a:pt x="1247" y="275"/>
                  </a:lnTo>
                  <a:lnTo>
                    <a:pt x="1248" y="275"/>
                  </a:lnTo>
                  <a:lnTo>
                    <a:pt x="1249" y="276"/>
                  </a:lnTo>
                  <a:lnTo>
                    <a:pt x="1249" y="277"/>
                  </a:lnTo>
                  <a:lnTo>
                    <a:pt x="1250" y="277"/>
                  </a:lnTo>
                  <a:lnTo>
                    <a:pt x="1250" y="278"/>
                  </a:lnTo>
                  <a:lnTo>
                    <a:pt x="1251" y="278"/>
                  </a:lnTo>
                  <a:lnTo>
                    <a:pt x="1252" y="278"/>
                  </a:lnTo>
                  <a:lnTo>
                    <a:pt x="1253" y="278"/>
                  </a:lnTo>
                  <a:lnTo>
                    <a:pt x="1254" y="278"/>
                  </a:lnTo>
                  <a:lnTo>
                    <a:pt x="1255" y="278"/>
                  </a:lnTo>
                  <a:lnTo>
                    <a:pt x="1256" y="278"/>
                  </a:lnTo>
                  <a:lnTo>
                    <a:pt x="1256" y="279"/>
                  </a:lnTo>
                  <a:lnTo>
                    <a:pt x="1256" y="280"/>
                  </a:lnTo>
                  <a:lnTo>
                    <a:pt x="1256" y="281"/>
                  </a:lnTo>
                  <a:lnTo>
                    <a:pt x="1256" y="282"/>
                  </a:lnTo>
                  <a:lnTo>
                    <a:pt x="1256" y="283"/>
                  </a:lnTo>
                  <a:lnTo>
                    <a:pt x="1257" y="283"/>
                  </a:lnTo>
                  <a:lnTo>
                    <a:pt x="1258" y="283"/>
                  </a:lnTo>
                  <a:lnTo>
                    <a:pt x="1259" y="282"/>
                  </a:lnTo>
                  <a:lnTo>
                    <a:pt x="1260" y="281"/>
                  </a:lnTo>
                  <a:lnTo>
                    <a:pt x="1261" y="281"/>
                  </a:lnTo>
                  <a:lnTo>
                    <a:pt x="1260" y="281"/>
                  </a:lnTo>
                  <a:lnTo>
                    <a:pt x="1260" y="282"/>
                  </a:lnTo>
                  <a:lnTo>
                    <a:pt x="1261" y="282"/>
                  </a:lnTo>
                  <a:lnTo>
                    <a:pt x="1261" y="281"/>
                  </a:lnTo>
                  <a:lnTo>
                    <a:pt x="1262" y="282"/>
                  </a:lnTo>
                  <a:lnTo>
                    <a:pt x="1262" y="283"/>
                  </a:lnTo>
                  <a:lnTo>
                    <a:pt x="1262" y="284"/>
                  </a:lnTo>
                  <a:lnTo>
                    <a:pt x="1263" y="284"/>
                  </a:lnTo>
                  <a:lnTo>
                    <a:pt x="1264" y="284"/>
                  </a:lnTo>
                  <a:lnTo>
                    <a:pt x="1264" y="283"/>
                  </a:lnTo>
                  <a:lnTo>
                    <a:pt x="1265" y="283"/>
                  </a:lnTo>
                  <a:lnTo>
                    <a:pt x="1264" y="283"/>
                  </a:lnTo>
                  <a:lnTo>
                    <a:pt x="1265" y="283"/>
                  </a:lnTo>
                  <a:lnTo>
                    <a:pt x="1266" y="284"/>
                  </a:lnTo>
                  <a:lnTo>
                    <a:pt x="1266" y="283"/>
                  </a:lnTo>
                  <a:lnTo>
                    <a:pt x="1267" y="283"/>
                  </a:lnTo>
                  <a:lnTo>
                    <a:pt x="1268" y="283"/>
                  </a:lnTo>
                  <a:lnTo>
                    <a:pt x="1269" y="283"/>
                  </a:lnTo>
                  <a:lnTo>
                    <a:pt x="1268" y="283"/>
                  </a:lnTo>
                  <a:lnTo>
                    <a:pt x="1269" y="283"/>
                  </a:lnTo>
                  <a:lnTo>
                    <a:pt x="1270" y="283"/>
                  </a:lnTo>
                  <a:lnTo>
                    <a:pt x="1270" y="284"/>
                  </a:lnTo>
                  <a:lnTo>
                    <a:pt x="1271" y="284"/>
                  </a:lnTo>
                  <a:lnTo>
                    <a:pt x="1270" y="284"/>
                  </a:lnTo>
                  <a:lnTo>
                    <a:pt x="1270" y="283"/>
                  </a:lnTo>
                  <a:lnTo>
                    <a:pt x="1271" y="283"/>
                  </a:lnTo>
                  <a:lnTo>
                    <a:pt x="1272" y="283"/>
                  </a:lnTo>
                  <a:lnTo>
                    <a:pt x="1273" y="283"/>
                  </a:lnTo>
                  <a:lnTo>
                    <a:pt x="1273" y="284"/>
                  </a:lnTo>
                  <a:lnTo>
                    <a:pt x="1274" y="284"/>
                  </a:lnTo>
                  <a:lnTo>
                    <a:pt x="1274" y="285"/>
                  </a:lnTo>
                  <a:lnTo>
                    <a:pt x="1274" y="286"/>
                  </a:lnTo>
                  <a:lnTo>
                    <a:pt x="1273" y="286"/>
                  </a:lnTo>
                  <a:lnTo>
                    <a:pt x="1273" y="285"/>
                  </a:lnTo>
                  <a:lnTo>
                    <a:pt x="1272" y="284"/>
                  </a:lnTo>
                  <a:lnTo>
                    <a:pt x="1272" y="285"/>
                  </a:lnTo>
                  <a:lnTo>
                    <a:pt x="1272" y="286"/>
                  </a:lnTo>
                  <a:lnTo>
                    <a:pt x="1271" y="286"/>
                  </a:lnTo>
                  <a:lnTo>
                    <a:pt x="1272" y="287"/>
                  </a:lnTo>
                  <a:lnTo>
                    <a:pt x="1272" y="288"/>
                  </a:lnTo>
                  <a:lnTo>
                    <a:pt x="1273" y="288"/>
                  </a:lnTo>
                  <a:lnTo>
                    <a:pt x="1273" y="287"/>
                  </a:lnTo>
                  <a:lnTo>
                    <a:pt x="1274" y="287"/>
                  </a:lnTo>
                  <a:lnTo>
                    <a:pt x="1275" y="287"/>
                  </a:lnTo>
                  <a:lnTo>
                    <a:pt x="1276" y="287"/>
                  </a:lnTo>
                  <a:lnTo>
                    <a:pt x="1276" y="288"/>
                  </a:lnTo>
                  <a:lnTo>
                    <a:pt x="1276" y="287"/>
                  </a:lnTo>
                  <a:lnTo>
                    <a:pt x="1277" y="287"/>
                  </a:lnTo>
                  <a:lnTo>
                    <a:pt x="1278" y="287"/>
                  </a:lnTo>
                  <a:lnTo>
                    <a:pt x="1278" y="288"/>
                  </a:lnTo>
                  <a:lnTo>
                    <a:pt x="1279" y="288"/>
                  </a:lnTo>
                  <a:lnTo>
                    <a:pt x="1279" y="289"/>
                  </a:lnTo>
                  <a:lnTo>
                    <a:pt x="1278" y="289"/>
                  </a:lnTo>
                  <a:lnTo>
                    <a:pt x="1279" y="289"/>
                  </a:lnTo>
                  <a:lnTo>
                    <a:pt x="1279" y="290"/>
                  </a:lnTo>
                  <a:lnTo>
                    <a:pt x="1279" y="291"/>
                  </a:lnTo>
                  <a:lnTo>
                    <a:pt x="1279" y="292"/>
                  </a:lnTo>
                  <a:lnTo>
                    <a:pt x="1280" y="292"/>
                  </a:lnTo>
                  <a:lnTo>
                    <a:pt x="1280" y="291"/>
                  </a:lnTo>
                  <a:lnTo>
                    <a:pt x="1281" y="291"/>
                  </a:lnTo>
                  <a:lnTo>
                    <a:pt x="1282" y="291"/>
                  </a:lnTo>
                  <a:lnTo>
                    <a:pt x="1282" y="290"/>
                  </a:lnTo>
                  <a:lnTo>
                    <a:pt x="1283" y="290"/>
                  </a:lnTo>
                  <a:lnTo>
                    <a:pt x="1283" y="291"/>
                  </a:lnTo>
                  <a:lnTo>
                    <a:pt x="1283" y="292"/>
                  </a:lnTo>
                  <a:lnTo>
                    <a:pt x="1283" y="293"/>
                  </a:lnTo>
                  <a:lnTo>
                    <a:pt x="1283" y="294"/>
                  </a:lnTo>
                  <a:lnTo>
                    <a:pt x="1284" y="294"/>
                  </a:lnTo>
                  <a:lnTo>
                    <a:pt x="1285" y="293"/>
                  </a:lnTo>
                  <a:lnTo>
                    <a:pt x="1286" y="293"/>
                  </a:lnTo>
                  <a:lnTo>
                    <a:pt x="1286" y="294"/>
                  </a:lnTo>
                  <a:lnTo>
                    <a:pt x="1287" y="294"/>
                  </a:lnTo>
                  <a:lnTo>
                    <a:pt x="1287" y="293"/>
                  </a:lnTo>
                  <a:lnTo>
                    <a:pt x="1287" y="292"/>
                  </a:lnTo>
                  <a:lnTo>
                    <a:pt x="1287" y="291"/>
                  </a:lnTo>
                  <a:lnTo>
                    <a:pt x="1288" y="291"/>
                  </a:lnTo>
                  <a:lnTo>
                    <a:pt x="1288" y="292"/>
                  </a:lnTo>
                  <a:lnTo>
                    <a:pt x="1288" y="293"/>
                  </a:lnTo>
                  <a:lnTo>
                    <a:pt x="1289" y="293"/>
                  </a:lnTo>
                  <a:lnTo>
                    <a:pt x="1289" y="294"/>
                  </a:lnTo>
                  <a:lnTo>
                    <a:pt x="1290" y="294"/>
                  </a:lnTo>
                  <a:lnTo>
                    <a:pt x="1289" y="294"/>
                  </a:lnTo>
                  <a:lnTo>
                    <a:pt x="1289" y="295"/>
                  </a:lnTo>
                  <a:lnTo>
                    <a:pt x="1290" y="295"/>
                  </a:lnTo>
                  <a:lnTo>
                    <a:pt x="1290" y="294"/>
                  </a:lnTo>
                  <a:lnTo>
                    <a:pt x="1291" y="294"/>
                  </a:lnTo>
                  <a:lnTo>
                    <a:pt x="1292" y="293"/>
                  </a:lnTo>
                  <a:lnTo>
                    <a:pt x="1293" y="293"/>
                  </a:lnTo>
                  <a:lnTo>
                    <a:pt x="1294" y="292"/>
                  </a:lnTo>
                  <a:lnTo>
                    <a:pt x="1299" y="289"/>
                  </a:lnTo>
                  <a:lnTo>
                    <a:pt x="1300" y="288"/>
                  </a:lnTo>
                  <a:lnTo>
                    <a:pt x="1302" y="287"/>
                  </a:lnTo>
                  <a:lnTo>
                    <a:pt x="1303" y="287"/>
                  </a:lnTo>
                  <a:lnTo>
                    <a:pt x="1306" y="284"/>
                  </a:lnTo>
                  <a:lnTo>
                    <a:pt x="1307" y="283"/>
                  </a:lnTo>
                  <a:lnTo>
                    <a:pt x="1308" y="283"/>
                  </a:lnTo>
                  <a:lnTo>
                    <a:pt x="1309" y="283"/>
                  </a:lnTo>
                  <a:lnTo>
                    <a:pt x="1310" y="282"/>
                  </a:lnTo>
                  <a:lnTo>
                    <a:pt x="1314" y="279"/>
                  </a:lnTo>
                  <a:lnTo>
                    <a:pt x="1316" y="278"/>
                  </a:lnTo>
                  <a:lnTo>
                    <a:pt x="1319" y="276"/>
                  </a:lnTo>
                  <a:lnTo>
                    <a:pt x="1322" y="274"/>
                  </a:lnTo>
                  <a:lnTo>
                    <a:pt x="1324" y="272"/>
                  </a:lnTo>
                  <a:lnTo>
                    <a:pt x="1327" y="271"/>
                  </a:lnTo>
                  <a:lnTo>
                    <a:pt x="1328" y="270"/>
                  </a:lnTo>
                  <a:lnTo>
                    <a:pt x="1334" y="267"/>
                  </a:lnTo>
                  <a:lnTo>
                    <a:pt x="1338" y="264"/>
                  </a:lnTo>
                  <a:lnTo>
                    <a:pt x="1340" y="262"/>
                  </a:lnTo>
                  <a:lnTo>
                    <a:pt x="1342" y="261"/>
                  </a:lnTo>
                  <a:lnTo>
                    <a:pt x="1345" y="260"/>
                  </a:lnTo>
                  <a:lnTo>
                    <a:pt x="1345" y="259"/>
                  </a:lnTo>
                  <a:lnTo>
                    <a:pt x="1347" y="258"/>
                  </a:lnTo>
                  <a:lnTo>
                    <a:pt x="1351" y="256"/>
                  </a:lnTo>
                  <a:lnTo>
                    <a:pt x="1352" y="255"/>
                  </a:lnTo>
                  <a:lnTo>
                    <a:pt x="1355" y="253"/>
                  </a:lnTo>
                  <a:lnTo>
                    <a:pt x="1356" y="252"/>
                  </a:lnTo>
                  <a:lnTo>
                    <a:pt x="1357" y="251"/>
                  </a:lnTo>
                  <a:lnTo>
                    <a:pt x="1358" y="251"/>
                  </a:lnTo>
                  <a:lnTo>
                    <a:pt x="1358" y="250"/>
                  </a:lnTo>
                  <a:lnTo>
                    <a:pt x="1359" y="250"/>
                  </a:lnTo>
                  <a:lnTo>
                    <a:pt x="1361" y="249"/>
                  </a:lnTo>
                  <a:lnTo>
                    <a:pt x="1364" y="247"/>
                  </a:lnTo>
                  <a:lnTo>
                    <a:pt x="1365" y="246"/>
                  </a:lnTo>
                  <a:lnTo>
                    <a:pt x="1366" y="245"/>
                  </a:lnTo>
                  <a:lnTo>
                    <a:pt x="1367" y="244"/>
                  </a:lnTo>
                  <a:lnTo>
                    <a:pt x="1368" y="244"/>
                  </a:lnTo>
                  <a:lnTo>
                    <a:pt x="1369" y="244"/>
                  </a:lnTo>
                  <a:lnTo>
                    <a:pt x="1370" y="244"/>
                  </a:lnTo>
                  <a:lnTo>
                    <a:pt x="1370" y="243"/>
                  </a:lnTo>
                  <a:lnTo>
                    <a:pt x="1372" y="242"/>
                  </a:lnTo>
                  <a:lnTo>
                    <a:pt x="1372" y="241"/>
                  </a:lnTo>
                  <a:lnTo>
                    <a:pt x="1373" y="241"/>
                  </a:lnTo>
                  <a:lnTo>
                    <a:pt x="1374" y="240"/>
                  </a:lnTo>
                  <a:lnTo>
                    <a:pt x="1375" y="240"/>
                  </a:lnTo>
                  <a:lnTo>
                    <a:pt x="1378" y="243"/>
                  </a:lnTo>
                  <a:lnTo>
                    <a:pt x="1384" y="247"/>
                  </a:lnTo>
                  <a:lnTo>
                    <a:pt x="1384" y="248"/>
                  </a:lnTo>
                  <a:lnTo>
                    <a:pt x="1385" y="248"/>
                  </a:lnTo>
                  <a:lnTo>
                    <a:pt x="1389" y="251"/>
                  </a:lnTo>
                  <a:lnTo>
                    <a:pt x="1390" y="252"/>
                  </a:lnTo>
                  <a:lnTo>
                    <a:pt x="1395" y="256"/>
                  </a:lnTo>
                  <a:lnTo>
                    <a:pt x="1396" y="257"/>
                  </a:lnTo>
                  <a:lnTo>
                    <a:pt x="1398" y="258"/>
                  </a:lnTo>
                  <a:lnTo>
                    <a:pt x="1399" y="259"/>
                  </a:lnTo>
                  <a:lnTo>
                    <a:pt x="1401" y="261"/>
                  </a:lnTo>
                  <a:lnTo>
                    <a:pt x="1405" y="264"/>
                  </a:lnTo>
                  <a:lnTo>
                    <a:pt x="1409" y="267"/>
                  </a:lnTo>
                  <a:lnTo>
                    <a:pt x="1412" y="269"/>
                  </a:lnTo>
                  <a:lnTo>
                    <a:pt x="1413" y="271"/>
                  </a:lnTo>
                  <a:lnTo>
                    <a:pt x="1415" y="272"/>
                  </a:lnTo>
                  <a:lnTo>
                    <a:pt x="1417" y="273"/>
                  </a:lnTo>
                  <a:lnTo>
                    <a:pt x="1418" y="274"/>
                  </a:lnTo>
                  <a:lnTo>
                    <a:pt x="1419" y="275"/>
                  </a:lnTo>
                  <a:lnTo>
                    <a:pt x="1420" y="276"/>
                  </a:lnTo>
                  <a:lnTo>
                    <a:pt x="1420" y="277"/>
                  </a:lnTo>
                  <a:lnTo>
                    <a:pt x="1425" y="280"/>
                  </a:lnTo>
                  <a:lnTo>
                    <a:pt x="1428" y="283"/>
                  </a:lnTo>
                  <a:lnTo>
                    <a:pt x="1431" y="284"/>
                  </a:lnTo>
                  <a:lnTo>
                    <a:pt x="1431" y="285"/>
                  </a:lnTo>
                  <a:lnTo>
                    <a:pt x="1432" y="285"/>
                  </a:lnTo>
                  <a:lnTo>
                    <a:pt x="1433" y="286"/>
                  </a:lnTo>
                  <a:lnTo>
                    <a:pt x="1434" y="287"/>
                  </a:lnTo>
                  <a:lnTo>
                    <a:pt x="1434" y="288"/>
                  </a:lnTo>
                  <a:lnTo>
                    <a:pt x="1432" y="290"/>
                  </a:lnTo>
                  <a:lnTo>
                    <a:pt x="1431" y="292"/>
                  </a:lnTo>
                  <a:lnTo>
                    <a:pt x="1430" y="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5600700" y="4505325"/>
              <a:ext cx="642937" cy="787400"/>
            </a:xfrm>
            <a:custGeom>
              <a:avLst/>
              <a:gdLst>
                <a:gd name="T0" fmla="*/ 2147483647 w 438"/>
                <a:gd name="T1" fmla="*/ 2147483647 h 555"/>
                <a:gd name="T2" fmla="*/ 2147483647 w 438"/>
                <a:gd name="T3" fmla="*/ 2147483647 h 555"/>
                <a:gd name="T4" fmla="*/ 2147483647 w 438"/>
                <a:gd name="T5" fmla="*/ 0 h 555"/>
                <a:gd name="T6" fmla="*/ 2147483647 w 438"/>
                <a:gd name="T7" fmla="*/ 2147483647 h 555"/>
                <a:gd name="T8" fmla="*/ 2147483647 w 438"/>
                <a:gd name="T9" fmla="*/ 2147483647 h 555"/>
                <a:gd name="T10" fmla="*/ 2147483647 w 438"/>
                <a:gd name="T11" fmla="*/ 2147483647 h 555"/>
                <a:gd name="T12" fmla="*/ 2147483647 w 438"/>
                <a:gd name="T13" fmla="*/ 2147483647 h 555"/>
                <a:gd name="T14" fmla="*/ 2147483647 w 438"/>
                <a:gd name="T15" fmla="*/ 2147483647 h 555"/>
                <a:gd name="T16" fmla="*/ 2147483647 w 438"/>
                <a:gd name="T17" fmla="*/ 2147483647 h 555"/>
                <a:gd name="T18" fmla="*/ 2147483647 w 438"/>
                <a:gd name="T19" fmla="*/ 2147483647 h 555"/>
                <a:gd name="T20" fmla="*/ 2147483647 w 438"/>
                <a:gd name="T21" fmla="*/ 2147483647 h 555"/>
                <a:gd name="T22" fmla="*/ 2147483647 w 438"/>
                <a:gd name="T23" fmla="*/ 2147483647 h 555"/>
                <a:gd name="T24" fmla="*/ 2147483647 w 438"/>
                <a:gd name="T25" fmla="*/ 2147483647 h 555"/>
                <a:gd name="T26" fmla="*/ 2147483647 w 438"/>
                <a:gd name="T27" fmla="*/ 2147483647 h 555"/>
                <a:gd name="T28" fmla="*/ 2147483647 w 438"/>
                <a:gd name="T29" fmla="*/ 2147483647 h 555"/>
                <a:gd name="T30" fmla="*/ 2147483647 w 438"/>
                <a:gd name="T31" fmla="*/ 2147483647 h 555"/>
                <a:gd name="T32" fmla="*/ 2147483647 w 438"/>
                <a:gd name="T33" fmla="*/ 2147483647 h 555"/>
                <a:gd name="T34" fmla="*/ 2147483647 w 438"/>
                <a:gd name="T35" fmla="*/ 2147483647 h 555"/>
                <a:gd name="T36" fmla="*/ 2147483647 w 438"/>
                <a:gd name="T37" fmla="*/ 2147483647 h 555"/>
                <a:gd name="T38" fmla="*/ 2147483647 w 438"/>
                <a:gd name="T39" fmla="*/ 2147483647 h 555"/>
                <a:gd name="T40" fmla="*/ 2147483647 w 438"/>
                <a:gd name="T41" fmla="*/ 2147483647 h 555"/>
                <a:gd name="T42" fmla="*/ 2147483647 w 438"/>
                <a:gd name="T43" fmla="*/ 2147483647 h 555"/>
                <a:gd name="T44" fmla="*/ 2147483647 w 438"/>
                <a:gd name="T45" fmla="*/ 2147483647 h 555"/>
                <a:gd name="T46" fmla="*/ 2147483647 w 438"/>
                <a:gd name="T47" fmla="*/ 2147483647 h 555"/>
                <a:gd name="T48" fmla="*/ 2147483647 w 438"/>
                <a:gd name="T49" fmla="*/ 2147483647 h 555"/>
                <a:gd name="T50" fmla="*/ 2147483647 w 438"/>
                <a:gd name="T51" fmla="*/ 2147483647 h 555"/>
                <a:gd name="T52" fmla="*/ 2147483647 w 438"/>
                <a:gd name="T53" fmla="*/ 2147483647 h 555"/>
                <a:gd name="T54" fmla="*/ 2147483647 w 438"/>
                <a:gd name="T55" fmla="*/ 2147483647 h 555"/>
                <a:gd name="T56" fmla="*/ 2147483647 w 438"/>
                <a:gd name="T57" fmla="*/ 2147483647 h 555"/>
                <a:gd name="T58" fmla="*/ 2147483647 w 438"/>
                <a:gd name="T59" fmla="*/ 2147483647 h 555"/>
                <a:gd name="T60" fmla="*/ 2147483647 w 438"/>
                <a:gd name="T61" fmla="*/ 2147483647 h 555"/>
                <a:gd name="T62" fmla="*/ 2147483647 w 438"/>
                <a:gd name="T63" fmla="*/ 2147483647 h 555"/>
                <a:gd name="T64" fmla="*/ 2147483647 w 438"/>
                <a:gd name="T65" fmla="*/ 2147483647 h 555"/>
                <a:gd name="T66" fmla="*/ 2147483647 w 438"/>
                <a:gd name="T67" fmla="*/ 2147483647 h 555"/>
                <a:gd name="T68" fmla="*/ 2147483647 w 438"/>
                <a:gd name="T69" fmla="*/ 2147483647 h 555"/>
                <a:gd name="T70" fmla="*/ 2147483647 w 438"/>
                <a:gd name="T71" fmla="*/ 2147483647 h 555"/>
                <a:gd name="T72" fmla="*/ 2147483647 w 438"/>
                <a:gd name="T73" fmla="*/ 2147483647 h 555"/>
                <a:gd name="T74" fmla="*/ 2147483647 w 438"/>
                <a:gd name="T75" fmla="*/ 2147483647 h 555"/>
                <a:gd name="T76" fmla="*/ 2147483647 w 438"/>
                <a:gd name="T77" fmla="*/ 2147483647 h 555"/>
                <a:gd name="T78" fmla="*/ 2147483647 w 438"/>
                <a:gd name="T79" fmla="*/ 2147483647 h 555"/>
                <a:gd name="T80" fmla="*/ 2147483647 w 438"/>
                <a:gd name="T81" fmla="*/ 2147483647 h 555"/>
                <a:gd name="T82" fmla="*/ 2147483647 w 438"/>
                <a:gd name="T83" fmla="*/ 2147483647 h 555"/>
                <a:gd name="T84" fmla="*/ 2147483647 w 438"/>
                <a:gd name="T85" fmla="*/ 2147483647 h 555"/>
                <a:gd name="T86" fmla="*/ 2147483647 w 438"/>
                <a:gd name="T87" fmla="*/ 2147483647 h 555"/>
                <a:gd name="T88" fmla="*/ 2147483647 w 438"/>
                <a:gd name="T89" fmla="*/ 2147483647 h 555"/>
                <a:gd name="T90" fmla="*/ 2147483647 w 438"/>
                <a:gd name="T91" fmla="*/ 2147483647 h 555"/>
                <a:gd name="T92" fmla="*/ 2147483647 w 438"/>
                <a:gd name="T93" fmla="*/ 2147483647 h 555"/>
                <a:gd name="T94" fmla="*/ 2147483647 w 438"/>
                <a:gd name="T95" fmla="*/ 2147483647 h 555"/>
                <a:gd name="T96" fmla="*/ 2147483647 w 438"/>
                <a:gd name="T97" fmla="*/ 2147483647 h 555"/>
                <a:gd name="T98" fmla="*/ 2147483647 w 438"/>
                <a:gd name="T99" fmla="*/ 2147483647 h 555"/>
                <a:gd name="T100" fmla="*/ 2147483647 w 438"/>
                <a:gd name="T101" fmla="*/ 2147483647 h 555"/>
                <a:gd name="T102" fmla="*/ 2147483647 w 438"/>
                <a:gd name="T103" fmla="*/ 2147483647 h 555"/>
                <a:gd name="T104" fmla="*/ 2147483647 w 438"/>
                <a:gd name="T105" fmla="*/ 2147483647 h 555"/>
                <a:gd name="T106" fmla="*/ 2147483647 w 438"/>
                <a:gd name="T107" fmla="*/ 2147483647 h 555"/>
                <a:gd name="T108" fmla="*/ 2147483647 w 438"/>
                <a:gd name="T109" fmla="*/ 2147483647 h 555"/>
                <a:gd name="T110" fmla="*/ 2147483647 w 438"/>
                <a:gd name="T111" fmla="*/ 2147483647 h 555"/>
                <a:gd name="T112" fmla="*/ 2147483647 w 438"/>
                <a:gd name="T113" fmla="*/ 2147483647 h 555"/>
                <a:gd name="T114" fmla="*/ 2147483647 w 438"/>
                <a:gd name="T115" fmla="*/ 2147483647 h 555"/>
                <a:gd name="T116" fmla="*/ 2147483647 w 438"/>
                <a:gd name="T117" fmla="*/ 2147483647 h 555"/>
                <a:gd name="T118" fmla="*/ 0 w 438"/>
                <a:gd name="T119" fmla="*/ 2147483647 h 5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55"/>
                <a:gd name="T182" fmla="*/ 438 w 438"/>
                <a:gd name="T183" fmla="*/ 555 h 5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55">
                  <a:moveTo>
                    <a:pt x="171" y="4"/>
                  </a:moveTo>
                  <a:lnTo>
                    <a:pt x="172" y="4"/>
                  </a:lnTo>
                  <a:lnTo>
                    <a:pt x="175" y="4"/>
                  </a:lnTo>
                  <a:lnTo>
                    <a:pt x="177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9" y="3"/>
                  </a:lnTo>
                  <a:lnTo>
                    <a:pt x="190" y="3"/>
                  </a:lnTo>
                  <a:lnTo>
                    <a:pt x="192" y="3"/>
                  </a:lnTo>
                  <a:lnTo>
                    <a:pt x="194" y="3"/>
                  </a:lnTo>
                  <a:lnTo>
                    <a:pt x="198" y="3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5" y="2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3" y="2"/>
                  </a:lnTo>
                  <a:lnTo>
                    <a:pt x="214" y="2"/>
                  </a:lnTo>
                  <a:lnTo>
                    <a:pt x="215" y="2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20" y="1"/>
                  </a:lnTo>
                  <a:lnTo>
                    <a:pt x="221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7" y="1"/>
                  </a:lnTo>
                  <a:lnTo>
                    <a:pt x="230" y="1"/>
                  </a:lnTo>
                  <a:lnTo>
                    <a:pt x="231" y="1"/>
                  </a:lnTo>
                  <a:lnTo>
                    <a:pt x="232" y="1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1"/>
                  </a:lnTo>
                  <a:lnTo>
                    <a:pt x="259" y="2"/>
                  </a:lnTo>
                  <a:lnTo>
                    <a:pt x="259" y="3"/>
                  </a:lnTo>
                  <a:lnTo>
                    <a:pt x="260" y="3"/>
                  </a:lnTo>
                  <a:lnTo>
                    <a:pt x="261" y="3"/>
                  </a:lnTo>
                  <a:lnTo>
                    <a:pt x="262" y="4"/>
                  </a:lnTo>
                  <a:lnTo>
                    <a:pt x="263" y="4"/>
                  </a:lnTo>
                  <a:lnTo>
                    <a:pt x="264" y="4"/>
                  </a:lnTo>
                  <a:lnTo>
                    <a:pt x="263" y="4"/>
                  </a:lnTo>
                  <a:lnTo>
                    <a:pt x="263" y="5"/>
                  </a:lnTo>
                  <a:lnTo>
                    <a:pt x="264" y="5"/>
                  </a:lnTo>
                  <a:lnTo>
                    <a:pt x="264" y="6"/>
                  </a:lnTo>
                  <a:lnTo>
                    <a:pt x="264" y="7"/>
                  </a:lnTo>
                  <a:lnTo>
                    <a:pt x="264" y="8"/>
                  </a:lnTo>
                  <a:lnTo>
                    <a:pt x="265" y="8"/>
                  </a:lnTo>
                  <a:lnTo>
                    <a:pt x="265" y="9"/>
                  </a:lnTo>
                  <a:lnTo>
                    <a:pt x="265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7" y="11"/>
                  </a:lnTo>
                  <a:lnTo>
                    <a:pt x="267" y="12"/>
                  </a:lnTo>
                  <a:lnTo>
                    <a:pt x="268" y="12"/>
                  </a:lnTo>
                  <a:lnTo>
                    <a:pt x="268" y="13"/>
                  </a:lnTo>
                  <a:lnTo>
                    <a:pt x="267" y="13"/>
                  </a:lnTo>
                  <a:lnTo>
                    <a:pt x="267" y="14"/>
                  </a:lnTo>
                  <a:lnTo>
                    <a:pt x="267" y="15"/>
                  </a:lnTo>
                  <a:lnTo>
                    <a:pt x="266" y="16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3" y="19"/>
                  </a:lnTo>
                  <a:lnTo>
                    <a:pt x="274" y="19"/>
                  </a:lnTo>
                  <a:lnTo>
                    <a:pt x="275" y="19"/>
                  </a:lnTo>
                  <a:lnTo>
                    <a:pt x="276" y="19"/>
                  </a:lnTo>
                  <a:lnTo>
                    <a:pt x="278" y="18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3" y="21"/>
                  </a:lnTo>
                  <a:lnTo>
                    <a:pt x="285" y="22"/>
                  </a:lnTo>
                  <a:lnTo>
                    <a:pt x="285" y="23"/>
                  </a:lnTo>
                  <a:lnTo>
                    <a:pt x="290" y="28"/>
                  </a:lnTo>
                  <a:lnTo>
                    <a:pt x="290" y="29"/>
                  </a:lnTo>
                  <a:lnTo>
                    <a:pt x="291" y="29"/>
                  </a:lnTo>
                  <a:lnTo>
                    <a:pt x="291" y="30"/>
                  </a:lnTo>
                  <a:lnTo>
                    <a:pt x="292" y="31"/>
                  </a:lnTo>
                  <a:lnTo>
                    <a:pt x="293" y="33"/>
                  </a:lnTo>
                  <a:lnTo>
                    <a:pt x="294" y="33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299" y="39"/>
                  </a:lnTo>
                  <a:lnTo>
                    <a:pt x="301" y="41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7" y="48"/>
                  </a:lnTo>
                  <a:lnTo>
                    <a:pt x="308" y="49"/>
                  </a:lnTo>
                  <a:lnTo>
                    <a:pt x="309" y="50"/>
                  </a:lnTo>
                  <a:lnTo>
                    <a:pt x="312" y="52"/>
                  </a:lnTo>
                  <a:lnTo>
                    <a:pt x="312" y="54"/>
                  </a:lnTo>
                  <a:lnTo>
                    <a:pt x="314" y="55"/>
                  </a:lnTo>
                  <a:lnTo>
                    <a:pt x="316" y="57"/>
                  </a:lnTo>
                  <a:lnTo>
                    <a:pt x="317" y="58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0"/>
                  </a:lnTo>
                  <a:lnTo>
                    <a:pt x="319" y="61"/>
                  </a:lnTo>
                  <a:lnTo>
                    <a:pt x="320" y="61"/>
                  </a:lnTo>
                  <a:lnTo>
                    <a:pt x="322" y="64"/>
                  </a:lnTo>
                  <a:lnTo>
                    <a:pt x="327" y="70"/>
                  </a:lnTo>
                  <a:lnTo>
                    <a:pt x="328" y="71"/>
                  </a:lnTo>
                  <a:lnTo>
                    <a:pt x="329" y="72"/>
                  </a:lnTo>
                  <a:lnTo>
                    <a:pt x="334" y="77"/>
                  </a:lnTo>
                  <a:lnTo>
                    <a:pt x="335" y="78"/>
                  </a:lnTo>
                  <a:lnTo>
                    <a:pt x="337" y="80"/>
                  </a:lnTo>
                  <a:lnTo>
                    <a:pt x="340" y="83"/>
                  </a:lnTo>
                  <a:lnTo>
                    <a:pt x="341" y="84"/>
                  </a:lnTo>
                  <a:lnTo>
                    <a:pt x="342" y="86"/>
                  </a:lnTo>
                  <a:lnTo>
                    <a:pt x="343" y="87"/>
                  </a:lnTo>
                  <a:lnTo>
                    <a:pt x="345" y="88"/>
                  </a:lnTo>
                  <a:lnTo>
                    <a:pt x="346" y="91"/>
                  </a:lnTo>
                  <a:lnTo>
                    <a:pt x="350" y="94"/>
                  </a:lnTo>
                  <a:lnTo>
                    <a:pt x="355" y="100"/>
                  </a:lnTo>
                  <a:lnTo>
                    <a:pt x="354" y="100"/>
                  </a:lnTo>
                  <a:lnTo>
                    <a:pt x="352" y="103"/>
                  </a:lnTo>
                  <a:lnTo>
                    <a:pt x="350" y="105"/>
                  </a:lnTo>
                  <a:lnTo>
                    <a:pt x="346" y="107"/>
                  </a:lnTo>
                  <a:lnTo>
                    <a:pt x="345" y="109"/>
                  </a:lnTo>
                  <a:lnTo>
                    <a:pt x="341" y="112"/>
                  </a:lnTo>
                  <a:lnTo>
                    <a:pt x="340" y="112"/>
                  </a:lnTo>
                  <a:lnTo>
                    <a:pt x="339" y="114"/>
                  </a:lnTo>
                  <a:lnTo>
                    <a:pt x="338" y="115"/>
                  </a:lnTo>
                  <a:lnTo>
                    <a:pt x="335" y="116"/>
                  </a:lnTo>
                  <a:lnTo>
                    <a:pt x="335" y="117"/>
                  </a:lnTo>
                  <a:lnTo>
                    <a:pt x="334" y="118"/>
                  </a:lnTo>
                  <a:lnTo>
                    <a:pt x="333" y="118"/>
                  </a:lnTo>
                  <a:lnTo>
                    <a:pt x="333" y="119"/>
                  </a:lnTo>
                  <a:lnTo>
                    <a:pt x="333" y="120"/>
                  </a:lnTo>
                  <a:lnTo>
                    <a:pt x="331" y="121"/>
                  </a:lnTo>
                  <a:lnTo>
                    <a:pt x="330" y="122"/>
                  </a:lnTo>
                  <a:lnTo>
                    <a:pt x="326" y="125"/>
                  </a:lnTo>
                  <a:lnTo>
                    <a:pt x="326" y="126"/>
                  </a:lnTo>
                  <a:lnTo>
                    <a:pt x="331" y="130"/>
                  </a:lnTo>
                  <a:lnTo>
                    <a:pt x="332" y="131"/>
                  </a:lnTo>
                  <a:lnTo>
                    <a:pt x="332" y="132"/>
                  </a:lnTo>
                  <a:lnTo>
                    <a:pt x="333" y="132"/>
                  </a:lnTo>
                  <a:lnTo>
                    <a:pt x="334" y="133"/>
                  </a:lnTo>
                  <a:lnTo>
                    <a:pt x="336" y="135"/>
                  </a:lnTo>
                  <a:lnTo>
                    <a:pt x="340" y="138"/>
                  </a:lnTo>
                  <a:lnTo>
                    <a:pt x="344" y="142"/>
                  </a:lnTo>
                  <a:lnTo>
                    <a:pt x="347" y="144"/>
                  </a:lnTo>
                  <a:lnTo>
                    <a:pt x="347" y="145"/>
                  </a:lnTo>
                  <a:lnTo>
                    <a:pt x="354" y="151"/>
                  </a:lnTo>
                  <a:lnTo>
                    <a:pt x="355" y="152"/>
                  </a:lnTo>
                  <a:lnTo>
                    <a:pt x="358" y="155"/>
                  </a:lnTo>
                  <a:lnTo>
                    <a:pt x="361" y="158"/>
                  </a:lnTo>
                  <a:lnTo>
                    <a:pt x="363" y="159"/>
                  </a:lnTo>
                  <a:lnTo>
                    <a:pt x="366" y="162"/>
                  </a:lnTo>
                  <a:lnTo>
                    <a:pt x="367" y="163"/>
                  </a:lnTo>
                  <a:lnTo>
                    <a:pt x="376" y="171"/>
                  </a:lnTo>
                  <a:lnTo>
                    <a:pt x="377" y="172"/>
                  </a:lnTo>
                  <a:lnTo>
                    <a:pt x="380" y="174"/>
                  </a:lnTo>
                  <a:lnTo>
                    <a:pt x="382" y="177"/>
                  </a:lnTo>
                  <a:lnTo>
                    <a:pt x="384" y="178"/>
                  </a:lnTo>
                  <a:lnTo>
                    <a:pt x="387" y="181"/>
                  </a:lnTo>
                  <a:lnTo>
                    <a:pt x="390" y="183"/>
                  </a:lnTo>
                  <a:lnTo>
                    <a:pt x="391" y="184"/>
                  </a:lnTo>
                  <a:lnTo>
                    <a:pt x="392" y="185"/>
                  </a:lnTo>
                  <a:lnTo>
                    <a:pt x="393" y="186"/>
                  </a:lnTo>
                  <a:lnTo>
                    <a:pt x="396" y="189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401" y="193"/>
                  </a:lnTo>
                  <a:lnTo>
                    <a:pt x="401" y="194"/>
                  </a:lnTo>
                  <a:lnTo>
                    <a:pt x="409" y="200"/>
                  </a:lnTo>
                  <a:lnTo>
                    <a:pt x="410" y="201"/>
                  </a:lnTo>
                  <a:lnTo>
                    <a:pt x="415" y="206"/>
                  </a:lnTo>
                  <a:lnTo>
                    <a:pt x="416" y="207"/>
                  </a:lnTo>
                  <a:lnTo>
                    <a:pt x="418" y="208"/>
                  </a:lnTo>
                  <a:lnTo>
                    <a:pt x="424" y="214"/>
                  </a:lnTo>
                  <a:lnTo>
                    <a:pt x="425" y="214"/>
                  </a:lnTo>
                  <a:lnTo>
                    <a:pt x="425" y="215"/>
                  </a:lnTo>
                  <a:lnTo>
                    <a:pt x="426" y="216"/>
                  </a:lnTo>
                  <a:lnTo>
                    <a:pt x="429" y="217"/>
                  </a:lnTo>
                  <a:lnTo>
                    <a:pt x="429" y="218"/>
                  </a:lnTo>
                  <a:lnTo>
                    <a:pt x="430" y="220"/>
                  </a:lnTo>
                  <a:lnTo>
                    <a:pt x="431" y="220"/>
                  </a:lnTo>
                  <a:lnTo>
                    <a:pt x="432" y="221"/>
                  </a:lnTo>
                  <a:lnTo>
                    <a:pt x="434" y="222"/>
                  </a:lnTo>
                  <a:lnTo>
                    <a:pt x="436" y="225"/>
                  </a:lnTo>
                  <a:lnTo>
                    <a:pt x="438" y="226"/>
                  </a:lnTo>
                  <a:lnTo>
                    <a:pt x="438" y="230"/>
                  </a:lnTo>
                  <a:lnTo>
                    <a:pt x="438" y="233"/>
                  </a:lnTo>
                  <a:lnTo>
                    <a:pt x="438" y="234"/>
                  </a:lnTo>
                  <a:lnTo>
                    <a:pt x="437" y="238"/>
                  </a:lnTo>
                  <a:lnTo>
                    <a:pt x="438" y="238"/>
                  </a:lnTo>
                  <a:lnTo>
                    <a:pt x="438" y="239"/>
                  </a:lnTo>
                  <a:lnTo>
                    <a:pt x="438" y="240"/>
                  </a:lnTo>
                  <a:lnTo>
                    <a:pt x="438" y="241"/>
                  </a:lnTo>
                  <a:lnTo>
                    <a:pt x="438" y="244"/>
                  </a:lnTo>
                  <a:lnTo>
                    <a:pt x="438" y="247"/>
                  </a:lnTo>
                  <a:lnTo>
                    <a:pt x="438" y="249"/>
                  </a:lnTo>
                  <a:lnTo>
                    <a:pt x="437" y="251"/>
                  </a:lnTo>
                  <a:lnTo>
                    <a:pt x="437" y="252"/>
                  </a:lnTo>
                  <a:lnTo>
                    <a:pt x="437" y="255"/>
                  </a:lnTo>
                  <a:lnTo>
                    <a:pt x="437" y="256"/>
                  </a:lnTo>
                  <a:lnTo>
                    <a:pt x="437" y="258"/>
                  </a:lnTo>
                  <a:lnTo>
                    <a:pt x="437" y="259"/>
                  </a:lnTo>
                  <a:lnTo>
                    <a:pt x="437" y="260"/>
                  </a:lnTo>
                  <a:lnTo>
                    <a:pt x="437" y="261"/>
                  </a:lnTo>
                  <a:lnTo>
                    <a:pt x="437" y="264"/>
                  </a:lnTo>
                  <a:lnTo>
                    <a:pt x="437" y="266"/>
                  </a:lnTo>
                  <a:lnTo>
                    <a:pt x="437" y="270"/>
                  </a:lnTo>
                  <a:lnTo>
                    <a:pt x="437" y="271"/>
                  </a:lnTo>
                  <a:lnTo>
                    <a:pt x="437" y="272"/>
                  </a:lnTo>
                  <a:lnTo>
                    <a:pt x="437" y="275"/>
                  </a:lnTo>
                  <a:lnTo>
                    <a:pt x="437" y="280"/>
                  </a:lnTo>
                  <a:lnTo>
                    <a:pt x="437" y="282"/>
                  </a:lnTo>
                  <a:lnTo>
                    <a:pt x="437" y="286"/>
                  </a:lnTo>
                  <a:lnTo>
                    <a:pt x="437" y="287"/>
                  </a:lnTo>
                  <a:lnTo>
                    <a:pt x="437" y="290"/>
                  </a:lnTo>
                  <a:lnTo>
                    <a:pt x="437" y="291"/>
                  </a:lnTo>
                  <a:lnTo>
                    <a:pt x="437" y="293"/>
                  </a:lnTo>
                  <a:lnTo>
                    <a:pt x="437" y="295"/>
                  </a:lnTo>
                  <a:lnTo>
                    <a:pt x="437" y="296"/>
                  </a:lnTo>
                  <a:lnTo>
                    <a:pt x="437" y="299"/>
                  </a:lnTo>
                  <a:lnTo>
                    <a:pt x="437" y="303"/>
                  </a:lnTo>
                  <a:lnTo>
                    <a:pt x="437" y="310"/>
                  </a:lnTo>
                  <a:lnTo>
                    <a:pt x="436" y="326"/>
                  </a:lnTo>
                  <a:lnTo>
                    <a:pt x="437" y="329"/>
                  </a:lnTo>
                  <a:lnTo>
                    <a:pt x="437" y="331"/>
                  </a:lnTo>
                  <a:lnTo>
                    <a:pt x="437" y="335"/>
                  </a:lnTo>
                  <a:lnTo>
                    <a:pt x="437" y="337"/>
                  </a:lnTo>
                  <a:lnTo>
                    <a:pt x="436" y="343"/>
                  </a:lnTo>
                  <a:lnTo>
                    <a:pt x="429" y="383"/>
                  </a:lnTo>
                  <a:lnTo>
                    <a:pt x="429" y="386"/>
                  </a:lnTo>
                  <a:lnTo>
                    <a:pt x="427" y="399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6" y="407"/>
                  </a:lnTo>
                  <a:lnTo>
                    <a:pt x="425" y="412"/>
                  </a:lnTo>
                  <a:lnTo>
                    <a:pt x="424" y="416"/>
                  </a:lnTo>
                  <a:lnTo>
                    <a:pt x="424" y="417"/>
                  </a:lnTo>
                  <a:lnTo>
                    <a:pt x="424" y="418"/>
                  </a:lnTo>
                  <a:lnTo>
                    <a:pt x="423" y="419"/>
                  </a:lnTo>
                  <a:lnTo>
                    <a:pt x="423" y="420"/>
                  </a:lnTo>
                  <a:lnTo>
                    <a:pt x="423" y="421"/>
                  </a:lnTo>
                  <a:lnTo>
                    <a:pt x="423" y="422"/>
                  </a:lnTo>
                  <a:lnTo>
                    <a:pt x="423" y="423"/>
                  </a:lnTo>
                  <a:lnTo>
                    <a:pt x="423" y="424"/>
                  </a:lnTo>
                  <a:lnTo>
                    <a:pt x="422" y="426"/>
                  </a:lnTo>
                  <a:lnTo>
                    <a:pt x="422" y="427"/>
                  </a:lnTo>
                  <a:lnTo>
                    <a:pt x="422" y="430"/>
                  </a:lnTo>
                  <a:lnTo>
                    <a:pt x="422" y="432"/>
                  </a:lnTo>
                  <a:lnTo>
                    <a:pt x="422" y="438"/>
                  </a:lnTo>
                  <a:lnTo>
                    <a:pt x="421" y="443"/>
                  </a:lnTo>
                  <a:lnTo>
                    <a:pt x="420" y="450"/>
                  </a:lnTo>
                  <a:lnTo>
                    <a:pt x="420" y="457"/>
                  </a:lnTo>
                  <a:lnTo>
                    <a:pt x="419" y="463"/>
                  </a:lnTo>
                  <a:lnTo>
                    <a:pt x="416" y="464"/>
                  </a:lnTo>
                  <a:lnTo>
                    <a:pt x="413" y="465"/>
                  </a:lnTo>
                  <a:lnTo>
                    <a:pt x="409" y="467"/>
                  </a:lnTo>
                  <a:lnTo>
                    <a:pt x="405" y="470"/>
                  </a:lnTo>
                  <a:lnTo>
                    <a:pt x="401" y="471"/>
                  </a:lnTo>
                  <a:lnTo>
                    <a:pt x="396" y="474"/>
                  </a:lnTo>
                  <a:lnTo>
                    <a:pt x="394" y="475"/>
                  </a:lnTo>
                  <a:lnTo>
                    <a:pt x="392" y="476"/>
                  </a:lnTo>
                  <a:lnTo>
                    <a:pt x="389" y="477"/>
                  </a:lnTo>
                  <a:lnTo>
                    <a:pt x="388" y="478"/>
                  </a:lnTo>
                  <a:lnTo>
                    <a:pt x="387" y="479"/>
                  </a:lnTo>
                  <a:lnTo>
                    <a:pt x="383" y="481"/>
                  </a:lnTo>
                  <a:lnTo>
                    <a:pt x="381" y="482"/>
                  </a:lnTo>
                  <a:lnTo>
                    <a:pt x="377" y="484"/>
                  </a:lnTo>
                  <a:lnTo>
                    <a:pt x="373" y="487"/>
                  </a:lnTo>
                  <a:lnTo>
                    <a:pt x="369" y="490"/>
                  </a:lnTo>
                  <a:lnTo>
                    <a:pt x="365" y="493"/>
                  </a:lnTo>
                  <a:lnTo>
                    <a:pt x="363" y="493"/>
                  </a:lnTo>
                  <a:lnTo>
                    <a:pt x="360" y="495"/>
                  </a:lnTo>
                  <a:lnTo>
                    <a:pt x="357" y="499"/>
                  </a:lnTo>
                  <a:lnTo>
                    <a:pt x="353" y="501"/>
                  </a:lnTo>
                  <a:lnTo>
                    <a:pt x="350" y="503"/>
                  </a:lnTo>
                  <a:lnTo>
                    <a:pt x="347" y="504"/>
                  </a:lnTo>
                  <a:lnTo>
                    <a:pt x="343" y="508"/>
                  </a:lnTo>
                  <a:lnTo>
                    <a:pt x="340" y="511"/>
                  </a:lnTo>
                  <a:lnTo>
                    <a:pt x="335" y="515"/>
                  </a:lnTo>
                  <a:lnTo>
                    <a:pt x="333" y="517"/>
                  </a:lnTo>
                  <a:lnTo>
                    <a:pt x="332" y="517"/>
                  </a:lnTo>
                  <a:lnTo>
                    <a:pt x="331" y="518"/>
                  </a:lnTo>
                  <a:lnTo>
                    <a:pt x="330" y="519"/>
                  </a:lnTo>
                  <a:lnTo>
                    <a:pt x="326" y="522"/>
                  </a:lnTo>
                  <a:lnTo>
                    <a:pt x="320" y="527"/>
                  </a:lnTo>
                  <a:lnTo>
                    <a:pt x="315" y="531"/>
                  </a:lnTo>
                  <a:lnTo>
                    <a:pt x="311" y="535"/>
                  </a:lnTo>
                  <a:lnTo>
                    <a:pt x="309" y="537"/>
                  </a:lnTo>
                  <a:lnTo>
                    <a:pt x="305" y="541"/>
                  </a:lnTo>
                  <a:lnTo>
                    <a:pt x="299" y="546"/>
                  </a:lnTo>
                  <a:lnTo>
                    <a:pt x="294" y="551"/>
                  </a:lnTo>
                  <a:lnTo>
                    <a:pt x="289" y="555"/>
                  </a:lnTo>
                  <a:lnTo>
                    <a:pt x="278" y="543"/>
                  </a:lnTo>
                  <a:lnTo>
                    <a:pt x="277" y="543"/>
                  </a:lnTo>
                  <a:lnTo>
                    <a:pt x="277" y="542"/>
                  </a:lnTo>
                  <a:lnTo>
                    <a:pt x="278" y="542"/>
                  </a:lnTo>
                  <a:lnTo>
                    <a:pt x="278" y="541"/>
                  </a:lnTo>
                  <a:lnTo>
                    <a:pt x="278" y="540"/>
                  </a:lnTo>
                  <a:lnTo>
                    <a:pt x="279" y="539"/>
                  </a:lnTo>
                  <a:lnTo>
                    <a:pt x="279" y="538"/>
                  </a:lnTo>
                  <a:lnTo>
                    <a:pt x="279" y="537"/>
                  </a:lnTo>
                  <a:lnTo>
                    <a:pt x="279" y="536"/>
                  </a:lnTo>
                  <a:lnTo>
                    <a:pt x="279" y="535"/>
                  </a:lnTo>
                  <a:lnTo>
                    <a:pt x="279" y="534"/>
                  </a:lnTo>
                  <a:lnTo>
                    <a:pt x="280" y="534"/>
                  </a:lnTo>
                  <a:lnTo>
                    <a:pt x="280" y="533"/>
                  </a:lnTo>
                  <a:lnTo>
                    <a:pt x="280" y="532"/>
                  </a:lnTo>
                  <a:lnTo>
                    <a:pt x="281" y="532"/>
                  </a:lnTo>
                  <a:lnTo>
                    <a:pt x="282" y="531"/>
                  </a:lnTo>
                  <a:lnTo>
                    <a:pt x="282" y="530"/>
                  </a:lnTo>
                  <a:lnTo>
                    <a:pt x="282" y="529"/>
                  </a:lnTo>
                  <a:lnTo>
                    <a:pt x="282" y="528"/>
                  </a:lnTo>
                  <a:lnTo>
                    <a:pt x="283" y="528"/>
                  </a:lnTo>
                  <a:lnTo>
                    <a:pt x="283" y="526"/>
                  </a:lnTo>
                  <a:lnTo>
                    <a:pt x="284" y="526"/>
                  </a:lnTo>
                  <a:lnTo>
                    <a:pt x="284" y="525"/>
                  </a:lnTo>
                  <a:lnTo>
                    <a:pt x="285" y="521"/>
                  </a:lnTo>
                  <a:lnTo>
                    <a:pt x="286" y="506"/>
                  </a:lnTo>
                  <a:lnTo>
                    <a:pt x="286" y="505"/>
                  </a:lnTo>
                  <a:lnTo>
                    <a:pt x="287" y="501"/>
                  </a:lnTo>
                  <a:lnTo>
                    <a:pt x="287" y="500"/>
                  </a:lnTo>
                  <a:lnTo>
                    <a:pt x="287" y="499"/>
                  </a:lnTo>
                  <a:lnTo>
                    <a:pt x="288" y="499"/>
                  </a:lnTo>
                  <a:lnTo>
                    <a:pt x="288" y="498"/>
                  </a:lnTo>
                  <a:lnTo>
                    <a:pt x="288" y="497"/>
                  </a:lnTo>
                  <a:lnTo>
                    <a:pt x="288" y="496"/>
                  </a:lnTo>
                  <a:lnTo>
                    <a:pt x="288" y="495"/>
                  </a:lnTo>
                  <a:lnTo>
                    <a:pt x="289" y="489"/>
                  </a:lnTo>
                  <a:lnTo>
                    <a:pt x="289" y="487"/>
                  </a:lnTo>
                  <a:lnTo>
                    <a:pt x="290" y="487"/>
                  </a:lnTo>
                  <a:lnTo>
                    <a:pt x="290" y="486"/>
                  </a:lnTo>
                  <a:lnTo>
                    <a:pt x="290" y="482"/>
                  </a:lnTo>
                  <a:lnTo>
                    <a:pt x="290" y="481"/>
                  </a:lnTo>
                  <a:lnTo>
                    <a:pt x="291" y="476"/>
                  </a:lnTo>
                  <a:lnTo>
                    <a:pt x="291" y="475"/>
                  </a:lnTo>
                  <a:lnTo>
                    <a:pt x="292" y="474"/>
                  </a:lnTo>
                  <a:lnTo>
                    <a:pt x="292" y="472"/>
                  </a:lnTo>
                  <a:lnTo>
                    <a:pt x="292" y="471"/>
                  </a:lnTo>
                  <a:lnTo>
                    <a:pt x="292" y="470"/>
                  </a:lnTo>
                  <a:lnTo>
                    <a:pt x="292" y="469"/>
                  </a:lnTo>
                  <a:lnTo>
                    <a:pt x="292" y="468"/>
                  </a:lnTo>
                  <a:lnTo>
                    <a:pt x="292" y="467"/>
                  </a:lnTo>
                  <a:lnTo>
                    <a:pt x="292" y="465"/>
                  </a:lnTo>
                  <a:lnTo>
                    <a:pt x="292" y="464"/>
                  </a:lnTo>
                  <a:lnTo>
                    <a:pt x="293" y="462"/>
                  </a:lnTo>
                  <a:lnTo>
                    <a:pt x="293" y="461"/>
                  </a:lnTo>
                  <a:lnTo>
                    <a:pt x="293" y="460"/>
                  </a:lnTo>
                  <a:lnTo>
                    <a:pt x="293" y="459"/>
                  </a:lnTo>
                  <a:lnTo>
                    <a:pt x="293" y="457"/>
                  </a:lnTo>
                  <a:lnTo>
                    <a:pt x="294" y="456"/>
                  </a:lnTo>
                  <a:lnTo>
                    <a:pt x="294" y="455"/>
                  </a:lnTo>
                  <a:lnTo>
                    <a:pt x="294" y="454"/>
                  </a:lnTo>
                  <a:lnTo>
                    <a:pt x="294" y="453"/>
                  </a:lnTo>
                  <a:lnTo>
                    <a:pt x="294" y="452"/>
                  </a:lnTo>
                  <a:lnTo>
                    <a:pt x="294" y="451"/>
                  </a:lnTo>
                  <a:lnTo>
                    <a:pt x="294" y="450"/>
                  </a:lnTo>
                  <a:lnTo>
                    <a:pt x="294" y="449"/>
                  </a:lnTo>
                  <a:lnTo>
                    <a:pt x="293" y="448"/>
                  </a:lnTo>
                  <a:lnTo>
                    <a:pt x="293" y="447"/>
                  </a:lnTo>
                  <a:lnTo>
                    <a:pt x="293" y="446"/>
                  </a:lnTo>
                  <a:lnTo>
                    <a:pt x="292" y="445"/>
                  </a:lnTo>
                  <a:lnTo>
                    <a:pt x="292" y="444"/>
                  </a:lnTo>
                  <a:lnTo>
                    <a:pt x="292" y="443"/>
                  </a:lnTo>
                  <a:lnTo>
                    <a:pt x="293" y="443"/>
                  </a:lnTo>
                  <a:lnTo>
                    <a:pt x="292" y="442"/>
                  </a:lnTo>
                  <a:lnTo>
                    <a:pt x="293" y="441"/>
                  </a:lnTo>
                  <a:lnTo>
                    <a:pt x="293" y="440"/>
                  </a:lnTo>
                  <a:lnTo>
                    <a:pt x="293" y="439"/>
                  </a:lnTo>
                  <a:lnTo>
                    <a:pt x="293" y="438"/>
                  </a:lnTo>
                  <a:lnTo>
                    <a:pt x="292" y="438"/>
                  </a:lnTo>
                  <a:lnTo>
                    <a:pt x="293" y="433"/>
                  </a:lnTo>
                  <a:lnTo>
                    <a:pt x="297" y="425"/>
                  </a:lnTo>
                  <a:lnTo>
                    <a:pt x="297" y="424"/>
                  </a:lnTo>
                  <a:lnTo>
                    <a:pt x="298" y="424"/>
                  </a:lnTo>
                  <a:lnTo>
                    <a:pt x="298" y="423"/>
                  </a:lnTo>
                  <a:lnTo>
                    <a:pt x="299" y="422"/>
                  </a:lnTo>
                  <a:lnTo>
                    <a:pt x="300" y="421"/>
                  </a:lnTo>
                  <a:lnTo>
                    <a:pt x="301" y="421"/>
                  </a:lnTo>
                  <a:lnTo>
                    <a:pt x="302" y="421"/>
                  </a:lnTo>
                  <a:lnTo>
                    <a:pt x="302" y="420"/>
                  </a:lnTo>
                  <a:lnTo>
                    <a:pt x="301" y="419"/>
                  </a:lnTo>
                  <a:lnTo>
                    <a:pt x="301" y="418"/>
                  </a:lnTo>
                  <a:lnTo>
                    <a:pt x="301" y="417"/>
                  </a:lnTo>
                  <a:lnTo>
                    <a:pt x="301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1" y="415"/>
                  </a:lnTo>
                  <a:lnTo>
                    <a:pt x="300" y="415"/>
                  </a:lnTo>
                  <a:lnTo>
                    <a:pt x="299" y="415"/>
                  </a:lnTo>
                  <a:lnTo>
                    <a:pt x="298" y="414"/>
                  </a:lnTo>
                  <a:lnTo>
                    <a:pt x="298" y="413"/>
                  </a:lnTo>
                  <a:lnTo>
                    <a:pt x="297" y="412"/>
                  </a:lnTo>
                  <a:lnTo>
                    <a:pt x="297" y="411"/>
                  </a:lnTo>
                  <a:lnTo>
                    <a:pt x="296" y="410"/>
                  </a:lnTo>
                  <a:lnTo>
                    <a:pt x="295" y="409"/>
                  </a:lnTo>
                  <a:lnTo>
                    <a:pt x="294" y="409"/>
                  </a:lnTo>
                  <a:lnTo>
                    <a:pt x="293" y="409"/>
                  </a:lnTo>
                  <a:lnTo>
                    <a:pt x="292" y="410"/>
                  </a:lnTo>
                  <a:lnTo>
                    <a:pt x="291" y="410"/>
                  </a:lnTo>
                  <a:lnTo>
                    <a:pt x="291" y="411"/>
                  </a:lnTo>
                  <a:lnTo>
                    <a:pt x="290" y="411"/>
                  </a:lnTo>
                  <a:lnTo>
                    <a:pt x="290" y="412"/>
                  </a:lnTo>
                  <a:lnTo>
                    <a:pt x="289" y="412"/>
                  </a:lnTo>
                  <a:lnTo>
                    <a:pt x="289" y="413"/>
                  </a:lnTo>
                  <a:lnTo>
                    <a:pt x="288" y="413"/>
                  </a:lnTo>
                  <a:lnTo>
                    <a:pt x="288" y="414"/>
                  </a:lnTo>
                  <a:lnTo>
                    <a:pt x="287" y="414"/>
                  </a:lnTo>
                  <a:lnTo>
                    <a:pt x="287" y="415"/>
                  </a:lnTo>
                  <a:lnTo>
                    <a:pt x="286" y="415"/>
                  </a:lnTo>
                  <a:lnTo>
                    <a:pt x="285" y="415"/>
                  </a:lnTo>
                  <a:lnTo>
                    <a:pt x="285" y="414"/>
                  </a:lnTo>
                  <a:lnTo>
                    <a:pt x="285" y="413"/>
                  </a:lnTo>
                  <a:lnTo>
                    <a:pt x="284" y="412"/>
                  </a:lnTo>
                  <a:lnTo>
                    <a:pt x="284" y="411"/>
                  </a:lnTo>
                  <a:lnTo>
                    <a:pt x="284" y="410"/>
                  </a:lnTo>
                  <a:lnTo>
                    <a:pt x="283" y="410"/>
                  </a:lnTo>
                  <a:lnTo>
                    <a:pt x="282" y="410"/>
                  </a:lnTo>
                  <a:lnTo>
                    <a:pt x="281" y="409"/>
                  </a:lnTo>
                  <a:lnTo>
                    <a:pt x="280" y="409"/>
                  </a:lnTo>
                  <a:lnTo>
                    <a:pt x="280" y="407"/>
                  </a:lnTo>
                  <a:lnTo>
                    <a:pt x="279" y="407"/>
                  </a:lnTo>
                  <a:lnTo>
                    <a:pt x="278" y="406"/>
                  </a:lnTo>
                  <a:lnTo>
                    <a:pt x="278" y="405"/>
                  </a:lnTo>
                  <a:lnTo>
                    <a:pt x="278" y="404"/>
                  </a:lnTo>
                  <a:lnTo>
                    <a:pt x="277" y="402"/>
                  </a:lnTo>
                  <a:lnTo>
                    <a:pt x="277" y="401"/>
                  </a:lnTo>
                  <a:lnTo>
                    <a:pt x="276" y="401"/>
                  </a:lnTo>
                  <a:lnTo>
                    <a:pt x="275" y="400"/>
                  </a:lnTo>
                  <a:lnTo>
                    <a:pt x="274" y="400"/>
                  </a:lnTo>
                  <a:lnTo>
                    <a:pt x="274" y="399"/>
                  </a:lnTo>
                  <a:lnTo>
                    <a:pt x="273" y="399"/>
                  </a:lnTo>
                  <a:lnTo>
                    <a:pt x="271" y="400"/>
                  </a:lnTo>
                  <a:lnTo>
                    <a:pt x="271" y="399"/>
                  </a:lnTo>
                  <a:lnTo>
                    <a:pt x="270" y="399"/>
                  </a:lnTo>
                  <a:lnTo>
                    <a:pt x="270" y="398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69" y="394"/>
                  </a:lnTo>
                  <a:lnTo>
                    <a:pt x="268" y="394"/>
                  </a:lnTo>
                  <a:lnTo>
                    <a:pt x="267" y="393"/>
                  </a:lnTo>
                  <a:lnTo>
                    <a:pt x="266" y="393"/>
                  </a:lnTo>
                  <a:lnTo>
                    <a:pt x="265" y="393"/>
                  </a:lnTo>
                  <a:lnTo>
                    <a:pt x="264" y="393"/>
                  </a:lnTo>
                  <a:lnTo>
                    <a:pt x="264" y="392"/>
                  </a:lnTo>
                  <a:lnTo>
                    <a:pt x="264" y="391"/>
                  </a:lnTo>
                  <a:lnTo>
                    <a:pt x="264" y="390"/>
                  </a:lnTo>
                  <a:lnTo>
                    <a:pt x="264" y="389"/>
                  </a:lnTo>
                  <a:lnTo>
                    <a:pt x="263" y="389"/>
                  </a:lnTo>
                  <a:lnTo>
                    <a:pt x="262" y="389"/>
                  </a:lnTo>
                  <a:lnTo>
                    <a:pt x="261" y="389"/>
                  </a:lnTo>
                  <a:lnTo>
                    <a:pt x="260" y="389"/>
                  </a:lnTo>
                  <a:lnTo>
                    <a:pt x="259" y="389"/>
                  </a:lnTo>
                  <a:lnTo>
                    <a:pt x="259" y="388"/>
                  </a:lnTo>
                  <a:lnTo>
                    <a:pt x="258" y="388"/>
                  </a:lnTo>
                  <a:lnTo>
                    <a:pt x="257" y="388"/>
                  </a:lnTo>
                  <a:lnTo>
                    <a:pt x="257" y="389"/>
                  </a:lnTo>
                  <a:lnTo>
                    <a:pt x="256" y="389"/>
                  </a:lnTo>
                  <a:lnTo>
                    <a:pt x="256" y="390"/>
                  </a:lnTo>
                  <a:lnTo>
                    <a:pt x="255" y="390"/>
                  </a:lnTo>
                  <a:lnTo>
                    <a:pt x="254" y="391"/>
                  </a:lnTo>
                  <a:lnTo>
                    <a:pt x="254" y="392"/>
                  </a:lnTo>
                  <a:lnTo>
                    <a:pt x="253" y="392"/>
                  </a:lnTo>
                  <a:lnTo>
                    <a:pt x="253" y="393"/>
                  </a:lnTo>
                  <a:lnTo>
                    <a:pt x="254" y="393"/>
                  </a:lnTo>
                  <a:lnTo>
                    <a:pt x="254" y="394"/>
                  </a:lnTo>
                  <a:lnTo>
                    <a:pt x="255" y="394"/>
                  </a:lnTo>
                  <a:lnTo>
                    <a:pt x="255" y="395"/>
                  </a:lnTo>
                  <a:lnTo>
                    <a:pt x="254" y="395"/>
                  </a:lnTo>
                  <a:lnTo>
                    <a:pt x="254" y="396"/>
                  </a:lnTo>
                  <a:lnTo>
                    <a:pt x="253" y="396"/>
                  </a:lnTo>
                  <a:lnTo>
                    <a:pt x="253" y="397"/>
                  </a:lnTo>
                  <a:lnTo>
                    <a:pt x="253" y="396"/>
                  </a:lnTo>
                  <a:lnTo>
                    <a:pt x="252" y="396"/>
                  </a:lnTo>
                  <a:lnTo>
                    <a:pt x="251" y="396"/>
                  </a:lnTo>
                  <a:lnTo>
                    <a:pt x="250" y="396"/>
                  </a:lnTo>
                  <a:lnTo>
                    <a:pt x="250" y="395"/>
                  </a:lnTo>
                  <a:lnTo>
                    <a:pt x="249" y="394"/>
                  </a:lnTo>
                  <a:lnTo>
                    <a:pt x="248" y="394"/>
                  </a:lnTo>
                  <a:lnTo>
                    <a:pt x="248" y="393"/>
                  </a:lnTo>
                  <a:lnTo>
                    <a:pt x="247" y="393"/>
                  </a:lnTo>
                  <a:lnTo>
                    <a:pt x="246" y="393"/>
                  </a:lnTo>
                  <a:lnTo>
                    <a:pt x="245" y="393"/>
                  </a:lnTo>
                  <a:lnTo>
                    <a:pt x="245" y="392"/>
                  </a:lnTo>
                  <a:lnTo>
                    <a:pt x="244" y="392"/>
                  </a:lnTo>
                  <a:lnTo>
                    <a:pt x="243" y="392"/>
                  </a:lnTo>
                  <a:lnTo>
                    <a:pt x="242" y="392"/>
                  </a:lnTo>
                  <a:lnTo>
                    <a:pt x="242" y="391"/>
                  </a:lnTo>
                  <a:lnTo>
                    <a:pt x="241" y="391"/>
                  </a:lnTo>
                  <a:lnTo>
                    <a:pt x="240" y="390"/>
                  </a:lnTo>
                  <a:lnTo>
                    <a:pt x="240" y="391"/>
                  </a:lnTo>
                  <a:lnTo>
                    <a:pt x="239" y="391"/>
                  </a:lnTo>
                  <a:lnTo>
                    <a:pt x="238" y="391"/>
                  </a:lnTo>
                  <a:lnTo>
                    <a:pt x="237" y="390"/>
                  </a:lnTo>
                  <a:lnTo>
                    <a:pt x="236" y="390"/>
                  </a:lnTo>
                  <a:lnTo>
                    <a:pt x="235" y="391"/>
                  </a:lnTo>
                  <a:lnTo>
                    <a:pt x="234" y="391"/>
                  </a:lnTo>
                  <a:lnTo>
                    <a:pt x="233" y="391"/>
                  </a:lnTo>
                  <a:lnTo>
                    <a:pt x="233" y="392"/>
                  </a:lnTo>
                  <a:lnTo>
                    <a:pt x="232" y="392"/>
                  </a:lnTo>
                  <a:lnTo>
                    <a:pt x="232" y="393"/>
                  </a:lnTo>
                  <a:lnTo>
                    <a:pt x="232" y="392"/>
                  </a:lnTo>
                  <a:lnTo>
                    <a:pt x="231" y="392"/>
                  </a:lnTo>
                  <a:lnTo>
                    <a:pt x="230" y="392"/>
                  </a:lnTo>
                  <a:lnTo>
                    <a:pt x="230" y="391"/>
                  </a:lnTo>
                  <a:lnTo>
                    <a:pt x="229" y="391"/>
                  </a:lnTo>
                  <a:lnTo>
                    <a:pt x="228" y="390"/>
                  </a:lnTo>
                  <a:lnTo>
                    <a:pt x="228" y="389"/>
                  </a:lnTo>
                  <a:lnTo>
                    <a:pt x="227" y="389"/>
                  </a:lnTo>
                  <a:lnTo>
                    <a:pt x="226" y="389"/>
                  </a:lnTo>
                  <a:lnTo>
                    <a:pt x="225" y="389"/>
                  </a:lnTo>
                  <a:lnTo>
                    <a:pt x="224" y="388"/>
                  </a:lnTo>
                  <a:lnTo>
                    <a:pt x="223" y="388"/>
                  </a:lnTo>
                  <a:lnTo>
                    <a:pt x="223" y="387"/>
                  </a:lnTo>
                  <a:lnTo>
                    <a:pt x="222" y="387"/>
                  </a:lnTo>
                  <a:lnTo>
                    <a:pt x="222" y="386"/>
                  </a:lnTo>
                  <a:lnTo>
                    <a:pt x="221" y="386"/>
                  </a:lnTo>
                  <a:lnTo>
                    <a:pt x="220" y="386"/>
                  </a:lnTo>
                  <a:lnTo>
                    <a:pt x="220" y="387"/>
                  </a:lnTo>
                  <a:lnTo>
                    <a:pt x="219" y="387"/>
                  </a:lnTo>
                  <a:lnTo>
                    <a:pt x="219" y="386"/>
                  </a:lnTo>
                  <a:lnTo>
                    <a:pt x="219" y="385"/>
                  </a:lnTo>
                  <a:lnTo>
                    <a:pt x="219" y="384"/>
                  </a:lnTo>
                  <a:lnTo>
                    <a:pt x="219" y="383"/>
                  </a:lnTo>
                  <a:lnTo>
                    <a:pt x="219" y="382"/>
                  </a:lnTo>
                  <a:lnTo>
                    <a:pt x="218" y="382"/>
                  </a:lnTo>
                  <a:lnTo>
                    <a:pt x="217" y="381"/>
                  </a:lnTo>
                  <a:lnTo>
                    <a:pt x="218" y="381"/>
                  </a:lnTo>
                  <a:lnTo>
                    <a:pt x="217" y="381"/>
                  </a:lnTo>
                  <a:lnTo>
                    <a:pt x="217" y="380"/>
                  </a:lnTo>
                  <a:lnTo>
                    <a:pt x="218" y="380"/>
                  </a:lnTo>
                  <a:lnTo>
                    <a:pt x="219" y="380"/>
                  </a:lnTo>
                  <a:lnTo>
                    <a:pt x="219" y="379"/>
                  </a:lnTo>
                  <a:lnTo>
                    <a:pt x="218" y="379"/>
                  </a:lnTo>
                  <a:lnTo>
                    <a:pt x="217" y="378"/>
                  </a:lnTo>
                  <a:lnTo>
                    <a:pt x="216" y="378"/>
                  </a:lnTo>
                  <a:lnTo>
                    <a:pt x="216" y="379"/>
                  </a:lnTo>
                  <a:lnTo>
                    <a:pt x="215" y="380"/>
                  </a:lnTo>
                  <a:lnTo>
                    <a:pt x="215" y="381"/>
                  </a:lnTo>
                  <a:lnTo>
                    <a:pt x="214" y="381"/>
                  </a:lnTo>
                  <a:lnTo>
                    <a:pt x="214" y="382"/>
                  </a:lnTo>
                  <a:lnTo>
                    <a:pt x="213" y="382"/>
                  </a:lnTo>
                  <a:lnTo>
                    <a:pt x="212" y="382"/>
                  </a:lnTo>
                  <a:lnTo>
                    <a:pt x="212" y="381"/>
                  </a:lnTo>
                  <a:lnTo>
                    <a:pt x="211" y="381"/>
                  </a:lnTo>
                  <a:lnTo>
                    <a:pt x="210" y="381"/>
                  </a:lnTo>
                  <a:lnTo>
                    <a:pt x="210" y="380"/>
                  </a:lnTo>
                  <a:lnTo>
                    <a:pt x="211" y="380"/>
                  </a:lnTo>
                  <a:lnTo>
                    <a:pt x="211" y="379"/>
                  </a:lnTo>
                  <a:lnTo>
                    <a:pt x="212" y="379"/>
                  </a:lnTo>
                  <a:lnTo>
                    <a:pt x="212" y="378"/>
                  </a:lnTo>
                  <a:lnTo>
                    <a:pt x="212" y="377"/>
                  </a:lnTo>
                  <a:lnTo>
                    <a:pt x="211" y="377"/>
                  </a:lnTo>
                  <a:lnTo>
                    <a:pt x="211" y="376"/>
                  </a:lnTo>
                  <a:lnTo>
                    <a:pt x="212" y="376"/>
                  </a:lnTo>
                  <a:lnTo>
                    <a:pt x="211" y="376"/>
                  </a:lnTo>
                  <a:lnTo>
                    <a:pt x="210" y="376"/>
                  </a:lnTo>
                  <a:lnTo>
                    <a:pt x="211" y="376"/>
                  </a:lnTo>
                  <a:lnTo>
                    <a:pt x="210" y="377"/>
                  </a:lnTo>
                  <a:lnTo>
                    <a:pt x="209" y="377"/>
                  </a:lnTo>
                  <a:lnTo>
                    <a:pt x="209" y="376"/>
                  </a:lnTo>
                  <a:lnTo>
                    <a:pt x="209" y="377"/>
                  </a:lnTo>
                  <a:lnTo>
                    <a:pt x="208" y="377"/>
                  </a:lnTo>
                  <a:lnTo>
                    <a:pt x="207" y="377"/>
                  </a:lnTo>
                  <a:lnTo>
                    <a:pt x="208" y="377"/>
                  </a:lnTo>
                  <a:lnTo>
                    <a:pt x="208" y="378"/>
                  </a:lnTo>
                  <a:lnTo>
                    <a:pt x="207" y="378"/>
                  </a:lnTo>
                  <a:lnTo>
                    <a:pt x="206" y="378"/>
                  </a:lnTo>
                  <a:lnTo>
                    <a:pt x="207" y="378"/>
                  </a:lnTo>
                  <a:lnTo>
                    <a:pt x="207" y="377"/>
                  </a:lnTo>
                  <a:lnTo>
                    <a:pt x="206" y="377"/>
                  </a:lnTo>
                  <a:lnTo>
                    <a:pt x="206" y="378"/>
                  </a:lnTo>
                  <a:lnTo>
                    <a:pt x="205" y="378"/>
                  </a:lnTo>
                  <a:lnTo>
                    <a:pt x="205" y="377"/>
                  </a:lnTo>
                  <a:lnTo>
                    <a:pt x="204" y="378"/>
                  </a:lnTo>
                  <a:lnTo>
                    <a:pt x="203" y="378"/>
                  </a:lnTo>
                  <a:lnTo>
                    <a:pt x="204" y="378"/>
                  </a:lnTo>
                  <a:lnTo>
                    <a:pt x="204" y="377"/>
                  </a:lnTo>
                  <a:lnTo>
                    <a:pt x="203" y="377"/>
                  </a:lnTo>
                  <a:lnTo>
                    <a:pt x="202" y="377"/>
                  </a:lnTo>
                  <a:lnTo>
                    <a:pt x="202" y="378"/>
                  </a:lnTo>
                  <a:lnTo>
                    <a:pt x="203" y="378"/>
                  </a:lnTo>
                  <a:lnTo>
                    <a:pt x="202" y="379"/>
                  </a:lnTo>
                  <a:lnTo>
                    <a:pt x="202" y="378"/>
                  </a:lnTo>
                  <a:lnTo>
                    <a:pt x="202" y="377"/>
                  </a:lnTo>
                  <a:lnTo>
                    <a:pt x="201" y="377"/>
                  </a:lnTo>
                  <a:lnTo>
                    <a:pt x="201" y="378"/>
                  </a:lnTo>
                  <a:lnTo>
                    <a:pt x="201" y="379"/>
                  </a:lnTo>
                  <a:lnTo>
                    <a:pt x="202" y="379"/>
                  </a:lnTo>
                  <a:lnTo>
                    <a:pt x="202" y="380"/>
                  </a:lnTo>
                  <a:lnTo>
                    <a:pt x="202" y="381"/>
                  </a:lnTo>
                  <a:lnTo>
                    <a:pt x="202" y="382"/>
                  </a:lnTo>
                  <a:lnTo>
                    <a:pt x="202" y="381"/>
                  </a:lnTo>
                  <a:lnTo>
                    <a:pt x="201" y="381"/>
                  </a:lnTo>
                  <a:lnTo>
                    <a:pt x="201" y="382"/>
                  </a:lnTo>
                  <a:lnTo>
                    <a:pt x="200" y="381"/>
                  </a:lnTo>
                  <a:lnTo>
                    <a:pt x="199" y="382"/>
                  </a:lnTo>
                  <a:lnTo>
                    <a:pt x="199" y="381"/>
                  </a:lnTo>
                  <a:lnTo>
                    <a:pt x="199" y="380"/>
                  </a:lnTo>
                  <a:lnTo>
                    <a:pt x="198" y="380"/>
                  </a:lnTo>
                  <a:lnTo>
                    <a:pt x="198" y="381"/>
                  </a:lnTo>
                  <a:lnTo>
                    <a:pt x="198" y="382"/>
                  </a:lnTo>
                  <a:lnTo>
                    <a:pt x="198" y="381"/>
                  </a:lnTo>
                  <a:lnTo>
                    <a:pt x="197" y="381"/>
                  </a:lnTo>
                  <a:lnTo>
                    <a:pt x="198" y="380"/>
                  </a:lnTo>
                  <a:lnTo>
                    <a:pt x="198" y="379"/>
                  </a:lnTo>
                  <a:lnTo>
                    <a:pt x="197" y="379"/>
                  </a:lnTo>
                  <a:lnTo>
                    <a:pt x="197" y="380"/>
                  </a:lnTo>
                  <a:lnTo>
                    <a:pt x="196" y="380"/>
                  </a:lnTo>
                  <a:lnTo>
                    <a:pt x="196" y="379"/>
                  </a:lnTo>
                  <a:lnTo>
                    <a:pt x="196" y="378"/>
                  </a:lnTo>
                  <a:lnTo>
                    <a:pt x="196" y="377"/>
                  </a:lnTo>
                  <a:lnTo>
                    <a:pt x="196" y="378"/>
                  </a:lnTo>
                  <a:lnTo>
                    <a:pt x="196" y="377"/>
                  </a:lnTo>
                  <a:lnTo>
                    <a:pt x="195" y="377"/>
                  </a:lnTo>
                  <a:lnTo>
                    <a:pt x="194" y="377"/>
                  </a:lnTo>
                  <a:lnTo>
                    <a:pt x="195" y="376"/>
                  </a:lnTo>
                  <a:lnTo>
                    <a:pt x="196" y="376"/>
                  </a:lnTo>
                  <a:lnTo>
                    <a:pt x="195" y="376"/>
                  </a:lnTo>
                  <a:lnTo>
                    <a:pt x="194" y="376"/>
                  </a:lnTo>
                  <a:lnTo>
                    <a:pt x="194" y="375"/>
                  </a:lnTo>
                  <a:lnTo>
                    <a:pt x="194" y="374"/>
                  </a:lnTo>
                  <a:lnTo>
                    <a:pt x="193" y="374"/>
                  </a:lnTo>
                  <a:lnTo>
                    <a:pt x="192" y="375"/>
                  </a:lnTo>
                  <a:lnTo>
                    <a:pt x="191" y="375"/>
                  </a:lnTo>
                  <a:lnTo>
                    <a:pt x="190" y="376"/>
                  </a:lnTo>
                  <a:lnTo>
                    <a:pt x="190" y="377"/>
                  </a:lnTo>
                  <a:lnTo>
                    <a:pt x="189" y="377"/>
                  </a:lnTo>
                  <a:lnTo>
                    <a:pt x="188" y="377"/>
                  </a:lnTo>
                  <a:lnTo>
                    <a:pt x="187" y="377"/>
                  </a:lnTo>
                  <a:lnTo>
                    <a:pt x="186" y="377"/>
                  </a:lnTo>
                  <a:lnTo>
                    <a:pt x="185" y="377"/>
                  </a:lnTo>
                  <a:lnTo>
                    <a:pt x="185" y="376"/>
                  </a:lnTo>
                  <a:lnTo>
                    <a:pt x="184" y="376"/>
                  </a:lnTo>
                  <a:lnTo>
                    <a:pt x="184" y="377"/>
                  </a:lnTo>
                  <a:lnTo>
                    <a:pt x="183" y="377"/>
                  </a:lnTo>
                  <a:lnTo>
                    <a:pt x="183" y="376"/>
                  </a:lnTo>
                  <a:lnTo>
                    <a:pt x="183" y="375"/>
                  </a:lnTo>
                  <a:lnTo>
                    <a:pt x="182" y="375"/>
                  </a:lnTo>
                  <a:lnTo>
                    <a:pt x="182" y="376"/>
                  </a:lnTo>
                  <a:lnTo>
                    <a:pt x="182" y="377"/>
                  </a:lnTo>
                  <a:lnTo>
                    <a:pt x="181" y="377"/>
                  </a:lnTo>
                  <a:lnTo>
                    <a:pt x="180" y="377"/>
                  </a:lnTo>
                  <a:lnTo>
                    <a:pt x="179" y="377"/>
                  </a:lnTo>
                  <a:lnTo>
                    <a:pt x="180" y="377"/>
                  </a:lnTo>
                  <a:lnTo>
                    <a:pt x="180" y="376"/>
                  </a:lnTo>
                  <a:lnTo>
                    <a:pt x="180" y="375"/>
                  </a:lnTo>
                  <a:lnTo>
                    <a:pt x="179" y="375"/>
                  </a:lnTo>
                  <a:lnTo>
                    <a:pt x="179" y="376"/>
                  </a:lnTo>
                  <a:lnTo>
                    <a:pt x="178" y="376"/>
                  </a:lnTo>
                  <a:lnTo>
                    <a:pt x="178" y="377"/>
                  </a:lnTo>
                  <a:lnTo>
                    <a:pt x="177" y="377"/>
                  </a:lnTo>
                  <a:lnTo>
                    <a:pt x="177" y="376"/>
                  </a:lnTo>
                  <a:lnTo>
                    <a:pt x="176" y="376"/>
                  </a:lnTo>
                  <a:lnTo>
                    <a:pt x="176" y="377"/>
                  </a:lnTo>
                  <a:lnTo>
                    <a:pt x="175" y="377"/>
                  </a:lnTo>
                  <a:lnTo>
                    <a:pt x="175" y="376"/>
                  </a:lnTo>
                  <a:lnTo>
                    <a:pt x="175" y="375"/>
                  </a:lnTo>
                  <a:lnTo>
                    <a:pt x="175" y="376"/>
                  </a:lnTo>
                  <a:lnTo>
                    <a:pt x="174" y="377"/>
                  </a:lnTo>
                  <a:lnTo>
                    <a:pt x="173" y="377"/>
                  </a:lnTo>
                  <a:lnTo>
                    <a:pt x="169" y="381"/>
                  </a:lnTo>
                  <a:lnTo>
                    <a:pt x="164" y="385"/>
                  </a:lnTo>
                  <a:lnTo>
                    <a:pt x="163" y="386"/>
                  </a:lnTo>
                  <a:lnTo>
                    <a:pt x="163" y="387"/>
                  </a:lnTo>
                  <a:lnTo>
                    <a:pt x="162" y="388"/>
                  </a:lnTo>
                  <a:lnTo>
                    <a:pt x="160" y="389"/>
                  </a:lnTo>
                  <a:lnTo>
                    <a:pt x="154" y="394"/>
                  </a:lnTo>
                  <a:lnTo>
                    <a:pt x="153" y="395"/>
                  </a:lnTo>
                  <a:lnTo>
                    <a:pt x="148" y="399"/>
                  </a:lnTo>
                  <a:lnTo>
                    <a:pt x="143" y="404"/>
                  </a:lnTo>
                  <a:lnTo>
                    <a:pt x="141" y="405"/>
                  </a:lnTo>
                  <a:lnTo>
                    <a:pt x="137" y="410"/>
                  </a:lnTo>
                  <a:lnTo>
                    <a:pt x="136" y="410"/>
                  </a:lnTo>
                  <a:lnTo>
                    <a:pt x="132" y="414"/>
                  </a:lnTo>
                  <a:lnTo>
                    <a:pt x="131" y="415"/>
                  </a:lnTo>
                  <a:lnTo>
                    <a:pt x="126" y="419"/>
                  </a:lnTo>
                  <a:lnTo>
                    <a:pt x="125" y="420"/>
                  </a:lnTo>
                  <a:lnTo>
                    <a:pt x="124" y="421"/>
                  </a:lnTo>
                  <a:lnTo>
                    <a:pt x="120" y="424"/>
                  </a:lnTo>
                  <a:lnTo>
                    <a:pt x="119" y="426"/>
                  </a:lnTo>
                  <a:lnTo>
                    <a:pt x="116" y="428"/>
                  </a:lnTo>
                  <a:lnTo>
                    <a:pt x="114" y="429"/>
                  </a:lnTo>
                  <a:lnTo>
                    <a:pt x="112" y="432"/>
                  </a:lnTo>
                  <a:lnTo>
                    <a:pt x="110" y="433"/>
                  </a:lnTo>
                  <a:lnTo>
                    <a:pt x="109" y="433"/>
                  </a:lnTo>
                  <a:lnTo>
                    <a:pt x="108" y="433"/>
                  </a:lnTo>
                  <a:lnTo>
                    <a:pt x="107" y="433"/>
                  </a:lnTo>
                  <a:lnTo>
                    <a:pt x="106" y="433"/>
                  </a:lnTo>
                  <a:lnTo>
                    <a:pt x="106" y="432"/>
                  </a:lnTo>
                  <a:lnTo>
                    <a:pt x="106" y="431"/>
                  </a:lnTo>
                  <a:lnTo>
                    <a:pt x="105" y="431"/>
                  </a:lnTo>
                  <a:lnTo>
                    <a:pt x="104" y="432"/>
                  </a:lnTo>
                  <a:lnTo>
                    <a:pt x="103" y="432"/>
                  </a:lnTo>
                  <a:lnTo>
                    <a:pt x="102" y="432"/>
                  </a:lnTo>
                  <a:lnTo>
                    <a:pt x="101" y="432"/>
                  </a:lnTo>
                  <a:lnTo>
                    <a:pt x="101" y="431"/>
                  </a:lnTo>
                  <a:lnTo>
                    <a:pt x="102" y="430"/>
                  </a:lnTo>
                  <a:lnTo>
                    <a:pt x="102" y="429"/>
                  </a:lnTo>
                  <a:lnTo>
                    <a:pt x="102" y="428"/>
                  </a:lnTo>
                  <a:lnTo>
                    <a:pt x="101" y="428"/>
                  </a:lnTo>
                  <a:lnTo>
                    <a:pt x="99" y="428"/>
                  </a:lnTo>
                  <a:lnTo>
                    <a:pt x="99" y="427"/>
                  </a:lnTo>
                  <a:lnTo>
                    <a:pt x="98" y="427"/>
                  </a:lnTo>
                  <a:lnTo>
                    <a:pt x="97" y="428"/>
                  </a:lnTo>
                  <a:lnTo>
                    <a:pt x="96" y="428"/>
                  </a:lnTo>
                  <a:lnTo>
                    <a:pt x="95" y="428"/>
                  </a:lnTo>
                  <a:lnTo>
                    <a:pt x="94" y="428"/>
                  </a:lnTo>
                  <a:lnTo>
                    <a:pt x="94" y="427"/>
                  </a:lnTo>
                  <a:lnTo>
                    <a:pt x="93" y="426"/>
                  </a:lnTo>
                  <a:lnTo>
                    <a:pt x="92" y="426"/>
                  </a:lnTo>
                  <a:lnTo>
                    <a:pt x="91" y="426"/>
                  </a:lnTo>
                  <a:lnTo>
                    <a:pt x="90" y="426"/>
                  </a:lnTo>
                  <a:lnTo>
                    <a:pt x="89" y="427"/>
                  </a:lnTo>
                  <a:lnTo>
                    <a:pt x="88" y="427"/>
                  </a:lnTo>
                  <a:lnTo>
                    <a:pt x="88" y="428"/>
                  </a:lnTo>
                  <a:lnTo>
                    <a:pt x="88" y="429"/>
                  </a:lnTo>
                  <a:lnTo>
                    <a:pt x="87" y="429"/>
                  </a:lnTo>
                  <a:lnTo>
                    <a:pt x="86" y="428"/>
                  </a:lnTo>
                  <a:lnTo>
                    <a:pt x="86" y="427"/>
                  </a:lnTo>
                  <a:lnTo>
                    <a:pt x="86" y="426"/>
                  </a:lnTo>
                  <a:lnTo>
                    <a:pt x="86" y="427"/>
                  </a:lnTo>
                  <a:lnTo>
                    <a:pt x="85" y="427"/>
                  </a:lnTo>
                  <a:lnTo>
                    <a:pt x="84" y="427"/>
                  </a:lnTo>
                  <a:lnTo>
                    <a:pt x="83" y="427"/>
                  </a:lnTo>
                  <a:lnTo>
                    <a:pt x="82" y="426"/>
                  </a:lnTo>
                  <a:lnTo>
                    <a:pt x="81" y="426"/>
                  </a:lnTo>
                  <a:lnTo>
                    <a:pt x="81" y="425"/>
                  </a:lnTo>
                  <a:lnTo>
                    <a:pt x="80" y="424"/>
                  </a:lnTo>
                  <a:lnTo>
                    <a:pt x="79" y="424"/>
                  </a:lnTo>
                  <a:lnTo>
                    <a:pt x="79" y="423"/>
                  </a:lnTo>
                  <a:lnTo>
                    <a:pt x="80" y="423"/>
                  </a:lnTo>
                  <a:lnTo>
                    <a:pt x="80" y="422"/>
                  </a:lnTo>
                  <a:lnTo>
                    <a:pt x="79" y="422"/>
                  </a:lnTo>
                  <a:lnTo>
                    <a:pt x="79" y="421"/>
                  </a:lnTo>
                  <a:lnTo>
                    <a:pt x="78" y="421"/>
                  </a:lnTo>
                  <a:lnTo>
                    <a:pt x="78" y="420"/>
                  </a:lnTo>
                  <a:lnTo>
                    <a:pt x="77" y="420"/>
                  </a:lnTo>
                  <a:lnTo>
                    <a:pt x="76" y="419"/>
                  </a:lnTo>
                  <a:lnTo>
                    <a:pt x="76" y="418"/>
                  </a:lnTo>
                  <a:lnTo>
                    <a:pt x="75" y="418"/>
                  </a:lnTo>
                  <a:lnTo>
                    <a:pt x="74" y="418"/>
                  </a:lnTo>
                  <a:lnTo>
                    <a:pt x="73" y="417"/>
                  </a:lnTo>
                  <a:lnTo>
                    <a:pt x="72" y="417"/>
                  </a:lnTo>
                  <a:lnTo>
                    <a:pt x="71" y="417"/>
                  </a:lnTo>
                  <a:lnTo>
                    <a:pt x="70" y="417"/>
                  </a:lnTo>
                  <a:lnTo>
                    <a:pt x="69" y="417"/>
                  </a:lnTo>
                  <a:lnTo>
                    <a:pt x="69" y="418"/>
                  </a:lnTo>
                  <a:lnTo>
                    <a:pt x="69" y="419"/>
                  </a:lnTo>
                  <a:lnTo>
                    <a:pt x="68" y="419"/>
                  </a:lnTo>
                  <a:lnTo>
                    <a:pt x="67" y="420"/>
                  </a:lnTo>
                  <a:lnTo>
                    <a:pt x="66" y="420"/>
                  </a:lnTo>
                  <a:lnTo>
                    <a:pt x="65" y="420"/>
                  </a:lnTo>
                  <a:lnTo>
                    <a:pt x="64" y="419"/>
                  </a:lnTo>
                  <a:lnTo>
                    <a:pt x="64" y="418"/>
                  </a:lnTo>
                  <a:lnTo>
                    <a:pt x="64" y="417"/>
                  </a:lnTo>
                  <a:lnTo>
                    <a:pt x="63" y="417"/>
                  </a:lnTo>
                  <a:lnTo>
                    <a:pt x="63" y="416"/>
                  </a:lnTo>
                  <a:lnTo>
                    <a:pt x="63" y="415"/>
                  </a:lnTo>
                  <a:lnTo>
                    <a:pt x="64" y="415"/>
                  </a:lnTo>
                  <a:lnTo>
                    <a:pt x="63" y="415"/>
                  </a:lnTo>
                  <a:lnTo>
                    <a:pt x="62" y="415"/>
                  </a:lnTo>
                  <a:lnTo>
                    <a:pt x="61" y="415"/>
                  </a:lnTo>
                  <a:lnTo>
                    <a:pt x="60" y="415"/>
                  </a:lnTo>
                  <a:lnTo>
                    <a:pt x="59" y="415"/>
                  </a:lnTo>
                  <a:lnTo>
                    <a:pt x="59" y="414"/>
                  </a:lnTo>
                  <a:lnTo>
                    <a:pt x="58" y="415"/>
                  </a:lnTo>
                  <a:lnTo>
                    <a:pt x="57" y="415"/>
                  </a:lnTo>
                  <a:lnTo>
                    <a:pt x="57" y="414"/>
                  </a:lnTo>
                  <a:lnTo>
                    <a:pt x="56" y="414"/>
                  </a:lnTo>
                  <a:lnTo>
                    <a:pt x="55" y="414"/>
                  </a:lnTo>
                  <a:lnTo>
                    <a:pt x="55" y="413"/>
                  </a:lnTo>
                  <a:lnTo>
                    <a:pt x="54" y="413"/>
                  </a:lnTo>
                  <a:lnTo>
                    <a:pt x="54" y="414"/>
                  </a:lnTo>
                  <a:lnTo>
                    <a:pt x="54" y="413"/>
                  </a:lnTo>
                  <a:lnTo>
                    <a:pt x="53" y="413"/>
                  </a:lnTo>
                  <a:lnTo>
                    <a:pt x="53" y="412"/>
                  </a:lnTo>
                  <a:lnTo>
                    <a:pt x="53" y="411"/>
                  </a:lnTo>
                  <a:lnTo>
                    <a:pt x="53" y="410"/>
                  </a:lnTo>
                  <a:lnTo>
                    <a:pt x="53" y="409"/>
                  </a:lnTo>
                  <a:lnTo>
                    <a:pt x="53" y="408"/>
                  </a:lnTo>
                  <a:lnTo>
                    <a:pt x="54" y="408"/>
                  </a:lnTo>
                  <a:lnTo>
                    <a:pt x="54" y="407"/>
                  </a:lnTo>
                  <a:lnTo>
                    <a:pt x="54" y="406"/>
                  </a:lnTo>
                  <a:lnTo>
                    <a:pt x="53" y="405"/>
                  </a:lnTo>
                  <a:lnTo>
                    <a:pt x="53" y="404"/>
                  </a:lnTo>
                  <a:lnTo>
                    <a:pt x="53" y="403"/>
                  </a:lnTo>
                  <a:lnTo>
                    <a:pt x="53" y="402"/>
                  </a:lnTo>
                  <a:lnTo>
                    <a:pt x="52" y="402"/>
                  </a:lnTo>
                  <a:lnTo>
                    <a:pt x="52" y="401"/>
                  </a:lnTo>
                  <a:lnTo>
                    <a:pt x="53" y="401"/>
                  </a:lnTo>
                  <a:lnTo>
                    <a:pt x="53" y="400"/>
                  </a:lnTo>
                  <a:lnTo>
                    <a:pt x="52" y="400"/>
                  </a:lnTo>
                  <a:lnTo>
                    <a:pt x="52" y="399"/>
                  </a:lnTo>
                  <a:lnTo>
                    <a:pt x="53" y="399"/>
                  </a:lnTo>
                  <a:lnTo>
                    <a:pt x="53" y="398"/>
                  </a:lnTo>
                  <a:lnTo>
                    <a:pt x="52" y="398"/>
                  </a:lnTo>
                  <a:lnTo>
                    <a:pt x="52" y="397"/>
                  </a:lnTo>
                  <a:lnTo>
                    <a:pt x="53" y="396"/>
                  </a:lnTo>
                  <a:lnTo>
                    <a:pt x="53" y="395"/>
                  </a:lnTo>
                  <a:lnTo>
                    <a:pt x="52" y="395"/>
                  </a:lnTo>
                  <a:lnTo>
                    <a:pt x="52" y="394"/>
                  </a:lnTo>
                  <a:lnTo>
                    <a:pt x="51" y="393"/>
                  </a:lnTo>
                  <a:lnTo>
                    <a:pt x="51" y="392"/>
                  </a:lnTo>
                  <a:lnTo>
                    <a:pt x="51" y="391"/>
                  </a:lnTo>
                  <a:lnTo>
                    <a:pt x="50" y="391"/>
                  </a:lnTo>
                  <a:lnTo>
                    <a:pt x="49" y="391"/>
                  </a:lnTo>
                  <a:lnTo>
                    <a:pt x="48" y="391"/>
                  </a:lnTo>
                  <a:lnTo>
                    <a:pt x="48" y="390"/>
                  </a:lnTo>
                  <a:lnTo>
                    <a:pt x="47" y="390"/>
                  </a:lnTo>
                  <a:lnTo>
                    <a:pt x="47" y="389"/>
                  </a:lnTo>
                  <a:lnTo>
                    <a:pt x="46" y="389"/>
                  </a:lnTo>
                  <a:lnTo>
                    <a:pt x="45" y="389"/>
                  </a:lnTo>
                  <a:lnTo>
                    <a:pt x="45" y="388"/>
                  </a:lnTo>
                  <a:lnTo>
                    <a:pt x="45" y="389"/>
                  </a:lnTo>
                  <a:lnTo>
                    <a:pt x="44" y="389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4" y="388"/>
                  </a:lnTo>
                  <a:lnTo>
                    <a:pt x="33" y="388"/>
                  </a:lnTo>
                  <a:lnTo>
                    <a:pt x="33" y="387"/>
                  </a:lnTo>
                  <a:lnTo>
                    <a:pt x="32" y="387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7"/>
                  </a:lnTo>
                  <a:lnTo>
                    <a:pt x="31" y="388"/>
                  </a:lnTo>
                  <a:lnTo>
                    <a:pt x="31" y="387"/>
                  </a:lnTo>
                  <a:lnTo>
                    <a:pt x="30" y="388"/>
                  </a:lnTo>
                  <a:lnTo>
                    <a:pt x="29" y="388"/>
                  </a:lnTo>
                  <a:lnTo>
                    <a:pt x="28" y="388"/>
                  </a:lnTo>
                  <a:lnTo>
                    <a:pt x="27" y="388"/>
                  </a:lnTo>
                  <a:lnTo>
                    <a:pt x="26" y="388"/>
                  </a:lnTo>
                  <a:lnTo>
                    <a:pt x="26" y="389"/>
                  </a:lnTo>
                  <a:lnTo>
                    <a:pt x="26" y="388"/>
                  </a:lnTo>
                  <a:lnTo>
                    <a:pt x="25" y="388"/>
                  </a:lnTo>
                  <a:lnTo>
                    <a:pt x="24" y="388"/>
                  </a:lnTo>
                  <a:lnTo>
                    <a:pt x="24" y="389"/>
                  </a:lnTo>
                  <a:lnTo>
                    <a:pt x="25" y="389"/>
                  </a:lnTo>
                  <a:lnTo>
                    <a:pt x="24" y="389"/>
                  </a:lnTo>
                  <a:lnTo>
                    <a:pt x="24" y="390"/>
                  </a:lnTo>
                  <a:lnTo>
                    <a:pt x="23" y="389"/>
                  </a:lnTo>
                  <a:lnTo>
                    <a:pt x="22" y="389"/>
                  </a:lnTo>
                  <a:lnTo>
                    <a:pt x="22" y="388"/>
                  </a:lnTo>
                  <a:lnTo>
                    <a:pt x="21" y="388"/>
                  </a:lnTo>
                  <a:lnTo>
                    <a:pt x="20" y="388"/>
                  </a:lnTo>
                  <a:lnTo>
                    <a:pt x="19" y="388"/>
                  </a:lnTo>
                  <a:lnTo>
                    <a:pt x="18" y="388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7" y="385"/>
                  </a:lnTo>
                  <a:lnTo>
                    <a:pt x="16" y="385"/>
                  </a:lnTo>
                  <a:lnTo>
                    <a:pt x="15" y="385"/>
                  </a:lnTo>
                  <a:lnTo>
                    <a:pt x="14" y="385"/>
                  </a:lnTo>
                  <a:lnTo>
                    <a:pt x="13" y="385"/>
                  </a:lnTo>
                  <a:lnTo>
                    <a:pt x="12" y="385"/>
                  </a:lnTo>
                  <a:lnTo>
                    <a:pt x="11" y="384"/>
                  </a:lnTo>
                  <a:lnTo>
                    <a:pt x="11" y="383"/>
                  </a:lnTo>
                  <a:lnTo>
                    <a:pt x="10" y="383"/>
                  </a:lnTo>
                  <a:lnTo>
                    <a:pt x="9" y="383"/>
                  </a:lnTo>
                  <a:lnTo>
                    <a:pt x="9" y="382"/>
                  </a:lnTo>
                  <a:lnTo>
                    <a:pt x="8" y="383"/>
                  </a:lnTo>
                  <a:lnTo>
                    <a:pt x="8" y="382"/>
                  </a:lnTo>
                  <a:lnTo>
                    <a:pt x="7" y="382"/>
                  </a:lnTo>
                  <a:lnTo>
                    <a:pt x="7" y="381"/>
                  </a:lnTo>
                  <a:lnTo>
                    <a:pt x="6" y="380"/>
                  </a:lnTo>
                  <a:lnTo>
                    <a:pt x="7" y="380"/>
                  </a:lnTo>
                  <a:lnTo>
                    <a:pt x="7" y="379"/>
                  </a:lnTo>
                  <a:lnTo>
                    <a:pt x="7" y="378"/>
                  </a:lnTo>
                  <a:lnTo>
                    <a:pt x="6" y="378"/>
                  </a:lnTo>
                  <a:lnTo>
                    <a:pt x="5" y="377"/>
                  </a:lnTo>
                  <a:lnTo>
                    <a:pt x="6" y="377"/>
                  </a:lnTo>
                  <a:lnTo>
                    <a:pt x="5" y="377"/>
                  </a:lnTo>
                  <a:lnTo>
                    <a:pt x="5" y="376"/>
                  </a:lnTo>
                  <a:lnTo>
                    <a:pt x="5" y="375"/>
                  </a:lnTo>
                  <a:lnTo>
                    <a:pt x="5" y="374"/>
                  </a:lnTo>
                  <a:lnTo>
                    <a:pt x="4" y="374"/>
                  </a:lnTo>
                  <a:lnTo>
                    <a:pt x="5" y="373"/>
                  </a:lnTo>
                  <a:lnTo>
                    <a:pt x="4" y="373"/>
                  </a:lnTo>
                  <a:lnTo>
                    <a:pt x="4" y="374"/>
                  </a:lnTo>
                  <a:lnTo>
                    <a:pt x="3" y="374"/>
                  </a:lnTo>
                  <a:lnTo>
                    <a:pt x="3" y="373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3" y="371"/>
                  </a:lnTo>
                  <a:lnTo>
                    <a:pt x="3" y="370"/>
                  </a:lnTo>
                  <a:lnTo>
                    <a:pt x="3" y="369"/>
                  </a:lnTo>
                  <a:lnTo>
                    <a:pt x="2" y="369"/>
                  </a:lnTo>
                  <a:lnTo>
                    <a:pt x="2" y="368"/>
                  </a:lnTo>
                  <a:lnTo>
                    <a:pt x="3" y="368"/>
                  </a:lnTo>
                  <a:lnTo>
                    <a:pt x="2" y="367"/>
                  </a:lnTo>
                  <a:lnTo>
                    <a:pt x="2" y="366"/>
                  </a:lnTo>
                  <a:lnTo>
                    <a:pt x="1" y="366"/>
                  </a:lnTo>
                  <a:lnTo>
                    <a:pt x="0" y="366"/>
                  </a:lnTo>
                  <a:lnTo>
                    <a:pt x="0" y="365"/>
                  </a:lnTo>
                  <a:lnTo>
                    <a:pt x="0" y="364"/>
                  </a:lnTo>
                  <a:lnTo>
                    <a:pt x="0" y="363"/>
                  </a:lnTo>
                  <a:lnTo>
                    <a:pt x="0" y="362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97350" y="4735513"/>
              <a:ext cx="1403350" cy="573087"/>
            </a:xfrm>
            <a:custGeom>
              <a:avLst/>
              <a:gdLst>
                <a:gd name="T0" fmla="*/ 2147483647 w 957"/>
                <a:gd name="T1" fmla="*/ 2147483647 h 404"/>
                <a:gd name="T2" fmla="*/ 2147483647 w 957"/>
                <a:gd name="T3" fmla="*/ 2147483647 h 404"/>
                <a:gd name="T4" fmla="*/ 2147483647 w 957"/>
                <a:gd name="T5" fmla="*/ 2147483647 h 404"/>
                <a:gd name="T6" fmla="*/ 2147483647 w 957"/>
                <a:gd name="T7" fmla="*/ 2147483647 h 404"/>
                <a:gd name="T8" fmla="*/ 2147483647 w 957"/>
                <a:gd name="T9" fmla="*/ 2147483647 h 404"/>
                <a:gd name="T10" fmla="*/ 2147483647 w 957"/>
                <a:gd name="T11" fmla="*/ 2147483647 h 404"/>
                <a:gd name="T12" fmla="*/ 2147483647 w 957"/>
                <a:gd name="T13" fmla="*/ 2147483647 h 404"/>
                <a:gd name="T14" fmla="*/ 2147483647 w 957"/>
                <a:gd name="T15" fmla="*/ 2147483647 h 404"/>
                <a:gd name="T16" fmla="*/ 2147483647 w 957"/>
                <a:gd name="T17" fmla="*/ 2147483647 h 404"/>
                <a:gd name="T18" fmla="*/ 2147483647 w 957"/>
                <a:gd name="T19" fmla="*/ 2147483647 h 404"/>
                <a:gd name="T20" fmla="*/ 2147483647 w 957"/>
                <a:gd name="T21" fmla="*/ 2147483647 h 404"/>
                <a:gd name="T22" fmla="*/ 2147483647 w 957"/>
                <a:gd name="T23" fmla="*/ 2147483647 h 404"/>
                <a:gd name="T24" fmla="*/ 2147483647 w 957"/>
                <a:gd name="T25" fmla="*/ 2147483647 h 404"/>
                <a:gd name="T26" fmla="*/ 2147483647 w 957"/>
                <a:gd name="T27" fmla="*/ 2147483647 h 404"/>
                <a:gd name="T28" fmla="*/ 2147483647 w 957"/>
                <a:gd name="T29" fmla="*/ 2147483647 h 404"/>
                <a:gd name="T30" fmla="*/ 2147483647 w 957"/>
                <a:gd name="T31" fmla="*/ 2147483647 h 404"/>
                <a:gd name="T32" fmla="*/ 2147483647 w 957"/>
                <a:gd name="T33" fmla="*/ 2147483647 h 404"/>
                <a:gd name="T34" fmla="*/ 2147483647 w 957"/>
                <a:gd name="T35" fmla="*/ 2147483647 h 404"/>
                <a:gd name="T36" fmla="*/ 2147483647 w 957"/>
                <a:gd name="T37" fmla="*/ 2147483647 h 404"/>
                <a:gd name="T38" fmla="*/ 2147483647 w 957"/>
                <a:gd name="T39" fmla="*/ 2147483647 h 404"/>
                <a:gd name="T40" fmla="*/ 2147483647 w 957"/>
                <a:gd name="T41" fmla="*/ 2147483647 h 404"/>
                <a:gd name="T42" fmla="*/ 2147483647 w 957"/>
                <a:gd name="T43" fmla="*/ 2147483647 h 404"/>
                <a:gd name="T44" fmla="*/ 2147483647 w 957"/>
                <a:gd name="T45" fmla="*/ 2147483647 h 404"/>
                <a:gd name="T46" fmla="*/ 2147483647 w 957"/>
                <a:gd name="T47" fmla="*/ 2147483647 h 404"/>
                <a:gd name="T48" fmla="*/ 2147483647 w 957"/>
                <a:gd name="T49" fmla="*/ 2147483647 h 404"/>
                <a:gd name="T50" fmla="*/ 2147483647 w 957"/>
                <a:gd name="T51" fmla="*/ 2147483647 h 404"/>
                <a:gd name="T52" fmla="*/ 2147483647 w 957"/>
                <a:gd name="T53" fmla="*/ 2147483647 h 404"/>
                <a:gd name="T54" fmla="*/ 2147483647 w 957"/>
                <a:gd name="T55" fmla="*/ 2147483647 h 404"/>
                <a:gd name="T56" fmla="*/ 2147483647 w 957"/>
                <a:gd name="T57" fmla="*/ 2147483647 h 404"/>
                <a:gd name="T58" fmla="*/ 2147483647 w 957"/>
                <a:gd name="T59" fmla="*/ 2147483647 h 404"/>
                <a:gd name="T60" fmla="*/ 2147483647 w 957"/>
                <a:gd name="T61" fmla="*/ 2147483647 h 404"/>
                <a:gd name="T62" fmla="*/ 2147483647 w 957"/>
                <a:gd name="T63" fmla="*/ 2147483647 h 404"/>
                <a:gd name="T64" fmla="*/ 2147483647 w 957"/>
                <a:gd name="T65" fmla="*/ 2147483647 h 404"/>
                <a:gd name="T66" fmla="*/ 2147483647 w 957"/>
                <a:gd name="T67" fmla="*/ 2147483647 h 404"/>
                <a:gd name="T68" fmla="*/ 2147483647 w 957"/>
                <a:gd name="T69" fmla="*/ 2147483647 h 404"/>
                <a:gd name="T70" fmla="*/ 2147483647 w 957"/>
                <a:gd name="T71" fmla="*/ 2147483647 h 404"/>
                <a:gd name="T72" fmla="*/ 2147483647 w 957"/>
                <a:gd name="T73" fmla="*/ 2147483647 h 404"/>
                <a:gd name="T74" fmla="*/ 2147483647 w 957"/>
                <a:gd name="T75" fmla="*/ 2147483647 h 404"/>
                <a:gd name="T76" fmla="*/ 2147483647 w 957"/>
                <a:gd name="T77" fmla="*/ 2147483647 h 404"/>
                <a:gd name="T78" fmla="*/ 2147483647 w 957"/>
                <a:gd name="T79" fmla="*/ 2147483647 h 404"/>
                <a:gd name="T80" fmla="*/ 2147483647 w 957"/>
                <a:gd name="T81" fmla="*/ 2147483647 h 404"/>
                <a:gd name="T82" fmla="*/ 2147483647 w 957"/>
                <a:gd name="T83" fmla="*/ 2147483647 h 404"/>
                <a:gd name="T84" fmla="*/ 2147483647 w 957"/>
                <a:gd name="T85" fmla="*/ 2147483647 h 404"/>
                <a:gd name="T86" fmla="*/ 2147483647 w 957"/>
                <a:gd name="T87" fmla="*/ 2147483647 h 404"/>
                <a:gd name="T88" fmla="*/ 2147483647 w 957"/>
                <a:gd name="T89" fmla="*/ 2147483647 h 404"/>
                <a:gd name="T90" fmla="*/ 2147483647 w 957"/>
                <a:gd name="T91" fmla="*/ 2147483647 h 404"/>
                <a:gd name="T92" fmla="*/ 2147483647 w 957"/>
                <a:gd name="T93" fmla="*/ 2147483647 h 404"/>
                <a:gd name="T94" fmla="*/ 2147483647 w 957"/>
                <a:gd name="T95" fmla="*/ 2147483647 h 404"/>
                <a:gd name="T96" fmla="*/ 2147483647 w 957"/>
                <a:gd name="T97" fmla="*/ 2147483647 h 404"/>
                <a:gd name="T98" fmla="*/ 2147483647 w 957"/>
                <a:gd name="T99" fmla="*/ 2147483647 h 404"/>
                <a:gd name="T100" fmla="*/ 2147483647 w 957"/>
                <a:gd name="T101" fmla="*/ 2147483647 h 404"/>
                <a:gd name="T102" fmla="*/ 2147483647 w 957"/>
                <a:gd name="T103" fmla="*/ 2147483647 h 404"/>
                <a:gd name="T104" fmla="*/ 2147483647 w 957"/>
                <a:gd name="T105" fmla="*/ 2147483647 h 404"/>
                <a:gd name="T106" fmla="*/ 2147483647 w 957"/>
                <a:gd name="T107" fmla="*/ 2147483647 h 404"/>
                <a:gd name="T108" fmla="*/ 2147483647 w 957"/>
                <a:gd name="T109" fmla="*/ 2147483647 h 404"/>
                <a:gd name="T110" fmla="*/ 2147483647 w 957"/>
                <a:gd name="T111" fmla="*/ 2147483647 h 404"/>
                <a:gd name="T112" fmla="*/ 2147483647 w 957"/>
                <a:gd name="T113" fmla="*/ 2147483647 h 404"/>
                <a:gd name="T114" fmla="*/ 2147483647 w 957"/>
                <a:gd name="T115" fmla="*/ 2147483647 h 404"/>
                <a:gd name="T116" fmla="*/ 2147483647 w 957"/>
                <a:gd name="T117" fmla="*/ 2147483647 h 404"/>
                <a:gd name="T118" fmla="*/ 2147483647 w 957"/>
                <a:gd name="T119" fmla="*/ 2147483647 h 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7"/>
                <a:gd name="T181" fmla="*/ 0 h 404"/>
                <a:gd name="T182" fmla="*/ 957 w 957"/>
                <a:gd name="T183" fmla="*/ 404 h 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7" h="404">
                  <a:moveTo>
                    <a:pt x="957" y="200"/>
                  </a:moveTo>
                  <a:lnTo>
                    <a:pt x="956" y="200"/>
                  </a:lnTo>
                  <a:lnTo>
                    <a:pt x="956" y="199"/>
                  </a:lnTo>
                  <a:lnTo>
                    <a:pt x="955" y="199"/>
                  </a:lnTo>
                  <a:lnTo>
                    <a:pt x="955" y="198"/>
                  </a:lnTo>
                  <a:lnTo>
                    <a:pt x="954" y="198"/>
                  </a:lnTo>
                  <a:lnTo>
                    <a:pt x="954" y="197"/>
                  </a:lnTo>
                  <a:lnTo>
                    <a:pt x="954" y="196"/>
                  </a:lnTo>
                  <a:lnTo>
                    <a:pt x="954" y="195"/>
                  </a:lnTo>
                  <a:lnTo>
                    <a:pt x="954" y="194"/>
                  </a:lnTo>
                  <a:lnTo>
                    <a:pt x="954" y="193"/>
                  </a:lnTo>
                  <a:lnTo>
                    <a:pt x="954" y="192"/>
                  </a:lnTo>
                  <a:lnTo>
                    <a:pt x="953" y="191"/>
                  </a:lnTo>
                  <a:lnTo>
                    <a:pt x="952" y="191"/>
                  </a:lnTo>
                  <a:lnTo>
                    <a:pt x="951" y="191"/>
                  </a:lnTo>
                  <a:lnTo>
                    <a:pt x="951" y="190"/>
                  </a:lnTo>
                  <a:lnTo>
                    <a:pt x="950" y="189"/>
                  </a:lnTo>
                  <a:lnTo>
                    <a:pt x="949" y="188"/>
                  </a:lnTo>
                  <a:lnTo>
                    <a:pt x="948" y="188"/>
                  </a:lnTo>
                  <a:lnTo>
                    <a:pt x="947" y="188"/>
                  </a:lnTo>
                  <a:lnTo>
                    <a:pt x="947" y="187"/>
                  </a:lnTo>
                  <a:lnTo>
                    <a:pt x="947" y="186"/>
                  </a:lnTo>
                  <a:lnTo>
                    <a:pt x="947" y="185"/>
                  </a:lnTo>
                  <a:lnTo>
                    <a:pt x="947" y="184"/>
                  </a:lnTo>
                  <a:lnTo>
                    <a:pt x="947" y="183"/>
                  </a:lnTo>
                  <a:lnTo>
                    <a:pt x="946" y="183"/>
                  </a:lnTo>
                  <a:lnTo>
                    <a:pt x="946" y="182"/>
                  </a:lnTo>
                  <a:lnTo>
                    <a:pt x="945" y="182"/>
                  </a:lnTo>
                  <a:lnTo>
                    <a:pt x="945" y="181"/>
                  </a:lnTo>
                  <a:lnTo>
                    <a:pt x="944" y="181"/>
                  </a:lnTo>
                  <a:lnTo>
                    <a:pt x="943" y="181"/>
                  </a:lnTo>
                  <a:lnTo>
                    <a:pt x="943" y="180"/>
                  </a:lnTo>
                  <a:lnTo>
                    <a:pt x="942" y="180"/>
                  </a:lnTo>
                  <a:lnTo>
                    <a:pt x="942" y="179"/>
                  </a:lnTo>
                  <a:lnTo>
                    <a:pt x="941" y="179"/>
                  </a:lnTo>
                  <a:lnTo>
                    <a:pt x="940" y="179"/>
                  </a:lnTo>
                  <a:lnTo>
                    <a:pt x="940" y="178"/>
                  </a:lnTo>
                  <a:lnTo>
                    <a:pt x="940" y="177"/>
                  </a:lnTo>
                  <a:lnTo>
                    <a:pt x="940" y="178"/>
                  </a:lnTo>
                  <a:lnTo>
                    <a:pt x="940" y="177"/>
                  </a:lnTo>
                  <a:lnTo>
                    <a:pt x="939" y="177"/>
                  </a:lnTo>
                  <a:lnTo>
                    <a:pt x="939" y="178"/>
                  </a:lnTo>
                  <a:lnTo>
                    <a:pt x="938" y="178"/>
                  </a:lnTo>
                  <a:lnTo>
                    <a:pt x="938" y="177"/>
                  </a:lnTo>
                  <a:lnTo>
                    <a:pt x="937" y="177"/>
                  </a:lnTo>
                  <a:lnTo>
                    <a:pt x="936" y="177"/>
                  </a:lnTo>
                  <a:lnTo>
                    <a:pt x="936" y="176"/>
                  </a:lnTo>
                  <a:lnTo>
                    <a:pt x="935" y="176"/>
                  </a:lnTo>
                  <a:lnTo>
                    <a:pt x="934" y="175"/>
                  </a:lnTo>
                  <a:lnTo>
                    <a:pt x="933" y="175"/>
                  </a:lnTo>
                  <a:lnTo>
                    <a:pt x="933" y="176"/>
                  </a:lnTo>
                  <a:lnTo>
                    <a:pt x="930" y="176"/>
                  </a:lnTo>
                  <a:lnTo>
                    <a:pt x="929" y="176"/>
                  </a:lnTo>
                  <a:lnTo>
                    <a:pt x="928" y="176"/>
                  </a:lnTo>
                  <a:lnTo>
                    <a:pt x="927" y="176"/>
                  </a:lnTo>
                  <a:lnTo>
                    <a:pt x="926" y="177"/>
                  </a:lnTo>
                  <a:lnTo>
                    <a:pt x="925" y="177"/>
                  </a:lnTo>
                  <a:lnTo>
                    <a:pt x="924" y="177"/>
                  </a:lnTo>
                  <a:lnTo>
                    <a:pt x="923" y="177"/>
                  </a:lnTo>
                  <a:lnTo>
                    <a:pt x="923" y="176"/>
                  </a:lnTo>
                  <a:lnTo>
                    <a:pt x="924" y="176"/>
                  </a:lnTo>
                  <a:lnTo>
                    <a:pt x="923" y="176"/>
                  </a:lnTo>
                  <a:lnTo>
                    <a:pt x="923" y="175"/>
                  </a:lnTo>
                  <a:lnTo>
                    <a:pt x="922" y="175"/>
                  </a:lnTo>
                  <a:lnTo>
                    <a:pt x="921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1" y="175"/>
                  </a:lnTo>
                  <a:lnTo>
                    <a:pt x="920" y="175"/>
                  </a:lnTo>
                  <a:lnTo>
                    <a:pt x="920" y="174"/>
                  </a:lnTo>
                  <a:lnTo>
                    <a:pt x="919" y="174"/>
                  </a:lnTo>
                  <a:lnTo>
                    <a:pt x="919" y="175"/>
                  </a:lnTo>
                  <a:lnTo>
                    <a:pt x="919" y="174"/>
                  </a:lnTo>
                  <a:lnTo>
                    <a:pt x="918" y="174"/>
                  </a:lnTo>
                  <a:lnTo>
                    <a:pt x="918" y="173"/>
                  </a:lnTo>
                  <a:lnTo>
                    <a:pt x="917" y="173"/>
                  </a:lnTo>
                  <a:lnTo>
                    <a:pt x="916" y="173"/>
                  </a:lnTo>
                  <a:lnTo>
                    <a:pt x="915" y="173"/>
                  </a:lnTo>
                  <a:lnTo>
                    <a:pt x="915" y="172"/>
                  </a:lnTo>
                  <a:lnTo>
                    <a:pt x="914" y="172"/>
                  </a:lnTo>
                  <a:lnTo>
                    <a:pt x="913" y="173"/>
                  </a:lnTo>
                  <a:lnTo>
                    <a:pt x="912" y="173"/>
                  </a:lnTo>
                  <a:lnTo>
                    <a:pt x="912" y="172"/>
                  </a:lnTo>
                  <a:lnTo>
                    <a:pt x="911" y="171"/>
                  </a:lnTo>
                  <a:lnTo>
                    <a:pt x="910" y="171"/>
                  </a:lnTo>
                  <a:lnTo>
                    <a:pt x="909" y="171"/>
                  </a:lnTo>
                  <a:lnTo>
                    <a:pt x="909" y="170"/>
                  </a:lnTo>
                  <a:lnTo>
                    <a:pt x="908" y="170"/>
                  </a:lnTo>
                  <a:lnTo>
                    <a:pt x="907" y="170"/>
                  </a:lnTo>
                  <a:lnTo>
                    <a:pt x="906" y="170"/>
                  </a:lnTo>
                  <a:lnTo>
                    <a:pt x="906" y="169"/>
                  </a:lnTo>
                  <a:lnTo>
                    <a:pt x="906" y="170"/>
                  </a:lnTo>
                  <a:lnTo>
                    <a:pt x="906" y="169"/>
                  </a:lnTo>
                  <a:lnTo>
                    <a:pt x="905" y="169"/>
                  </a:lnTo>
                  <a:lnTo>
                    <a:pt x="905" y="168"/>
                  </a:lnTo>
                  <a:lnTo>
                    <a:pt x="904" y="168"/>
                  </a:lnTo>
                  <a:lnTo>
                    <a:pt x="904" y="167"/>
                  </a:lnTo>
                  <a:lnTo>
                    <a:pt x="903" y="168"/>
                  </a:lnTo>
                  <a:lnTo>
                    <a:pt x="902" y="168"/>
                  </a:lnTo>
                  <a:lnTo>
                    <a:pt x="902" y="167"/>
                  </a:lnTo>
                  <a:lnTo>
                    <a:pt x="902" y="166"/>
                  </a:lnTo>
                  <a:lnTo>
                    <a:pt x="903" y="166"/>
                  </a:lnTo>
                  <a:lnTo>
                    <a:pt x="902" y="166"/>
                  </a:lnTo>
                  <a:lnTo>
                    <a:pt x="901" y="166"/>
                  </a:lnTo>
                  <a:lnTo>
                    <a:pt x="901" y="165"/>
                  </a:lnTo>
                  <a:lnTo>
                    <a:pt x="900" y="165"/>
                  </a:lnTo>
                  <a:lnTo>
                    <a:pt x="900" y="164"/>
                  </a:lnTo>
                  <a:lnTo>
                    <a:pt x="899" y="164"/>
                  </a:lnTo>
                  <a:lnTo>
                    <a:pt x="899" y="163"/>
                  </a:lnTo>
                  <a:lnTo>
                    <a:pt x="898" y="163"/>
                  </a:lnTo>
                  <a:lnTo>
                    <a:pt x="897" y="163"/>
                  </a:lnTo>
                  <a:lnTo>
                    <a:pt x="897" y="162"/>
                  </a:lnTo>
                  <a:lnTo>
                    <a:pt x="896" y="162"/>
                  </a:lnTo>
                  <a:lnTo>
                    <a:pt x="897" y="162"/>
                  </a:lnTo>
                  <a:lnTo>
                    <a:pt x="896" y="162"/>
                  </a:lnTo>
                  <a:lnTo>
                    <a:pt x="896" y="161"/>
                  </a:lnTo>
                  <a:lnTo>
                    <a:pt x="895" y="161"/>
                  </a:lnTo>
                  <a:lnTo>
                    <a:pt x="894" y="161"/>
                  </a:lnTo>
                  <a:lnTo>
                    <a:pt x="892" y="161"/>
                  </a:lnTo>
                  <a:lnTo>
                    <a:pt x="892" y="162"/>
                  </a:lnTo>
                  <a:lnTo>
                    <a:pt x="886" y="164"/>
                  </a:lnTo>
                  <a:lnTo>
                    <a:pt x="886" y="165"/>
                  </a:lnTo>
                  <a:lnTo>
                    <a:pt x="885" y="165"/>
                  </a:lnTo>
                  <a:lnTo>
                    <a:pt x="884" y="165"/>
                  </a:lnTo>
                  <a:lnTo>
                    <a:pt x="881" y="166"/>
                  </a:lnTo>
                  <a:lnTo>
                    <a:pt x="880" y="166"/>
                  </a:lnTo>
                  <a:lnTo>
                    <a:pt x="877" y="168"/>
                  </a:lnTo>
                  <a:lnTo>
                    <a:pt x="876" y="168"/>
                  </a:lnTo>
                  <a:lnTo>
                    <a:pt x="873" y="169"/>
                  </a:lnTo>
                  <a:lnTo>
                    <a:pt x="869" y="170"/>
                  </a:lnTo>
                  <a:lnTo>
                    <a:pt x="868" y="171"/>
                  </a:lnTo>
                  <a:lnTo>
                    <a:pt x="867" y="171"/>
                  </a:lnTo>
                  <a:lnTo>
                    <a:pt x="865" y="170"/>
                  </a:lnTo>
                  <a:lnTo>
                    <a:pt x="864" y="168"/>
                  </a:lnTo>
                  <a:lnTo>
                    <a:pt x="862" y="166"/>
                  </a:lnTo>
                  <a:lnTo>
                    <a:pt x="862" y="165"/>
                  </a:lnTo>
                  <a:lnTo>
                    <a:pt x="861" y="165"/>
                  </a:lnTo>
                  <a:lnTo>
                    <a:pt x="859" y="163"/>
                  </a:lnTo>
                  <a:lnTo>
                    <a:pt x="858" y="162"/>
                  </a:lnTo>
                  <a:lnTo>
                    <a:pt x="857" y="159"/>
                  </a:lnTo>
                  <a:lnTo>
                    <a:pt x="855" y="158"/>
                  </a:lnTo>
                  <a:lnTo>
                    <a:pt x="854" y="157"/>
                  </a:lnTo>
                  <a:lnTo>
                    <a:pt x="853" y="157"/>
                  </a:lnTo>
                  <a:lnTo>
                    <a:pt x="852" y="155"/>
                  </a:lnTo>
                  <a:lnTo>
                    <a:pt x="851" y="154"/>
                  </a:lnTo>
                  <a:lnTo>
                    <a:pt x="849" y="152"/>
                  </a:lnTo>
                  <a:lnTo>
                    <a:pt x="849" y="151"/>
                  </a:lnTo>
                  <a:lnTo>
                    <a:pt x="845" y="147"/>
                  </a:lnTo>
                  <a:lnTo>
                    <a:pt x="841" y="143"/>
                  </a:lnTo>
                  <a:lnTo>
                    <a:pt x="839" y="140"/>
                  </a:lnTo>
                  <a:lnTo>
                    <a:pt x="837" y="138"/>
                  </a:lnTo>
                  <a:lnTo>
                    <a:pt x="836" y="140"/>
                  </a:lnTo>
                  <a:lnTo>
                    <a:pt x="835" y="141"/>
                  </a:lnTo>
                  <a:lnTo>
                    <a:pt x="834" y="141"/>
                  </a:lnTo>
                  <a:lnTo>
                    <a:pt x="833" y="142"/>
                  </a:lnTo>
                  <a:lnTo>
                    <a:pt x="833" y="143"/>
                  </a:lnTo>
                  <a:lnTo>
                    <a:pt x="830" y="145"/>
                  </a:lnTo>
                  <a:lnTo>
                    <a:pt x="830" y="146"/>
                  </a:lnTo>
                  <a:lnTo>
                    <a:pt x="829" y="146"/>
                  </a:lnTo>
                  <a:lnTo>
                    <a:pt x="825" y="148"/>
                  </a:lnTo>
                  <a:lnTo>
                    <a:pt x="824" y="149"/>
                  </a:lnTo>
                  <a:lnTo>
                    <a:pt x="822" y="152"/>
                  </a:lnTo>
                  <a:lnTo>
                    <a:pt x="821" y="153"/>
                  </a:lnTo>
                  <a:lnTo>
                    <a:pt x="819" y="154"/>
                  </a:lnTo>
                  <a:lnTo>
                    <a:pt x="818" y="154"/>
                  </a:lnTo>
                  <a:lnTo>
                    <a:pt x="817" y="155"/>
                  </a:lnTo>
                  <a:lnTo>
                    <a:pt x="816" y="156"/>
                  </a:lnTo>
                  <a:lnTo>
                    <a:pt x="815" y="157"/>
                  </a:lnTo>
                  <a:lnTo>
                    <a:pt x="815" y="158"/>
                  </a:lnTo>
                  <a:lnTo>
                    <a:pt x="814" y="159"/>
                  </a:lnTo>
                  <a:lnTo>
                    <a:pt x="812" y="160"/>
                  </a:lnTo>
                  <a:lnTo>
                    <a:pt x="811" y="160"/>
                  </a:lnTo>
                  <a:lnTo>
                    <a:pt x="811" y="161"/>
                  </a:lnTo>
                  <a:lnTo>
                    <a:pt x="809" y="162"/>
                  </a:lnTo>
                  <a:lnTo>
                    <a:pt x="807" y="165"/>
                  </a:lnTo>
                  <a:lnTo>
                    <a:pt x="806" y="165"/>
                  </a:lnTo>
                  <a:lnTo>
                    <a:pt x="802" y="169"/>
                  </a:lnTo>
                  <a:lnTo>
                    <a:pt x="799" y="170"/>
                  </a:lnTo>
                  <a:lnTo>
                    <a:pt x="799" y="171"/>
                  </a:lnTo>
                  <a:lnTo>
                    <a:pt x="795" y="175"/>
                  </a:lnTo>
                  <a:lnTo>
                    <a:pt x="792" y="177"/>
                  </a:lnTo>
                  <a:lnTo>
                    <a:pt x="790" y="178"/>
                  </a:lnTo>
                  <a:lnTo>
                    <a:pt x="789" y="179"/>
                  </a:lnTo>
                  <a:lnTo>
                    <a:pt x="789" y="180"/>
                  </a:lnTo>
                  <a:lnTo>
                    <a:pt x="788" y="181"/>
                  </a:lnTo>
                  <a:lnTo>
                    <a:pt x="787" y="181"/>
                  </a:lnTo>
                  <a:lnTo>
                    <a:pt x="786" y="181"/>
                  </a:lnTo>
                  <a:lnTo>
                    <a:pt x="785" y="182"/>
                  </a:lnTo>
                  <a:lnTo>
                    <a:pt x="784" y="183"/>
                  </a:lnTo>
                  <a:lnTo>
                    <a:pt x="782" y="186"/>
                  </a:lnTo>
                  <a:lnTo>
                    <a:pt x="780" y="187"/>
                  </a:lnTo>
                  <a:lnTo>
                    <a:pt x="779" y="187"/>
                  </a:lnTo>
                  <a:lnTo>
                    <a:pt x="778" y="188"/>
                  </a:lnTo>
                  <a:lnTo>
                    <a:pt x="775" y="190"/>
                  </a:lnTo>
                  <a:lnTo>
                    <a:pt x="775" y="191"/>
                  </a:lnTo>
                  <a:lnTo>
                    <a:pt x="773" y="192"/>
                  </a:lnTo>
                  <a:lnTo>
                    <a:pt x="773" y="193"/>
                  </a:lnTo>
                  <a:lnTo>
                    <a:pt x="772" y="193"/>
                  </a:lnTo>
                  <a:lnTo>
                    <a:pt x="769" y="196"/>
                  </a:lnTo>
                  <a:lnTo>
                    <a:pt x="768" y="196"/>
                  </a:lnTo>
                  <a:lnTo>
                    <a:pt x="767" y="198"/>
                  </a:lnTo>
                  <a:lnTo>
                    <a:pt x="766" y="198"/>
                  </a:lnTo>
                  <a:lnTo>
                    <a:pt x="764" y="200"/>
                  </a:lnTo>
                  <a:lnTo>
                    <a:pt x="764" y="198"/>
                  </a:lnTo>
                  <a:lnTo>
                    <a:pt x="764" y="196"/>
                  </a:lnTo>
                  <a:lnTo>
                    <a:pt x="764" y="194"/>
                  </a:lnTo>
                  <a:lnTo>
                    <a:pt x="764" y="192"/>
                  </a:lnTo>
                  <a:lnTo>
                    <a:pt x="764" y="191"/>
                  </a:lnTo>
                  <a:lnTo>
                    <a:pt x="764" y="189"/>
                  </a:lnTo>
                  <a:lnTo>
                    <a:pt x="760" y="189"/>
                  </a:lnTo>
                  <a:lnTo>
                    <a:pt x="758" y="189"/>
                  </a:lnTo>
                  <a:lnTo>
                    <a:pt x="755" y="189"/>
                  </a:lnTo>
                  <a:lnTo>
                    <a:pt x="752" y="189"/>
                  </a:lnTo>
                  <a:lnTo>
                    <a:pt x="748" y="190"/>
                  </a:lnTo>
                  <a:lnTo>
                    <a:pt x="742" y="190"/>
                  </a:lnTo>
                  <a:lnTo>
                    <a:pt x="735" y="190"/>
                  </a:lnTo>
                  <a:lnTo>
                    <a:pt x="734" y="190"/>
                  </a:lnTo>
                  <a:lnTo>
                    <a:pt x="733" y="190"/>
                  </a:lnTo>
                  <a:lnTo>
                    <a:pt x="730" y="190"/>
                  </a:lnTo>
                  <a:lnTo>
                    <a:pt x="728" y="190"/>
                  </a:lnTo>
                  <a:lnTo>
                    <a:pt x="726" y="190"/>
                  </a:lnTo>
                  <a:lnTo>
                    <a:pt x="724" y="190"/>
                  </a:lnTo>
                  <a:lnTo>
                    <a:pt x="720" y="190"/>
                  </a:lnTo>
                  <a:lnTo>
                    <a:pt x="714" y="190"/>
                  </a:lnTo>
                  <a:lnTo>
                    <a:pt x="713" y="191"/>
                  </a:lnTo>
                  <a:lnTo>
                    <a:pt x="709" y="191"/>
                  </a:lnTo>
                  <a:lnTo>
                    <a:pt x="705" y="191"/>
                  </a:lnTo>
                  <a:lnTo>
                    <a:pt x="703" y="191"/>
                  </a:lnTo>
                  <a:lnTo>
                    <a:pt x="702" y="191"/>
                  </a:lnTo>
                  <a:lnTo>
                    <a:pt x="701" y="191"/>
                  </a:lnTo>
                  <a:lnTo>
                    <a:pt x="699" y="191"/>
                  </a:lnTo>
                  <a:lnTo>
                    <a:pt x="698" y="191"/>
                  </a:lnTo>
                  <a:lnTo>
                    <a:pt x="694" y="191"/>
                  </a:lnTo>
                  <a:lnTo>
                    <a:pt x="689" y="192"/>
                  </a:lnTo>
                  <a:lnTo>
                    <a:pt x="687" y="192"/>
                  </a:lnTo>
                  <a:lnTo>
                    <a:pt x="686" y="192"/>
                  </a:lnTo>
                  <a:lnTo>
                    <a:pt x="685" y="192"/>
                  </a:lnTo>
                  <a:lnTo>
                    <a:pt x="684" y="192"/>
                  </a:lnTo>
                  <a:lnTo>
                    <a:pt x="683" y="192"/>
                  </a:lnTo>
                  <a:lnTo>
                    <a:pt x="682" y="192"/>
                  </a:lnTo>
                  <a:lnTo>
                    <a:pt x="680" y="192"/>
                  </a:lnTo>
                  <a:lnTo>
                    <a:pt x="679" y="192"/>
                  </a:lnTo>
                  <a:lnTo>
                    <a:pt x="678" y="192"/>
                  </a:lnTo>
                  <a:lnTo>
                    <a:pt x="676" y="192"/>
                  </a:lnTo>
                  <a:lnTo>
                    <a:pt x="675" y="192"/>
                  </a:lnTo>
                  <a:lnTo>
                    <a:pt x="673" y="192"/>
                  </a:lnTo>
                  <a:lnTo>
                    <a:pt x="671" y="192"/>
                  </a:lnTo>
                  <a:lnTo>
                    <a:pt x="668" y="192"/>
                  </a:lnTo>
                  <a:lnTo>
                    <a:pt x="664" y="192"/>
                  </a:lnTo>
                  <a:lnTo>
                    <a:pt x="663" y="192"/>
                  </a:lnTo>
                  <a:lnTo>
                    <a:pt x="658" y="192"/>
                  </a:lnTo>
                  <a:lnTo>
                    <a:pt x="657" y="192"/>
                  </a:lnTo>
                  <a:lnTo>
                    <a:pt x="656" y="192"/>
                  </a:lnTo>
                  <a:lnTo>
                    <a:pt x="652" y="192"/>
                  </a:lnTo>
                  <a:lnTo>
                    <a:pt x="647" y="192"/>
                  </a:lnTo>
                  <a:lnTo>
                    <a:pt x="646" y="192"/>
                  </a:lnTo>
                  <a:lnTo>
                    <a:pt x="643" y="192"/>
                  </a:lnTo>
                  <a:lnTo>
                    <a:pt x="641" y="192"/>
                  </a:lnTo>
                  <a:lnTo>
                    <a:pt x="638" y="192"/>
                  </a:lnTo>
                  <a:lnTo>
                    <a:pt x="636" y="192"/>
                  </a:lnTo>
                  <a:lnTo>
                    <a:pt x="635" y="192"/>
                  </a:lnTo>
                  <a:lnTo>
                    <a:pt x="634" y="192"/>
                  </a:lnTo>
                  <a:lnTo>
                    <a:pt x="632" y="192"/>
                  </a:lnTo>
                  <a:lnTo>
                    <a:pt x="631" y="192"/>
                  </a:lnTo>
                  <a:lnTo>
                    <a:pt x="629" y="192"/>
                  </a:lnTo>
                  <a:lnTo>
                    <a:pt x="625" y="192"/>
                  </a:lnTo>
                  <a:lnTo>
                    <a:pt x="620" y="192"/>
                  </a:lnTo>
                  <a:lnTo>
                    <a:pt x="618" y="193"/>
                  </a:lnTo>
                  <a:lnTo>
                    <a:pt x="618" y="196"/>
                  </a:lnTo>
                  <a:lnTo>
                    <a:pt x="618" y="198"/>
                  </a:lnTo>
                  <a:lnTo>
                    <a:pt x="618" y="206"/>
                  </a:lnTo>
                  <a:lnTo>
                    <a:pt x="618" y="213"/>
                  </a:lnTo>
                  <a:lnTo>
                    <a:pt x="618" y="217"/>
                  </a:lnTo>
                  <a:lnTo>
                    <a:pt x="618" y="223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18" y="227"/>
                  </a:lnTo>
                  <a:lnTo>
                    <a:pt x="618" y="240"/>
                  </a:lnTo>
                  <a:lnTo>
                    <a:pt x="618" y="241"/>
                  </a:lnTo>
                  <a:lnTo>
                    <a:pt x="618" y="242"/>
                  </a:lnTo>
                  <a:lnTo>
                    <a:pt x="618" y="245"/>
                  </a:lnTo>
                  <a:lnTo>
                    <a:pt x="618" y="246"/>
                  </a:lnTo>
                  <a:lnTo>
                    <a:pt x="619" y="249"/>
                  </a:lnTo>
                  <a:lnTo>
                    <a:pt x="619" y="250"/>
                  </a:lnTo>
                  <a:lnTo>
                    <a:pt x="619" y="252"/>
                  </a:lnTo>
                  <a:lnTo>
                    <a:pt x="619" y="255"/>
                  </a:lnTo>
                  <a:lnTo>
                    <a:pt x="619" y="259"/>
                  </a:lnTo>
                  <a:lnTo>
                    <a:pt x="619" y="260"/>
                  </a:lnTo>
                  <a:lnTo>
                    <a:pt x="619" y="264"/>
                  </a:lnTo>
                  <a:lnTo>
                    <a:pt x="619" y="265"/>
                  </a:lnTo>
                  <a:lnTo>
                    <a:pt x="619" y="266"/>
                  </a:lnTo>
                  <a:lnTo>
                    <a:pt x="619" y="276"/>
                  </a:lnTo>
                  <a:lnTo>
                    <a:pt x="619" y="281"/>
                  </a:lnTo>
                  <a:lnTo>
                    <a:pt x="619" y="283"/>
                  </a:lnTo>
                  <a:lnTo>
                    <a:pt x="619" y="284"/>
                  </a:lnTo>
                  <a:lnTo>
                    <a:pt x="619" y="290"/>
                  </a:lnTo>
                  <a:lnTo>
                    <a:pt x="619" y="292"/>
                  </a:lnTo>
                  <a:lnTo>
                    <a:pt x="619" y="304"/>
                  </a:lnTo>
                  <a:lnTo>
                    <a:pt x="619" y="311"/>
                  </a:lnTo>
                  <a:lnTo>
                    <a:pt x="619" y="316"/>
                  </a:lnTo>
                  <a:lnTo>
                    <a:pt x="619" y="322"/>
                  </a:lnTo>
                  <a:lnTo>
                    <a:pt x="619" y="325"/>
                  </a:lnTo>
                  <a:lnTo>
                    <a:pt x="619" y="327"/>
                  </a:lnTo>
                  <a:lnTo>
                    <a:pt x="620" y="331"/>
                  </a:lnTo>
                  <a:lnTo>
                    <a:pt x="620" y="337"/>
                  </a:lnTo>
                  <a:lnTo>
                    <a:pt x="620" y="343"/>
                  </a:lnTo>
                  <a:lnTo>
                    <a:pt x="620" y="344"/>
                  </a:lnTo>
                  <a:lnTo>
                    <a:pt x="620" y="351"/>
                  </a:lnTo>
                  <a:lnTo>
                    <a:pt x="620" y="355"/>
                  </a:lnTo>
                  <a:lnTo>
                    <a:pt x="620" y="369"/>
                  </a:lnTo>
                  <a:lnTo>
                    <a:pt x="620" y="370"/>
                  </a:lnTo>
                  <a:lnTo>
                    <a:pt x="620" y="373"/>
                  </a:lnTo>
                  <a:lnTo>
                    <a:pt x="620" y="374"/>
                  </a:lnTo>
                  <a:lnTo>
                    <a:pt x="620" y="376"/>
                  </a:lnTo>
                  <a:lnTo>
                    <a:pt x="620" y="378"/>
                  </a:lnTo>
                  <a:lnTo>
                    <a:pt x="620" y="379"/>
                  </a:lnTo>
                  <a:lnTo>
                    <a:pt x="620" y="381"/>
                  </a:lnTo>
                  <a:lnTo>
                    <a:pt x="619" y="389"/>
                  </a:lnTo>
                  <a:lnTo>
                    <a:pt x="619" y="392"/>
                  </a:lnTo>
                  <a:lnTo>
                    <a:pt x="619" y="393"/>
                  </a:lnTo>
                  <a:lnTo>
                    <a:pt x="616" y="393"/>
                  </a:lnTo>
                  <a:lnTo>
                    <a:pt x="615" y="394"/>
                  </a:lnTo>
                  <a:lnTo>
                    <a:pt x="614" y="394"/>
                  </a:lnTo>
                  <a:lnTo>
                    <a:pt x="611" y="394"/>
                  </a:lnTo>
                  <a:lnTo>
                    <a:pt x="609" y="394"/>
                  </a:lnTo>
                  <a:lnTo>
                    <a:pt x="606" y="394"/>
                  </a:lnTo>
                  <a:lnTo>
                    <a:pt x="604" y="394"/>
                  </a:lnTo>
                  <a:lnTo>
                    <a:pt x="603" y="394"/>
                  </a:lnTo>
                  <a:lnTo>
                    <a:pt x="602" y="394"/>
                  </a:lnTo>
                  <a:lnTo>
                    <a:pt x="601" y="395"/>
                  </a:lnTo>
                  <a:lnTo>
                    <a:pt x="597" y="395"/>
                  </a:lnTo>
                  <a:lnTo>
                    <a:pt x="596" y="395"/>
                  </a:lnTo>
                  <a:lnTo>
                    <a:pt x="593" y="395"/>
                  </a:lnTo>
                  <a:lnTo>
                    <a:pt x="592" y="395"/>
                  </a:lnTo>
                  <a:lnTo>
                    <a:pt x="591" y="395"/>
                  </a:lnTo>
                  <a:lnTo>
                    <a:pt x="590" y="395"/>
                  </a:lnTo>
                  <a:lnTo>
                    <a:pt x="584" y="395"/>
                  </a:lnTo>
                  <a:lnTo>
                    <a:pt x="582" y="396"/>
                  </a:lnTo>
                  <a:lnTo>
                    <a:pt x="573" y="396"/>
                  </a:lnTo>
                  <a:lnTo>
                    <a:pt x="570" y="396"/>
                  </a:lnTo>
                  <a:lnTo>
                    <a:pt x="569" y="396"/>
                  </a:lnTo>
                  <a:lnTo>
                    <a:pt x="564" y="396"/>
                  </a:lnTo>
                  <a:lnTo>
                    <a:pt x="559" y="397"/>
                  </a:lnTo>
                  <a:lnTo>
                    <a:pt x="557" y="397"/>
                  </a:lnTo>
                  <a:lnTo>
                    <a:pt x="553" y="397"/>
                  </a:lnTo>
                  <a:lnTo>
                    <a:pt x="552" y="397"/>
                  </a:lnTo>
                  <a:lnTo>
                    <a:pt x="549" y="397"/>
                  </a:lnTo>
                  <a:lnTo>
                    <a:pt x="547" y="397"/>
                  </a:lnTo>
                  <a:lnTo>
                    <a:pt x="546" y="397"/>
                  </a:lnTo>
                  <a:lnTo>
                    <a:pt x="540" y="397"/>
                  </a:lnTo>
                  <a:lnTo>
                    <a:pt x="537" y="398"/>
                  </a:lnTo>
                  <a:lnTo>
                    <a:pt x="534" y="398"/>
                  </a:lnTo>
                  <a:lnTo>
                    <a:pt x="533" y="398"/>
                  </a:lnTo>
                  <a:lnTo>
                    <a:pt x="532" y="398"/>
                  </a:lnTo>
                  <a:lnTo>
                    <a:pt x="530" y="398"/>
                  </a:lnTo>
                  <a:lnTo>
                    <a:pt x="529" y="399"/>
                  </a:lnTo>
                  <a:lnTo>
                    <a:pt x="526" y="399"/>
                  </a:lnTo>
                  <a:lnTo>
                    <a:pt x="525" y="399"/>
                  </a:lnTo>
                  <a:lnTo>
                    <a:pt x="524" y="399"/>
                  </a:lnTo>
                  <a:lnTo>
                    <a:pt x="523" y="399"/>
                  </a:lnTo>
                  <a:lnTo>
                    <a:pt x="521" y="399"/>
                  </a:lnTo>
                  <a:lnTo>
                    <a:pt x="518" y="399"/>
                  </a:lnTo>
                  <a:lnTo>
                    <a:pt x="517" y="399"/>
                  </a:lnTo>
                  <a:lnTo>
                    <a:pt x="516" y="399"/>
                  </a:lnTo>
                  <a:lnTo>
                    <a:pt x="515" y="400"/>
                  </a:lnTo>
                  <a:lnTo>
                    <a:pt x="514" y="400"/>
                  </a:lnTo>
                  <a:lnTo>
                    <a:pt x="513" y="400"/>
                  </a:lnTo>
                  <a:lnTo>
                    <a:pt x="512" y="400"/>
                  </a:lnTo>
                  <a:lnTo>
                    <a:pt x="510" y="400"/>
                  </a:lnTo>
                  <a:lnTo>
                    <a:pt x="508" y="400"/>
                  </a:lnTo>
                  <a:lnTo>
                    <a:pt x="498" y="401"/>
                  </a:lnTo>
                  <a:lnTo>
                    <a:pt x="497" y="401"/>
                  </a:lnTo>
                  <a:lnTo>
                    <a:pt x="486" y="402"/>
                  </a:lnTo>
                  <a:lnTo>
                    <a:pt x="485" y="402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2"/>
                  </a:lnTo>
                  <a:lnTo>
                    <a:pt x="479" y="402"/>
                  </a:lnTo>
                  <a:lnTo>
                    <a:pt x="475" y="402"/>
                  </a:lnTo>
                  <a:lnTo>
                    <a:pt x="474" y="402"/>
                  </a:lnTo>
                  <a:lnTo>
                    <a:pt x="472" y="402"/>
                  </a:lnTo>
                  <a:lnTo>
                    <a:pt x="466" y="403"/>
                  </a:lnTo>
                  <a:lnTo>
                    <a:pt x="465" y="403"/>
                  </a:lnTo>
                  <a:lnTo>
                    <a:pt x="464" y="403"/>
                  </a:lnTo>
                  <a:lnTo>
                    <a:pt x="461" y="403"/>
                  </a:lnTo>
                  <a:lnTo>
                    <a:pt x="459" y="403"/>
                  </a:lnTo>
                  <a:lnTo>
                    <a:pt x="457" y="403"/>
                  </a:lnTo>
                  <a:lnTo>
                    <a:pt x="450" y="403"/>
                  </a:lnTo>
                  <a:lnTo>
                    <a:pt x="448" y="403"/>
                  </a:lnTo>
                  <a:lnTo>
                    <a:pt x="446" y="403"/>
                  </a:lnTo>
                  <a:lnTo>
                    <a:pt x="445" y="403"/>
                  </a:lnTo>
                  <a:lnTo>
                    <a:pt x="443" y="403"/>
                  </a:lnTo>
                  <a:lnTo>
                    <a:pt x="442" y="404"/>
                  </a:lnTo>
                  <a:lnTo>
                    <a:pt x="441" y="404"/>
                  </a:lnTo>
                  <a:lnTo>
                    <a:pt x="440" y="404"/>
                  </a:lnTo>
                  <a:lnTo>
                    <a:pt x="439" y="404"/>
                  </a:lnTo>
                  <a:lnTo>
                    <a:pt x="435" y="404"/>
                  </a:lnTo>
                  <a:lnTo>
                    <a:pt x="435" y="401"/>
                  </a:lnTo>
                  <a:lnTo>
                    <a:pt x="435" y="399"/>
                  </a:lnTo>
                  <a:lnTo>
                    <a:pt x="435" y="396"/>
                  </a:lnTo>
                  <a:lnTo>
                    <a:pt x="435" y="395"/>
                  </a:lnTo>
                  <a:lnTo>
                    <a:pt x="434" y="389"/>
                  </a:lnTo>
                  <a:lnTo>
                    <a:pt x="434" y="386"/>
                  </a:lnTo>
                  <a:lnTo>
                    <a:pt x="434" y="383"/>
                  </a:lnTo>
                  <a:lnTo>
                    <a:pt x="434" y="381"/>
                  </a:lnTo>
                  <a:lnTo>
                    <a:pt x="434" y="375"/>
                  </a:lnTo>
                  <a:lnTo>
                    <a:pt x="434" y="372"/>
                  </a:lnTo>
                  <a:lnTo>
                    <a:pt x="434" y="371"/>
                  </a:lnTo>
                  <a:lnTo>
                    <a:pt x="434" y="370"/>
                  </a:lnTo>
                  <a:lnTo>
                    <a:pt x="434" y="368"/>
                  </a:lnTo>
                  <a:lnTo>
                    <a:pt x="433" y="361"/>
                  </a:lnTo>
                  <a:lnTo>
                    <a:pt x="433" y="359"/>
                  </a:lnTo>
                  <a:lnTo>
                    <a:pt x="433" y="353"/>
                  </a:lnTo>
                  <a:lnTo>
                    <a:pt x="433" y="352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3" y="348"/>
                  </a:lnTo>
                  <a:lnTo>
                    <a:pt x="433" y="345"/>
                  </a:lnTo>
                  <a:lnTo>
                    <a:pt x="433" y="344"/>
                  </a:lnTo>
                  <a:lnTo>
                    <a:pt x="432" y="344"/>
                  </a:lnTo>
                  <a:lnTo>
                    <a:pt x="431" y="344"/>
                  </a:lnTo>
                  <a:lnTo>
                    <a:pt x="429" y="344"/>
                  </a:lnTo>
                  <a:lnTo>
                    <a:pt x="420" y="344"/>
                  </a:lnTo>
                  <a:lnTo>
                    <a:pt x="412" y="344"/>
                  </a:lnTo>
                  <a:lnTo>
                    <a:pt x="406" y="344"/>
                  </a:lnTo>
                  <a:lnTo>
                    <a:pt x="400" y="345"/>
                  </a:lnTo>
                  <a:lnTo>
                    <a:pt x="392" y="345"/>
                  </a:lnTo>
                  <a:lnTo>
                    <a:pt x="385" y="345"/>
                  </a:lnTo>
                  <a:lnTo>
                    <a:pt x="377" y="345"/>
                  </a:lnTo>
                  <a:lnTo>
                    <a:pt x="374" y="345"/>
                  </a:lnTo>
                  <a:lnTo>
                    <a:pt x="370" y="345"/>
                  </a:lnTo>
                  <a:lnTo>
                    <a:pt x="368" y="345"/>
                  </a:lnTo>
                  <a:lnTo>
                    <a:pt x="366" y="345"/>
                  </a:lnTo>
                  <a:lnTo>
                    <a:pt x="364" y="345"/>
                  </a:lnTo>
                  <a:lnTo>
                    <a:pt x="363" y="345"/>
                  </a:lnTo>
                  <a:lnTo>
                    <a:pt x="360" y="345"/>
                  </a:lnTo>
                  <a:lnTo>
                    <a:pt x="354" y="346"/>
                  </a:lnTo>
                  <a:lnTo>
                    <a:pt x="353" y="346"/>
                  </a:lnTo>
                  <a:lnTo>
                    <a:pt x="352" y="346"/>
                  </a:lnTo>
                  <a:lnTo>
                    <a:pt x="351" y="346"/>
                  </a:lnTo>
                  <a:lnTo>
                    <a:pt x="348" y="346"/>
                  </a:lnTo>
                  <a:lnTo>
                    <a:pt x="345" y="346"/>
                  </a:lnTo>
                  <a:lnTo>
                    <a:pt x="343" y="346"/>
                  </a:lnTo>
                  <a:lnTo>
                    <a:pt x="338" y="346"/>
                  </a:lnTo>
                  <a:lnTo>
                    <a:pt x="336" y="346"/>
                  </a:lnTo>
                  <a:lnTo>
                    <a:pt x="335" y="346"/>
                  </a:lnTo>
                  <a:lnTo>
                    <a:pt x="329" y="346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1" y="346"/>
                  </a:lnTo>
                  <a:lnTo>
                    <a:pt x="316" y="346"/>
                  </a:lnTo>
                  <a:lnTo>
                    <a:pt x="312" y="346"/>
                  </a:lnTo>
                  <a:lnTo>
                    <a:pt x="308" y="346"/>
                  </a:lnTo>
                  <a:lnTo>
                    <a:pt x="305" y="346"/>
                  </a:lnTo>
                  <a:lnTo>
                    <a:pt x="302" y="346"/>
                  </a:lnTo>
                  <a:lnTo>
                    <a:pt x="299" y="346"/>
                  </a:lnTo>
                  <a:lnTo>
                    <a:pt x="296" y="346"/>
                  </a:lnTo>
                  <a:lnTo>
                    <a:pt x="295" y="346"/>
                  </a:lnTo>
                  <a:lnTo>
                    <a:pt x="294" y="346"/>
                  </a:lnTo>
                  <a:lnTo>
                    <a:pt x="293" y="346"/>
                  </a:lnTo>
                  <a:lnTo>
                    <a:pt x="292" y="346"/>
                  </a:lnTo>
                  <a:lnTo>
                    <a:pt x="289" y="346"/>
                  </a:lnTo>
                  <a:lnTo>
                    <a:pt x="288" y="346"/>
                  </a:lnTo>
                  <a:lnTo>
                    <a:pt x="285" y="346"/>
                  </a:lnTo>
                  <a:lnTo>
                    <a:pt x="282" y="347"/>
                  </a:lnTo>
                  <a:lnTo>
                    <a:pt x="281" y="346"/>
                  </a:lnTo>
                  <a:lnTo>
                    <a:pt x="279" y="346"/>
                  </a:lnTo>
                  <a:lnTo>
                    <a:pt x="277" y="347"/>
                  </a:lnTo>
                  <a:lnTo>
                    <a:pt x="274" y="347"/>
                  </a:lnTo>
                  <a:lnTo>
                    <a:pt x="270" y="347"/>
                  </a:lnTo>
                  <a:lnTo>
                    <a:pt x="267" y="347"/>
                  </a:lnTo>
                  <a:lnTo>
                    <a:pt x="261" y="347"/>
                  </a:lnTo>
                  <a:lnTo>
                    <a:pt x="253" y="347"/>
                  </a:lnTo>
                  <a:lnTo>
                    <a:pt x="245" y="347"/>
                  </a:lnTo>
                  <a:lnTo>
                    <a:pt x="242" y="347"/>
                  </a:lnTo>
                  <a:lnTo>
                    <a:pt x="235" y="347"/>
                  </a:lnTo>
                  <a:lnTo>
                    <a:pt x="234" y="347"/>
                  </a:lnTo>
                  <a:lnTo>
                    <a:pt x="226" y="347"/>
                  </a:lnTo>
                  <a:lnTo>
                    <a:pt x="225" y="347"/>
                  </a:lnTo>
                  <a:lnTo>
                    <a:pt x="221" y="347"/>
                  </a:lnTo>
                  <a:lnTo>
                    <a:pt x="219" y="347"/>
                  </a:lnTo>
                  <a:lnTo>
                    <a:pt x="215" y="347"/>
                  </a:lnTo>
                  <a:lnTo>
                    <a:pt x="212" y="347"/>
                  </a:lnTo>
                  <a:lnTo>
                    <a:pt x="206" y="347"/>
                  </a:lnTo>
                  <a:lnTo>
                    <a:pt x="203" y="347"/>
                  </a:lnTo>
                  <a:lnTo>
                    <a:pt x="202" y="347"/>
                  </a:lnTo>
                  <a:lnTo>
                    <a:pt x="197" y="347"/>
                  </a:lnTo>
                  <a:lnTo>
                    <a:pt x="191" y="348"/>
                  </a:lnTo>
                  <a:lnTo>
                    <a:pt x="190" y="348"/>
                  </a:lnTo>
                  <a:lnTo>
                    <a:pt x="186" y="348"/>
                  </a:lnTo>
                  <a:lnTo>
                    <a:pt x="183" y="348"/>
                  </a:lnTo>
                  <a:lnTo>
                    <a:pt x="180" y="348"/>
                  </a:lnTo>
                  <a:lnTo>
                    <a:pt x="178" y="348"/>
                  </a:lnTo>
                  <a:lnTo>
                    <a:pt x="176" y="348"/>
                  </a:lnTo>
                  <a:lnTo>
                    <a:pt x="176" y="347"/>
                  </a:lnTo>
                  <a:lnTo>
                    <a:pt x="176" y="346"/>
                  </a:lnTo>
                  <a:lnTo>
                    <a:pt x="175" y="345"/>
                  </a:lnTo>
                  <a:lnTo>
                    <a:pt x="175" y="344"/>
                  </a:lnTo>
                  <a:lnTo>
                    <a:pt x="175" y="343"/>
                  </a:lnTo>
                  <a:lnTo>
                    <a:pt x="175" y="342"/>
                  </a:lnTo>
                  <a:lnTo>
                    <a:pt x="175" y="341"/>
                  </a:lnTo>
                  <a:lnTo>
                    <a:pt x="175" y="340"/>
                  </a:lnTo>
                  <a:lnTo>
                    <a:pt x="174" y="339"/>
                  </a:lnTo>
                  <a:lnTo>
                    <a:pt x="174" y="338"/>
                  </a:lnTo>
                  <a:lnTo>
                    <a:pt x="174" y="337"/>
                  </a:lnTo>
                  <a:lnTo>
                    <a:pt x="173" y="336"/>
                  </a:lnTo>
                  <a:lnTo>
                    <a:pt x="173" y="335"/>
                  </a:lnTo>
                  <a:lnTo>
                    <a:pt x="172" y="334"/>
                  </a:lnTo>
                  <a:lnTo>
                    <a:pt x="171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8" y="334"/>
                  </a:lnTo>
                  <a:lnTo>
                    <a:pt x="167" y="334"/>
                  </a:lnTo>
                  <a:lnTo>
                    <a:pt x="166" y="334"/>
                  </a:lnTo>
                  <a:lnTo>
                    <a:pt x="165" y="334"/>
                  </a:lnTo>
                  <a:lnTo>
                    <a:pt x="164" y="334"/>
                  </a:lnTo>
                  <a:lnTo>
                    <a:pt x="163" y="333"/>
                  </a:lnTo>
                  <a:lnTo>
                    <a:pt x="162" y="333"/>
                  </a:lnTo>
                  <a:lnTo>
                    <a:pt x="162" y="332"/>
                  </a:lnTo>
                  <a:lnTo>
                    <a:pt x="161" y="332"/>
                  </a:lnTo>
                  <a:lnTo>
                    <a:pt x="161" y="331"/>
                  </a:lnTo>
                  <a:lnTo>
                    <a:pt x="160" y="331"/>
                  </a:lnTo>
                  <a:lnTo>
                    <a:pt x="159" y="330"/>
                  </a:lnTo>
                  <a:lnTo>
                    <a:pt x="158" y="329"/>
                  </a:lnTo>
                  <a:lnTo>
                    <a:pt x="158" y="328"/>
                  </a:lnTo>
                  <a:lnTo>
                    <a:pt x="158" y="327"/>
                  </a:lnTo>
                  <a:lnTo>
                    <a:pt x="157" y="327"/>
                  </a:lnTo>
                  <a:lnTo>
                    <a:pt x="157" y="326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4"/>
                  </a:lnTo>
                  <a:lnTo>
                    <a:pt x="155" y="323"/>
                  </a:lnTo>
                  <a:lnTo>
                    <a:pt x="154" y="323"/>
                  </a:lnTo>
                  <a:lnTo>
                    <a:pt x="153" y="322"/>
                  </a:lnTo>
                  <a:lnTo>
                    <a:pt x="153" y="321"/>
                  </a:lnTo>
                  <a:lnTo>
                    <a:pt x="152" y="321"/>
                  </a:lnTo>
                  <a:lnTo>
                    <a:pt x="151" y="320"/>
                  </a:lnTo>
                  <a:lnTo>
                    <a:pt x="151" y="319"/>
                  </a:lnTo>
                  <a:lnTo>
                    <a:pt x="150" y="318"/>
                  </a:lnTo>
                  <a:lnTo>
                    <a:pt x="150" y="317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1" y="314"/>
                  </a:lnTo>
                  <a:lnTo>
                    <a:pt x="151" y="313"/>
                  </a:lnTo>
                  <a:lnTo>
                    <a:pt x="151" y="312"/>
                  </a:lnTo>
                  <a:lnTo>
                    <a:pt x="152" y="311"/>
                  </a:lnTo>
                  <a:lnTo>
                    <a:pt x="152" y="310"/>
                  </a:lnTo>
                  <a:lnTo>
                    <a:pt x="152" y="309"/>
                  </a:lnTo>
                  <a:lnTo>
                    <a:pt x="152" y="308"/>
                  </a:lnTo>
                  <a:lnTo>
                    <a:pt x="152" y="307"/>
                  </a:lnTo>
                  <a:lnTo>
                    <a:pt x="151" y="306"/>
                  </a:lnTo>
                  <a:lnTo>
                    <a:pt x="151" y="305"/>
                  </a:lnTo>
                  <a:lnTo>
                    <a:pt x="151" y="304"/>
                  </a:lnTo>
                  <a:lnTo>
                    <a:pt x="151" y="303"/>
                  </a:lnTo>
                  <a:lnTo>
                    <a:pt x="150" y="303"/>
                  </a:lnTo>
                  <a:lnTo>
                    <a:pt x="149" y="303"/>
                  </a:lnTo>
                  <a:lnTo>
                    <a:pt x="149" y="302"/>
                  </a:lnTo>
                  <a:lnTo>
                    <a:pt x="148" y="302"/>
                  </a:lnTo>
                  <a:lnTo>
                    <a:pt x="148" y="301"/>
                  </a:lnTo>
                  <a:lnTo>
                    <a:pt x="147" y="300"/>
                  </a:lnTo>
                  <a:lnTo>
                    <a:pt x="147" y="299"/>
                  </a:lnTo>
                  <a:lnTo>
                    <a:pt x="146" y="299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7"/>
                  </a:lnTo>
                  <a:lnTo>
                    <a:pt x="144" y="296"/>
                  </a:lnTo>
                  <a:lnTo>
                    <a:pt x="144" y="295"/>
                  </a:lnTo>
                  <a:lnTo>
                    <a:pt x="144" y="294"/>
                  </a:lnTo>
                  <a:lnTo>
                    <a:pt x="143" y="293"/>
                  </a:lnTo>
                  <a:lnTo>
                    <a:pt x="143" y="292"/>
                  </a:lnTo>
                  <a:lnTo>
                    <a:pt x="142" y="291"/>
                  </a:lnTo>
                  <a:lnTo>
                    <a:pt x="142" y="290"/>
                  </a:lnTo>
                  <a:lnTo>
                    <a:pt x="141" y="290"/>
                  </a:lnTo>
                  <a:lnTo>
                    <a:pt x="141" y="289"/>
                  </a:lnTo>
                  <a:lnTo>
                    <a:pt x="141" y="288"/>
                  </a:lnTo>
                  <a:lnTo>
                    <a:pt x="140" y="288"/>
                  </a:lnTo>
                  <a:lnTo>
                    <a:pt x="140" y="287"/>
                  </a:lnTo>
                  <a:lnTo>
                    <a:pt x="139" y="287"/>
                  </a:lnTo>
                  <a:lnTo>
                    <a:pt x="138" y="287"/>
                  </a:lnTo>
                  <a:lnTo>
                    <a:pt x="138" y="286"/>
                  </a:lnTo>
                  <a:lnTo>
                    <a:pt x="136" y="283"/>
                  </a:lnTo>
                  <a:lnTo>
                    <a:pt x="135" y="282"/>
                  </a:lnTo>
                  <a:lnTo>
                    <a:pt x="134" y="281"/>
                  </a:lnTo>
                  <a:lnTo>
                    <a:pt x="134" y="279"/>
                  </a:lnTo>
                  <a:lnTo>
                    <a:pt x="133" y="278"/>
                  </a:lnTo>
                  <a:lnTo>
                    <a:pt x="133" y="276"/>
                  </a:lnTo>
                  <a:lnTo>
                    <a:pt x="133" y="275"/>
                  </a:lnTo>
                  <a:lnTo>
                    <a:pt x="134" y="275"/>
                  </a:lnTo>
                  <a:lnTo>
                    <a:pt x="135" y="274"/>
                  </a:lnTo>
                  <a:lnTo>
                    <a:pt x="135" y="272"/>
                  </a:lnTo>
                  <a:lnTo>
                    <a:pt x="136" y="270"/>
                  </a:lnTo>
                  <a:lnTo>
                    <a:pt x="137" y="268"/>
                  </a:lnTo>
                  <a:lnTo>
                    <a:pt x="137" y="266"/>
                  </a:lnTo>
                  <a:lnTo>
                    <a:pt x="137" y="264"/>
                  </a:lnTo>
                  <a:lnTo>
                    <a:pt x="137" y="263"/>
                  </a:lnTo>
                  <a:lnTo>
                    <a:pt x="137" y="262"/>
                  </a:lnTo>
                  <a:lnTo>
                    <a:pt x="136" y="261"/>
                  </a:lnTo>
                  <a:lnTo>
                    <a:pt x="136" y="260"/>
                  </a:lnTo>
                  <a:lnTo>
                    <a:pt x="133" y="258"/>
                  </a:lnTo>
                  <a:lnTo>
                    <a:pt x="132" y="257"/>
                  </a:lnTo>
                  <a:lnTo>
                    <a:pt x="131" y="256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29" y="253"/>
                  </a:lnTo>
                  <a:lnTo>
                    <a:pt x="128" y="252"/>
                  </a:lnTo>
                  <a:lnTo>
                    <a:pt x="127" y="251"/>
                  </a:lnTo>
                  <a:lnTo>
                    <a:pt x="127" y="250"/>
                  </a:lnTo>
                  <a:lnTo>
                    <a:pt x="128" y="249"/>
                  </a:lnTo>
                  <a:lnTo>
                    <a:pt x="129" y="248"/>
                  </a:lnTo>
                  <a:lnTo>
                    <a:pt x="131" y="248"/>
                  </a:lnTo>
                  <a:lnTo>
                    <a:pt x="132" y="248"/>
                  </a:lnTo>
                  <a:lnTo>
                    <a:pt x="135" y="248"/>
                  </a:lnTo>
                  <a:lnTo>
                    <a:pt x="136" y="247"/>
                  </a:lnTo>
                  <a:lnTo>
                    <a:pt x="137" y="245"/>
                  </a:lnTo>
                  <a:lnTo>
                    <a:pt x="137" y="244"/>
                  </a:lnTo>
                  <a:lnTo>
                    <a:pt x="137" y="243"/>
                  </a:lnTo>
                  <a:lnTo>
                    <a:pt x="137" y="242"/>
                  </a:lnTo>
                  <a:lnTo>
                    <a:pt x="135" y="242"/>
                  </a:lnTo>
                  <a:lnTo>
                    <a:pt x="134" y="241"/>
                  </a:lnTo>
                  <a:lnTo>
                    <a:pt x="133" y="241"/>
                  </a:lnTo>
                  <a:lnTo>
                    <a:pt x="132" y="241"/>
                  </a:lnTo>
                  <a:lnTo>
                    <a:pt x="131" y="241"/>
                  </a:lnTo>
                  <a:lnTo>
                    <a:pt x="130" y="241"/>
                  </a:lnTo>
                  <a:lnTo>
                    <a:pt x="130" y="240"/>
                  </a:lnTo>
                  <a:lnTo>
                    <a:pt x="129" y="240"/>
                  </a:lnTo>
                  <a:lnTo>
                    <a:pt x="129" y="239"/>
                  </a:lnTo>
                  <a:lnTo>
                    <a:pt x="128" y="239"/>
                  </a:lnTo>
                  <a:lnTo>
                    <a:pt x="124" y="238"/>
                  </a:lnTo>
                  <a:lnTo>
                    <a:pt x="123" y="238"/>
                  </a:lnTo>
                  <a:lnTo>
                    <a:pt x="122" y="238"/>
                  </a:lnTo>
                  <a:lnTo>
                    <a:pt x="121" y="237"/>
                  </a:lnTo>
                  <a:lnTo>
                    <a:pt x="120" y="236"/>
                  </a:lnTo>
                  <a:lnTo>
                    <a:pt x="119" y="233"/>
                  </a:lnTo>
                  <a:lnTo>
                    <a:pt x="118" y="232"/>
                  </a:lnTo>
                  <a:lnTo>
                    <a:pt x="117" y="232"/>
                  </a:lnTo>
                  <a:lnTo>
                    <a:pt x="117" y="231"/>
                  </a:lnTo>
                  <a:lnTo>
                    <a:pt x="116" y="231"/>
                  </a:lnTo>
                  <a:lnTo>
                    <a:pt x="116" y="230"/>
                  </a:lnTo>
                  <a:lnTo>
                    <a:pt x="115" y="229"/>
                  </a:lnTo>
                  <a:lnTo>
                    <a:pt x="115" y="228"/>
                  </a:lnTo>
                  <a:lnTo>
                    <a:pt x="114" y="226"/>
                  </a:lnTo>
                  <a:lnTo>
                    <a:pt x="114" y="225"/>
                  </a:lnTo>
                  <a:lnTo>
                    <a:pt x="114" y="224"/>
                  </a:lnTo>
                  <a:lnTo>
                    <a:pt x="114" y="223"/>
                  </a:ln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7" y="218"/>
                  </a:lnTo>
                  <a:lnTo>
                    <a:pt x="118" y="216"/>
                  </a:lnTo>
                  <a:lnTo>
                    <a:pt x="118" y="215"/>
                  </a:lnTo>
                  <a:lnTo>
                    <a:pt x="118" y="214"/>
                  </a:lnTo>
                  <a:lnTo>
                    <a:pt x="117" y="214"/>
                  </a:lnTo>
                  <a:lnTo>
                    <a:pt x="117" y="213"/>
                  </a:lnTo>
                  <a:lnTo>
                    <a:pt x="116" y="212"/>
                  </a:lnTo>
                  <a:lnTo>
                    <a:pt x="115" y="212"/>
                  </a:lnTo>
                  <a:lnTo>
                    <a:pt x="114" y="212"/>
                  </a:lnTo>
                  <a:lnTo>
                    <a:pt x="114" y="211"/>
                  </a:lnTo>
                  <a:lnTo>
                    <a:pt x="112" y="210"/>
                  </a:lnTo>
                  <a:lnTo>
                    <a:pt x="111" y="210"/>
                  </a:lnTo>
                  <a:lnTo>
                    <a:pt x="110" y="209"/>
                  </a:lnTo>
                  <a:lnTo>
                    <a:pt x="109" y="209"/>
                  </a:lnTo>
                  <a:lnTo>
                    <a:pt x="108" y="209"/>
                  </a:lnTo>
                  <a:lnTo>
                    <a:pt x="107" y="209"/>
                  </a:lnTo>
                  <a:lnTo>
                    <a:pt x="107" y="208"/>
                  </a:lnTo>
                  <a:lnTo>
                    <a:pt x="107" y="207"/>
                  </a:lnTo>
                  <a:lnTo>
                    <a:pt x="107" y="206"/>
                  </a:lnTo>
                  <a:lnTo>
                    <a:pt x="106" y="205"/>
                  </a:lnTo>
                  <a:lnTo>
                    <a:pt x="104" y="205"/>
                  </a:lnTo>
                  <a:lnTo>
                    <a:pt x="103" y="205"/>
                  </a:lnTo>
                  <a:lnTo>
                    <a:pt x="103" y="204"/>
                  </a:lnTo>
                  <a:lnTo>
                    <a:pt x="102" y="202"/>
                  </a:lnTo>
                  <a:lnTo>
                    <a:pt x="102" y="201"/>
                  </a:lnTo>
                  <a:lnTo>
                    <a:pt x="103" y="200"/>
                  </a:lnTo>
                  <a:lnTo>
                    <a:pt x="103" y="199"/>
                  </a:lnTo>
                  <a:lnTo>
                    <a:pt x="103" y="198"/>
                  </a:lnTo>
                  <a:lnTo>
                    <a:pt x="103" y="197"/>
                  </a:lnTo>
                  <a:lnTo>
                    <a:pt x="103" y="196"/>
                  </a:lnTo>
                  <a:lnTo>
                    <a:pt x="103" y="195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2" y="193"/>
                  </a:lnTo>
                  <a:lnTo>
                    <a:pt x="101" y="193"/>
                  </a:lnTo>
                  <a:lnTo>
                    <a:pt x="100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4" y="192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2" y="189"/>
                  </a:lnTo>
                  <a:lnTo>
                    <a:pt x="92" y="188"/>
                  </a:lnTo>
                  <a:lnTo>
                    <a:pt x="91" y="188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7"/>
                  </a:lnTo>
                  <a:lnTo>
                    <a:pt x="88" y="187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5" y="185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4" y="180"/>
                  </a:lnTo>
                  <a:lnTo>
                    <a:pt x="83" y="179"/>
                  </a:lnTo>
                  <a:lnTo>
                    <a:pt x="83" y="178"/>
                  </a:lnTo>
                  <a:lnTo>
                    <a:pt x="83" y="177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69"/>
                  </a:lnTo>
                  <a:lnTo>
                    <a:pt x="83" y="168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5"/>
                  </a:lnTo>
                  <a:lnTo>
                    <a:pt x="83" y="164"/>
                  </a:lnTo>
                  <a:lnTo>
                    <a:pt x="83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1"/>
                  </a:lnTo>
                  <a:lnTo>
                    <a:pt x="83" y="159"/>
                  </a:lnTo>
                  <a:lnTo>
                    <a:pt x="82" y="159"/>
                  </a:lnTo>
                  <a:lnTo>
                    <a:pt x="81" y="158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80" y="154"/>
                  </a:lnTo>
                  <a:lnTo>
                    <a:pt x="79" y="154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8"/>
                  </a:lnTo>
                  <a:lnTo>
                    <a:pt x="75" y="148"/>
                  </a:lnTo>
                  <a:lnTo>
                    <a:pt x="75" y="147"/>
                  </a:lnTo>
                  <a:lnTo>
                    <a:pt x="75" y="146"/>
                  </a:lnTo>
                  <a:lnTo>
                    <a:pt x="75" y="145"/>
                  </a:lnTo>
                  <a:lnTo>
                    <a:pt x="75" y="144"/>
                  </a:lnTo>
                  <a:lnTo>
                    <a:pt x="75" y="143"/>
                  </a:lnTo>
                  <a:lnTo>
                    <a:pt x="76" y="142"/>
                  </a:lnTo>
                  <a:lnTo>
                    <a:pt x="75" y="140"/>
                  </a:lnTo>
                  <a:lnTo>
                    <a:pt x="75" y="139"/>
                  </a:lnTo>
                  <a:lnTo>
                    <a:pt x="75" y="138"/>
                  </a:lnTo>
                  <a:lnTo>
                    <a:pt x="75" y="137"/>
                  </a:lnTo>
                  <a:lnTo>
                    <a:pt x="74" y="137"/>
                  </a:lnTo>
                  <a:lnTo>
                    <a:pt x="74" y="136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2" y="134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2" y="131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70" y="129"/>
                  </a:lnTo>
                  <a:lnTo>
                    <a:pt x="69" y="129"/>
                  </a:lnTo>
                  <a:lnTo>
                    <a:pt x="68" y="129"/>
                  </a:lnTo>
                  <a:lnTo>
                    <a:pt x="67" y="128"/>
                  </a:lnTo>
                  <a:lnTo>
                    <a:pt x="66" y="129"/>
                  </a:lnTo>
                  <a:lnTo>
                    <a:pt x="65" y="129"/>
                  </a:lnTo>
                  <a:lnTo>
                    <a:pt x="64" y="130"/>
                  </a:lnTo>
                  <a:lnTo>
                    <a:pt x="63" y="129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2" y="127"/>
                  </a:lnTo>
                  <a:lnTo>
                    <a:pt x="62" y="126"/>
                  </a:lnTo>
                  <a:lnTo>
                    <a:pt x="62" y="125"/>
                  </a:lnTo>
                  <a:lnTo>
                    <a:pt x="63" y="124"/>
                  </a:lnTo>
                  <a:lnTo>
                    <a:pt x="63" y="122"/>
                  </a:lnTo>
                  <a:lnTo>
                    <a:pt x="63" y="121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1" y="119"/>
                  </a:lnTo>
                  <a:lnTo>
                    <a:pt x="60" y="119"/>
                  </a:lnTo>
                  <a:lnTo>
                    <a:pt x="59" y="118"/>
                  </a:lnTo>
                  <a:lnTo>
                    <a:pt x="58" y="117"/>
                  </a:lnTo>
                  <a:lnTo>
                    <a:pt x="58" y="116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6" y="110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6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4" y="104"/>
                  </a:lnTo>
                  <a:lnTo>
                    <a:pt x="53" y="104"/>
                  </a:lnTo>
                  <a:lnTo>
                    <a:pt x="52" y="104"/>
                  </a:lnTo>
                  <a:lnTo>
                    <a:pt x="51" y="104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6" y="103"/>
                  </a:lnTo>
                  <a:lnTo>
                    <a:pt x="45" y="103"/>
                  </a:lnTo>
                  <a:lnTo>
                    <a:pt x="44" y="102"/>
                  </a:lnTo>
                  <a:lnTo>
                    <a:pt x="44" y="101"/>
                  </a:lnTo>
                  <a:lnTo>
                    <a:pt x="44" y="100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2" y="98"/>
                  </a:lnTo>
                  <a:lnTo>
                    <a:pt x="43" y="98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6" y="98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4"/>
                  </a:lnTo>
                  <a:lnTo>
                    <a:pt x="42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41" y="92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40" y="82"/>
                  </a:lnTo>
                  <a:lnTo>
                    <a:pt x="41" y="81"/>
                  </a:lnTo>
                  <a:lnTo>
                    <a:pt x="41" y="80"/>
                  </a:lnTo>
                  <a:lnTo>
                    <a:pt x="41" y="79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40" y="77"/>
                  </a:lnTo>
                  <a:lnTo>
                    <a:pt x="41" y="76"/>
                  </a:lnTo>
                  <a:lnTo>
                    <a:pt x="40" y="76"/>
                  </a:lnTo>
                  <a:lnTo>
                    <a:pt x="41" y="75"/>
                  </a:lnTo>
                  <a:lnTo>
                    <a:pt x="41" y="74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5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6" y="49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4"/>
                  </a:lnTo>
                  <a:lnTo>
                    <a:pt x="34" y="43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31" y="33"/>
                  </a:lnTo>
                  <a:lnTo>
                    <a:pt x="30" y="32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2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54437" y="4092575"/>
              <a:ext cx="1616075" cy="642938"/>
            </a:xfrm>
            <a:custGeom>
              <a:avLst/>
              <a:gdLst>
                <a:gd name="T0" fmla="*/ 2147483647 w 1102"/>
                <a:gd name="T1" fmla="*/ 2147483647 h 451"/>
                <a:gd name="T2" fmla="*/ 2147483647 w 1102"/>
                <a:gd name="T3" fmla="*/ 2147483647 h 451"/>
                <a:gd name="T4" fmla="*/ 2147483647 w 1102"/>
                <a:gd name="T5" fmla="*/ 2147483647 h 451"/>
                <a:gd name="T6" fmla="*/ 2147483647 w 1102"/>
                <a:gd name="T7" fmla="*/ 2147483647 h 451"/>
                <a:gd name="T8" fmla="*/ 2147483647 w 1102"/>
                <a:gd name="T9" fmla="*/ 2147483647 h 451"/>
                <a:gd name="T10" fmla="*/ 2147483647 w 1102"/>
                <a:gd name="T11" fmla="*/ 2147483647 h 451"/>
                <a:gd name="T12" fmla="*/ 2147483647 w 1102"/>
                <a:gd name="T13" fmla="*/ 2147483647 h 451"/>
                <a:gd name="T14" fmla="*/ 2147483647 w 1102"/>
                <a:gd name="T15" fmla="*/ 2147483647 h 451"/>
                <a:gd name="T16" fmla="*/ 2147483647 w 1102"/>
                <a:gd name="T17" fmla="*/ 2147483647 h 451"/>
                <a:gd name="T18" fmla="*/ 2147483647 w 1102"/>
                <a:gd name="T19" fmla="*/ 2147483647 h 451"/>
                <a:gd name="T20" fmla="*/ 2147483647 w 1102"/>
                <a:gd name="T21" fmla="*/ 2147483647 h 451"/>
                <a:gd name="T22" fmla="*/ 2147483647 w 1102"/>
                <a:gd name="T23" fmla="*/ 2147483647 h 451"/>
                <a:gd name="T24" fmla="*/ 2147483647 w 1102"/>
                <a:gd name="T25" fmla="*/ 2147483647 h 451"/>
                <a:gd name="T26" fmla="*/ 2147483647 w 1102"/>
                <a:gd name="T27" fmla="*/ 2147483647 h 451"/>
                <a:gd name="T28" fmla="*/ 2147483647 w 1102"/>
                <a:gd name="T29" fmla="*/ 2147483647 h 451"/>
                <a:gd name="T30" fmla="*/ 2147483647 w 1102"/>
                <a:gd name="T31" fmla="*/ 2147483647 h 451"/>
                <a:gd name="T32" fmla="*/ 2147483647 w 1102"/>
                <a:gd name="T33" fmla="*/ 2147483647 h 451"/>
                <a:gd name="T34" fmla="*/ 2147483647 w 1102"/>
                <a:gd name="T35" fmla="*/ 2147483647 h 451"/>
                <a:gd name="T36" fmla="*/ 2147483647 w 1102"/>
                <a:gd name="T37" fmla="*/ 2147483647 h 451"/>
                <a:gd name="T38" fmla="*/ 2147483647 w 1102"/>
                <a:gd name="T39" fmla="*/ 2147483647 h 451"/>
                <a:gd name="T40" fmla="*/ 2147483647 w 1102"/>
                <a:gd name="T41" fmla="*/ 2147483647 h 451"/>
                <a:gd name="T42" fmla="*/ 2147483647 w 1102"/>
                <a:gd name="T43" fmla="*/ 2147483647 h 451"/>
                <a:gd name="T44" fmla="*/ 2147483647 w 1102"/>
                <a:gd name="T45" fmla="*/ 2147483647 h 451"/>
                <a:gd name="T46" fmla="*/ 2147483647 w 1102"/>
                <a:gd name="T47" fmla="*/ 2147483647 h 451"/>
                <a:gd name="T48" fmla="*/ 2147483647 w 1102"/>
                <a:gd name="T49" fmla="*/ 2147483647 h 451"/>
                <a:gd name="T50" fmla="*/ 2147483647 w 1102"/>
                <a:gd name="T51" fmla="*/ 2147483647 h 451"/>
                <a:gd name="T52" fmla="*/ 2147483647 w 1102"/>
                <a:gd name="T53" fmla="*/ 2147483647 h 451"/>
                <a:gd name="T54" fmla="*/ 2147483647 w 1102"/>
                <a:gd name="T55" fmla="*/ 2147483647 h 451"/>
                <a:gd name="T56" fmla="*/ 0 w 1102"/>
                <a:gd name="T57" fmla="*/ 2147483647 h 451"/>
                <a:gd name="T58" fmla="*/ 0 w 1102"/>
                <a:gd name="T59" fmla="*/ 2147483647 h 451"/>
                <a:gd name="T60" fmla="*/ 2147483647 w 1102"/>
                <a:gd name="T61" fmla="*/ 2147483647 h 451"/>
                <a:gd name="T62" fmla="*/ 2147483647 w 1102"/>
                <a:gd name="T63" fmla="*/ 2147483647 h 451"/>
                <a:gd name="T64" fmla="*/ 2147483647 w 1102"/>
                <a:gd name="T65" fmla="*/ 2147483647 h 451"/>
                <a:gd name="T66" fmla="*/ 2147483647 w 1102"/>
                <a:gd name="T67" fmla="*/ 2147483647 h 451"/>
                <a:gd name="T68" fmla="*/ 2147483647 w 1102"/>
                <a:gd name="T69" fmla="*/ 2147483647 h 451"/>
                <a:gd name="T70" fmla="*/ 2147483647 w 1102"/>
                <a:gd name="T71" fmla="*/ 2147483647 h 451"/>
                <a:gd name="T72" fmla="*/ 2147483647 w 1102"/>
                <a:gd name="T73" fmla="*/ 2147483647 h 451"/>
                <a:gd name="T74" fmla="*/ 2147483647 w 1102"/>
                <a:gd name="T75" fmla="*/ 2147483647 h 451"/>
                <a:gd name="T76" fmla="*/ 2147483647 w 1102"/>
                <a:gd name="T77" fmla="*/ 2147483647 h 451"/>
                <a:gd name="T78" fmla="*/ 2147483647 w 1102"/>
                <a:gd name="T79" fmla="*/ 2147483647 h 451"/>
                <a:gd name="T80" fmla="*/ 2147483647 w 1102"/>
                <a:gd name="T81" fmla="*/ 2147483647 h 451"/>
                <a:gd name="T82" fmla="*/ 2147483647 w 1102"/>
                <a:gd name="T83" fmla="*/ 2147483647 h 451"/>
                <a:gd name="T84" fmla="*/ 2147483647 w 1102"/>
                <a:gd name="T85" fmla="*/ 2147483647 h 451"/>
                <a:gd name="T86" fmla="*/ 2147483647 w 1102"/>
                <a:gd name="T87" fmla="*/ 2147483647 h 451"/>
                <a:gd name="T88" fmla="*/ 2147483647 w 1102"/>
                <a:gd name="T89" fmla="*/ 2147483647 h 451"/>
                <a:gd name="T90" fmla="*/ 2147483647 w 1102"/>
                <a:gd name="T91" fmla="*/ 2147483647 h 451"/>
                <a:gd name="T92" fmla="*/ 2147483647 w 1102"/>
                <a:gd name="T93" fmla="*/ 2147483647 h 451"/>
                <a:gd name="T94" fmla="*/ 2147483647 w 1102"/>
                <a:gd name="T95" fmla="*/ 2147483647 h 451"/>
                <a:gd name="T96" fmla="*/ 2147483647 w 1102"/>
                <a:gd name="T97" fmla="*/ 2147483647 h 451"/>
                <a:gd name="T98" fmla="*/ 2147483647 w 1102"/>
                <a:gd name="T99" fmla="*/ 2147483647 h 451"/>
                <a:gd name="T100" fmla="*/ 2147483647 w 1102"/>
                <a:gd name="T101" fmla="*/ 2147483647 h 451"/>
                <a:gd name="T102" fmla="*/ 2147483647 w 1102"/>
                <a:gd name="T103" fmla="*/ 2147483647 h 451"/>
                <a:gd name="T104" fmla="*/ 2147483647 w 1102"/>
                <a:gd name="T105" fmla="*/ 0 h 451"/>
                <a:gd name="T106" fmla="*/ 2147483647 w 1102"/>
                <a:gd name="T107" fmla="*/ 2147483647 h 451"/>
                <a:gd name="T108" fmla="*/ 2147483647 w 1102"/>
                <a:gd name="T109" fmla="*/ 2147483647 h 451"/>
                <a:gd name="T110" fmla="*/ 2147483647 w 1102"/>
                <a:gd name="T111" fmla="*/ 2147483647 h 451"/>
                <a:gd name="T112" fmla="*/ 2147483647 w 1102"/>
                <a:gd name="T113" fmla="*/ 2147483647 h 451"/>
                <a:gd name="T114" fmla="*/ 2147483647 w 1102"/>
                <a:gd name="T115" fmla="*/ 2147483647 h 451"/>
                <a:gd name="T116" fmla="*/ 2147483647 w 1102"/>
                <a:gd name="T117" fmla="*/ 2147483647 h 451"/>
                <a:gd name="T118" fmla="*/ 2147483647 w 1102"/>
                <a:gd name="T119" fmla="*/ 2147483647 h 4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451"/>
                <a:gd name="T182" fmla="*/ 1102 w 1102"/>
                <a:gd name="T183" fmla="*/ 451 h 4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451">
                  <a:moveTo>
                    <a:pt x="304" y="451"/>
                  </a:moveTo>
                  <a:lnTo>
                    <a:pt x="303" y="451"/>
                  </a:lnTo>
                  <a:lnTo>
                    <a:pt x="302" y="450"/>
                  </a:lnTo>
                  <a:lnTo>
                    <a:pt x="302" y="449"/>
                  </a:lnTo>
                  <a:lnTo>
                    <a:pt x="303" y="449"/>
                  </a:lnTo>
                  <a:lnTo>
                    <a:pt x="303" y="447"/>
                  </a:lnTo>
                  <a:lnTo>
                    <a:pt x="302" y="446"/>
                  </a:lnTo>
                  <a:lnTo>
                    <a:pt x="302" y="444"/>
                  </a:lnTo>
                  <a:lnTo>
                    <a:pt x="301" y="444"/>
                  </a:lnTo>
                  <a:lnTo>
                    <a:pt x="301" y="442"/>
                  </a:lnTo>
                  <a:lnTo>
                    <a:pt x="300" y="441"/>
                  </a:lnTo>
                  <a:lnTo>
                    <a:pt x="299" y="441"/>
                  </a:lnTo>
                  <a:lnTo>
                    <a:pt x="298" y="442"/>
                  </a:lnTo>
                  <a:lnTo>
                    <a:pt x="297" y="442"/>
                  </a:lnTo>
                  <a:lnTo>
                    <a:pt x="296" y="441"/>
                  </a:lnTo>
                  <a:lnTo>
                    <a:pt x="296" y="440"/>
                  </a:lnTo>
                  <a:lnTo>
                    <a:pt x="296" y="439"/>
                  </a:lnTo>
                  <a:lnTo>
                    <a:pt x="296" y="438"/>
                  </a:lnTo>
                  <a:lnTo>
                    <a:pt x="297" y="437"/>
                  </a:lnTo>
                  <a:lnTo>
                    <a:pt x="297" y="436"/>
                  </a:lnTo>
                  <a:lnTo>
                    <a:pt x="296" y="436"/>
                  </a:lnTo>
                  <a:lnTo>
                    <a:pt x="296" y="435"/>
                  </a:lnTo>
                  <a:lnTo>
                    <a:pt x="295" y="434"/>
                  </a:lnTo>
                  <a:lnTo>
                    <a:pt x="295" y="433"/>
                  </a:lnTo>
                  <a:lnTo>
                    <a:pt x="294" y="433"/>
                  </a:lnTo>
                  <a:lnTo>
                    <a:pt x="293" y="433"/>
                  </a:lnTo>
                  <a:lnTo>
                    <a:pt x="292" y="433"/>
                  </a:lnTo>
                  <a:lnTo>
                    <a:pt x="291" y="433"/>
                  </a:lnTo>
                  <a:lnTo>
                    <a:pt x="290" y="433"/>
                  </a:lnTo>
                  <a:lnTo>
                    <a:pt x="290" y="432"/>
                  </a:lnTo>
                  <a:lnTo>
                    <a:pt x="291" y="430"/>
                  </a:lnTo>
                  <a:lnTo>
                    <a:pt x="291" y="429"/>
                  </a:lnTo>
                  <a:lnTo>
                    <a:pt x="290" y="428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30"/>
                  </a:lnTo>
                  <a:lnTo>
                    <a:pt x="286" y="429"/>
                  </a:lnTo>
                  <a:lnTo>
                    <a:pt x="285" y="430"/>
                  </a:lnTo>
                  <a:lnTo>
                    <a:pt x="284" y="429"/>
                  </a:lnTo>
                  <a:lnTo>
                    <a:pt x="283" y="429"/>
                  </a:lnTo>
                  <a:lnTo>
                    <a:pt x="282" y="428"/>
                  </a:lnTo>
                  <a:lnTo>
                    <a:pt x="282" y="427"/>
                  </a:lnTo>
                  <a:lnTo>
                    <a:pt x="281" y="427"/>
                  </a:lnTo>
                  <a:lnTo>
                    <a:pt x="281" y="426"/>
                  </a:lnTo>
                  <a:lnTo>
                    <a:pt x="280" y="426"/>
                  </a:lnTo>
                  <a:lnTo>
                    <a:pt x="279" y="426"/>
                  </a:lnTo>
                  <a:lnTo>
                    <a:pt x="278" y="425"/>
                  </a:lnTo>
                  <a:lnTo>
                    <a:pt x="277" y="425"/>
                  </a:lnTo>
                  <a:lnTo>
                    <a:pt x="276" y="425"/>
                  </a:lnTo>
                  <a:lnTo>
                    <a:pt x="275" y="424"/>
                  </a:lnTo>
                  <a:lnTo>
                    <a:pt x="274" y="424"/>
                  </a:lnTo>
                  <a:lnTo>
                    <a:pt x="273" y="423"/>
                  </a:lnTo>
                  <a:lnTo>
                    <a:pt x="272" y="423"/>
                  </a:lnTo>
                  <a:lnTo>
                    <a:pt x="271" y="422"/>
                  </a:lnTo>
                  <a:lnTo>
                    <a:pt x="270" y="421"/>
                  </a:lnTo>
                  <a:lnTo>
                    <a:pt x="270" y="420"/>
                  </a:lnTo>
                  <a:lnTo>
                    <a:pt x="270" y="419"/>
                  </a:lnTo>
                  <a:lnTo>
                    <a:pt x="270" y="417"/>
                  </a:lnTo>
                  <a:lnTo>
                    <a:pt x="270" y="416"/>
                  </a:lnTo>
                  <a:lnTo>
                    <a:pt x="269" y="416"/>
                  </a:lnTo>
                  <a:lnTo>
                    <a:pt x="269" y="415"/>
                  </a:lnTo>
                  <a:lnTo>
                    <a:pt x="268" y="414"/>
                  </a:lnTo>
                  <a:lnTo>
                    <a:pt x="268" y="413"/>
                  </a:lnTo>
                  <a:lnTo>
                    <a:pt x="267" y="413"/>
                  </a:lnTo>
                  <a:lnTo>
                    <a:pt x="267" y="412"/>
                  </a:lnTo>
                  <a:lnTo>
                    <a:pt x="266" y="412"/>
                  </a:lnTo>
                  <a:lnTo>
                    <a:pt x="266" y="413"/>
                  </a:lnTo>
                  <a:lnTo>
                    <a:pt x="265" y="413"/>
                  </a:lnTo>
                  <a:lnTo>
                    <a:pt x="263" y="412"/>
                  </a:lnTo>
                  <a:lnTo>
                    <a:pt x="262" y="411"/>
                  </a:lnTo>
                  <a:lnTo>
                    <a:pt x="261" y="410"/>
                  </a:lnTo>
                  <a:lnTo>
                    <a:pt x="260" y="410"/>
                  </a:lnTo>
                  <a:lnTo>
                    <a:pt x="259" y="409"/>
                  </a:lnTo>
                  <a:lnTo>
                    <a:pt x="259" y="408"/>
                  </a:lnTo>
                  <a:lnTo>
                    <a:pt x="259" y="407"/>
                  </a:lnTo>
                  <a:lnTo>
                    <a:pt x="258" y="407"/>
                  </a:lnTo>
                  <a:lnTo>
                    <a:pt x="257" y="407"/>
                  </a:lnTo>
                  <a:lnTo>
                    <a:pt x="256" y="407"/>
                  </a:lnTo>
                  <a:lnTo>
                    <a:pt x="255" y="407"/>
                  </a:lnTo>
                  <a:lnTo>
                    <a:pt x="255" y="406"/>
                  </a:lnTo>
                  <a:lnTo>
                    <a:pt x="254" y="405"/>
                  </a:lnTo>
                  <a:lnTo>
                    <a:pt x="253" y="405"/>
                  </a:lnTo>
                  <a:lnTo>
                    <a:pt x="252" y="405"/>
                  </a:lnTo>
                  <a:lnTo>
                    <a:pt x="252" y="403"/>
                  </a:lnTo>
                  <a:lnTo>
                    <a:pt x="251" y="402"/>
                  </a:lnTo>
                  <a:lnTo>
                    <a:pt x="251" y="401"/>
                  </a:lnTo>
                  <a:lnTo>
                    <a:pt x="250" y="400"/>
                  </a:lnTo>
                  <a:lnTo>
                    <a:pt x="249" y="400"/>
                  </a:lnTo>
                  <a:lnTo>
                    <a:pt x="247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4" y="400"/>
                  </a:lnTo>
                  <a:lnTo>
                    <a:pt x="243" y="399"/>
                  </a:lnTo>
                  <a:lnTo>
                    <a:pt x="242" y="398"/>
                  </a:lnTo>
                  <a:lnTo>
                    <a:pt x="242" y="397"/>
                  </a:lnTo>
                  <a:lnTo>
                    <a:pt x="240" y="396"/>
                  </a:lnTo>
                  <a:lnTo>
                    <a:pt x="239" y="395"/>
                  </a:lnTo>
                  <a:lnTo>
                    <a:pt x="238" y="395"/>
                  </a:lnTo>
                  <a:lnTo>
                    <a:pt x="236" y="394"/>
                  </a:lnTo>
                  <a:lnTo>
                    <a:pt x="235" y="394"/>
                  </a:lnTo>
                  <a:lnTo>
                    <a:pt x="233" y="394"/>
                  </a:lnTo>
                  <a:lnTo>
                    <a:pt x="232" y="394"/>
                  </a:lnTo>
                  <a:lnTo>
                    <a:pt x="232" y="393"/>
                  </a:lnTo>
                  <a:lnTo>
                    <a:pt x="231" y="393"/>
                  </a:lnTo>
                  <a:lnTo>
                    <a:pt x="231" y="392"/>
                  </a:lnTo>
                  <a:lnTo>
                    <a:pt x="230" y="392"/>
                  </a:lnTo>
                  <a:lnTo>
                    <a:pt x="230" y="391"/>
                  </a:lnTo>
                  <a:lnTo>
                    <a:pt x="229" y="391"/>
                  </a:lnTo>
                  <a:lnTo>
                    <a:pt x="229" y="390"/>
                  </a:lnTo>
                  <a:lnTo>
                    <a:pt x="229" y="389"/>
                  </a:lnTo>
                  <a:lnTo>
                    <a:pt x="229" y="388"/>
                  </a:lnTo>
                  <a:lnTo>
                    <a:pt x="229" y="387"/>
                  </a:lnTo>
                  <a:lnTo>
                    <a:pt x="228" y="386"/>
                  </a:lnTo>
                  <a:lnTo>
                    <a:pt x="227" y="384"/>
                  </a:lnTo>
                  <a:lnTo>
                    <a:pt x="227" y="383"/>
                  </a:lnTo>
                  <a:lnTo>
                    <a:pt x="226" y="383"/>
                  </a:lnTo>
                  <a:lnTo>
                    <a:pt x="225" y="382"/>
                  </a:lnTo>
                  <a:lnTo>
                    <a:pt x="224" y="382"/>
                  </a:lnTo>
                  <a:lnTo>
                    <a:pt x="224" y="381"/>
                  </a:lnTo>
                  <a:lnTo>
                    <a:pt x="223" y="380"/>
                  </a:lnTo>
                  <a:lnTo>
                    <a:pt x="223" y="379"/>
                  </a:lnTo>
                  <a:lnTo>
                    <a:pt x="222" y="379"/>
                  </a:lnTo>
                  <a:lnTo>
                    <a:pt x="221" y="377"/>
                  </a:lnTo>
                  <a:lnTo>
                    <a:pt x="222" y="377"/>
                  </a:lnTo>
                  <a:lnTo>
                    <a:pt x="222" y="376"/>
                  </a:lnTo>
                  <a:lnTo>
                    <a:pt x="221" y="376"/>
                  </a:lnTo>
                  <a:lnTo>
                    <a:pt x="221" y="375"/>
                  </a:lnTo>
                  <a:lnTo>
                    <a:pt x="221" y="374"/>
                  </a:lnTo>
                  <a:lnTo>
                    <a:pt x="221" y="373"/>
                  </a:lnTo>
                  <a:lnTo>
                    <a:pt x="220" y="372"/>
                  </a:lnTo>
                  <a:lnTo>
                    <a:pt x="220" y="371"/>
                  </a:lnTo>
                  <a:lnTo>
                    <a:pt x="219" y="371"/>
                  </a:lnTo>
                  <a:lnTo>
                    <a:pt x="219" y="370"/>
                  </a:lnTo>
                  <a:lnTo>
                    <a:pt x="218" y="369"/>
                  </a:lnTo>
                  <a:lnTo>
                    <a:pt x="217" y="368"/>
                  </a:lnTo>
                  <a:lnTo>
                    <a:pt x="216" y="367"/>
                  </a:lnTo>
                  <a:lnTo>
                    <a:pt x="216" y="366"/>
                  </a:lnTo>
                  <a:lnTo>
                    <a:pt x="216" y="365"/>
                  </a:lnTo>
                  <a:lnTo>
                    <a:pt x="216" y="364"/>
                  </a:lnTo>
                  <a:lnTo>
                    <a:pt x="215" y="363"/>
                  </a:lnTo>
                  <a:lnTo>
                    <a:pt x="215" y="362"/>
                  </a:lnTo>
                  <a:lnTo>
                    <a:pt x="215" y="361"/>
                  </a:lnTo>
                  <a:lnTo>
                    <a:pt x="214" y="361"/>
                  </a:lnTo>
                  <a:lnTo>
                    <a:pt x="213" y="360"/>
                  </a:lnTo>
                  <a:lnTo>
                    <a:pt x="212" y="360"/>
                  </a:lnTo>
                  <a:lnTo>
                    <a:pt x="210" y="359"/>
                  </a:lnTo>
                  <a:lnTo>
                    <a:pt x="209" y="359"/>
                  </a:lnTo>
                  <a:lnTo>
                    <a:pt x="208" y="358"/>
                  </a:lnTo>
                  <a:lnTo>
                    <a:pt x="206" y="357"/>
                  </a:lnTo>
                  <a:lnTo>
                    <a:pt x="204" y="357"/>
                  </a:lnTo>
                  <a:lnTo>
                    <a:pt x="202" y="356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5" y="355"/>
                  </a:lnTo>
                  <a:lnTo>
                    <a:pt x="193" y="354"/>
                  </a:lnTo>
                  <a:lnTo>
                    <a:pt x="192" y="354"/>
                  </a:lnTo>
                  <a:lnTo>
                    <a:pt x="192" y="355"/>
                  </a:lnTo>
                  <a:lnTo>
                    <a:pt x="191" y="355"/>
                  </a:lnTo>
                  <a:lnTo>
                    <a:pt x="190" y="355"/>
                  </a:lnTo>
                  <a:lnTo>
                    <a:pt x="189" y="355"/>
                  </a:lnTo>
                  <a:lnTo>
                    <a:pt x="188" y="355"/>
                  </a:lnTo>
                  <a:lnTo>
                    <a:pt x="187" y="355"/>
                  </a:lnTo>
                  <a:lnTo>
                    <a:pt x="186" y="355"/>
                  </a:lnTo>
                  <a:lnTo>
                    <a:pt x="186" y="354"/>
                  </a:lnTo>
                  <a:lnTo>
                    <a:pt x="184" y="350"/>
                  </a:lnTo>
                  <a:lnTo>
                    <a:pt x="182" y="346"/>
                  </a:lnTo>
                  <a:lnTo>
                    <a:pt x="181" y="344"/>
                  </a:lnTo>
                  <a:lnTo>
                    <a:pt x="180" y="341"/>
                  </a:lnTo>
                  <a:lnTo>
                    <a:pt x="179" y="341"/>
                  </a:lnTo>
                  <a:lnTo>
                    <a:pt x="178" y="341"/>
                  </a:lnTo>
                  <a:lnTo>
                    <a:pt x="174" y="339"/>
                  </a:lnTo>
                  <a:lnTo>
                    <a:pt x="164" y="339"/>
                  </a:lnTo>
                  <a:lnTo>
                    <a:pt x="161" y="338"/>
                  </a:lnTo>
                  <a:lnTo>
                    <a:pt x="157" y="339"/>
                  </a:lnTo>
                  <a:lnTo>
                    <a:pt x="155" y="339"/>
                  </a:lnTo>
                  <a:lnTo>
                    <a:pt x="154" y="337"/>
                  </a:lnTo>
                  <a:lnTo>
                    <a:pt x="153" y="336"/>
                  </a:lnTo>
                  <a:lnTo>
                    <a:pt x="153" y="333"/>
                  </a:lnTo>
                  <a:lnTo>
                    <a:pt x="154" y="330"/>
                  </a:lnTo>
                  <a:lnTo>
                    <a:pt x="155" y="329"/>
                  </a:lnTo>
                  <a:lnTo>
                    <a:pt x="157" y="327"/>
                  </a:lnTo>
                  <a:lnTo>
                    <a:pt x="157" y="326"/>
                  </a:lnTo>
                  <a:lnTo>
                    <a:pt x="158" y="325"/>
                  </a:lnTo>
                  <a:lnTo>
                    <a:pt x="158" y="324"/>
                  </a:lnTo>
                  <a:lnTo>
                    <a:pt x="159" y="324"/>
                  </a:lnTo>
                  <a:lnTo>
                    <a:pt x="159" y="323"/>
                  </a:lnTo>
                  <a:lnTo>
                    <a:pt x="157" y="313"/>
                  </a:lnTo>
                  <a:lnTo>
                    <a:pt x="156" y="311"/>
                  </a:lnTo>
                  <a:lnTo>
                    <a:pt x="156" y="310"/>
                  </a:lnTo>
                  <a:lnTo>
                    <a:pt x="157" y="308"/>
                  </a:lnTo>
                  <a:lnTo>
                    <a:pt x="158" y="305"/>
                  </a:lnTo>
                  <a:lnTo>
                    <a:pt x="157" y="303"/>
                  </a:lnTo>
                  <a:lnTo>
                    <a:pt x="156" y="302"/>
                  </a:lnTo>
                  <a:lnTo>
                    <a:pt x="153" y="300"/>
                  </a:lnTo>
                  <a:lnTo>
                    <a:pt x="152" y="300"/>
                  </a:lnTo>
                  <a:lnTo>
                    <a:pt x="151" y="300"/>
                  </a:lnTo>
                  <a:lnTo>
                    <a:pt x="151" y="301"/>
                  </a:lnTo>
                  <a:lnTo>
                    <a:pt x="150" y="302"/>
                  </a:lnTo>
                  <a:lnTo>
                    <a:pt x="150" y="303"/>
                  </a:lnTo>
                  <a:lnTo>
                    <a:pt x="149" y="303"/>
                  </a:lnTo>
                  <a:lnTo>
                    <a:pt x="148" y="304"/>
                  </a:lnTo>
                  <a:lnTo>
                    <a:pt x="148" y="305"/>
                  </a:lnTo>
                  <a:lnTo>
                    <a:pt x="147" y="305"/>
                  </a:lnTo>
                  <a:lnTo>
                    <a:pt x="147" y="306"/>
                  </a:lnTo>
                  <a:lnTo>
                    <a:pt x="148" y="308"/>
                  </a:lnTo>
                  <a:lnTo>
                    <a:pt x="148" y="309"/>
                  </a:lnTo>
                  <a:lnTo>
                    <a:pt x="148" y="310"/>
                  </a:lnTo>
                  <a:lnTo>
                    <a:pt x="148" y="311"/>
                  </a:lnTo>
                  <a:lnTo>
                    <a:pt x="148" y="312"/>
                  </a:lnTo>
                  <a:lnTo>
                    <a:pt x="148" y="314"/>
                  </a:lnTo>
                  <a:lnTo>
                    <a:pt x="148" y="315"/>
                  </a:lnTo>
                  <a:lnTo>
                    <a:pt x="148" y="316"/>
                  </a:lnTo>
                  <a:lnTo>
                    <a:pt x="147" y="316"/>
                  </a:lnTo>
                  <a:lnTo>
                    <a:pt x="146" y="316"/>
                  </a:lnTo>
                  <a:lnTo>
                    <a:pt x="145" y="317"/>
                  </a:lnTo>
                  <a:lnTo>
                    <a:pt x="144" y="321"/>
                  </a:lnTo>
                  <a:lnTo>
                    <a:pt x="143" y="321"/>
                  </a:lnTo>
                  <a:lnTo>
                    <a:pt x="140" y="319"/>
                  </a:lnTo>
                  <a:lnTo>
                    <a:pt x="139" y="319"/>
                  </a:lnTo>
                  <a:lnTo>
                    <a:pt x="139" y="318"/>
                  </a:lnTo>
                  <a:lnTo>
                    <a:pt x="137" y="316"/>
                  </a:lnTo>
                  <a:lnTo>
                    <a:pt x="137" y="314"/>
                  </a:lnTo>
                  <a:lnTo>
                    <a:pt x="137" y="312"/>
                  </a:lnTo>
                  <a:lnTo>
                    <a:pt x="137" y="311"/>
                  </a:lnTo>
                  <a:lnTo>
                    <a:pt x="137" y="309"/>
                  </a:lnTo>
                  <a:lnTo>
                    <a:pt x="137" y="307"/>
                  </a:lnTo>
                  <a:lnTo>
                    <a:pt x="137" y="305"/>
                  </a:lnTo>
                  <a:lnTo>
                    <a:pt x="138" y="304"/>
                  </a:lnTo>
                  <a:lnTo>
                    <a:pt x="139" y="302"/>
                  </a:lnTo>
                  <a:lnTo>
                    <a:pt x="141" y="300"/>
                  </a:lnTo>
                  <a:lnTo>
                    <a:pt x="141" y="297"/>
                  </a:lnTo>
                  <a:lnTo>
                    <a:pt x="141" y="294"/>
                  </a:lnTo>
                  <a:lnTo>
                    <a:pt x="140" y="293"/>
                  </a:lnTo>
                  <a:lnTo>
                    <a:pt x="139" y="292"/>
                  </a:lnTo>
                  <a:lnTo>
                    <a:pt x="138" y="291"/>
                  </a:lnTo>
                  <a:lnTo>
                    <a:pt x="137" y="291"/>
                  </a:lnTo>
                  <a:lnTo>
                    <a:pt x="131" y="290"/>
                  </a:lnTo>
                  <a:lnTo>
                    <a:pt x="130" y="290"/>
                  </a:lnTo>
                  <a:lnTo>
                    <a:pt x="128" y="289"/>
                  </a:lnTo>
                  <a:lnTo>
                    <a:pt x="127" y="289"/>
                  </a:lnTo>
                  <a:lnTo>
                    <a:pt x="126" y="289"/>
                  </a:lnTo>
                  <a:lnTo>
                    <a:pt x="126" y="290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4"/>
                  </a:lnTo>
                  <a:lnTo>
                    <a:pt x="122" y="293"/>
                  </a:lnTo>
                  <a:lnTo>
                    <a:pt x="121" y="288"/>
                  </a:lnTo>
                  <a:lnTo>
                    <a:pt x="121" y="287"/>
                  </a:lnTo>
                  <a:lnTo>
                    <a:pt x="120" y="286"/>
                  </a:lnTo>
                  <a:lnTo>
                    <a:pt x="119" y="284"/>
                  </a:lnTo>
                  <a:lnTo>
                    <a:pt x="119" y="283"/>
                  </a:lnTo>
                  <a:lnTo>
                    <a:pt x="119" y="282"/>
                  </a:lnTo>
                  <a:lnTo>
                    <a:pt x="119" y="278"/>
                  </a:lnTo>
                  <a:lnTo>
                    <a:pt x="119" y="277"/>
                  </a:lnTo>
                  <a:lnTo>
                    <a:pt x="118" y="276"/>
                  </a:lnTo>
                  <a:lnTo>
                    <a:pt x="117" y="275"/>
                  </a:lnTo>
                  <a:lnTo>
                    <a:pt x="116" y="274"/>
                  </a:lnTo>
                  <a:lnTo>
                    <a:pt x="114" y="273"/>
                  </a:lnTo>
                  <a:lnTo>
                    <a:pt x="113" y="272"/>
                  </a:lnTo>
                  <a:lnTo>
                    <a:pt x="111" y="272"/>
                  </a:lnTo>
                  <a:lnTo>
                    <a:pt x="111" y="271"/>
                  </a:lnTo>
                  <a:lnTo>
                    <a:pt x="111" y="269"/>
                  </a:lnTo>
                  <a:lnTo>
                    <a:pt x="111" y="268"/>
                  </a:lnTo>
                  <a:lnTo>
                    <a:pt x="112" y="267"/>
                  </a:lnTo>
                  <a:lnTo>
                    <a:pt x="112" y="266"/>
                  </a:lnTo>
                  <a:lnTo>
                    <a:pt x="112" y="265"/>
                  </a:lnTo>
                  <a:lnTo>
                    <a:pt x="111" y="264"/>
                  </a:lnTo>
                  <a:lnTo>
                    <a:pt x="110" y="263"/>
                  </a:lnTo>
                  <a:lnTo>
                    <a:pt x="109" y="262"/>
                  </a:lnTo>
                  <a:lnTo>
                    <a:pt x="108" y="262"/>
                  </a:lnTo>
                  <a:lnTo>
                    <a:pt x="107" y="261"/>
                  </a:lnTo>
                  <a:lnTo>
                    <a:pt x="106" y="261"/>
                  </a:lnTo>
                  <a:lnTo>
                    <a:pt x="106" y="260"/>
                  </a:lnTo>
                  <a:lnTo>
                    <a:pt x="106" y="259"/>
                  </a:lnTo>
                  <a:lnTo>
                    <a:pt x="106" y="258"/>
                  </a:lnTo>
                  <a:lnTo>
                    <a:pt x="107" y="258"/>
                  </a:lnTo>
                  <a:lnTo>
                    <a:pt x="108" y="257"/>
                  </a:lnTo>
                  <a:lnTo>
                    <a:pt x="109" y="257"/>
                  </a:lnTo>
                  <a:lnTo>
                    <a:pt x="110" y="256"/>
                  </a:lnTo>
                  <a:lnTo>
                    <a:pt x="111" y="256"/>
                  </a:lnTo>
                  <a:lnTo>
                    <a:pt x="111" y="255"/>
                  </a:lnTo>
                  <a:lnTo>
                    <a:pt x="111" y="254"/>
                  </a:lnTo>
                  <a:lnTo>
                    <a:pt x="111" y="253"/>
                  </a:lnTo>
                  <a:lnTo>
                    <a:pt x="111" y="252"/>
                  </a:lnTo>
                  <a:lnTo>
                    <a:pt x="110" y="252"/>
                  </a:lnTo>
                  <a:lnTo>
                    <a:pt x="110" y="251"/>
                  </a:lnTo>
                  <a:lnTo>
                    <a:pt x="109" y="251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5" y="254"/>
                  </a:lnTo>
                  <a:lnTo>
                    <a:pt x="104" y="255"/>
                  </a:lnTo>
                  <a:lnTo>
                    <a:pt x="103" y="255"/>
                  </a:lnTo>
                  <a:lnTo>
                    <a:pt x="103" y="256"/>
                  </a:lnTo>
                  <a:lnTo>
                    <a:pt x="102" y="257"/>
                  </a:lnTo>
                  <a:lnTo>
                    <a:pt x="101" y="257"/>
                  </a:lnTo>
                  <a:lnTo>
                    <a:pt x="100" y="258"/>
                  </a:lnTo>
                  <a:lnTo>
                    <a:pt x="99" y="259"/>
                  </a:lnTo>
                  <a:lnTo>
                    <a:pt x="98" y="259"/>
                  </a:lnTo>
                  <a:lnTo>
                    <a:pt x="97" y="259"/>
                  </a:lnTo>
                  <a:lnTo>
                    <a:pt x="96" y="259"/>
                  </a:lnTo>
                  <a:lnTo>
                    <a:pt x="96" y="258"/>
                  </a:lnTo>
                  <a:lnTo>
                    <a:pt x="95" y="257"/>
                  </a:lnTo>
                  <a:lnTo>
                    <a:pt x="95" y="256"/>
                  </a:lnTo>
                  <a:lnTo>
                    <a:pt x="95" y="254"/>
                  </a:lnTo>
                  <a:lnTo>
                    <a:pt x="94" y="252"/>
                  </a:lnTo>
                  <a:lnTo>
                    <a:pt x="94" y="251"/>
                  </a:lnTo>
                  <a:lnTo>
                    <a:pt x="94" y="250"/>
                  </a:lnTo>
                  <a:lnTo>
                    <a:pt x="95" y="248"/>
                  </a:lnTo>
                  <a:lnTo>
                    <a:pt x="95" y="247"/>
                  </a:lnTo>
                  <a:lnTo>
                    <a:pt x="95" y="246"/>
                  </a:lnTo>
                  <a:lnTo>
                    <a:pt x="94" y="245"/>
                  </a:lnTo>
                  <a:lnTo>
                    <a:pt x="93" y="245"/>
                  </a:lnTo>
                  <a:lnTo>
                    <a:pt x="92" y="245"/>
                  </a:lnTo>
                  <a:lnTo>
                    <a:pt x="91" y="245"/>
                  </a:lnTo>
                  <a:lnTo>
                    <a:pt x="89" y="245"/>
                  </a:lnTo>
                  <a:lnTo>
                    <a:pt x="88" y="246"/>
                  </a:lnTo>
                  <a:lnTo>
                    <a:pt x="87" y="247"/>
                  </a:lnTo>
                  <a:lnTo>
                    <a:pt x="86" y="248"/>
                  </a:lnTo>
                  <a:lnTo>
                    <a:pt x="85" y="248"/>
                  </a:lnTo>
                  <a:lnTo>
                    <a:pt x="85" y="250"/>
                  </a:lnTo>
                  <a:lnTo>
                    <a:pt x="84" y="250"/>
                  </a:lnTo>
                  <a:lnTo>
                    <a:pt x="82" y="251"/>
                  </a:lnTo>
                  <a:lnTo>
                    <a:pt x="80" y="253"/>
                  </a:lnTo>
                  <a:lnTo>
                    <a:pt x="79" y="254"/>
                  </a:lnTo>
                  <a:lnTo>
                    <a:pt x="78" y="254"/>
                  </a:lnTo>
                  <a:lnTo>
                    <a:pt x="77" y="254"/>
                  </a:lnTo>
                  <a:lnTo>
                    <a:pt x="76" y="254"/>
                  </a:lnTo>
                  <a:lnTo>
                    <a:pt x="75" y="254"/>
                  </a:lnTo>
                  <a:lnTo>
                    <a:pt x="75" y="253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2" y="255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4"/>
                  </a:lnTo>
                  <a:lnTo>
                    <a:pt x="69" y="243"/>
                  </a:lnTo>
                  <a:lnTo>
                    <a:pt x="69" y="242"/>
                  </a:lnTo>
                  <a:lnTo>
                    <a:pt x="69" y="241"/>
                  </a:lnTo>
                  <a:lnTo>
                    <a:pt x="68" y="238"/>
                  </a:lnTo>
                  <a:lnTo>
                    <a:pt x="67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4" y="239"/>
                  </a:lnTo>
                  <a:lnTo>
                    <a:pt x="63" y="240"/>
                  </a:lnTo>
                  <a:lnTo>
                    <a:pt x="60" y="241"/>
                  </a:lnTo>
                  <a:lnTo>
                    <a:pt x="59" y="241"/>
                  </a:lnTo>
                  <a:lnTo>
                    <a:pt x="57" y="244"/>
                  </a:lnTo>
                  <a:lnTo>
                    <a:pt x="57" y="245"/>
                  </a:lnTo>
                  <a:lnTo>
                    <a:pt x="57" y="246"/>
                  </a:lnTo>
                  <a:lnTo>
                    <a:pt x="57" y="247"/>
                  </a:lnTo>
                  <a:lnTo>
                    <a:pt x="57" y="250"/>
                  </a:lnTo>
                  <a:lnTo>
                    <a:pt x="58" y="250"/>
                  </a:lnTo>
                  <a:lnTo>
                    <a:pt x="57" y="251"/>
                  </a:lnTo>
                  <a:lnTo>
                    <a:pt x="56" y="251"/>
                  </a:lnTo>
                  <a:lnTo>
                    <a:pt x="56" y="252"/>
                  </a:lnTo>
                  <a:lnTo>
                    <a:pt x="55" y="251"/>
                  </a:lnTo>
                  <a:lnTo>
                    <a:pt x="53" y="251"/>
                  </a:lnTo>
                  <a:lnTo>
                    <a:pt x="52" y="251"/>
                  </a:lnTo>
                  <a:lnTo>
                    <a:pt x="51" y="250"/>
                  </a:lnTo>
                  <a:lnTo>
                    <a:pt x="50" y="250"/>
                  </a:lnTo>
                  <a:lnTo>
                    <a:pt x="49" y="250"/>
                  </a:lnTo>
                  <a:lnTo>
                    <a:pt x="48" y="250"/>
                  </a:lnTo>
                  <a:lnTo>
                    <a:pt x="47" y="250"/>
                  </a:lnTo>
                  <a:lnTo>
                    <a:pt x="46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1" y="251"/>
                  </a:lnTo>
                  <a:lnTo>
                    <a:pt x="41" y="250"/>
                  </a:lnTo>
                  <a:lnTo>
                    <a:pt x="41" y="251"/>
                  </a:lnTo>
                  <a:lnTo>
                    <a:pt x="40" y="251"/>
                  </a:lnTo>
                  <a:lnTo>
                    <a:pt x="39" y="253"/>
                  </a:lnTo>
                  <a:lnTo>
                    <a:pt x="39" y="254"/>
                  </a:lnTo>
                  <a:lnTo>
                    <a:pt x="38" y="255"/>
                  </a:lnTo>
                  <a:lnTo>
                    <a:pt x="38" y="256"/>
                  </a:lnTo>
                  <a:lnTo>
                    <a:pt x="37" y="256"/>
                  </a:lnTo>
                  <a:lnTo>
                    <a:pt x="36" y="256"/>
                  </a:lnTo>
                  <a:lnTo>
                    <a:pt x="35" y="256"/>
                  </a:lnTo>
                  <a:lnTo>
                    <a:pt x="34" y="256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2" y="252"/>
                  </a:lnTo>
                  <a:lnTo>
                    <a:pt x="31" y="252"/>
                  </a:lnTo>
                  <a:lnTo>
                    <a:pt x="30" y="251"/>
                  </a:lnTo>
                  <a:lnTo>
                    <a:pt x="30" y="250"/>
                  </a:lnTo>
                  <a:lnTo>
                    <a:pt x="29" y="250"/>
                  </a:lnTo>
                  <a:lnTo>
                    <a:pt x="28" y="251"/>
                  </a:lnTo>
                  <a:lnTo>
                    <a:pt x="27" y="251"/>
                  </a:lnTo>
                  <a:lnTo>
                    <a:pt x="26" y="252"/>
                  </a:lnTo>
                  <a:lnTo>
                    <a:pt x="26" y="253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5"/>
                  </a:lnTo>
                  <a:lnTo>
                    <a:pt x="24" y="255"/>
                  </a:lnTo>
                  <a:lnTo>
                    <a:pt x="24" y="254"/>
                  </a:lnTo>
                  <a:lnTo>
                    <a:pt x="23" y="254"/>
                  </a:lnTo>
                  <a:lnTo>
                    <a:pt x="23" y="253"/>
                  </a:lnTo>
                  <a:lnTo>
                    <a:pt x="22" y="253"/>
                  </a:lnTo>
                  <a:lnTo>
                    <a:pt x="22" y="252"/>
                  </a:lnTo>
                  <a:lnTo>
                    <a:pt x="22" y="251"/>
                  </a:lnTo>
                  <a:lnTo>
                    <a:pt x="21" y="250"/>
                  </a:lnTo>
                  <a:lnTo>
                    <a:pt x="21" y="251"/>
                  </a:lnTo>
                  <a:lnTo>
                    <a:pt x="20" y="251"/>
                  </a:lnTo>
                  <a:lnTo>
                    <a:pt x="19" y="252"/>
                  </a:lnTo>
                  <a:lnTo>
                    <a:pt x="18" y="252"/>
                  </a:lnTo>
                  <a:lnTo>
                    <a:pt x="17" y="253"/>
                  </a:lnTo>
                  <a:lnTo>
                    <a:pt x="16" y="253"/>
                  </a:lnTo>
                  <a:lnTo>
                    <a:pt x="16" y="254"/>
                  </a:lnTo>
                  <a:lnTo>
                    <a:pt x="14" y="254"/>
                  </a:lnTo>
                  <a:lnTo>
                    <a:pt x="14" y="253"/>
                  </a:lnTo>
                  <a:lnTo>
                    <a:pt x="14" y="252"/>
                  </a:lnTo>
                  <a:lnTo>
                    <a:pt x="14" y="251"/>
                  </a:lnTo>
                  <a:lnTo>
                    <a:pt x="14" y="250"/>
                  </a:lnTo>
                  <a:lnTo>
                    <a:pt x="13" y="250"/>
                  </a:lnTo>
                  <a:lnTo>
                    <a:pt x="13" y="249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10" y="249"/>
                  </a:lnTo>
                  <a:lnTo>
                    <a:pt x="10" y="250"/>
                  </a:lnTo>
                  <a:lnTo>
                    <a:pt x="9" y="250"/>
                  </a:lnTo>
                  <a:lnTo>
                    <a:pt x="8" y="250"/>
                  </a:lnTo>
                  <a:lnTo>
                    <a:pt x="7" y="250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6" y="248"/>
                  </a:lnTo>
                  <a:lnTo>
                    <a:pt x="5" y="247"/>
                  </a:lnTo>
                  <a:lnTo>
                    <a:pt x="4" y="247"/>
                  </a:lnTo>
                  <a:lnTo>
                    <a:pt x="4" y="248"/>
                  </a:lnTo>
                  <a:lnTo>
                    <a:pt x="3" y="248"/>
                  </a:lnTo>
                  <a:lnTo>
                    <a:pt x="2" y="248"/>
                  </a:lnTo>
                  <a:lnTo>
                    <a:pt x="1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5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85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75"/>
                  </a:lnTo>
                  <a:lnTo>
                    <a:pt x="0" y="172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1" y="167"/>
                  </a:lnTo>
                  <a:lnTo>
                    <a:pt x="1" y="164"/>
                  </a:lnTo>
                  <a:lnTo>
                    <a:pt x="1" y="156"/>
                  </a:lnTo>
                  <a:lnTo>
                    <a:pt x="1" y="151"/>
                  </a:lnTo>
                  <a:lnTo>
                    <a:pt x="1" y="144"/>
                  </a:lnTo>
                  <a:lnTo>
                    <a:pt x="1" y="132"/>
                  </a:lnTo>
                  <a:lnTo>
                    <a:pt x="2" y="128"/>
                  </a:lnTo>
                  <a:lnTo>
                    <a:pt x="2" y="124"/>
                  </a:lnTo>
                  <a:lnTo>
                    <a:pt x="2" y="119"/>
                  </a:lnTo>
                  <a:lnTo>
                    <a:pt x="2" y="118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2" y="89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3" y="81"/>
                  </a:lnTo>
                  <a:lnTo>
                    <a:pt x="3" y="80"/>
                  </a:lnTo>
                  <a:lnTo>
                    <a:pt x="3" y="72"/>
                  </a:lnTo>
                  <a:lnTo>
                    <a:pt x="6" y="72"/>
                  </a:lnTo>
                  <a:lnTo>
                    <a:pt x="11" y="72"/>
                  </a:lnTo>
                  <a:lnTo>
                    <a:pt x="33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41" y="72"/>
                  </a:lnTo>
                  <a:lnTo>
                    <a:pt x="44" y="72"/>
                  </a:lnTo>
                  <a:lnTo>
                    <a:pt x="48" y="73"/>
                  </a:lnTo>
                  <a:lnTo>
                    <a:pt x="52" y="73"/>
                  </a:lnTo>
                  <a:lnTo>
                    <a:pt x="62" y="73"/>
                  </a:lnTo>
                  <a:lnTo>
                    <a:pt x="67" y="73"/>
                  </a:lnTo>
                  <a:lnTo>
                    <a:pt x="68" y="73"/>
                  </a:lnTo>
                  <a:lnTo>
                    <a:pt x="69" y="73"/>
                  </a:lnTo>
                  <a:lnTo>
                    <a:pt x="73" y="73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97" y="73"/>
                  </a:lnTo>
                  <a:lnTo>
                    <a:pt x="99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9" y="73"/>
                  </a:lnTo>
                  <a:lnTo>
                    <a:pt x="113" y="73"/>
                  </a:lnTo>
                  <a:lnTo>
                    <a:pt x="119" y="73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5" y="73"/>
                  </a:lnTo>
                  <a:lnTo>
                    <a:pt x="128" y="73"/>
                  </a:lnTo>
                  <a:lnTo>
                    <a:pt x="131" y="73"/>
                  </a:lnTo>
                  <a:lnTo>
                    <a:pt x="139" y="73"/>
                  </a:lnTo>
                  <a:lnTo>
                    <a:pt x="146" y="73"/>
                  </a:lnTo>
                  <a:lnTo>
                    <a:pt x="147" y="73"/>
                  </a:lnTo>
                  <a:lnTo>
                    <a:pt x="158" y="73"/>
                  </a:lnTo>
                  <a:lnTo>
                    <a:pt x="159" y="73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4" y="73"/>
                  </a:lnTo>
                  <a:lnTo>
                    <a:pt x="171" y="73"/>
                  </a:lnTo>
                  <a:lnTo>
                    <a:pt x="175" y="73"/>
                  </a:lnTo>
                  <a:lnTo>
                    <a:pt x="176" y="73"/>
                  </a:lnTo>
                  <a:lnTo>
                    <a:pt x="177" y="73"/>
                  </a:lnTo>
                  <a:lnTo>
                    <a:pt x="180" y="73"/>
                  </a:lnTo>
                  <a:lnTo>
                    <a:pt x="181" y="73"/>
                  </a:lnTo>
                  <a:lnTo>
                    <a:pt x="182" y="73"/>
                  </a:lnTo>
                  <a:lnTo>
                    <a:pt x="184" y="74"/>
                  </a:lnTo>
                  <a:lnTo>
                    <a:pt x="185" y="74"/>
                  </a:lnTo>
                  <a:lnTo>
                    <a:pt x="192" y="74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8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26" y="74"/>
                  </a:lnTo>
                  <a:lnTo>
                    <a:pt x="227" y="74"/>
                  </a:lnTo>
                  <a:lnTo>
                    <a:pt x="235" y="74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42" y="74"/>
                  </a:lnTo>
                  <a:lnTo>
                    <a:pt x="243" y="74"/>
                  </a:lnTo>
                  <a:lnTo>
                    <a:pt x="244" y="74"/>
                  </a:lnTo>
                  <a:lnTo>
                    <a:pt x="245" y="74"/>
                  </a:lnTo>
                  <a:lnTo>
                    <a:pt x="248" y="74"/>
                  </a:lnTo>
                  <a:lnTo>
                    <a:pt x="253" y="74"/>
                  </a:lnTo>
                  <a:lnTo>
                    <a:pt x="254" y="74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8" y="75"/>
                  </a:lnTo>
                  <a:lnTo>
                    <a:pt x="270" y="74"/>
                  </a:lnTo>
                  <a:lnTo>
                    <a:pt x="274" y="74"/>
                  </a:lnTo>
                  <a:lnTo>
                    <a:pt x="278" y="75"/>
                  </a:lnTo>
                  <a:lnTo>
                    <a:pt x="279" y="75"/>
                  </a:lnTo>
                  <a:lnTo>
                    <a:pt x="281" y="75"/>
                  </a:lnTo>
                  <a:lnTo>
                    <a:pt x="284" y="75"/>
                  </a:lnTo>
                  <a:lnTo>
                    <a:pt x="285" y="75"/>
                  </a:lnTo>
                  <a:lnTo>
                    <a:pt x="289" y="75"/>
                  </a:lnTo>
                  <a:lnTo>
                    <a:pt x="290" y="75"/>
                  </a:lnTo>
                  <a:lnTo>
                    <a:pt x="293" y="75"/>
                  </a:lnTo>
                  <a:lnTo>
                    <a:pt x="294" y="75"/>
                  </a:lnTo>
                  <a:lnTo>
                    <a:pt x="295" y="75"/>
                  </a:lnTo>
                  <a:lnTo>
                    <a:pt x="298" y="75"/>
                  </a:lnTo>
                  <a:lnTo>
                    <a:pt x="304" y="75"/>
                  </a:lnTo>
                  <a:lnTo>
                    <a:pt x="306" y="75"/>
                  </a:lnTo>
                  <a:lnTo>
                    <a:pt x="308" y="75"/>
                  </a:lnTo>
                  <a:lnTo>
                    <a:pt x="309" y="75"/>
                  </a:lnTo>
                  <a:lnTo>
                    <a:pt x="314" y="75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20" y="75"/>
                  </a:lnTo>
                  <a:lnTo>
                    <a:pt x="322" y="75"/>
                  </a:lnTo>
                  <a:lnTo>
                    <a:pt x="323" y="75"/>
                  </a:lnTo>
                  <a:lnTo>
                    <a:pt x="329" y="75"/>
                  </a:lnTo>
                  <a:lnTo>
                    <a:pt x="331" y="75"/>
                  </a:lnTo>
                  <a:lnTo>
                    <a:pt x="332" y="75"/>
                  </a:lnTo>
                  <a:lnTo>
                    <a:pt x="336" y="75"/>
                  </a:lnTo>
                  <a:lnTo>
                    <a:pt x="339" y="75"/>
                  </a:lnTo>
                  <a:lnTo>
                    <a:pt x="344" y="75"/>
                  </a:lnTo>
                  <a:lnTo>
                    <a:pt x="346" y="75"/>
                  </a:lnTo>
                  <a:lnTo>
                    <a:pt x="352" y="75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6" y="75"/>
                  </a:lnTo>
                  <a:lnTo>
                    <a:pt x="357" y="75"/>
                  </a:lnTo>
                  <a:lnTo>
                    <a:pt x="362" y="75"/>
                  </a:lnTo>
                  <a:lnTo>
                    <a:pt x="363" y="75"/>
                  </a:lnTo>
                  <a:lnTo>
                    <a:pt x="364" y="75"/>
                  </a:lnTo>
                  <a:lnTo>
                    <a:pt x="366" y="75"/>
                  </a:lnTo>
                  <a:lnTo>
                    <a:pt x="367" y="75"/>
                  </a:lnTo>
                  <a:lnTo>
                    <a:pt x="370" y="75"/>
                  </a:lnTo>
                  <a:lnTo>
                    <a:pt x="372" y="75"/>
                  </a:lnTo>
                  <a:lnTo>
                    <a:pt x="374" y="75"/>
                  </a:lnTo>
                  <a:lnTo>
                    <a:pt x="375" y="75"/>
                  </a:lnTo>
                  <a:lnTo>
                    <a:pt x="378" y="75"/>
                  </a:lnTo>
                  <a:lnTo>
                    <a:pt x="379" y="75"/>
                  </a:lnTo>
                  <a:lnTo>
                    <a:pt x="384" y="75"/>
                  </a:lnTo>
                  <a:lnTo>
                    <a:pt x="389" y="75"/>
                  </a:lnTo>
                  <a:lnTo>
                    <a:pt x="391" y="75"/>
                  </a:lnTo>
                  <a:lnTo>
                    <a:pt x="395" y="75"/>
                  </a:lnTo>
                  <a:lnTo>
                    <a:pt x="396" y="75"/>
                  </a:lnTo>
                  <a:lnTo>
                    <a:pt x="397" y="75"/>
                  </a:lnTo>
                  <a:lnTo>
                    <a:pt x="399" y="75"/>
                  </a:lnTo>
                  <a:lnTo>
                    <a:pt x="401" y="75"/>
                  </a:lnTo>
                  <a:lnTo>
                    <a:pt x="402" y="75"/>
                  </a:lnTo>
                  <a:lnTo>
                    <a:pt x="403" y="75"/>
                  </a:lnTo>
                  <a:lnTo>
                    <a:pt x="405" y="75"/>
                  </a:lnTo>
                  <a:lnTo>
                    <a:pt x="407" y="75"/>
                  </a:lnTo>
                  <a:lnTo>
                    <a:pt x="409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3" y="75"/>
                  </a:lnTo>
                  <a:lnTo>
                    <a:pt x="418" y="75"/>
                  </a:lnTo>
                  <a:lnTo>
                    <a:pt x="422" y="75"/>
                  </a:lnTo>
                  <a:lnTo>
                    <a:pt x="427" y="75"/>
                  </a:lnTo>
                  <a:lnTo>
                    <a:pt x="429" y="75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5"/>
                  </a:lnTo>
                  <a:lnTo>
                    <a:pt x="437" y="75"/>
                  </a:lnTo>
                  <a:lnTo>
                    <a:pt x="440" y="75"/>
                  </a:lnTo>
                  <a:lnTo>
                    <a:pt x="443" y="75"/>
                  </a:lnTo>
                  <a:lnTo>
                    <a:pt x="446" y="75"/>
                  </a:lnTo>
                  <a:lnTo>
                    <a:pt x="451" y="75"/>
                  </a:lnTo>
                  <a:lnTo>
                    <a:pt x="453" y="75"/>
                  </a:lnTo>
                  <a:lnTo>
                    <a:pt x="454" y="75"/>
                  </a:lnTo>
                  <a:lnTo>
                    <a:pt x="455" y="75"/>
                  </a:lnTo>
                  <a:lnTo>
                    <a:pt x="456" y="75"/>
                  </a:lnTo>
                  <a:lnTo>
                    <a:pt x="457" y="75"/>
                  </a:lnTo>
                  <a:lnTo>
                    <a:pt x="459" y="75"/>
                  </a:lnTo>
                  <a:lnTo>
                    <a:pt x="460" y="75"/>
                  </a:lnTo>
                  <a:lnTo>
                    <a:pt x="464" y="75"/>
                  </a:lnTo>
                  <a:lnTo>
                    <a:pt x="466" y="75"/>
                  </a:lnTo>
                  <a:lnTo>
                    <a:pt x="467" y="75"/>
                  </a:lnTo>
                  <a:lnTo>
                    <a:pt x="469" y="75"/>
                  </a:lnTo>
                  <a:lnTo>
                    <a:pt x="470" y="75"/>
                  </a:lnTo>
                  <a:lnTo>
                    <a:pt x="473" y="75"/>
                  </a:lnTo>
                  <a:lnTo>
                    <a:pt x="474" y="75"/>
                  </a:lnTo>
                  <a:lnTo>
                    <a:pt x="481" y="75"/>
                  </a:lnTo>
                  <a:lnTo>
                    <a:pt x="483" y="75"/>
                  </a:lnTo>
                  <a:lnTo>
                    <a:pt x="490" y="75"/>
                  </a:lnTo>
                  <a:lnTo>
                    <a:pt x="491" y="75"/>
                  </a:lnTo>
                  <a:lnTo>
                    <a:pt x="493" y="75"/>
                  </a:lnTo>
                  <a:lnTo>
                    <a:pt x="497" y="75"/>
                  </a:lnTo>
                  <a:lnTo>
                    <a:pt x="503" y="75"/>
                  </a:lnTo>
                  <a:lnTo>
                    <a:pt x="505" y="75"/>
                  </a:lnTo>
                  <a:lnTo>
                    <a:pt x="506" y="75"/>
                  </a:lnTo>
                  <a:lnTo>
                    <a:pt x="507" y="75"/>
                  </a:lnTo>
                  <a:lnTo>
                    <a:pt x="508" y="75"/>
                  </a:lnTo>
                  <a:lnTo>
                    <a:pt x="509" y="75"/>
                  </a:lnTo>
                  <a:lnTo>
                    <a:pt x="511" y="75"/>
                  </a:lnTo>
                  <a:lnTo>
                    <a:pt x="515" y="75"/>
                  </a:lnTo>
                  <a:lnTo>
                    <a:pt x="521" y="75"/>
                  </a:lnTo>
                  <a:lnTo>
                    <a:pt x="524" y="75"/>
                  </a:lnTo>
                  <a:lnTo>
                    <a:pt x="528" y="75"/>
                  </a:lnTo>
                  <a:lnTo>
                    <a:pt x="529" y="75"/>
                  </a:lnTo>
                  <a:lnTo>
                    <a:pt x="533" y="75"/>
                  </a:lnTo>
                  <a:lnTo>
                    <a:pt x="534" y="75"/>
                  </a:lnTo>
                  <a:lnTo>
                    <a:pt x="537" y="75"/>
                  </a:lnTo>
                  <a:lnTo>
                    <a:pt x="542" y="75"/>
                  </a:lnTo>
                  <a:lnTo>
                    <a:pt x="544" y="75"/>
                  </a:lnTo>
                  <a:lnTo>
                    <a:pt x="550" y="75"/>
                  </a:lnTo>
                  <a:lnTo>
                    <a:pt x="554" y="75"/>
                  </a:lnTo>
                  <a:lnTo>
                    <a:pt x="557" y="75"/>
                  </a:lnTo>
                  <a:lnTo>
                    <a:pt x="562" y="75"/>
                  </a:lnTo>
                  <a:lnTo>
                    <a:pt x="563" y="75"/>
                  </a:lnTo>
                  <a:lnTo>
                    <a:pt x="564" y="75"/>
                  </a:lnTo>
                  <a:lnTo>
                    <a:pt x="569" y="75"/>
                  </a:lnTo>
                  <a:lnTo>
                    <a:pt x="570" y="75"/>
                  </a:lnTo>
                  <a:lnTo>
                    <a:pt x="572" y="75"/>
                  </a:lnTo>
                  <a:lnTo>
                    <a:pt x="573" y="75"/>
                  </a:lnTo>
                  <a:lnTo>
                    <a:pt x="576" y="75"/>
                  </a:lnTo>
                  <a:lnTo>
                    <a:pt x="579" y="75"/>
                  </a:lnTo>
                  <a:lnTo>
                    <a:pt x="580" y="75"/>
                  </a:lnTo>
                  <a:lnTo>
                    <a:pt x="583" y="75"/>
                  </a:lnTo>
                  <a:lnTo>
                    <a:pt x="584" y="75"/>
                  </a:lnTo>
                  <a:lnTo>
                    <a:pt x="588" y="75"/>
                  </a:lnTo>
                  <a:lnTo>
                    <a:pt x="589" y="75"/>
                  </a:lnTo>
                  <a:lnTo>
                    <a:pt x="592" y="75"/>
                  </a:lnTo>
                  <a:lnTo>
                    <a:pt x="593" y="75"/>
                  </a:lnTo>
                  <a:lnTo>
                    <a:pt x="596" y="75"/>
                  </a:lnTo>
                  <a:lnTo>
                    <a:pt x="597" y="75"/>
                  </a:lnTo>
                  <a:lnTo>
                    <a:pt x="600" y="75"/>
                  </a:lnTo>
                  <a:lnTo>
                    <a:pt x="605" y="75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1" y="74"/>
                  </a:lnTo>
                  <a:lnTo>
                    <a:pt x="622" y="74"/>
                  </a:lnTo>
                  <a:lnTo>
                    <a:pt x="625" y="74"/>
                  </a:lnTo>
                  <a:lnTo>
                    <a:pt x="633" y="75"/>
                  </a:lnTo>
                  <a:lnTo>
                    <a:pt x="638" y="75"/>
                  </a:lnTo>
                  <a:lnTo>
                    <a:pt x="642" y="75"/>
                  </a:lnTo>
                  <a:lnTo>
                    <a:pt x="643" y="75"/>
                  </a:lnTo>
                  <a:lnTo>
                    <a:pt x="645" y="75"/>
                  </a:lnTo>
                  <a:lnTo>
                    <a:pt x="650" y="75"/>
                  </a:lnTo>
                  <a:lnTo>
                    <a:pt x="652" y="75"/>
                  </a:lnTo>
                  <a:lnTo>
                    <a:pt x="656" y="75"/>
                  </a:lnTo>
                  <a:lnTo>
                    <a:pt x="657" y="75"/>
                  </a:lnTo>
                  <a:lnTo>
                    <a:pt x="658" y="75"/>
                  </a:lnTo>
                  <a:lnTo>
                    <a:pt x="660" y="75"/>
                  </a:lnTo>
                  <a:lnTo>
                    <a:pt x="664" y="75"/>
                  </a:lnTo>
                  <a:lnTo>
                    <a:pt x="666" y="75"/>
                  </a:lnTo>
                  <a:lnTo>
                    <a:pt x="669" y="75"/>
                  </a:lnTo>
                  <a:lnTo>
                    <a:pt x="670" y="75"/>
                  </a:lnTo>
                  <a:lnTo>
                    <a:pt x="672" y="75"/>
                  </a:lnTo>
                  <a:lnTo>
                    <a:pt x="673" y="75"/>
                  </a:lnTo>
                  <a:lnTo>
                    <a:pt x="674" y="75"/>
                  </a:lnTo>
                  <a:lnTo>
                    <a:pt x="685" y="75"/>
                  </a:lnTo>
                  <a:lnTo>
                    <a:pt x="688" y="75"/>
                  </a:lnTo>
                  <a:lnTo>
                    <a:pt x="690" y="75"/>
                  </a:lnTo>
                  <a:lnTo>
                    <a:pt x="691" y="75"/>
                  </a:lnTo>
                  <a:lnTo>
                    <a:pt x="692" y="75"/>
                  </a:lnTo>
                  <a:lnTo>
                    <a:pt x="693" y="75"/>
                  </a:lnTo>
                  <a:lnTo>
                    <a:pt x="695" y="75"/>
                  </a:lnTo>
                  <a:lnTo>
                    <a:pt x="698" y="75"/>
                  </a:lnTo>
                  <a:lnTo>
                    <a:pt x="699" y="75"/>
                  </a:lnTo>
                  <a:lnTo>
                    <a:pt x="700" y="75"/>
                  </a:lnTo>
                  <a:lnTo>
                    <a:pt x="706" y="75"/>
                  </a:lnTo>
                  <a:lnTo>
                    <a:pt x="707" y="75"/>
                  </a:lnTo>
                  <a:lnTo>
                    <a:pt x="711" y="75"/>
                  </a:lnTo>
                  <a:lnTo>
                    <a:pt x="717" y="75"/>
                  </a:lnTo>
                  <a:lnTo>
                    <a:pt x="719" y="75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3" y="75"/>
                  </a:lnTo>
                  <a:lnTo>
                    <a:pt x="727" y="75"/>
                  </a:lnTo>
                  <a:lnTo>
                    <a:pt x="729" y="75"/>
                  </a:lnTo>
                  <a:lnTo>
                    <a:pt x="731" y="75"/>
                  </a:lnTo>
                  <a:lnTo>
                    <a:pt x="737" y="75"/>
                  </a:lnTo>
                  <a:lnTo>
                    <a:pt x="742" y="75"/>
                  </a:lnTo>
                  <a:lnTo>
                    <a:pt x="752" y="75"/>
                  </a:lnTo>
                  <a:lnTo>
                    <a:pt x="754" y="75"/>
                  </a:lnTo>
                  <a:lnTo>
                    <a:pt x="760" y="75"/>
                  </a:lnTo>
                  <a:lnTo>
                    <a:pt x="760" y="71"/>
                  </a:lnTo>
                  <a:lnTo>
                    <a:pt x="760" y="69"/>
                  </a:lnTo>
                  <a:lnTo>
                    <a:pt x="759" y="62"/>
                  </a:lnTo>
                  <a:lnTo>
                    <a:pt x="759" y="54"/>
                  </a:lnTo>
                  <a:lnTo>
                    <a:pt x="759" y="50"/>
                  </a:lnTo>
                  <a:lnTo>
                    <a:pt x="759" y="45"/>
                  </a:lnTo>
                  <a:lnTo>
                    <a:pt x="759" y="36"/>
                  </a:lnTo>
                  <a:lnTo>
                    <a:pt x="759" y="28"/>
                  </a:lnTo>
                  <a:lnTo>
                    <a:pt x="759" y="24"/>
                  </a:lnTo>
                  <a:lnTo>
                    <a:pt x="759" y="17"/>
                  </a:lnTo>
                  <a:lnTo>
                    <a:pt x="759" y="16"/>
                  </a:lnTo>
                  <a:lnTo>
                    <a:pt x="759" y="11"/>
                  </a:lnTo>
                  <a:lnTo>
                    <a:pt x="759" y="10"/>
                  </a:lnTo>
                  <a:lnTo>
                    <a:pt x="759" y="7"/>
                  </a:lnTo>
                  <a:lnTo>
                    <a:pt x="758" y="6"/>
                  </a:lnTo>
                  <a:lnTo>
                    <a:pt x="758" y="2"/>
                  </a:lnTo>
                  <a:lnTo>
                    <a:pt x="758" y="1"/>
                  </a:lnTo>
                  <a:lnTo>
                    <a:pt x="760" y="1"/>
                  </a:lnTo>
                  <a:lnTo>
                    <a:pt x="761" y="1"/>
                  </a:lnTo>
                  <a:lnTo>
                    <a:pt x="764" y="1"/>
                  </a:lnTo>
                  <a:lnTo>
                    <a:pt x="765" y="1"/>
                  </a:lnTo>
                  <a:lnTo>
                    <a:pt x="765" y="2"/>
                  </a:lnTo>
                  <a:lnTo>
                    <a:pt x="767" y="2"/>
                  </a:lnTo>
                  <a:lnTo>
                    <a:pt x="768" y="1"/>
                  </a:lnTo>
                  <a:lnTo>
                    <a:pt x="769" y="1"/>
                  </a:lnTo>
                  <a:lnTo>
                    <a:pt x="771" y="2"/>
                  </a:lnTo>
                  <a:lnTo>
                    <a:pt x="774" y="2"/>
                  </a:lnTo>
                  <a:lnTo>
                    <a:pt x="775" y="2"/>
                  </a:lnTo>
                  <a:lnTo>
                    <a:pt x="779" y="2"/>
                  </a:lnTo>
                  <a:lnTo>
                    <a:pt x="791" y="2"/>
                  </a:lnTo>
                  <a:lnTo>
                    <a:pt x="792" y="2"/>
                  </a:lnTo>
                  <a:lnTo>
                    <a:pt x="795" y="2"/>
                  </a:lnTo>
                  <a:lnTo>
                    <a:pt x="800" y="2"/>
                  </a:lnTo>
                  <a:lnTo>
                    <a:pt x="802" y="2"/>
                  </a:lnTo>
                  <a:lnTo>
                    <a:pt x="802" y="1"/>
                  </a:lnTo>
                  <a:lnTo>
                    <a:pt x="805" y="1"/>
                  </a:lnTo>
                  <a:lnTo>
                    <a:pt x="807" y="1"/>
                  </a:lnTo>
                  <a:lnTo>
                    <a:pt x="808" y="1"/>
                  </a:lnTo>
                  <a:lnTo>
                    <a:pt x="809" y="1"/>
                  </a:lnTo>
                  <a:lnTo>
                    <a:pt x="811" y="1"/>
                  </a:lnTo>
                  <a:lnTo>
                    <a:pt x="813" y="1"/>
                  </a:lnTo>
                  <a:lnTo>
                    <a:pt x="821" y="1"/>
                  </a:lnTo>
                  <a:lnTo>
                    <a:pt x="825" y="1"/>
                  </a:lnTo>
                  <a:lnTo>
                    <a:pt x="828" y="1"/>
                  </a:lnTo>
                  <a:lnTo>
                    <a:pt x="830" y="1"/>
                  </a:lnTo>
                  <a:lnTo>
                    <a:pt x="838" y="1"/>
                  </a:lnTo>
                  <a:lnTo>
                    <a:pt x="839" y="1"/>
                  </a:lnTo>
                  <a:lnTo>
                    <a:pt x="841" y="1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5" y="1"/>
                  </a:lnTo>
                  <a:lnTo>
                    <a:pt x="846" y="1"/>
                  </a:lnTo>
                  <a:lnTo>
                    <a:pt x="849" y="1"/>
                  </a:lnTo>
                  <a:lnTo>
                    <a:pt x="851" y="1"/>
                  </a:lnTo>
                  <a:lnTo>
                    <a:pt x="853" y="1"/>
                  </a:lnTo>
                  <a:lnTo>
                    <a:pt x="858" y="1"/>
                  </a:lnTo>
                  <a:lnTo>
                    <a:pt x="860" y="1"/>
                  </a:lnTo>
                  <a:lnTo>
                    <a:pt x="861" y="1"/>
                  </a:lnTo>
                  <a:lnTo>
                    <a:pt x="863" y="1"/>
                  </a:lnTo>
                  <a:lnTo>
                    <a:pt x="866" y="1"/>
                  </a:lnTo>
                  <a:lnTo>
                    <a:pt x="867" y="1"/>
                  </a:lnTo>
                  <a:lnTo>
                    <a:pt x="870" y="1"/>
                  </a:lnTo>
                  <a:lnTo>
                    <a:pt x="871" y="1"/>
                  </a:lnTo>
                  <a:lnTo>
                    <a:pt x="875" y="1"/>
                  </a:lnTo>
                  <a:lnTo>
                    <a:pt x="877" y="1"/>
                  </a:lnTo>
                  <a:lnTo>
                    <a:pt x="878" y="1"/>
                  </a:lnTo>
                  <a:lnTo>
                    <a:pt x="881" y="1"/>
                  </a:lnTo>
                  <a:lnTo>
                    <a:pt x="885" y="1"/>
                  </a:lnTo>
                  <a:lnTo>
                    <a:pt x="886" y="1"/>
                  </a:lnTo>
                  <a:lnTo>
                    <a:pt x="887" y="1"/>
                  </a:lnTo>
                  <a:lnTo>
                    <a:pt x="888" y="1"/>
                  </a:lnTo>
                  <a:lnTo>
                    <a:pt x="889" y="1"/>
                  </a:lnTo>
                  <a:lnTo>
                    <a:pt x="890" y="1"/>
                  </a:lnTo>
                  <a:lnTo>
                    <a:pt x="891" y="1"/>
                  </a:lnTo>
                  <a:lnTo>
                    <a:pt x="892" y="1"/>
                  </a:lnTo>
                  <a:lnTo>
                    <a:pt x="895" y="1"/>
                  </a:lnTo>
                  <a:lnTo>
                    <a:pt x="896" y="1"/>
                  </a:lnTo>
                  <a:lnTo>
                    <a:pt x="897" y="1"/>
                  </a:lnTo>
                  <a:lnTo>
                    <a:pt x="899" y="1"/>
                  </a:lnTo>
                  <a:lnTo>
                    <a:pt x="900" y="1"/>
                  </a:lnTo>
                  <a:lnTo>
                    <a:pt x="901" y="1"/>
                  </a:lnTo>
                  <a:lnTo>
                    <a:pt x="904" y="1"/>
                  </a:lnTo>
                  <a:lnTo>
                    <a:pt x="908" y="1"/>
                  </a:lnTo>
                  <a:lnTo>
                    <a:pt x="909" y="1"/>
                  </a:lnTo>
                  <a:lnTo>
                    <a:pt x="912" y="1"/>
                  </a:lnTo>
                  <a:lnTo>
                    <a:pt x="918" y="1"/>
                  </a:lnTo>
                  <a:lnTo>
                    <a:pt x="919" y="1"/>
                  </a:lnTo>
                  <a:lnTo>
                    <a:pt x="924" y="1"/>
                  </a:lnTo>
                  <a:lnTo>
                    <a:pt x="925" y="1"/>
                  </a:lnTo>
                  <a:lnTo>
                    <a:pt x="926" y="1"/>
                  </a:lnTo>
                  <a:lnTo>
                    <a:pt x="928" y="1"/>
                  </a:lnTo>
                  <a:lnTo>
                    <a:pt x="929" y="1"/>
                  </a:lnTo>
                  <a:lnTo>
                    <a:pt x="931" y="1"/>
                  </a:lnTo>
                  <a:lnTo>
                    <a:pt x="935" y="1"/>
                  </a:lnTo>
                  <a:lnTo>
                    <a:pt x="941" y="1"/>
                  </a:lnTo>
                  <a:lnTo>
                    <a:pt x="942" y="1"/>
                  </a:lnTo>
                  <a:lnTo>
                    <a:pt x="947" y="1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7" y="0"/>
                  </a:lnTo>
                  <a:lnTo>
                    <a:pt x="968" y="0"/>
                  </a:lnTo>
                  <a:lnTo>
                    <a:pt x="969" y="0"/>
                  </a:lnTo>
                  <a:lnTo>
                    <a:pt x="970" y="0"/>
                  </a:lnTo>
                  <a:lnTo>
                    <a:pt x="972" y="0"/>
                  </a:lnTo>
                  <a:lnTo>
                    <a:pt x="974" y="0"/>
                  </a:lnTo>
                  <a:lnTo>
                    <a:pt x="977" y="0"/>
                  </a:lnTo>
                  <a:lnTo>
                    <a:pt x="977" y="3"/>
                  </a:lnTo>
                  <a:lnTo>
                    <a:pt x="978" y="11"/>
                  </a:lnTo>
                  <a:lnTo>
                    <a:pt x="978" y="14"/>
                  </a:lnTo>
                  <a:lnTo>
                    <a:pt x="978" y="16"/>
                  </a:lnTo>
                  <a:lnTo>
                    <a:pt x="978" y="23"/>
                  </a:lnTo>
                  <a:lnTo>
                    <a:pt x="978" y="35"/>
                  </a:lnTo>
                  <a:lnTo>
                    <a:pt x="978" y="37"/>
                  </a:lnTo>
                  <a:lnTo>
                    <a:pt x="979" y="42"/>
                  </a:lnTo>
                  <a:lnTo>
                    <a:pt x="979" y="43"/>
                  </a:lnTo>
                  <a:lnTo>
                    <a:pt x="979" y="45"/>
                  </a:lnTo>
                  <a:lnTo>
                    <a:pt x="979" y="49"/>
                  </a:lnTo>
                  <a:lnTo>
                    <a:pt x="979" y="53"/>
                  </a:lnTo>
                  <a:lnTo>
                    <a:pt x="979" y="55"/>
                  </a:lnTo>
                  <a:lnTo>
                    <a:pt x="979" y="62"/>
                  </a:lnTo>
                  <a:lnTo>
                    <a:pt x="979" y="65"/>
                  </a:lnTo>
                  <a:lnTo>
                    <a:pt x="979" y="68"/>
                  </a:lnTo>
                  <a:lnTo>
                    <a:pt x="979" y="70"/>
                  </a:lnTo>
                  <a:lnTo>
                    <a:pt x="979" y="77"/>
                  </a:lnTo>
                  <a:lnTo>
                    <a:pt x="979" y="78"/>
                  </a:lnTo>
                  <a:lnTo>
                    <a:pt x="979" y="81"/>
                  </a:lnTo>
                  <a:lnTo>
                    <a:pt x="980" y="83"/>
                  </a:lnTo>
                  <a:lnTo>
                    <a:pt x="980" y="84"/>
                  </a:lnTo>
                  <a:lnTo>
                    <a:pt x="980" y="85"/>
                  </a:lnTo>
                  <a:lnTo>
                    <a:pt x="980" y="86"/>
                  </a:lnTo>
                  <a:lnTo>
                    <a:pt x="980" y="87"/>
                  </a:lnTo>
                  <a:lnTo>
                    <a:pt x="980" y="88"/>
                  </a:lnTo>
                  <a:lnTo>
                    <a:pt x="980" y="89"/>
                  </a:lnTo>
                  <a:lnTo>
                    <a:pt x="980" y="91"/>
                  </a:lnTo>
                  <a:lnTo>
                    <a:pt x="980" y="96"/>
                  </a:lnTo>
                  <a:lnTo>
                    <a:pt x="980" y="100"/>
                  </a:lnTo>
                  <a:lnTo>
                    <a:pt x="980" y="108"/>
                  </a:lnTo>
                  <a:lnTo>
                    <a:pt x="980" y="111"/>
                  </a:lnTo>
                  <a:lnTo>
                    <a:pt x="980" y="114"/>
                  </a:lnTo>
                  <a:lnTo>
                    <a:pt x="980" y="120"/>
                  </a:lnTo>
                  <a:lnTo>
                    <a:pt x="980" y="124"/>
                  </a:lnTo>
                  <a:lnTo>
                    <a:pt x="981" y="125"/>
                  </a:lnTo>
                  <a:lnTo>
                    <a:pt x="982" y="128"/>
                  </a:lnTo>
                  <a:lnTo>
                    <a:pt x="984" y="129"/>
                  </a:lnTo>
                  <a:lnTo>
                    <a:pt x="986" y="132"/>
                  </a:lnTo>
                  <a:lnTo>
                    <a:pt x="989" y="137"/>
                  </a:lnTo>
                  <a:lnTo>
                    <a:pt x="990" y="137"/>
                  </a:lnTo>
                  <a:lnTo>
                    <a:pt x="991" y="138"/>
                  </a:lnTo>
                  <a:lnTo>
                    <a:pt x="992" y="139"/>
                  </a:lnTo>
                  <a:lnTo>
                    <a:pt x="993" y="140"/>
                  </a:lnTo>
                  <a:lnTo>
                    <a:pt x="993" y="141"/>
                  </a:lnTo>
                  <a:lnTo>
                    <a:pt x="994" y="142"/>
                  </a:lnTo>
                  <a:lnTo>
                    <a:pt x="997" y="146"/>
                  </a:lnTo>
                  <a:lnTo>
                    <a:pt x="997" y="147"/>
                  </a:lnTo>
                  <a:lnTo>
                    <a:pt x="998" y="147"/>
                  </a:lnTo>
                  <a:lnTo>
                    <a:pt x="998" y="148"/>
                  </a:lnTo>
                  <a:lnTo>
                    <a:pt x="1007" y="158"/>
                  </a:lnTo>
                  <a:lnTo>
                    <a:pt x="1008" y="159"/>
                  </a:lnTo>
                  <a:lnTo>
                    <a:pt x="1009" y="160"/>
                  </a:lnTo>
                  <a:lnTo>
                    <a:pt x="1010" y="162"/>
                  </a:lnTo>
                  <a:lnTo>
                    <a:pt x="1013" y="166"/>
                  </a:lnTo>
                  <a:lnTo>
                    <a:pt x="1014" y="167"/>
                  </a:lnTo>
                  <a:lnTo>
                    <a:pt x="1015" y="167"/>
                  </a:lnTo>
                  <a:lnTo>
                    <a:pt x="1015" y="169"/>
                  </a:lnTo>
                  <a:lnTo>
                    <a:pt x="1017" y="171"/>
                  </a:lnTo>
                  <a:lnTo>
                    <a:pt x="1018" y="172"/>
                  </a:lnTo>
                  <a:lnTo>
                    <a:pt x="1020" y="174"/>
                  </a:lnTo>
                  <a:lnTo>
                    <a:pt x="1022" y="177"/>
                  </a:lnTo>
                  <a:lnTo>
                    <a:pt x="1022" y="178"/>
                  </a:lnTo>
                  <a:lnTo>
                    <a:pt x="1023" y="179"/>
                  </a:lnTo>
                  <a:lnTo>
                    <a:pt x="1024" y="180"/>
                  </a:lnTo>
                  <a:lnTo>
                    <a:pt x="1027" y="183"/>
                  </a:lnTo>
                  <a:lnTo>
                    <a:pt x="1030" y="188"/>
                  </a:lnTo>
                  <a:lnTo>
                    <a:pt x="1032" y="189"/>
                  </a:lnTo>
                  <a:lnTo>
                    <a:pt x="1032" y="190"/>
                  </a:lnTo>
                  <a:lnTo>
                    <a:pt x="1034" y="193"/>
                  </a:lnTo>
                  <a:lnTo>
                    <a:pt x="1035" y="194"/>
                  </a:lnTo>
                  <a:lnTo>
                    <a:pt x="1036" y="192"/>
                  </a:lnTo>
                  <a:lnTo>
                    <a:pt x="1036" y="191"/>
                  </a:lnTo>
                  <a:lnTo>
                    <a:pt x="1037" y="191"/>
                  </a:lnTo>
                  <a:lnTo>
                    <a:pt x="1037" y="190"/>
                  </a:lnTo>
                  <a:lnTo>
                    <a:pt x="1038" y="190"/>
                  </a:lnTo>
                  <a:lnTo>
                    <a:pt x="1038" y="189"/>
                  </a:lnTo>
                  <a:lnTo>
                    <a:pt x="1039" y="189"/>
                  </a:lnTo>
                  <a:lnTo>
                    <a:pt x="1040" y="189"/>
                  </a:lnTo>
                  <a:lnTo>
                    <a:pt x="1040" y="188"/>
                  </a:lnTo>
                  <a:lnTo>
                    <a:pt x="1041" y="188"/>
                  </a:lnTo>
                  <a:lnTo>
                    <a:pt x="1043" y="186"/>
                  </a:lnTo>
                  <a:lnTo>
                    <a:pt x="1045" y="183"/>
                  </a:lnTo>
                  <a:lnTo>
                    <a:pt x="1047" y="182"/>
                  </a:lnTo>
                  <a:lnTo>
                    <a:pt x="1048" y="181"/>
                  </a:lnTo>
                  <a:lnTo>
                    <a:pt x="1052" y="176"/>
                  </a:lnTo>
                  <a:lnTo>
                    <a:pt x="1055" y="173"/>
                  </a:lnTo>
                  <a:lnTo>
                    <a:pt x="1056" y="172"/>
                  </a:lnTo>
                  <a:lnTo>
                    <a:pt x="1057" y="172"/>
                  </a:lnTo>
                  <a:lnTo>
                    <a:pt x="1057" y="171"/>
                  </a:lnTo>
                  <a:lnTo>
                    <a:pt x="1060" y="168"/>
                  </a:lnTo>
                  <a:lnTo>
                    <a:pt x="1061" y="167"/>
                  </a:lnTo>
                  <a:lnTo>
                    <a:pt x="1062" y="167"/>
                  </a:lnTo>
                  <a:lnTo>
                    <a:pt x="1067" y="161"/>
                  </a:lnTo>
                  <a:lnTo>
                    <a:pt x="1068" y="161"/>
                  </a:lnTo>
                  <a:lnTo>
                    <a:pt x="1069" y="160"/>
                  </a:lnTo>
                  <a:lnTo>
                    <a:pt x="1070" y="159"/>
                  </a:lnTo>
                  <a:lnTo>
                    <a:pt x="1070" y="158"/>
                  </a:lnTo>
                  <a:lnTo>
                    <a:pt x="1072" y="160"/>
                  </a:lnTo>
                  <a:lnTo>
                    <a:pt x="1082" y="167"/>
                  </a:lnTo>
                  <a:lnTo>
                    <a:pt x="1083" y="168"/>
                  </a:lnTo>
                  <a:lnTo>
                    <a:pt x="1084" y="168"/>
                  </a:lnTo>
                  <a:lnTo>
                    <a:pt x="1086" y="171"/>
                  </a:lnTo>
                  <a:lnTo>
                    <a:pt x="1087" y="171"/>
                  </a:lnTo>
                  <a:lnTo>
                    <a:pt x="1089" y="172"/>
                  </a:lnTo>
                  <a:lnTo>
                    <a:pt x="1091" y="173"/>
                  </a:lnTo>
                  <a:lnTo>
                    <a:pt x="1092" y="175"/>
                  </a:lnTo>
                  <a:lnTo>
                    <a:pt x="1094" y="177"/>
                  </a:lnTo>
                  <a:lnTo>
                    <a:pt x="1098" y="179"/>
                  </a:lnTo>
                  <a:lnTo>
                    <a:pt x="1099" y="181"/>
                  </a:lnTo>
                  <a:lnTo>
                    <a:pt x="1101" y="182"/>
                  </a:lnTo>
                  <a:lnTo>
                    <a:pt x="1102" y="183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370512" y="4354513"/>
              <a:ext cx="487363" cy="160337"/>
            </a:xfrm>
            <a:custGeom>
              <a:avLst/>
              <a:gdLst>
                <a:gd name="T0" fmla="*/ 2147483647 w 332"/>
                <a:gd name="T1" fmla="*/ 2147483647 h 112"/>
                <a:gd name="T2" fmla="*/ 2147483647 w 332"/>
                <a:gd name="T3" fmla="*/ 2147483647 h 112"/>
                <a:gd name="T4" fmla="*/ 2147483647 w 332"/>
                <a:gd name="T5" fmla="*/ 2147483647 h 112"/>
                <a:gd name="T6" fmla="*/ 2147483647 w 332"/>
                <a:gd name="T7" fmla="*/ 2147483647 h 112"/>
                <a:gd name="T8" fmla="*/ 2147483647 w 332"/>
                <a:gd name="T9" fmla="*/ 2147483647 h 112"/>
                <a:gd name="T10" fmla="*/ 2147483647 w 332"/>
                <a:gd name="T11" fmla="*/ 2147483647 h 112"/>
                <a:gd name="T12" fmla="*/ 2147483647 w 332"/>
                <a:gd name="T13" fmla="*/ 2147483647 h 112"/>
                <a:gd name="T14" fmla="*/ 2147483647 w 332"/>
                <a:gd name="T15" fmla="*/ 2147483647 h 112"/>
                <a:gd name="T16" fmla="*/ 2147483647 w 332"/>
                <a:gd name="T17" fmla="*/ 2147483647 h 112"/>
                <a:gd name="T18" fmla="*/ 2147483647 w 332"/>
                <a:gd name="T19" fmla="*/ 2147483647 h 112"/>
                <a:gd name="T20" fmla="*/ 2147483647 w 332"/>
                <a:gd name="T21" fmla="*/ 2147483647 h 112"/>
                <a:gd name="T22" fmla="*/ 2147483647 w 332"/>
                <a:gd name="T23" fmla="*/ 2147483647 h 112"/>
                <a:gd name="T24" fmla="*/ 2147483647 w 332"/>
                <a:gd name="T25" fmla="*/ 2147483647 h 112"/>
                <a:gd name="T26" fmla="*/ 2147483647 w 332"/>
                <a:gd name="T27" fmla="*/ 2147483647 h 112"/>
                <a:gd name="T28" fmla="*/ 2147483647 w 332"/>
                <a:gd name="T29" fmla="*/ 2147483647 h 112"/>
                <a:gd name="T30" fmla="*/ 2147483647 w 332"/>
                <a:gd name="T31" fmla="*/ 2147483647 h 112"/>
                <a:gd name="T32" fmla="*/ 2147483647 w 332"/>
                <a:gd name="T33" fmla="*/ 2147483647 h 112"/>
                <a:gd name="T34" fmla="*/ 2147483647 w 332"/>
                <a:gd name="T35" fmla="*/ 2147483647 h 112"/>
                <a:gd name="T36" fmla="*/ 2147483647 w 332"/>
                <a:gd name="T37" fmla="*/ 2147483647 h 112"/>
                <a:gd name="T38" fmla="*/ 2147483647 w 332"/>
                <a:gd name="T39" fmla="*/ 2147483647 h 112"/>
                <a:gd name="T40" fmla="*/ 2147483647 w 332"/>
                <a:gd name="T41" fmla="*/ 2147483647 h 112"/>
                <a:gd name="T42" fmla="*/ 2147483647 w 332"/>
                <a:gd name="T43" fmla="*/ 2147483647 h 112"/>
                <a:gd name="T44" fmla="*/ 2147483647 w 332"/>
                <a:gd name="T45" fmla="*/ 2147483647 h 112"/>
                <a:gd name="T46" fmla="*/ 2147483647 w 332"/>
                <a:gd name="T47" fmla="*/ 2147483647 h 112"/>
                <a:gd name="T48" fmla="*/ 2147483647 w 332"/>
                <a:gd name="T49" fmla="*/ 2147483647 h 112"/>
                <a:gd name="T50" fmla="*/ 2147483647 w 332"/>
                <a:gd name="T51" fmla="*/ 2147483647 h 112"/>
                <a:gd name="T52" fmla="*/ 2147483647 w 332"/>
                <a:gd name="T53" fmla="*/ 2147483647 h 112"/>
                <a:gd name="T54" fmla="*/ 2147483647 w 332"/>
                <a:gd name="T55" fmla="*/ 2147483647 h 112"/>
                <a:gd name="T56" fmla="*/ 2147483647 w 332"/>
                <a:gd name="T57" fmla="*/ 2147483647 h 112"/>
                <a:gd name="T58" fmla="*/ 2147483647 w 332"/>
                <a:gd name="T59" fmla="*/ 2147483647 h 112"/>
                <a:gd name="T60" fmla="*/ 2147483647 w 332"/>
                <a:gd name="T61" fmla="*/ 2147483647 h 112"/>
                <a:gd name="T62" fmla="*/ 2147483647 w 332"/>
                <a:gd name="T63" fmla="*/ 2147483647 h 112"/>
                <a:gd name="T64" fmla="*/ 2147483647 w 332"/>
                <a:gd name="T65" fmla="*/ 2147483647 h 112"/>
                <a:gd name="T66" fmla="*/ 2147483647 w 332"/>
                <a:gd name="T67" fmla="*/ 2147483647 h 112"/>
                <a:gd name="T68" fmla="*/ 2147483647 w 332"/>
                <a:gd name="T69" fmla="*/ 2147483647 h 112"/>
                <a:gd name="T70" fmla="*/ 2147483647 w 332"/>
                <a:gd name="T71" fmla="*/ 2147483647 h 112"/>
                <a:gd name="T72" fmla="*/ 2147483647 w 332"/>
                <a:gd name="T73" fmla="*/ 2147483647 h 112"/>
                <a:gd name="T74" fmla="*/ 2147483647 w 332"/>
                <a:gd name="T75" fmla="*/ 2147483647 h 112"/>
                <a:gd name="T76" fmla="*/ 2147483647 w 332"/>
                <a:gd name="T77" fmla="*/ 2147483647 h 112"/>
                <a:gd name="T78" fmla="*/ 2147483647 w 332"/>
                <a:gd name="T79" fmla="*/ 2147483647 h 112"/>
                <a:gd name="T80" fmla="*/ 2147483647 w 332"/>
                <a:gd name="T81" fmla="*/ 2147483647 h 112"/>
                <a:gd name="T82" fmla="*/ 2147483647 w 332"/>
                <a:gd name="T83" fmla="*/ 2147483647 h 112"/>
                <a:gd name="T84" fmla="*/ 2147483647 w 332"/>
                <a:gd name="T85" fmla="*/ 2147483647 h 112"/>
                <a:gd name="T86" fmla="*/ 2147483647 w 332"/>
                <a:gd name="T87" fmla="*/ 2147483647 h 112"/>
                <a:gd name="T88" fmla="*/ 2147483647 w 332"/>
                <a:gd name="T89" fmla="*/ 2147483647 h 112"/>
                <a:gd name="T90" fmla="*/ 2147483647 w 332"/>
                <a:gd name="T91" fmla="*/ 2147483647 h 112"/>
                <a:gd name="T92" fmla="*/ 2147483647 w 332"/>
                <a:gd name="T93" fmla="*/ 2147483647 h 112"/>
                <a:gd name="T94" fmla="*/ 2147483647 w 332"/>
                <a:gd name="T95" fmla="*/ 2147483647 h 112"/>
                <a:gd name="T96" fmla="*/ 2147483647 w 332"/>
                <a:gd name="T97" fmla="*/ 2147483647 h 112"/>
                <a:gd name="T98" fmla="*/ 2147483647 w 332"/>
                <a:gd name="T99" fmla="*/ 2147483647 h 112"/>
                <a:gd name="T100" fmla="*/ 2147483647 w 332"/>
                <a:gd name="T101" fmla="*/ 2147483647 h 112"/>
                <a:gd name="T102" fmla="*/ 2147483647 w 332"/>
                <a:gd name="T103" fmla="*/ 2147483647 h 112"/>
                <a:gd name="T104" fmla="*/ 2147483647 w 332"/>
                <a:gd name="T105" fmla="*/ 2147483647 h 112"/>
                <a:gd name="T106" fmla="*/ 2147483647 w 332"/>
                <a:gd name="T107" fmla="*/ 2147483647 h 112"/>
                <a:gd name="T108" fmla="*/ 2147483647 w 332"/>
                <a:gd name="T109" fmla="*/ 2147483647 h 112"/>
                <a:gd name="T110" fmla="*/ 2147483647 w 332"/>
                <a:gd name="T111" fmla="*/ 2147483647 h 112"/>
                <a:gd name="T112" fmla="*/ 2147483647 w 332"/>
                <a:gd name="T113" fmla="*/ 2147483647 h 112"/>
                <a:gd name="T114" fmla="*/ 2147483647 w 332"/>
                <a:gd name="T115" fmla="*/ 2147483647 h 1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2"/>
                <a:gd name="T175" fmla="*/ 0 h 112"/>
                <a:gd name="T176" fmla="*/ 332 w 332"/>
                <a:gd name="T177" fmla="*/ 112 h 1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2" h="11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4"/>
                  </a:lnTo>
                  <a:lnTo>
                    <a:pt x="8" y="6"/>
                  </a:lnTo>
                  <a:lnTo>
                    <a:pt x="9" y="6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9" y="14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30" y="23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6" y="28"/>
                  </a:lnTo>
                  <a:lnTo>
                    <a:pt x="38" y="29"/>
                  </a:lnTo>
                  <a:lnTo>
                    <a:pt x="39" y="29"/>
                  </a:lnTo>
                  <a:lnTo>
                    <a:pt x="40" y="30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50" y="38"/>
                  </a:lnTo>
                  <a:lnTo>
                    <a:pt x="51" y="39"/>
                  </a:lnTo>
                  <a:lnTo>
                    <a:pt x="52" y="40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5" y="50"/>
                  </a:lnTo>
                  <a:lnTo>
                    <a:pt x="56" y="52"/>
                  </a:lnTo>
                  <a:lnTo>
                    <a:pt x="56" y="53"/>
                  </a:lnTo>
                  <a:lnTo>
                    <a:pt x="57" y="54"/>
                  </a:lnTo>
                  <a:lnTo>
                    <a:pt x="57" y="56"/>
                  </a:lnTo>
                  <a:lnTo>
                    <a:pt x="57" y="58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59" y="62"/>
                  </a:lnTo>
                  <a:lnTo>
                    <a:pt x="59" y="63"/>
                  </a:lnTo>
                  <a:lnTo>
                    <a:pt x="59" y="64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1" y="70"/>
                  </a:lnTo>
                  <a:lnTo>
                    <a:pt x="62" y="72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69" y="65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7" y="56"/>
                  </a:lnTo>
                  <a:lnTo>
                    <a:pt x="78" y="54"/>
                  </a:lnTo>
                  <a:lnTo>
                    <a:pt x="79" y="53"/>
                  </a:lnTo>
                  <a:lnTo>
                    <a:pt x="81" y="51"/>
                  </a:lnTo>
                  <a:lnTo>
                    <a:pt x="84" y="50"/>
                  </a:lnTo>
                  <a:lnTo>
                    <a:pt x="84" y="49"/>
                  </a:lnTo>
                  <a:lnTo>
                    <a:pt x="85" y="48"/>
                  </a:lnTo>
                  <a:lnTo>
                    <a:pt x="86" y="47"/>
                  </a:lnTo>
                  <a:lnTo>
                    <a:pt x="90" y="44"/>
                  </a:lnTo>
                  <a:lnTo>
                    <a:pt x="91" y="43"/>
                  </a:lnTo>
                  <a:lnTo>
                    <a:pt x="95" y="39"/>
                  </a:lnTo>
                  <a:lnTo>
                    <a:pt x="96" y="39"/>
                  </a:lnTo>
                  <a:lnTo>
                    <a:pt x="97" y="38"/>
                  </a:lnTo>
                  <a:lnTo>
                    <a:pt x="99" y="35"/>
                  </a:lnTo>
                  <a:lnTo>
                    <a:pt x="100" y="35"/>
                  </a:lnTo>
                  <a:lnTo>
                    <a:pt x="100" y="36"/>
                  </a:lnTo>
                  <a:lnTo>
                    <a:pt x="100" y="37"/>
                  </a:lnTo>
                  <a:lnTo>
                    <a:pt x="101" y="37"/>
                  </a:lnTo>
                  <a:lnTo>
                    <a:pt x="102" y="38"/>
                  </a:lnTo>
                  <a:lnTo>
                    <a:pt x="102" y="37"/>
                  </a:lnTo>
                  <a:lnTo>
                    <a:pt x="102" y="36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5" y="37"/>
                  </a:lnTo>
                  <a:lnTo>
                    <a:pt x="106" y="38"/>
                  </a:lnTo>
                  <a:lnTo>
                    <a:pt x="106" y="39"/>
                  </a:lnTo>
                  <a:lnTo>
                    <a:pt x="106" y="40"/>
                  </a:lnTo>
                  <a:lnTo>
                    <a:pt x="107" y="40"/>
                  </a:lnTo>
                  <a:lnTo>
                    <a:pt x="108" y="40"/>
                  </a:lnTo>
                  <a:lnTo>
                    <a:pt x="109" y="40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10" y="44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2" y="45"/>
                  </a:lnTo>
                  <a:lnTo>
                    <a:pt x="112" y="46"/>
                  </a:lnTo>
                  <a:lnTo>
                    <a:pt x="111" y="46"/>
                  </a:lnTo>
                  <a:lnTo>
                    <a:pt x="110" y="47"/>
                  </a:lnTo>
                  <a:lnTo>
                    <a:pt x="111" y="48"/>
                  </a:lnTo>
                  <a:lnTo>
                    <a:pt x="111" y="49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10" y="51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10" y="52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110" y="55"/>
                  </a:lnTo>
                  <a:lnTo>
                    <a:pt x="111" y="56"/>
                  </a:lnTo>
                  <a:lnTo>
                    <a:pt x="112" y="56"/>
                  </a:lnTo>
                  <a:lnTo>
                    <a:pt x="113" y="57"/>
                  </a:lnTo>
                  <a:lnTo>
                    <a:pt x="113" y="56"/>
                  </a:lnTo>
                  <a:lnTo>
                    <a:pt x="114" y="56"/>
                  </a:lnTo>
                  <a:lnTo>
                    <a:pt x="114" y="57"/>
                  </a:lnTo>
                  <a:lnTo>
                    <a:pt x="114" y="58"/>
                  </a:lnTo>
                  <a:lnTo>
                    <a:pt x="114" y="59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4" y="61"/>
                  </a:lnTo>
                  <a:lnTo>
                    <a:pt x="114" y="62"/>
                  </a:lnTo>
                  <a:lnTo>
                    <a:pt x="115" y="62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5" y="61"/>
                  </a:lnTo>
                  <a:lnTo>
                    <a:pt x="116" y="61"/>
                  </a:lnTo>
                  <a:lnTo>
                    <a:pt x="116" y="60"/>
                  </a:lnTo>
                  <a:lnTo>
                    <a:pt x="117" y="61"/>
                  </a:lnTo>
                  <a:lnTo>
                    <a:pt x="116" y="61"/>
                  </a:lnTo>
                  <a:lnTo>
                    <a:pt x="117" y="61"/>
                  </a:lnTo>
                  <a:lnTo>
                    <a:pt x="117" y="60"/>
                  </a:lnTo>
                  <a:lnTo>
                    <a:pt x="117" y="59"/>
                  </a:lnTo>
                  <a:lnTo>
                    <a:pt x="118" y="59"/>
                  </a:lnTo>
                  <a:lnTo>
                    <a:pt x="118" y="58"/>
                  </a:lnTo>
                  <a:lnTo>
                    <a:pt x="119" y="58"/>
                  </a:lnTo>
                  <a:lnTo>
                    <a:pt x="119" y="59"/>
                  </a:lnTo>
                  <a:lnTo>
                    <a:pt x="119" y="60"/>
                  </a:lnTo>
                  <a:lnTo>
                    <a:pt x="119" y="61"/>
                  </a:lnTo>
                  <a:lnTo>
                    <a:pt x="119" y="62"/>
                  </a:lnTo>
                  <a:lnTo>
                    <a:pt x="120" y="62"/>
                  </a:lnTo>
                  <a:lnTo>
                    <a:pt x="121" y="62"/>
                  </a:lnTo>
                  <a:lnTo>
                    <a:pt x="122" y="62"/>
                  </a:lnTo>
                  <a:lnTo>
                    <a:pt x="122" y="63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3"/>
                  </a:lnTo>
                  <a:lnTo>
                    <a:pt x="120" y="64"/>
                  </a:lnTo>
                  <a:lnTo>
                    <a:pt x="121" y="65"/>
                  </a:lnTo>
                  <a:lnTo>
                    <a:pt x="121" y="66"/>
                  </a:lnTo>
                  <a:lnTo>
                    <a:pt x="122" y="66"/>
                  </a:lnTo>
                  <a:lnTo>
                    <a:pt x="122" y="67"/>
                  </a:lnTo>
                  <a:lnTo>
                    <a:pt x="123" y="67"/>
                  </a:lnTo>
                  <a:lnTo>
                    <a:pt x="124" y="67"/>
                  </a:lnTo>
                  <a:lnTo>
                    <a:pt x="124" y="68"/>
                  </a:lnTo>
                  <a:lnTo>
                    <a:pt x="124" y="69"/>
                  </a:lnTo>
                  <a:lnTo>
                    <a:pt x="123" y="69"/>
                  </a:lnTo>
                  <a:lnTo>
                    <a:pt x="123" y="70"/>
                  </a:lnTo>
                  <a:lnTo>
                    <a:pt x="123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2"/>
                  </a:lnTo>
                  <a:lnTo>
                    <a:pt x="126" y="71"/>
                  </a:lnTo>
                  <a:lnTo>
                    <a:pt x="126" y="70"/>
                  </a:lnTo>
                  <a:lnTo>
                    <a:pt x="126" y="69"/>
                  </a:lnTo>
                  <a:lnTo>
                    <a:pt x="127" y="68"/>
                  </a:lnTo>
                  <a:lnTo>
                    <a:pt x="128" y="68"/>
                  </a:lnTo>
                  <a:lnTo>
                    <a:pt x="129" y="68"/>
                  </a:lnTo>
                  <a:lnTo>
                    <a:pt x="129" y="69"/>
                  </a:lnTo>
                  <a:lnTo>
                    <a:pt x="130" y="69"/>
                  </a:lnTo>
                  <a:lnTo>
                    <a:pt x="130" y="70"/>
                  </a:lnTo>
                  <a:lnTo>
                    <a:pt x="130" y="71"/>
                  </a:lnTo>
                  <a:lnTo>
                    <a:pt x="130" y="72"/>
                  </a:lnTo>
                  <a:lnTo>
                    <a:pt x="130" y="73"/>
                  </a:lnTo>
                  <a:lnTo>
                    <a:pt x="131" y="73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5"/>
                  </a:lnTo>
                  <a:lnTo>
                    <a:pt x="133" y="75"/>
                  </a:lnTo>
                  <a:lnTo>
                    <a:pt x="133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4" y="79"/>
                  </a:lnTo>
                  <a:lnTo>
                    <a:pt x="135" y="79"/>
                  </a:lnTo>
                  <a:lnTo>
                    <a:pt x="136" y="79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6" y="82"/>
                  </a:lnTo>
                  <a:lnTo>
                    <a:pt x="135" y="82"/>
                  </a:lnTo>
                  <a:lnTo>
                    <a:pt x="134" y="82"/>
                  </a:lnTo>
                  <a:lnTo>
                    <a:pt x="134" y="83"/>
                  </a:lnTo>
                  <a:lnTo>
                    <a:pt x="134" y="82"/>
                  </a:lnTo>
                  <a:lnTo>
                    <a:pt x="133" y="83"/>
                  </a:lnTo>
                  <a:lnTo>
                    <a:pt x="134" y="83"/>
                  </a:lnTo>
                  <a:lnTo>
                    <a:pt x="134" y="84"/>
                  </a:lnTo>
                  <a:lnTo>
                    <a:pt x="135" y="84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8" y="83"/>
                  </a:lnTo>
                  <a:lnTo>
                    <a:pt x="138" y="84"/>
                  </a:lnTo>
                  <a:lnTo>
                    <a:pt x="139" y="84"/>
                  </a:lnTo>
                  <a:lnTo>
                    <a:pt x="140" y="84"/>
                  </a:lnTo>
                  <a:lnTo>
                    <a:pt x="140" y="85"/>
                  </a:lnTo>
                  <a:lnTo>
                    <a:pt x="141" y="85"/>
                  </a:lnTo>
                  <a:lnTo>
                    <a:pt x="141" y="84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4"/>
                  </a:lnTo>
                  <a:lnTo>
                    <a:pt x="143" y="84"/>
                  </a:lnTo>
                  <a:lnTo>
                    <a:pt x="143" y="85"/>
                  </a:lnTo>
                  <a:lnTo>
                    <a:pt x="144" y="85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3" y="89"/>
                  </a:lnTo>
                  <a:lnTo>
                    <a:pt x="142" y="89"/>
                  </a:lnTo>
                  <a:lnTo>
                    <a:pt x="141" y="89"/>
                  </a:lnTo>
                  <a:lnTo>
                    <a:pt x="141" y="90"/>
                  </a:lnTo>
                  <a:lnTo>
                    <a:pt x="142" y="90"/>
                  </a:lnTo>
                  <a:lnTo>
                    <a:pt x="143" y="90"/>
                  </a:lnTo>
                  <a:lnTo>
                    <a:pt x="144" y="90"/>
                  </a:lnTo>
                  <a:lnTo>
                    <a:pt x="144" y="91"/>
                  </a:lnTo>
                  <a:lnTo>
                    <a:pt x="144" y="92"/>
                  </a:lnTo>
                  <a:lnTo>
                    <a:pt x="145" y="92"/>
                  </a:lnTo>
                  <a:lnTo>
                    <a:pt x="146" y="92"/>
                  </a:lnTo>
                  <a:lnTo>
                    <a:pt x="147" y="93"/>
                  </a:lnTo>
                  <a:lnTo>
                    <a:pt x="147" y="94"/>
                  </a:lnTo>
                  <a:lnTo>
                    <a:pt x="148" y="94"/>
                  </a:lnTo>
                  <a:lnTo>
                    <a:pt x="148" y="95"/>
                  </a:lnTo>
                  <a:lnTo>
                    <a:pt x="149" y="95"/>
                  </a:lnTo>
                  <a:lnTo>
                    <a:pt x="150" y="95"/>
                  </a:lnTo>
                  <a:lnTo>
                    <a:pt x="151" y="95"/>
                  </a:lnTo>
                  <a:lnTo>
                    <a:pt x="152" y="95"/>
                  </a:lnTo>
                  <a:lnTo>
                    <a:pt x="153" y="95"/>
                  </a:lnTo>
                  <a:lnTo>
                    <a:pt x="154" y="95"/>
                  </a:lnTo>
                  <a:lnTo>
                    <a:pt x="154" y="96"/>
                  </a:lnTo>
                  <a:lnTo>
                    <a:pt x="154" y="97"/>
                  </a:lnTo>
                  <a:lnTo>
                    <a:pt x="154" y="98"/>
                  </a:lnTo>
                  <a:lnTo>
                    <a:pt x="154" y="99"/>
                  </a:lnTo>
                  <a:lnTo>
                    <a:pt x="154" y="100"/>
                  </a:lnTo>
                  <a:lnTo>
                    <a:pt x="155" y="100"/>
                  </a:lnTo>
                  <a:lnTo>
                    <a:pt x="156" y="100"/>
                  </a:lnTo>
                  <a:lnTo>
                    <a:pt x="157" y="99"/>
                  </a:lnTo>
                  <a:lnTo>
                    <a:pt x="158" y="98"/>
                  </a:lnTo>
                  <a:lnTo>
                    <a:pt x="159" y="98"/>
                  </a:lnTo>
                  <a:lnTo>
                    <a:pt x="158" y="98"/>
                  </a:lnTo>
                  <a:lnTo>
                    <a:pt x="158" y="99"/>
                  </a:lnTo>
                  <a:lnTo>
                    <a:pt x="159" y="99"/>
                  </a:lnTo>
                  <a:lnTo>
                    <a:pt x="159" y="98"/>
                  </a:lnTo>
                  <a:lnTo>
                    <a:pt x="160" y="99"/>
                  </a:lnTo>
                  <a:lnTo>
                    <a:pt x="160" y="100"/>
                  </a:lnTo>
                  <a:lnTo>
                    <a:pt x="160" y="101"/>
                  </a:lnTo>
                  <a:lnTo>
                    <a:pt x="161" y="101"/>
                  </a:lnTo>
                  <a:lnTo>
                    <a:pt x="162" y="101"/>
                  </a:lnTo>
                  <a:lnTo>
                    <a:pt x="162" y="100"/>
                  </a:lnTo>
                  <a:lnTo>
                    <a:pt x="163" y="100"/>
                  </a:lnTo>
                  <a:lnTo>
                    <a:pt x="162" y="100"/>
                  </a:lnTo>
                  <a:lnTo>
                    <a:pt x="163" y="100"/>
                  </a:lnTo>
                  <a:lnTo>
                    <a:pt x="164" y="101"/>
                  </a:lnTo>
                  <a:lnTo>
                    <a:pt x="164" y="100"/>
                  </a:lnTo>
                  <a:lnTo>
                    <a:pt x="165" y="100"/>
                  </a:lnTo>
                  <a:lnTo>
                    <a:pt x="166" y="100"/>
                  </a:lnTo>
                  <a:lnTo>
                    <a:pt x="167" y="100"/>
                  </a:lnTo>
                  <a:lnTo>
                    <a:pt x="166" y="100"/>
                  </a:lnTo>
                  <a:lnTo>
                    <a:pt x="167" y="100"/>
                  </a:lnTo>
                  <a:lnTo>
                    <a:pt x="168" y="100"/>
                  </a:lnTo>
                  <a:lnTo>
                    <a:pt x="168" y="101"/>
                  </a:lnTo>
                  <a:lnTo>
                    <a:pt x="169" y="101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9" y="100"/>
                  </a:lnTo>
                  <a:lnTo>
                    <a:pt x="170" y="100"/>
                  </a:lnTo>
                  <a:lnTo>
                    <a:pt x="171" y="100"/>
                  </a:lnTo>
                  <a:lnTo>
                    <a:pt x="171" y="101"/>
                  </a:lnTo>
                  <a:lnTo>
                    <a:pt x="172" y="101"/>
                  </a:lnTo>
                  <a:lnTo>
                    <a:pt x="172" y="102"/>
                  </a:lnTo>
                  <a:lnTo>
                    <a:pt x="172" y="103"/>
                  </a:lnTo>
                  <a:lnTo>
                    <a:pt x="171" y="103"/>
                  </a:lnTo>
                  <a:lnTo>
                    <a:pt x="171" y="102"/>
                  </a:lnTo>
                  <a:lnTo>
                    <a:pt x="170" y="101"/>
                  </a:lnTo>
                  <a:lnTo>
                    <a:pt x="170" y="102"/>
                  </a:lnTo>
                  <a:lnTo>
                    <a:pt x="170" y="103"/>
                  </a:lnTo>
                  <a:lnTo>
                    <a:pt x="169" y="103"/>
                  </a:lnTo>
                  <a:lnTo>
                    <a:pt x="170" y="104"/>
                  </a:lnTo>
                  <a:lnTo>
                    <a:pt x="170" y="105"/>
                  </a:lnTo>
                  <a:lnTo>
                    <a:pt x="171" y="105"/>
                  </a:lnTo>
                  <a:lnTo>
                    <a:pt x="171" y="104"/>
                  </a:lnTo>
                  <a:lnTo>
                    <a:pt x="172" y="104"/>
                  </a:lnTo>
                  <a:lnTo>
                    <a:pt x="173" y="104"/>
                  </a:lnTo>
                  <a:lnTo>
                    <a:pt x="174" y="104"/>
                  </a:lnTo>
                  <a:lnTo>
                    <a:pt x="174" y="105"/>
                  </a:lnTo>
                  <a:lnTo>
                    <a:pt x="174" y="104"/>
                  </a:lnTo>
                  <a:lnTo>
                    <a:pt x="175" y="104"/>
                  </a:lnTo>
                  <a:lnTo>
                    <a:pt x="176" y="104"/>
                  </a:lnTo>
                  <a:lnTo>
                    <a:pt x="176" y="105"/>
                  </a:lnTo>
                  <a:lnTo>
                    <a:pt x="177" y="105"/>
                  </a:lnTo>
                  <a:lnTo>
                    <a:pt x="177" y="106"/>
                  </a:lnTo>
                  <a:lnTo>
                    <a:pt x="176" y="106"/>
                  </a:lnTo>
                  <a:lnTo>
                    <a:pt x="177" y="106"/>
                  </a:lnTo>
                  <a:lnTo>
                    <a:pt x="177" y="107"/>
                  </a:lnTo>
                  <a:lnTo>
                    <a:pt x="177" y="108"/>
                  </a:lnTo>
                  <a:lnTo>
                    <a:pt x="177" y="109"/>
                  </a:lnTo>
                  <a:lnTo>
                    <a:pt x="178" y="109"/>
                  </a:lnTo>
                  <a:lnTo>
                    <a:pt x="178" y="108"/>
                  </a:lnTo>
                  <a:lnTo>
                    <a:pt x="179" y="108"/>
                  </a:lnTo>
                  <a:lnTo>
                    <a:pt x="180" y="108"/>
                  </a:lnTo>
                  <a:lnTo>
                    <a:pt x="180" y="107"/>
                  </a:lnTo>
                  <a:lnTo>
                    <a:pt x="181" y="107"/>
                  </a:lnTo>
                  <a:lnTo>
                    <a:pt x="181" y="108"/>
                  </a:lnTo>
                  <a:lnTo>
                    <a:pt x="181" y="109"/>
                  </a:lnTo>
                  <a:lnTo>
                    <a:pt x="181" y="110"/>
                  </a:lnTo>
                  <a:lnTo>
                    <a:pt x="181" y="111"/>
                  </a:lnTo>
                  <a:lnTo>
                    <a:pt x="182" y="111"/>
                  </a:lnTo>
                  <a:lnTo>
                    <a:pt x="183" y="110"/>
                  </a:lnTo>
                  <a:lnTo>
                    <a:pt x="184" y="110"/>
                  </a:lnTo>
                  <a:lnTo>
                    <a:pt x="184" y="111"/>
                  </a:lnTo>
                  <a:lnTo>
                    <a:pt x="185" y="111"/>
                  </a:lnTo>
                  <a:lnTo>
                    <a:pt x="185" y="110"/>
                  </a:lnTo>
                  <a:lnTo>
                    <a:pt x="185" y="109"/>
                  </a:lnTo>
                  <a:lnTo>
                    <a:pt x="185" y="108"/>
                  </a:lnTo>
                  <a:lnTo>
                    <a:pt x="186" y="108"/>
                  </a:lnTo>
                  <a:lnTo>
                    <a:pt x="186" y="109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8" y="111"/>
                  </a:lnTo>
                  <a:lnTo>
                    <a:pt x="187" y="111"/>
                  </a:lnTo>
                  <a:lnTo>
                    <a:pt x="187" y="112"/>
                  </a:lnTo>
                  <a:lnTo>
                    <a:pt x="188" y="112"/>
                  </a:lnTo>
                  <a:lnTo>
                    <a:pt x="188" y="111"/>
                  </a:lnTo>
                  <a:lnTo>
                    <a:pt x="189" y="111"/>
                  </a:lnTo>
                  <a:lnTo>
                    <a:pt x="190" y="110"/>
                  </a:lnTo>
                  <a:lnTo>
                    <a:pt x="191" y="110"/>
                  </a:lnTo>
                  <a:lnTo>
                    <a:pt x="192" y="109"/>
                  </a:lnTo>
                  <a:lnTo>
                    <a:pt x="197" y="106"/>
                  </a:lnTo>
                  <a:lnTo>
                    <a:pt x="198" y="105"/>
                  </a:lnTo>
                  <a:lnTo>
                    <a:pt x="200" y="104"/>
                  </a:lnTo>
                  <a:lnTo>
                    <a:pt x="201" y="104"/>
                  </a:lnTo>
                  <a:lnTo>
                    <a:pt x="204" y="101"/>
                  </a:lnTo>
                  <a:lnTo>
                    <a:pt x="205" y="100"/>
                  </a:lnTo>
                  <a:lnTo>
                    <a:pt x="206" y="100"/>
                  </a:lnTo>
                  <a:lnTo>
                    <a:pt x="207" y="100"/>
                  </a:lnTo>
                  <a:lnTo>
                    <a:pt x="208" y="99"/>
                  </a:lnTo>
                  <a:lnTo>
                    <a:pt x="212" y="96"/>
                  </a:lnTo>
                  <a:lnTo>
                    <a:pt x="214" y="95"/>
                  </a:lnTo>
                  <a:lnTo>
                    <a:pt x="217" y="93"/>
                  </a:lnTo>
                  <a:lnTo>
                    <a:pt x="220" y="91"/>
                  </a:lnTo>
                  <a:lnTo>
                    <a:pt x="222" y="89"/>
                  </a:lnTo>
                  <a:lnTo>
                    <a:pt x="225" y="88"/>
                  </a:lnTo>
                  <a:lnTo>
                    <a:pt x="226" y="87"/>
                  </a:lnTo>
                  <a:lnTo>
                    <a:pt x="232" y="84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0" y="78"/>
                  </a:lnTo>
                  <a:lnTo>
                    <a:pt x="243" y="77"/>
                  </a:lnTo>
                  <a:lnTo>
                    <a:pt x="243" y="76"/>
                  </a:lnTo>
                  <a:lnTo>
                    <a:pt x="245" y="75"/>
                  </a:lnTo>
                  <a:lnTo>
                    <a:pt x="249" y="73"/>
                  </a:lnTo>
                  <a:lnTo>
                    <a:pt x="250" y="72"/>
                  </a:lnTo>
                  <a:lnTo>
                    <a:pt x="253" y="70"/>
                  </a:lnTo>
                  <a:lnTo>
                    <a:pt x="254" y="69"/>
                  </a:lnTo>
                  <a:lnTo>
                    <a:pt x="255" y="68"/>
                  </a:lnTo>
                  <a:lnTo>
                    <a:pt x="256" y="68"/>
                  </a:lnTo>
                  <a:lnTo>
                    <a:pt x="256" y="67"/>
                  </a:lnTo>
                  <a:lnTo>
                    <a:pt x="257" y="67"/>
                  </a:lnTo>
                  <a:lnTo>
                    <a:pt x="259" y="66"/>
                  </a:lnTo>
                  <a:lnTo>
                    <a:pt x="262" y="64"/>
                  </a:lnTo>
                  <a:lnTo>
                    <a:pt x="263" y="63"/>
                  </a:lnTo>
                  <a:lnTo>
                    <a:pt x="264" y="62"/>
                  </a:lnTo>
                  <a:lnTo>
                    <a:pt x="265" y="61"/>
                  </a:lnTo>
                  <a:lnTo>
                    <a:pt x="266" y="61"/>
                  </a:lnTo>
                  <a:lnTo>
                    <a:pt x="267" y="61"/>
                  </a:lnTo>
                  <a:lnTo>
                    <a:pt x="268" y="61"/>
                  </a:lnTo>
                  <a:lnTo>
                    <a:pt x="268" y="60"/>
                  </a:lnTo>
                  <a:lnTo>
                    <a:pt x="270" y="59"/>
                  </a:lnTo>
                  <a:lnTo>
                    <a:pt x="270" y="58"/>
                  </a:lnTo>
                  <a:lnTo>
                    <a:pt x="271" y="58"/>
                  </a:lnTo>
                  <a:lnTo>
                    <a:pt x="272" y="57"/>
                  </a:lnTo>
                  <a:lnTo>
                    <a:pt x="273" y="57"/>
                  </a:lnTo>
                  <a:lnTo>
                    <a:pt x="276" y="60"/>
                  </a:lnTo>
                  <a:lnTo>
                    <a:pt x="282" y="64"/>
                  </a:lnTo>
                  <a:lnTo>
                    <a:pt x="282" y="65"/>
                  </a:lnTo>
                  <a:lnTo>
                    <a:pt x="283" y="65"/>
                  </a:lnTo>
                  <a:lnTo>
                    <a:pt x="287" y="68"/>
                  </a:lnTo>
                  <a:lnTo>
                    <a:pt x="288" y="69"/>
                  </a:lnTo>
                  <a:lnTo>
                    <a:pt x="293" y="73"/>
                  </a:lnTo>
                  <a:lnTo>
                    <a:pt x="294" y="74"/>
                  </a:lnTo>
                  <a:lnTo>
                    <a:pt x="296" y="75"/>
                  </a:lnTo>
                  <a:lnTo>
                    <a:pt x="297" y="76"/>
                  </a:lnTo>
                  <a:lnTo>
                    <a:pt x="299" y="78"/>
                  </a:lnTo>
                  <a:lnTo>
                    <a:pt x="303" y="81"/>
                  </a:lnTo>
                  <a:lnTo>
                    <a:pt x="307" y="84"/>
                  </a:lnTo>
                  <a:lnTo>
                    <a:pt x="310" y="86"/>
                  </a:lnTo>
                  <a:lnTo>
                    <a:pt x="311" y="88"/>
                  </a:lnTo>
                  <a:lnTo>
                    <a:pt x="313" y="89"/>
                  </a:lnTo>
                  <a:lnTo>
                    <a:pt x="315" y="90"/>
                  </a:lnTo>
                  <a:lnTo>
                    <a:pt x="316" y="91"/>
                  </a:lnTo>
                  <a:lnTo>
                    <a:pt x="317" y="92"/>
                  </a:lnTo>
                  <a:lnTo>
                    <a:pt x="318" y="93"/>
                  </a:lnTo>
                  <a:lnTo>
                    <a:pt x="318" y="94"/>
                  </a:lnTo>
                  <a:lnTo>
                    <a:pt x="323" y="97"/>
                  </a:lnTo>
                  <a:lnTo>
                    <a:pt x="326" y="100"/>
                  </a:lnTo>
                  <a:lnTo>
                    <a:pt x="329" y="101"/>
                  </a:lnTo>
                  <a:lnTo>
                    <a:pt x="329" y="102"/>
                  </a:lnTo>
                  <a:lnTo>
                    <a:pt x="330" y="102"/>
                  </a:lnTo>
                  <a:lnTo>
                    <a:pt x="331" y="103"/>
                  </a:lnTo>
                  <a:lnTo>
                    <a:pt x="332" y="104"/>
                  </a:lnTo>
                  <a:lnTo>
                    <a:pt x="332" y="105"/>
                  </a:lnTo>
                  <a:lnTo>
                    <a:pt x="330" y="107"/>
                  </a:lnTo>
                  <a:lnTo>
                    <a:pt x="329" y="109"/>
                  </a:lnTo>
                  <a:lnTo>
                    <a:pt x="328" y="11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716212" y="2870200"/>
              <a:ext cx="2303463" cy="1574800"/>
            </a:xfrm>
            <a:custGeom>
              <a:avLst/>
              <a:gdLst>
                <a:gd name="T0" fmla="*/ 2147483647 w 1571"/>
                <a:gd name="T1" fmla="*/ 2147483647 h 1108"/>
                <a:gd name="T2" fmla="*/ 2147483647 w 1571"/>
                <a:gd name="T3" fmla="*/ 2147483647 h 1108"/>
                <a:gd name="T4" fmla="*/ 2147483647 w 1571"/>
                <a:gd name="T5" fmla="*/ 2147483647 h 1108"/>
                <a:gd name="T6" fmla="*/ 2147483647 w 1571"/>
                <a:gd name="T7" fmla="*/ 2147483647 h 1108"/>
                <a:gd name="T8" fmla="*/ 2147483647 w 1571"/>
                <a:gd name="T9" fmla="*/ 2147483647 h 1108"/>
                <a:gd name="T10" fmla="*/ 2147483647 w 1571"/>
                <a:gd name="T11" fmla="*/ 2147483647 h 1108"/>
                <a:gd name="T12" fmla="*/ 2147483647 w 1571"/>
                <a:gd name="T13" fmla="*/ 2147483647 h 1108"/>
                <a:gd name="T14" fmla="*/ 2147483647 w 1571"/>
                <a:gd name="T15" fmla="*/ 2147483647 h 1108"/>
                <a:gd name="T16" fmla="*/ 2147483647 w 1571"/>
                <a:gd name="T17" fmla="*/ 2147483647 h 1108"/>
                <a:gd name="T18" fmla="*/ 2147483647 w 1571"/>
                <a:gd name="T19" fmla="*/ 2147483647 h 1108"/>
                <a:gd name="T20" fmla="*/ 2147483647 w 1571"/>
                <a:gd name="T21" fmla="*/ 2147483647 h 1108"/>
                <a:gd name="T22" fmla="*/ 2147483647 w 1571"/>
                <a:gd name="T23" fmla="*/ 2147483647 h 1108"/>
                <a:gd name="T24" fmla="*/ 2147483647 w 1571"/>
                <a:gd name="T25" fmla="*/ 2147483647 h 1108"/>
                <a:gd name="T26" fmla="*/ 2147483647 w 1571"/>
                <a:gd name="T27" fmla="*/ 2147483647 h 1108"/>
                <a:gd name="T28" fmla="*/ 2147483647 w 1571"/>
                <a:gd name="T29" fmla="*/ 2147483647 h 1108"/>
                <a:gd name="T30" fmla="*/ 2147483647 w 1571"/>
                <a:gd name="T31" fmla="*/ 2147483647 h 1108"/>
                <a:gd name="T32" fmla="*/ 2147483647 w 1571"/>
                <a:gd name="T33" fmla="*/ 2147483647 h 1108"/>
                <a:gd name="T34" fmla="*/ 2147483647 w 1571"/>
                <a:gd name="T35" fmla="*/ 2147483647 h 1108"/>
                <a:gd name="T36" fmla="*/ 2147483647 w 1571"/>
                <a:gd name="T37" fmla="*/ 2147483647 h 1108"/>
                <a:gd name="T38" fmla="*/ 2147483647 w 1571"/>
                <a:gd name="T39" fmla="*/ 2147483647 h 1108"/>
                <a:gd name="T40" fmla="*/ 2147483647 w 1571"/>
                <a:gd name="T41" fmla="*/ 2147483647 h 1108"/>
                <a:gd name="T42" fmla="*/ 2147483647 w 1571"/>
                <a:gd name="T43" fmla="*/ 2147483647 h 1108"/>
                <a:gd name="T44" fmla="*/ 2147483647 w 1571"/>
                <a:gd name="T45" fmla="*/ 2147483647 h 1108"/>
                <a:gd name="T46" fmla="*/ 2147483647 w 1571"/>
                <a:gd name="T47" fmla="*/ 2147483647 h 1108"/>
                <a:gd name="T48" fmla="*/ 2147483647 w 1571"/>
                <a:gd name="T49" fmla="*/ 2147483647 h 1108"/>
                <a:gd name="T50" fmla="*/ 2147483647 w 1571"/>
                <a:gd name="T51" fmla="*/ 2147483647 h 1108"/>
                <a:gd name="T52" fmla="*/ 2147483647 w 1571"/>
                <a:gd name="T53" fmla="*/ 2147483647 h 1108"/>
                <a:gd name="T54" fmla="*/ 2147483647 w 1571"/>
                <a:gd name="T55" fmla="*/ 2147483647 h 1108"/>
                <a:gd name="T56" fmla="*/ 2147483647 w 1571"/>
                <a:gd name="T57" fmla="*/ 2147483647 h 1108"/>
                <a:gd name="T58" fmla="*/ 2147483647 w 1571"/>
                <a:gd name="T59" fmla="*/ 2147483647 h 1108"/>
                <a:gd name="T60" fmla="*/ 2147483647 w 1571"/>
                <a:gd name="T61" fmla="*/ 2147483647 h 1108"/>
                <a:gd name="T62" fmla="*/ 2147483647 w 1571"/>
                <a:gd name="T63" fmla="*/ 2147483647 h 1108"/>
                <a:gd name="T64" fmla="*/ 2147483647 w 1571"/>
                <a:gd name="T65" fmla="*/ 2147483647 h 1108"/>
                <a:gd name="T66" fmla="*/ 2147483647 w 1571"/>
                <a:gd name="T67" fmla="*/ 2147483647 h 1108"/>
                <a:gd name="T68" fmla="*/ 2147483647 w 1571"/>
                <a:gd name="T69" fmla="*/ 2147483647 h 1108"/>
                <a:gd name="T70" fmla="*/ 2147483647 w 1571"/>
                <a:gd name="T71" fmla="*/ 2147483647 h 1108"/>
                <a:gd name="T72" fmla="*/ 2147483647 w 1571"/>
                <a:gd name="T73" fmla="*/ 2147483647 h 1108"/>
                <a:gd name="T74" fmla="*/ 2147483647 w 1571"/>
                <a:gd name="T75" fmla="*/ 2147483647 h 1108"/>
                <a:gd name="T76" fmla="*/ 2147483647 w 1571"/>
                <a:gd name="T77" fmla="*/ 2147483647 h 1108"/>
                <a:gd name="T78" fmla="*/ 2147483647 w 1571"/>
                <a:gd name="T79" fmla="*/ 2147483647 h 1108"/>
                <a:gd name="T80" fmla="*/ 2147483647 w 1571"/>
                <a:gd name="T81" fmla="*/ 2147483647 h 1108"/>
                <a:gd name="T82" fmla="*/ 2147483647 w 1571"/>
                <a:gd name="T83" fmla="*/ 2147483647 h 1108"/>
                <a:gd name="T84" fmla="*/ 2147483647 w 1571"/>
                <a:gd name="T85" fmla="*/ 2147483647 h 1108"/>
                <a:gd name="T86" fmla="*/ 2147483647 w 1571"/>
                <a:gd name="T87" fmla="*/ 2147483647 h 1108"/>
                <a:gd name="T88" fmla="*/ 2147483647 w 1571"/>
                <a:gd name="T89" fmla="*/ 2147483647 h 1108"/>
                <a:gd name="T90" fmla="*/ 2147483647 w 1571"/>
                <a:gd name="T91" fmla="*/ 2147483647 h 1108"/>
                <a:gd name="T92" fmla="*/ 2147483647 w 1571"/>
                <a:gd name="T93" fmla="*/ 2147483647 h 1108"/>
                <a:gd name="T94" fmla="*/ 2147483647 w 1571"/>
                <a:gd name="T95" fmla="*/ 2147483647 h 1108"/>
                <a:gd name="T96" fmla="*/ 2147483647 w 1571"/>
                <a:gd name="T97" fmla="*/ 2147483647 h 1108"/>
                <a:gd name="T98" fmla="*/ 2147483647 w 1571"/>
                <a:gd name="T99" fmla="*/ 2147483647 h 1108"/>
                <a:gd name="T100" fmla="*/ 2147483647 w 1571"/>
                <a:gd name="T101" fmla="*/ 2147483647 h 1108"/>
                <a:gd name="T102" fmla="*/ 2147483647 w 1571"/>
                <a:gd name="T103" fmla="*/ 2147483647 h 1108"/>
                <a:gd name="T104" fmla="*/ 2147483647 w 1571"/>
                <a:gd name="T105" fmla="*/ 2147483647 h 1108"/>
                <a:gd name="T106" fmla="*/ 2147483647 w 1571"/>
                <a:gd name="T107" fmla="*/ 2147483647 h 1108"/>
                <a:gd name="T108" fmla="*/ 2147483647 w 1571"/>
                <a:gd name="T109" fmla="*/ 2147483647 h 1108"/>
                <a:gd name="T110" fmla="*/ 2147483647 w 1571"/>
                <a:gd name="T111" fmla="*/ 2147483647 h 1108"/>
                <a:gd name="T112" fmla="*/ 2147483647 w 1571"/>
                <a:gd name="T113" fmla="*/ 2147483647 h 1108"/>
                <a:gd name="T114" fmla="*/ 2147483647 w 1571"/>
                <a:gd name="T115" fmla="*/ 2147483647 h 1108"/>
                <a:gd name="T116" fmla="*/ 2147483647 w 1571"/>
                <a:gd name="T117" fmla="*/ 2147483647 h 1108"/>
                <a:gd name="T118" fmla="*/ 2147483647 w 1571"/>
                <a:gd name="T119" fmla="*/ 2147483647 h 1108"/>
                <a:gd name="T120" fmla="*/ 2147483647 w 1571"/>
                <a:gd name="T121" fmla="*/ 2147483647 h 1108"/>
                <a:gd name="T122" fmla="*/ 2147483647 w 1571"/>
                <a:gd name="T123" fmla="*/ 2147483647 h 1108"/>
                <a:gd name="T124" fmla="*/ 2147483647 w 1571"/>
                <a:gd name="T125" fmla="*/ 2147483647 h 11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"/>
                <a:gd name="T190" fmla="*/ 0 h 1108"/>
                <a:gd name="T191" fmla="*/ 1571 w 1571"/>
                <a:gd name="T192" fmla="*/ 1108 h 11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" h="1108">
                  <a:moveTo>
                    <a:pt x="247" y="330"/>
                  </a:moveTo>
                  <a:lnTo>
                    <a:pt x="261" y="330"/>
                  </a:lnTo>
                  <a:lnTo>
                    <a:pt x="263" y="330"/>
                  </a:lnTo>
                  <a:lnTo>
                    <a:pt x="264" y="330"/>
                  </a:lnTo>
                  <a:lnTo>
                    <a:pt x="266" y="330"/>
                  </a:lnTo>
                  <a:lnTo>
                    <a:pt x="267" y="330"/>
                  </a:lnTo>
                  <a:lnTo>
                    <a:pt x="269" y="330"/>
                  </a:lnTo>
                  <a:lnTo>
                    <a:pt x="280" y="330"/>
                  </a:lnTo>
                  <a:lnTo>
                    <a:pt x="282" y="330"/>
                  </a:lnTo>
                  <a:lnTo>
                    <a:pt x="285" y="330"/>
                  </a:lnTo>
                  <a:lnTo>
                    <a:pt x="286" y="330"/>
                  </a:lnTo>
                  <a:lnTo>
                    <a:pt x="287" y="331"/>
                  </a:lnTo>
                  <a:lnTo>
                    <a:pt x="288" y="331"/>
                  </a:lnTo>
                  <a:lnTo>
                    <a:pt x="290" y="331"/>
                  </a:lnTo>
                  <a:lnTo>
                    <a:pt x="291" y="331"/>
                  </a:lnTo>
                  <a:lnTo>
                    <a:pt x="293" y="331"/>
                  </a:lnTo>
                  <a:lnTo>
                    <a:pt x="296" y="331"/>
                  </a:lnTo>
                  <a:lnTo>
                    <a:pt x="303" y="331"/>
                  </a:lnTo>
                  <a:lnTo>
                    <a:pt x="304" y="331"/>
                  </a:lnTo>
                  <a:lnTo>
                    <a:pt x="305" y="331"/>
                  </a:lnTo>
                  <a:lnTo>
                    <a:pt x="307" y="331"/>
                  </a:lnTo>
                  <a:lnTo>
                    <a:pt x="313" y="331"/>
                  </a:lnTo>
                  <a:lnTo>
                    <a:pt x="314" y="331"/>
                  </a:lnTo>
                  <a:lnTo>
                    <a:pt x="317" y="331"/>
                  </a:lnTo>
                  <a:lnTo>
                    <a:pt x="318" y="331"/>
                  </a:lnTo>
                  <a:lnTo>
                    <a:pt x="319" y="332"/>
                  </a:lnTo>
                  <a:lnTo>
                    <a:pt x="325" y="332"/>
                  </a:lnTo>
                  <a:lnTo>
                    <a:pt x="326" y="324"/>
                  </a:lnTo>
                  <a:lnTo>
                    <a:pt x="326" y="322"/>
                  </a:lnTo>
                  <a:lnTo>
                    <a:pt x="326" y="320"/>
                  </a:lnTo>
                  <a:lnTo>
                    <a:pt x="326" y="314"/>
                  </a:lnTo>
                  <a:lnTo>
                    <a:pt x="326" y="309"/>
                  </a:lnTo>
                  <a:lnTo>
                    <a:pt x="326" y="308"/>
                  </a:lnTo>
                  <a:lnTo>
                    <a:pt x="326" y="302"/>
                  </a:lnTo>
                  <a:lnTo>
                    <a:pt x="327" y="297"/>
                  </a:lnTo>
                  <a:lnTo>
                    <a:pt x="327" y="296"/>
                  </a:lnTo>
                  <a:lnTo>
                    <a:pt x="327" y="294"/>
                  </a:lnTo>
                  <a:lnTo>
                    <a:pt x="327" y="293"/>
                  </a:lnTo>
                  <a:lnTo>
                    <a:pt x="327" y="290"/>
                  </a:lnTo>
                  <a:lnTo>
                    <a:pt x="327" y="289"/>
                  </a:lnTo>
                  <a:lnTo>
                    <a:pt x="327" y="288"/>
                  </a:lnTo>
                  <a:lnTo>
                    <a:pt x="327" y="285"/>
                  </a:lnTo>
                  <a:lnTo>
                    <a:pt x="327" y="282"/>
                  </a:lnTo>
                  <a:lnTo>
                    <a:pt x="328" y="253"/>
                  </a:lnTo>
                  <a:lnTo>
                    <a:pt x="328" y="249"/>
                  </a:lnTo>
                  <a:lnTo>
                    <a:pt x="328" y="246"/>
                  </a:lnTo>
                  <a:lnTo>
                    <a:pt x="328" y="238"/>
                  </a:lnTo>
                  <a:lnTo>
                    <a:pt x="329" y="228"/>
                  </a:lnTo>
                  <a:lnTo>
                    <a:pt x="329" y="216"/>
                  </a:lnTo>
                  <a:lnTo>
                    <a:pt x="329" y="215"/>
                  </a:lnTo>
                  <a:lnTo>
                    <a:pt x="330" y="202"/>
                  </a:lnTo>
                  <a:lnTo>
                    <a:pt x="330" y="191"/>
                  </a:lnTo>
                  <a:lnTo>
                    <a:pt x="330" y="187"/>
                  </a:lnTo>
                  <a:lnTo>
                    <a:pt x="330" y="184"/>
                  </a:lnTo>
                  <a:lnTo>
                    <a:pt x="330" y="177"/>
                  </a:lnTo>
                  <a:lnTo>
                    <a:pt x="331" y="162"/>
                  </a:lnTo>
                  <a:lnTo>
                    <a:pt x="331" y="159"/>
                  </a:lnTo>
                  <a:lnTo>
                    <a:pt x="331" y="153"/>
                  </a:lnTo>
                  <a:lnTo>
                    <a:pt x="331" y="152"/>
                  </a:lnTo>
                  <a:lnTo>
                    <a:pt x="331" y="146"/>
                  </a:lnTo>
                  <a:lnTo>
                    <a:pt x="331" y="137"/>
                  </a:lnTo>
                  <a:lnTo>
                    <a:pt x="331" y="134"/>
                  </a:lnTo>
                  <a:lnTo>
                    <a:pt x="331" y="132"/>
                  </a:lnTo>
                  <a:lnTo>
                    <a:pt x="331" y="129"/>
                  </a:lnTo>
                  <a:lnTo>
                    <a:pt x="331" y="126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0"/>
                  </a:lnTo>
                  <a:lnTo>
                    <a:pt x="331" y="118"/>
                  </a:lnTo>
                  <a:lnTo>
                    <a:pt x="331" y="116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32" y="103"/>
                  </a:lnTo>
                  <a:lnTo>
                    <a:pt x="332" y="101"/>
                  </a:lnTo>
                  <a:lnTo>
                    <a:pt x="332" y="96"/>
                  </a:lnTo>
                  <a:lnTo>
                    <a:pt x="332" y="93"/>
                  </a:lnTo>
                  <a:lnTo>
                    <a:pt x="332" y="91"/>
                  </a:lnTo>
                  <a:lnTo>
                    <a:pt x="332" y="87"/>
                  </a:lnTo>
                  <a:lnTo>
                    <a:pt x="332" y="86"/>
                  </a:lnTo>
                  <a:lnTo>
                    <a:pt x="332" y="84"/>
                  </a:lnTo>
                  <a:lnTo>
                    <a:pt x="332" y="82"/>
                  </a:lnTo>
                  <a:lnTo>
                    <a:pt x="333" y="80"/>
                  </a:lnTo>
                  <a:lnTo>
                    <a:pt x="333" y="79"/>
                  </a:lnTo>
                  <a:lnTo>
                    <a:pt x="333" y="78"/>
                  </a:lnTo>
                  <a:lnTo>
                    <a:pt x="333" y="75"/>
                  </a:lnTo>
                  <a:lnTo>
                    <a:pt x="333" y="73"/>
                  </a:lnTo>
                  <a:lnTo>
                    <a:pt x="333" y="71"/>
                  </a:lnTo>
                  <a:lnTo>
                    <a:pt x="333" y="69"/>
                  </a:lnTo>
                  <a:lnTo>
                    <a:pt x="333" y="68"/>
                  </a:lnTo>
                  <a:lnTo>
                    <a:pt x="333" y="67"/>
                  </a:lnTo>
                  <a:lnTo>
                    <a:pt x="333" y="66"/>
                  </a:lnTo>
                  <a:lnTo>
                    <a:pt x="333" y="65"/>
                  </a:lnTo>
                  <a:lnTo>
                    <a:pt x="333" y="64"/>
                  </a:lnTo>
                  <a:lnTo>
                    <a:pt x="333" y="63"/>
                  </a:lnTo>
                  <a:lnTo>
                    <a:pt x="333" y="61"/>
                  </a:lnTo>
                  <a:lnTo>
                    <a:pt x="333" y="60"/>
                  </a:lnTo>
                  <a:lnTo>
                    <a:pt x="333" y="59"/>
                  </a:lnTo>
                  <a:lnTo>
                    <a:pt x="333" y="56"/>
                  </a:lnTo>
                  <a:lnTo>
                    <a:pt x="333" y="53"/>
                  </a:lnTo>
                  <a:lnTo>
                    <a:pt x="334" y="51"/>
                  </a:lnTo>
                  <a:lnTo>
                    <a:pt x="334" y="46"/>
                  </a:lnTo>
                  <a:lnTo>
                    <a:pt x="334" y="38"/>
                  </a:lnTo>
                  <a:lnTo>
                    <a:pt x="334" y="36"/>
                  </a:lnTo>
                  <a:lnTo>
                    <a:pt x="334" y="31"/>
                  </a:lnTo>
                  <a:lnTo>
                    <a:pt x="334" y="30"/>
                  </a:lnTo>
                  <a:lnTo>
                    <a:pt x="334" y="28"/>
                  </a:lnTo>
                  <a:lnTo>
                    <a:pt x="334" y="25"/>
                  </a:lnTo>
                  <a:lnTo>
                    <a:pt x="335" y="21"/>
                  </a:lnTo>
                  <a:lnTo>
                    <a:pt x="335" y="20"/>
                  </a:lnTo>
                  <a:lnTo>
                    <a:pt x="335" y="19"/>
                  </a:lnTo>
                  <a:lnTo>
                    <a:pt x="335" y="13"/>
                  </a:lnTo>
                  <a:lnTo>
                    <a:pt x="335" y="10"/>
                  </a:lnTo>
                  <a:lnTo>
                    <a:pt x="335" y="7"/>
                  </a:lnTo>
                  <a:lnTo>
                    <a:pt x="335" y="6"/>
                  </a:lnTo>
                  <a:lnTo>
                    <a:pt x="335" y="5"/>
                  </a:lnTo>
                  <a:lnTo>
                    <a:pt x="335" y="0"/>
                  </a:lnTo>
                  <a:lnTo>
                    <a:pt x="337" y="0"/>
                  </a:lnTo>
                  <a:lnTo>
                    <a:pt x="340" y="1"/>
                  </a:lnTo>
                  <a:lnTo>
                    <a:pt x="341" y="1"/>
                  </a:lnTo>
                  <a:lnTo>
                    <a:pt x="344" y="1"/>
                  </a:lnTo>
                  <a:lnTo>
                    <a:pt x="346" y="1"/>
                  </a:lnTo>
                  <a:lnTo>
                    <a:pt x="348" y="1"/>
                  </a:lnTo>
                  <a:lnTo>
                    <a:pt x="349" y="1"/>
                  </a:lnTo>
                  <a:lnTo>
                    <a:pt x="350" y="1"/>
                  </a:lnTo>
                  <a:lnTo>
                    <a:pt x="354" y="1"/>
                  </a:lnTo>
                  <a:lnTo>
                    <a:pt x="355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62" y="1"/>
                  </a:lnTo>
                  <a:lnTo>
                    <a:pt x="365" y="1"/>
                  </a:lnTo>
                  <a:lnTo>
                    <a:pt x="368" y="1"/>
                  </a:lnTo>
                  <a:lnTo>
                    <a:pt x="370" y="2"/>
                  </a:lnTo>
                  <a:lnTo>
                    <a:pt x="373" y="2"/>
                  </a:lnTo>
                  <a:lnTo>
                    <a:pt x="375" y="2"/>
                  </a:lnTo>
                  <a:lnTo>
                    <a:pt x="379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2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7" y="2"/>
                  </a:lnTo>
                  <a:lnTo>
                    <a:pt x="398" y="2"/>
                  </a:lnTo>
                  <a:lnTo>
                    <a:pt x="399" y="2"/>
                  </a:lnTo>
                  <a:lnTo>
                    <a:pt x="400" y="3"/>
                  </a:lnTo>
                  <a:lnTo>
                    <a:pt x="401" y="3"/>
                  </a:lnTo>
                  <a:lnTo>
                    <a:pt x="402" y="3"/>
                  </a:lnTo>
                  <a:lnTo>
                    <a:pt x="404" y="3"/>
                  </a:lnTo>
                  <a:lnTo>
                    <a:pt x="406" y="3"/>
                  </a:lnTo>
                  <a:lnTo>
                    <a:pt x="407" y="3"/>
                  </a:lnTo>
                  <a:lnTo>
                    <a:pt x="409" y="3"/>
                  </a:lnTo>
                  <a:lnTo>
                    <a:pt x="413" y="3"/>
                  </a:lnTo>
                  <a:lnTo>
                    <a:pt x="415" y="3"/>
                  </a:lnTo>
                  <a:lnTo>
                    <a:pt x="416" y="3"/>
                  </a:lnTo>
                  <a:lnTo>
                    <a:pt x="419" y="3"/>
                  </a:lnTo>
                  <a:lnTo>
                    <a:pt x="420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2" y="3"/>
                  </a:lnTo>
                  <a:lnTo>
                    <a:pt x="433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45" y="3"/>
                  </a:lnTo>
                  <a:lnTo>
                    <a:pt x="452" y="3"/>
                  </a:lnTo>
                  <a:lnTo>
                    <a:pt x="457" y="3"/>
                  </a:lnTo>
                  <a:lnTo>
                    <a:pt x="458" y="3"/>
                  </a:lnTo>
                  <a:lnTo>
                    <a:pt x="459" y="3"/>
                  </a:lnTo>
                  <a:lnTo>
                    <a:pt x="460" y="3"/>
                  </a:lnTo>
                  <a:lnTo>
                    <a:pt x="467" y="3"/>
                  </a:lnTo>
                  <a:lnTo>
                    <a:pt x="468" y="3"/>
                  </a:lnTo>
                  <a:lnTo>
                    <a:pt x="472" y="4"/>
                  </a:lnTo>
                  <a:lnTo>
                    <a:pt x="475" y="4"/>
                  </a:lnTo>
                  <a:lnTo>
                    <a:pt x="477" y="4"/>
                  </a:lnTo>
                  <a:lnTo>
                    <a:pt x="482" y="4"/>
                  </a:lnTo>
                  <a:lnTo>
                    <a:pt x="487" y="4"/>
                  </a:lnTo>
                  <a:lnTo>
                    <a:pt x="488" y="4"/>
                  </a:lnTo>
                  <a:lnTo>
                    <a:pt x="490" y="4"/>
                  </a:lnTo>
                  <a:lnTo>
                    <a:pt x="491" y="4"/>
                  </a:lnTo>
                  <a:lnTo>
                    <a:pt x="492" y="4"/>
                  </a:lnTo>
                  <a:lnTo>
                    <a:pt x="493" y="4"/>
                  </a:lnTo>
                  <a:lnTo>
                    <a:pt x="498" y="4"/>
                  </a:lnTo>
                  <a:lnTo>
                    <a:pt x="504" y="4"/>
                  </a:lnTo>
                  <a:lnTo>
                    <a:pt x="509" y="5"/>
                  </a:lnTo>
                  <a:lnTo>
                    <a:pt x="514" y="5"/>
                  </a:lnTo>
                  <a:lnTo>
                    <a:pt x="523" y="5"/>
                  </a:lnTo>
                  <a:lnTo>
                    <a:pt x="524" y="5"/>
                  </a:lnTo>
                  <a:lnTo>
                    <a:pt x="530" y="5"/>
                  </a:lnTo>
                  <a:lnTo>
                    <a:pt x="532" y="5"/>
                  </a:lnTo>
                  <a:lnTo>
                    <a:pt x="534" y="5"/>
                  </a:lnTo>
                  <a:lnTo>
                    <a:pt x="536" y="5"/>
                  </a:lnTo>
                  <a:lnTo>
                    <a:pt x="539" y="5"/>
                  </a:lnTo>
                  <a:lnTo>
                    <a:pt x="542" y="5"/>
                  </a:lnTo>
                  <a:lnTo>
                    <a:pt x="550" y="6"/>
                  </a:lnTo>
                  <a:lnTo>
                    <a:pt x="552" y="6"/>
                  </a:lnTo>
                  <a:lnTo>
                    <a:pt x="555" y="6"/>
                  </a:lnTo>
                  <a:lnTo>
                    <a:pt x="560" y="6"/>
                  </a:lnTo>
                  <a:lnTo>
                    <a:pt x="565" y="6"/>
                  </a:lnTo>
                  <a:lnTo>
                    <a:pt x="566" y="6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5" y="6"/>
                  </a:lnTo>
                  <a:lnTo>
                    <a:pt x="576" y="6"/>
                  </a:lnTo>
                  <a:lnTo>
                    <a:pt x="578" y="6"/>
                  </a:lnTo>
                  <a:lnTo>
                    <a:pt x="580" y="6"/>
                  </a:lnTo>
                  <a:lnTo>
                    <a:pt x="581" y="6"/>
                  </a:lnTo>
                  <a:lnTo>
                    <a:pt x="583" y="6"/>
                  </a:lnTo>
                  <a:lnTo>
                    <a:pt x="585" y="6"/>
                  </a:lnTo>
                  <a:lnTo>
                    <a:pt x="586" y="6"/>
                  </a:lnTo>
                  <a:lnTo>
                    <a:pt x="591" y="6"/>
                  </a:lnTo>
                  <a:lnTo>
                    <a:pt x="594" y="7"/>
                  </a:lnTo>
                  <a:lnTo>
                    <a:pt x="596" y="7"/>
                  </a:lnTo>
                  <a:lnTo>
                    <a:pt x="597" y="7"/>
                  </a:lnTo>
                  <a:lnTo>
                    <a:pt x="599" y="7"/>
                  </a:lnTo>
                  <a:lnTo>
                    <a:pt x="603" y="7"/>
                  </a:lnTo>
                  <a:lnTo>
                    <a:pt x="605" y="7"/>
                  </a:lnTo>
                  <a:lnTo>
                    <a:pt x="607" y="7"/>
                  </a:lnTo>
                  <a:lnTo>
                    <a:pt x="608" y="7"/>
                  </a:lnTo>
                  <a:lnTo>
                    <a:pt x="609" y="7"/>
                  </a:lnTo>
                  <a:lnTo>
                    <a:pt x="610" y="7"/>
                  </a:lnTo>
                  <a:lnTo>
                    <a:pt x="612" y="7"/>
                  </a:lnTo>
                  <a:lnTo>
                    <a:pt x="614" y="7"/>
                  </a:lnTo>
                  <a:lnTo>
                    <a:pt x="615" y="7"/>
                  </a:lnTo>
                  <a:lnTo>
                    <a:pt x="616" y="7"/>
                  </a:lnTo>
                  <a:lnTo>
                    <a:pt x="617" y="7"/>
                  </a:lnTo>
                  <a:lnTo>
                    <a:pt x="618" y="7"/>
                  </a:lnTo>
                  <a:lnTo>
                    <a:pt x="621" y="7"/>
                  </a:lnTo>
                  <a:lnTo>
                    <a:pt x="623" y="7"/>
                  </a:lnTo>
                  <a:lnTo>
                    <a:pt x="624" y="7"/>
                  </a:lnTo>
                  <a:lnTo>
                    <a:pt x="628" y="7"/>
                  </a:lnTo>
                  <a:lnTo>
                    <a:pt x="630" y="7"/>
                  </a:lnTo>
                  <a:lnTo>
                    <a:pt x="631" y="7"/>
                  </a:lnTo>
                  <a:lnTo>
                    <a:pt x="633" y="7"/>
                  </a:lnTo>
                  <a:lnTo>
                    <a:pt x="636" y="7"/>
                  </a:lnTo>
                  <a:lnTo>
                    <a:pt x="639" y="7"/>
                  </a:lnTo>
                  <a:lnTo>
                    <a:pt x="641" y="7"/>
                  </a:lnTo>
                  <a:lnTo>
                    <a:pt x="644" y="7"/>
                  </a:lnTo>
                  <a:lnTo>
                    <a:pt x="646" y="7"/>
                  </a:lnTo>
                  <a:lnTo>
                    <a:pt x="647" y="7"/>
                  </a:lnTo>
                  <a:lnTo>
                    <a:pt x="649" y="7"/>
                  </a:lnTo>
                  <a:lnTo>
                    <a:pt x="650" y="7"/>
                  </a:lnTo>
                  <a:lnTo>
                    <a:pt x="651" y="7"/>
                  </a:lnTo>
                  <a:lnTo>
                    <a:pt x="653" y="7"/>
                  </a:lnTo>
                  <a:lnTo>
                    <a:pt x="654" y="7"/>
                  </a:lnTo>
                  <a:lnTo>
                    <a:pt x="655" y="7"/>
                  </a:lnTo>
                  <a:lnTo>
                    <a:pt x="657" y="7"/>
                  </a:lnTo>
                  <a:lnTo>
                    <a:pt x="660" y="7"/>
                  </a:lnTo>
                  <a:lnTo>
                    <a:pt x="662" y="7"/>
                  </a:lnTo>
                  <a:lnTo>
                    <a:pt x="664" y="7"/>
                  </a:lnTo>
                  <a:lnTo>
                    <a:pt x="665" y="7"/>
                  </a:lnTo>
                  <a:lnTo>
                    <a:pt x="670" y="8"/>
                  </a:lnTo>
                  <a:lnTo>
                    <a:pt x="674" y="8"/>
                  </a:lnTo>
                  <a:lnTo>
                    <a:pt x="680" y="8"/>
                  </a:lnTo>
                  <a:lnTo>
                    <a:pt x="681" y="8"/>
                  </a:lnTo>
                  <a:lnTo>
                    <a:pt x="686" y="8"/>
                  </a:lnTo>
                  <a:lnTo>
                    <a:pt x="688" y="8"/>
                  </a:lnTo>
                  <a:lnTo>
                    <a:pt x="691" y="8"/>
                  </a:lnTo>
                  <a:lnTo>
                    <a:pt x="692" y="8"/>
                  </a:lnTo>
                  <a:lnTo>
                    <a:pt x="694" y="8"/>
                  </a:lnTo>
                  <a:lnTo>
                    <a:pt x="696" y="8"/>
                  </a:lnTo>
                  <a:lnTo>
                    <a:pt x="699" y="8"/>
                  </a:lnTo>
                  <a:lnTo>
                    <a:pt x="700" y="8"/>
                  </a:lnTo>
                  <a:lnTo>
                    <a:pt x="701" y="8"/>
                  </a:lnTo>
                  <a:lnTo>
                    <a:pt x="703" y="8"/>
                  </a:lnTo>
                  <a:lnTo>
                    <a:pt x="704" y="8"/>
                  </a:lnTo>
                  <a:lnTo>
                    <a:pt x="705" y="8"/>
                  </a:lnTo>
                  <a:lnTo>
                    <a:pt x="707" y="8"/>
                  </a:lnTo>
                  <a:lnTo>
                    <a:pt x="708" y="8"/>
                  </a:lnTo>
                  <a:lnTo>
                    <a:pt x="709" y="8"/>
                  </a:lnTo>
                  <a:lnTo>
                    <a:pt x="710" y="8"/>
                  </a:lnTo>
                  <a:lnTo>
                    <a:pt x="712" y="8"/>
                  </a:lnTo>
                  <a:lnTo>
                    <a:pt x="714" y="8"/>
                  </a:lnTo>
                  <a:lnTo>
                    <a:pt x="715" y="8"/>
                  </a:lnTo>
                  <a:lnTo>
                    <a:pt x="717" y="8"/>
                  </a:lnTo>
                  <a:lnTo>
                    <a:pt x="720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5" y="8"/>
                  </a:lnTo>
                  <a:lnTo>
                    <a:pt x="726" y="8"/>
                  </a:lnTo>
                  <a:lnTo>
                    <a:pt x="727" y="8"/>
                  </a:lnTo>
                  <a:lnTo>
                    <a:pt x="729" y="8"/>
                  </a:lnTo>
                  <a:lnTo>
                    <a:pt x="732" y="8"/>
                  </a:lnTo>
                  <a:lnTo>
                    <a:pt x="735" y="8"/>
                  </a:lnTo>
                  <a:lnTo>
                    <a:pt x="738" y="8"/>
                  </a:lnTo>
                  <a:lnTo>
                    <a:pt x="741" y="8"/>
                  </a:lnTo>
                  <a:lnTo>
                    <a:pt x="743" y="8"/>
                  </a:lnTo>
                  <a:lnTo>
                    <a:pt x="746" y="8"/>
                  </a:lnTo>
                  <a:lnTo>
                    <a:pt x="747" y="8"/>
                  </a:lnTo>
                  <a:lnTo>
                    <a:pt x="749" y="8"/>
                  </a:lnTo>
                  <a:lnTo>
                    <a:pt x="754" y="8"/>
                  </a:lnTo>
                  <a:lnTo>
                    <a:pt x="756" y="8"/>
                  </a:lnTo>
                  <a:lnTo>
                    <a:pt x="758" y="8"/>
                  </a:lnTo>
                  <a:lnTo>
                    <a:pt x="763" y="8"/>
                  </a:lnTo>
                  <a:lnTo>
                    <a:pt x="766" y="8"/>
                  </a:lnTo>
                  <a:lnTo>
                    <a:pt x="768" y="8"/>
                  </a:lnTo>
                  <a:lnTo>
                    <a:pt x="770" y="8"/>
                  </a:lnTo>
                  <a:lnTo>
                    <a:pt x="777" y="8"/>
                  </a:lnTo>
                  <a:lnTo>
                    <a:pt x="783" y="8"/>
                  </a:lnTo>
                  <a:lnTo>
                    <a:pt x="786" y="8"/>
                  </a:lnTo>
                  <a:lnTo>
                    <a:pt x="787" y="8"/>
                  </a:lnTo>
                  <a:lnTo>
                    <a:pt x="789" y="8"/>
                  </a:lnTo>
                  <a:lnTo>
                    <a:pt x="790" y="8"/>
                  </a:lnTo>
                  <a:lnTo>
                    <a:pt x="791" y="8"/>
                  </a:lnTo>
                  <a:lnTo>
                    <a:pt x="795" y="8"/>
                  </a:lnTo>
                  <a:lnTo>
                    <a:pt x="797" y="8"/>
                  </a:lnTo>
                  <a:lnTo>
                    <a:pt x="799" y="8"/>
                  </a:lnTo>
                  <a:lnTo>
                    <a:pt x="804" y="8"/>
                  </a:lnTo>
                  <a:lnTo>
                    <a:pt x="808" y="9"/>
                  </a:lnTo>
                  <a:lnTo>
                    <a:pt x="809" y="9"/>
                  </a:lnTo>
                  <a:lnTo>
                    <a:pt x="810" y="9"/>
                  </a:lnTo>
                  <a:lnTo>
                    <a:pt x="811" y="9"/>
                  </a:lnTo>
                  <a:lnTo>
                    <a:pt x="814" y="9"/>
                  </a:lnTo>
                  <a:lnTo>
                    <a:pt x="815" y="9"/>
                  </a:lnTo>
                  <a:lnTo>
                    <a:pt x="816" y="9"/>
                  </a:lnTo>
                  <a:lnTo>
                    <a:pt x="820" y="9"/>
                  </a:lnTo>
                  <a:lnTo>
                    <a:pt x="821" y="9"/>
                  </a:lnTo>
                  <a:lnTo>
                    <a:pt x="827" y="9"/>
                  </a:lnTo>
                  <a:lnTo>
                    <a:pt x="828" y="9"/>
                  </a:lnTo>
                  <a:lnTo>
                    <a:pt x="834" y="9"/>
                  </a:lnTo>
                  <a:lnTo>
                    <a:pt x="840" y="9"/>
                  </a:lnTo>
                  <a:lnTo>
                    <a:pt x="841" y="9"/>
                  </a:lnTo>
                  <a:lnTo>
                    <a:pt x="842" y="9"/>
                  </a:lnTo>
                  <a:lnTo>
                    <a:pt x="845" y="9"/>
                  </a:lnTo>
                  <a:lnTo>
                    <a:pt x="850" y="9"/>
                  </a:lnTo>
                  <a:lnTo>
                    <a:pt x="851" y="9"/>
                  </a:lnTo>
                  <a:lnTo>
                    <a:pt x="852" y="9"/>
                  </a:lnTo>
                  <a:lnTo>
                    <a:pt x="855" y="9"/>
                  </a:lnTo>
                  <a:lnTo>
                    <a:pt x="856" y="9"/>
                  </a:lnTo>
                  <a:lnTo>
                    <a:pt x="858" y="9"/>
                  </a:lnTo>
                  <a:lnTo>
                    <a:pt x="859" y="9"/>
                  </a:lnTo>
                  <a:lnTo>
                    <a:pt x="863" y="9"/>
                  </a:lnTo>
                  <a:lnTo>
                    <a:pt x="865" y="9"/>
                  </a:lnTo>
                  <a:lnTo>
                    <a:pt x="866" y="9"/>
                  </a:lnTo>
                  <a:lnTo>
                    <a:pt x="867" y="9"/>
                  </a:lnTo>
                  <a:lnTo>
                    <a:pt x="869" y="9"/>
                  </a:lnTo>
                  <a:lnTo>
                    <a:pt x="872" y="9"/>
                  </a:lnTo>
                  <a:lnTo>
                    <a:pt x="873" y="9"/>
                  </a:lnTo>
                  <a:lnTo>
                    <a:pt x="874" y="9"/>
                  </a:lnTo>
                  <a:lnTo>
                    <a:pt x="877" y="9"/>
                  </a:lnTo>
                  <a:lnTo>
                    <a:pt x="878" y="9"/>
                  </a:lnTo>
                  <a:lnTo>
                    <a:pt x="879" y="9"/>
                  </a:lnTo>
                  <a:lnTo>
                    <a:pt x="884" y="9"/>
                  </a:lnTo>
                  <a:lnTo>
                    <a:pt x="885" y="9"/>
                  </a:lnTo>
                  <a:lnTo>
                    <a:pt x="888" y="9"/>
                  </a:lnTo>
                  <a:lnTo>
                    <a:pt x="893" y="9"/>
                  </a:lnTo>
                  <a:lnTo>
                    <a:pt x="894" y="9"/>
                  </a:lnTo>
                  <a:lnTo>
                    <a:pt x="899" y="9"/>
                  </a:lnTo>
                  <a:lnTo>
                    <a:pt x="900" y="9"/>
                  </a:lnTo>
                  <a:lnTo>
                    <a:pt x="901" y="9"/>
                  </a:lnTo>
                  <a:lnTo>
                    <a:pt x="901" y="11"/>
                  </a:lnTo>
                  <a:lnTo>
                    <a:pt x="901" y="12"/>
                  </a:lnTo>
                  <a:lnTo>
                    <a:pt x="901" y="13"/>
                  </a:lnTo>
                  <a:lnTo>
                    <a:pt x="901" y="15"/>
                  </a:lnTo>
                  <a:lnTo>
                    <a:pt x="901" y="17"/>
                  </a:lnTo>
                  <a:lnTo>
                    <a:pt x="901" y="18"/>
                  </a:lnTo>
                  <a:lnTo>
                    <a:pt x="901" y="19"/>
                  </a:lnTo>
                  <a:lnTo>
                    <a:pt x="901" y="21"/>
                  </a:lnTo>
                  <a:lnTo>
                    <a:pt x="901" y="25"/>
                  </a:lnTo>
                  <a:lnTo>
                    <a:pt x="901" y="27"/>
                  </a:lnTo>
                  <a:lnTo>
                    <a:pt x="900" y="35"/>
                  </a:lnTo>
                  <a:lnTo>
                    <a:pt x="900" y="40"/>
                  </a:lnTo>
                  <a:lnTo>
                    <a:pt x="900" y="42"/>
                  </a:lnTo>
                  <a:lnTo>
                    <a:pt x="900" y="45"/>
                  </a:lnTo>
                  <a:lnTo>
                    <a:pt x="900" y="46"/>
                  </a:lnTo>
                  <a:lnTo>
                    <a:pt x="900" y="47"/>
                  </a:lnTo>
                  <a:lnTo>
                    <a:pt x="900" y="49"/>
                  </a:lnTo>
                  <a:lnTo>
                    <a:pt x="900" y="53"/>
                  </a:lnTo>
                  <a:lnTo>
                    <a:pt x="900" y="55"/>
                  </a:lnTo>
                  <a:lnTo>
                    <a:pt x="900" y="56"/>
                  </a:lnTo>
                  <a:lnTo>
                    <a:pt x="900" y="59"/>
                  </a:lnTo>
                  <a:lnTo>
                    <a:pt x="900" y="60"/>
                  </a:lnTo>
                  <a:lnTo>
                    <a:pt x="900" y="62"/>
                  </a:lnTo>
                  <a:lnTo>
                    <a:pt x="900" y="64"/>
                  </a:lnTo>
                  <a:lnTo>
                    <a:pt x="900" y="65"/>
                  </a:lnTo>
                  <a:lnTo>
                    <a:pt x="900" y="67"/>
                  </a:lnTo>
                  <a:lnTo>
                    <a:pt x="900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8"/>
                  </a:lnTo>
                  <a:lnTo>
                    <a:pt x="900" y="80"/>
                  </a:lnTo>
                  <a:lnTo>
                    <a:pt x="900" y="82"/>
                  </a:lnTo>
                  <a:lnTo>
                    <a:pt x="900" y="83"/>
                  </a:lnTo>
                  <a:lnTo>
                    <a:pt x="900" y="85"/>
                  </a:lnTo>
                  <a:lnTo>
                    <a:pt x="900" y="86"/>
                  </a:lnTo>
                  <a:lnTo>
                    <a:pt x="900" y="88"/>
                  </a:lnTo>
                  <a:lnTo>
                    <a:pt x="900" y="89"/>
                  </a:lnTo>
                  <a:lnTo>
                    <a:pt x="900" y="93"/>
                  </a:lnTo>
                  <a:lnTo>
                    <a:pt x="900" y="94"/>
                  </a:lnTo>
                  <a:lnTo>
                    <a:pt x="900" y="97"/>
                  </a:lnTo>
                  <a:lnTo>
                    <a:pt x="900" y="100"/>
                  </a:lnTo>
                  <a:lnTo>
                    <a:pt x="900" y="101"/>
                  </a:lnTo>
                  <a:lnTo>
                    <a:pt x="900" y="105"/>
                  </a:lnTo>
                  <a:lnTo>
                    <a:pt x="900" y="110"/>
                  </a:lnTo>
                  <a:lnTo>
                    <a:pt x="900" y="111"/>
                  </a:lnTo>
                  <a:lnTo>
                    <a:pt x="900" y="113"/>
                  </a:lnTo>
                  <a:lnTo>
                    <a:pt x="900" y="116"/>
                  </a:lnTo>
                  <a:lnTo>
                    <a:pt x="900" y="117"/>
                  </a:lnTo>
                  <a:lnTo>
                    <a:pt x="900" y="119"/>
                  </a:lnTo>
                  <a:lnTo>
                    <a:pt x="900" y="120"/>
                  </a:lnTo>
                  <a:lnTo>
                    <a:pt x="900" y="121"/>
                  </a:lnTo>
                  <a:lnTo>
                    <a:pt x="900" y="122"/>
                  </a:lnTo>
                  <a:lnTo>
                    <a:pt x="900" y="124"/>
                  </a:lnTo>
                  <a:lnTo>
                    <a:pt x="900" y="125"/>
                  </a:lnTo>
                  <a:lnTo>
                    <a:pt x="900" y="126"/>
                  </a:lnTo>
                  <a:lnTo>
                    <a:pt x="900" y="127"/>
                  </a:lnTo>
                  <a:lnTo>
                    <a:pt x="900" y="128"/>
                  </a:lnTo>
                  <a:lnTo>
                    <a:pt x="900" y="131"/>
                  </a:lnTo>
                  <a:lnTo>
                    <a:pt x="900" y="134"/>
                  </a:lnTo>
                  <a:lnTo>
                    <a:pt x="900" y="136"/>
                  </a:lnTo>
                  <a:lnTo>
                    <a:pt x="900" y="137"/>
                  </a:lnTo>
                  <a:lnTo>
                    <a:pt x="900" y="138"/>
                  </a:lnTo>
                  <a:lnTo>
                    <a:pt x="900" y="139"/>
                  </a:lnTo>
                  <a:lnTo>
                    <a:pt x="900" y="141"/>
                  </a:lnTo>
                  <a:lnTo>
                    <a:pt x="900" y="142"/>
                  </a:lnTo>
                  <a:lnTo>
                    <a:pt x="900" y="145"/>
                  </a:lnTo>
                  <a:lnTo>
                    <a:pt x="900" y="146"/>
                  </a:lnTo>
                  <a:lnTo>
                    <a:pt x="900" y="147"/>
                  </a:lnTo>
                  <a:lnTo>
                    <a:pt x="900" y="149"/>
                  </a:lnTo>
                  <a:lnTo>
                    <a:pt x="900" y="151"/>
                  </a:lnTo>
                  <a:lnTo>
                    <a:pt x="900" y="154"/>
                  </a:lnTo>
                  <a:lnTo>
                    <a:pt x="900" y="156"/>
                  </a:lnTo>
                  <a:lnTo>
                    <a:pt x="900" y="160"/>
                  </a:lnTo>
                  <a:lnTo>
                    <a:pt x="900" y="161"/>
                  </a:lnTo>
                  <a:lnTo>
                    <a:pt x="900" y="162"/>
                  </a:lnTo>
                  <a:lnTo>
                    <a:pt x="900" y="165"/>
                  </a:lnTo>
                  <a:lnTo>
                    <a:pt x="899" y="166"/>
                  </a:lnTo>
                  <a:lnTo>
                    <a:pt x="899" y="169"/>
                  </a:lnTo>
                  <a:lnTo>
                    <a:pt x="899" y="171"/>
                  </a:lnTo>
                  <a:lnTo>
                    <a:pt x="899" y="172"/>
                  </a:lnTo>
                  <a:lnTo>
                    <a:pt x="899" y="174"/>
                  </a:lnTo>
                  <a:lnTo>
                    <a:pt x="899" y="176"/>
                  </a:lnTo>
                  <a:lnTo>
                    <a:pt x="899" y="177"/>
                  </a:lnTo>
                  <a:lnTo>
                    <a:pt x="899" y="179"/>
                  </a:lnTo>
                  <a:lnTo>
                    <a:pt x="899" y="180"/>
                  </a:lnTo>
                  <a:lnTo>
                    <a:pt x="899" y="182"/>
                  </a:lnTo>
                  <a:lnTo>
                    <a:pt x="899" y="185"/>
                  </a:lnTo>
                  <a:lnTo>
                    <a:pt x="899" y="186"/>
                  </a:lnTo>
                  <a:lnTo>
                    <a:pt x="899" y="191"/>
                  </a:lnTo>
                  <a:lnTo>
                    <a:pt x="899" y="192"/>
                  </a:lnTo>
                  <a:lnTo>
                    <a:pt x="899" y="193"/>
                  </a:lnTo>
                  <a:lnTo>
                    <a:pt x="899" y="195"/>
                  </a:lnTo>
                  <a:lnTo>
                    <a:pt x="898" y="199"/>
                  </a:lnTo>
                  <a:lnTo>
                    <a:pt x="898" y="204"/>
                  </a:lnTo>
                  <a:lnTo>
                    <a:pt x="898" y="206"/>
                  </a:lnTo>
                  <a:lnTo>
                    <a:pt x="898" y="208"/>
                  </a:lnTo>
                  <a:lnTo>
                    <a:pt x="898" y="213"/>
                  </a:lnTo>
                  <a:lnTo>
                    <a:pt x="898" y="214"/>
                  </a:lnTo>
                  <a:lnTo>
                    <a:pt x="898" y="215"/>
                  </a:lnTo>
                  <a:lnTo>
                    <a:pt x="898" y="219"/>
                  </a:lnTo>
                  <a:lnTo>
                    <a:pt x="898" y="224"/>
                  </a:lnTo>
                  <a:lnTo>
                    <a:pt x="897" y="226"/>
                  </a:lnTo>
                  <a:lnTo>
                    <a:pt x="897" y="230"/>
                  </a:lnTo>
                  <a:lnTo>
                    <a:pt x="897" y="231"/>
                  </a:lnTo>
                  <a:lnTo>
                    <a:pt x="897" y="233"/>
                  </a:lnTo>
                  <a:lnTo>
                    <a:pt x="897" y="234"/>
                  </a:lnTo>
                  <a:lnTo>
                    <a:pt x="897" y="235"/>
                  </a:lnTo>
                  <a:lnTo>
                    <a:pt x="897" y="237"/>
                  </a:lnTo>
                  <a:lnTo>
                    <a:pt x="897" y="238"/>
                  </a:lnTo>
                  <a:lnTo>
                    <a:pt x="897" y="241"/>
                  </a:lnTo>
                  <a:lnTo>
                    <a:pt x="897" y="243"/>
                  </a:lnTo>
                  <a:lnTo>
                    <a:pt x="897" y="246"/>
                  </a:lnTo>
                  <a:lnTo>
                    <a:pt x="897" y="247"/>
                  </a:lnTo>
                  <a:lnTo>
                    <a:pt x="896" y="252"/>
                  </a:lnTo>
                  <a:lnTo>
                    <a:pt x="896" y="255"/>
                  </a:lnTo>
                  <a:lnTo>
                    <a:pt x="896" y="256"/>
                  </a:lnTo>
                  <a:lnTo>
                    <a:pt x="896" y="258"/>
                  </a:lnTo>
                  <a:lnTo>
                    <a:pt x="896" y="262"/>
                  </a:lnTo>
                  <a:lnTo>
                    <a:pt x="896" y="269"/>
                  </a:lnTo>
                  <a:lnTo>
                    <a:pt x="896" y="275"/>
                  </a:lnTo>
                  <a:lnTo>
                    <a:pt x="896" y="276"/>
                  </a:lnTo>
                  <a:lnTo>
                    <a:pt x="896" y="277"/>
                  </a:lnTo>
                  <a:lnTo>
                    <a:pt x="896" y="278"/>
                  </a:lnTo>
                  <a:lnTo>
                    <a:pt x="896" y="279"/>
                  </a:lnTo>
                  <a:lnTo>
                    <a:pt x="896" y="280"/>
                  </a:lnTo>
                  <a:lnTo>
                    <a:pt x="895" y="280"/>
                  </a:lnTo>
                  <a:lnTo>
                    <a:pt x="895" y="281"/>
                  </a:lnTo>
                  <a:lnTo>
                    <a:pt x="895" y="285"/>
                  </a:lnTo>
                  <a:lnTo>
                    <a:pt x="895" y="287"/>
                  </a:lnTo>
                  <a:lnTo>
                    <a:pt x="895" y="288"/>
                  </a:lnTo>
                  <a:lnTo>
                    <a:pt x="895" y="290"/>
                  </a:lnTo>
                  <a:lnTo>
                    <a:pt x="895" y="291"/>
                  </a:lnTo>
                  <a:lnTo>
                    <a:pt x="895" y="293"/>
                  </a:lnTo>
                  <a:lnTo>
                    <a:pt x="895" y="294"/>
                  </a:lnTo>
                  <a:lnTo>
                    <a:pt x="895" y="298"/>
                  </a:lnTo>
                  <a:lnTo>
                    <a:pt x="895" y="299"/>
                  </a:lnTo>
                  <a:lnTo>
                    <a:pt x="895" y="302"/>
                  </a:lnTo>
                  <a:lnTo>
                    <a:pt x="895" y="303"/>
                  </a:lnTo>
                  <a:lnTo>
                    <a:pt x="895" y="305"/>
                  </a:lnTo>
                  <a:lnTo>
                    <a:pt x="895" y="307"/>
                  </a:lnTo>
                  <a:lnTo>
                    <a:pt x="895" y="308"/>
                  </a:lnTo>
                  <a:lnTo>
                    <a:pt x="894" y="313"/>
                  </a:lnTo>
                  <a:lnTo>
                    <a:pt x="898" y="313"/>
                  </a:lnTo>
                  <a:lnTo>
                    <a:pt x="901" y="313"/>
                  </a:lnTo>
                  <a:lnTo>
                    <a:pt x="902" y="313"/>
                  </a:lnTo>
                  <a:lnTo>
                    <a:pt x="903" y="313"/>
                  </a:lnTo>
                  <a:lnTo>
                    <a:pt x="907" y="313"/>
                  </a:lnTo>
                  <a:lnTo>
                    <a:pt x="908" y="313"/>
                  </a:lnTo>
                  <a:lnTo>
                    <a:pt x="911" y="313"/>
                  </a:lnTo>
                  <a:lnTo>
                    <a:pt x="913" y="313"/>
                  </a:lnTo>
                  <a:lnTo>
                    <a:pt x="920" y="313"/>
                  </a:lnTo>
                  <a:lnTo>
                    <a:pt x="921" y="313"/>
                  </a:lnTo>
                  <a:lnTo>
                    <a:pt x="924" y="313"/>
                  </a:lnTo>
                  <a:lnTo>
                    <a:pt x="925" y="313"/>
                  </a:lnTo>
                  <a:lnTo>
                    <a:pt x="932" y="313"/>
                  </a:lnTo>
                  <a:lnTo>
                    <a:pt x="933" y="313"/>
                  </a:lnTo>
                  <a:lnTo>
                    <a:pt x="934" y="313"/>
                  </a:lnTo>
                  <a:lnTo>
                    <a:pt x="939" y="313"/>
                  </a:lnTo>
                  <a:lnTo>
                    <a:pt x="940" y="313"/>
                  </a:lnTo>
                  <a:lnTo>
                    <a:pt x="945" y="313"/>
                  </a:lnTo>
                  <a:lnTo>
                    <a:pt x="949" y="313"/>
                  </a:lnTo>
                  <a:lnTo>
                    <a:pt x="950" y="313"/>
                  </a:lnTo>
                  <a:lnTo>
                    <a:pt x="951" y="313"/>
                  </a:lnTo>
                  <a:lnTo>
                    <a:pt x="952" y="313"/>
                  </a:lnTo>
                  <a:lnTo>
                    <a:pt x="957" y="313"/>
                  </a:lnTo>
                  <a:lnTo>
                    <a:pt x="958" y="313"/>
                  </a:lnTo>
                  <a:lnTo>
                    <a:pt x="959" y="313"/>
                  </a:lnTo>
                  <a:lnTo>
                    <a:pt x="962" y="313"/>
                  </a:lnTo>
                  <a:lnTo>
                    <a:pt x="964" y="313"/>
                  </a:lnTo>
                  <a:lnTo>
                    <a:pt x="965" y="313"/>
                  </a:lnTo>
                  <a:lnTo>
                    <a:pt x="966" y="313"/>
                  </a:lnTo>
                  <a:lnTo>
                    <a:pt x="969" y="313"/>
                  </a:lnTo>
                  <a:lnTo>
                    <a:pt x="971" y="313"/>
                  </a:lnTo>
                  <a:lnTo>
                    <a:pt x="974" y="313"/>
                  </a:lnTo>
                  <a:lnTo>
                    <a:pt x="976" y="313"/>
                  </a:lnTo>
                  <a:lnTo>
                    <a:pt x="978" y="313"/>
                  </a:lnTo>
                  <a:lnTo>
                    <a:pt x="980" y="313"/>
                  </a:lnTo>
                  <a:lnTo>
                    <a:pt x="981" y="313"/>
                  </a:lnTo>
                  <a:lnTo>
                    <a:pt x="984" y="313"/>
                  </a:lnTo>
                  <a:lnTo>
                    <a:pt x="988" y="313"/>
                  </a:lnTo>
                  <a:lnTo>
                    <a:pt x="992" y="313"/>
                  </a:lnTo>
                  <a:lnTo>
                    <a:pt x="993" y="313"/>
                  </a:lnTo>
                  <a:lnTo>
                    <a:pt x="996" y="313"/>
                  </a:lnTo>
                  <a:lnTo>
                    <a:pt x="1004" y="313"/>
                  </a:lnTo>
                  <a:lnTo>
                    <a:pt x="1005" y="313"/>
                  </a:lnTo>
                  <a:lnTo>
                    <a:pt x="1006" y="313"/>
                  </a:lnTo>
                  <a:lnTo>
                    <a:pt x="1008" y="313"/>
                  </a:lnTo>
                  <a:lnTo>
                    <a:pt x="1014" y="313"/>
                  </a:lnTo>
                  <a:lnTo>
                    <a:pt x="1017" y="313"/>
                  </a:lnTo>
                  <a:lnTo>
                    <a:pt x="1020" y="313"/>
                  </a:lnTo>
                  <a:lnTo>
                    <a:pt x="1023" y="313"/>
                  </a:lnTo>
                  <a:lnTo>
                    <a:pt x="1024" y="313"/>
                  </a:lnTo>
                  <a:lnTo>
                    <a:pt x="1026" y="314"/>
                  </a:lnTo>
                  <a:lnTo>
                    <a:pt x="1030" y="314"/>
                  </a:lnTo>
                  <a:lnTo>
                    <a:pt x="1033" y="314"/>
                  </a:lnTo>
                  <a:lnTo>
                    <a:pt x="1034" y="314"/>
                  </a:lnTo>
                  <a:lnTo>
                    <a:pt x="1035" y="314"/>
                  </a:lnTo>
                  <a:lnTo>
                    <a:pt x="1042" y="314"/>
                  </a:lnTo>
                  <a:lnTo>
                    <a:pt x="1043" y="314"/>
                  </a:lnTo>
                  <a:lnTo>
                    <a:pt x="1045" y="314"/>
                  </a:lnTo>
                  <a:lnTo>
                    <a:pt x="1046" y="314"/>
                  </a:lnTo>
                  <a:lnTo>
                    <a:pt x="1047" y="314"/>
                  </a:lnTo>
                  <a:lnTo>
                    <a:pt x="1049" y="314"/>
                  </a:lnTo>
                  <a:lnTo>
                    <a:pt x="1051" y="314"/>
                  </a:lnTo>
                  <a:lnTo>
                    <a:pt x="1054" y="314"/>
                  </a:lnTo>
                  <a:lnTo>
                    <a:pt x="1055" y="314"/>
                  </a:lnTo>
                  <a:lnTo>
                    <a:pt x="1059" y="314"/>
                  </a:lnTo>
                  <a:lnTo>
                    <a:pt x="1064" y="314"/>
                  </a:lnTo>
                  <a:lnTo>
                    <a:pt x="1065" y="314"/>
                  </a:lnTo>
                  <a:lnTo>
                    <a:pt x="1066" y="314"/>
                  </a:lnTo>
                  <a:lnTo>
                    <a:pt x="1067" y="314"/>
                  </a:lnTo>
                  <a:lnTo>
                    <a:pt x="1072" y="315"/>
                  </a:lnTo>
                  <a:lnTo>
                    <a:pt x="1073" y="315"/>
                  </a:lnTo>
                  <a:lnTo>
                    <a:pt x="1075" y="315"/>
                  </a:lnTo>
                  <a:lnTo>
                    <a:pt x="1085" y="315"/>
                  </a:lnTo>
                  <a:lnTo>
                    <a:pt x="1090" y="315"/>
                  </a:lnTo>
                  <a:lnTo>
                    <a:pt x="1092" y="315"/>
                  </a:lnTo>
                  <a:lnTo>
                    <a:pt x="1093" y="315"/>
                  </a:lnTo>
                  <a:lnTo>
                    <a:pt x="1095" y="315"/>
                  </a:lnTo>
                  <a:lnTo>
                    <a:pt x="1096" y="315"/>
                  </a:lnTo>
                  <a:lnTo>
                    <a:pt x="1098" y="315"/>
                  </a:lnTo>
                  <a:lnTo>
                    <a:pt x="1099" y="315"/>
                  </a:lnTo>
                  <a:lnTo>
                    <a:pt x="1101" y="315"/>
                  </a:lnTo>
                  <a:lnTo>
                    <a:pt x="1106" y="315"/>
                  </a:lnTo>
                  <a:lnTo>
                    <a:pt x="1113" y="315"/>
                  </a:lnTo>
                  <a:lnTo>
                    <a:pt x="1114" y="315"/>
                  </a:lnTo>
                  <a:lnTo>
                    <a:pt x="1119" y="316"/>
                  </a:lnTo>
                  <a:lnTo>
                    <a:pt x="1120" y="316"/>
                  </a:lnTo>
                  <a:lnTo>
                    <a:pt x="1123" y="316"/>
                  </a:lnTo>
                  <a:lnTo>
                    <a:pt x="1128" y="316"/>
                  </a:lnTo>
                  <a:lnTo>
                    <a:pt x="1132" y="316"/>
                  </a:lnTo>
                  <a:lnTo>
                    <a:pt x="1135" y="316"/>
                  </a:lnTo>
                  <a:lnTo>
                    <a:pt x="1136" y="316"/>
                  </a:lnTo>
                  <a:lnTo>
                    <a:pt x="1139" y="316"/>
                  </a:lnTo>
                  <a:lnTo>
                    <a:pt x="1143" y="316"/>
                  </a:lnTo>
                  <a:lnTo>
                    <a:pt x="1144" y="316"/>
                  </a:lnTo>
                  <a:lnTo>
                    <a:pt x="1146" y="316"/>
                  </a:lnTo>
                  <a:lnTo>
                    <a:pt x="1149" y="316"/>
                  </a:lnTo>
                  <a:lnTo>
                    <a:pt x="1150" y="316"/>
                  </a:lnTo>
                  <a:lnTo>
                    <a:pt x="1151" y="316"/>
                  </a:lnTo>
                  <a:lnTo>
                    <a:pt x="1154" y="316"/>
                  </a:lnTo>
                  <a:lnTo>
                    <a:pt x="1155" y="316"/>
                  </a:lnTo>
                  <a:lnTo>
                    <a:pt x="1156" y="316"/>
                  </a:lnTo>
                  <a:lnTo>
                    <a:pt x="1157" y="316"/>
                  </a:lnTo>
                  <a:lnTo>
                    <a:pt x="1158" y="316"/>
                  </a:lnTo>
                  <a:lnTo>
                    <a:pt x="1160" y="316"/>
                  </a:lnTo>
                  <a:lnTo>
                    <a:pt x="1161" y="316"/>
                  </a:lnTo>
                  <a:lnTo>
                    <a:pt x="1163" y="316"/>
                  </a:lnTo>
                  <a:lnTo>
                    <a:pt x="1164" y="316"/>
                  </a:lnTo>
                  <a:lnTo>
                    <a:pt x="1165" y="316"/>
                  </a:lnTo>
                  <a:lnTo>
                    <a:pt x="1168" y="316"/>
                  </a:lnTo>
                  <a:lnTo>
                    <a:pt x="1170" y="316"/>
                  </a:lnTo>
                  <a:lnTo>
                    <a:pt x="1171" y="316"/>
                  </a:lnTo>
                  <a:lnTo>
                    <a:pt x="1174" y="316"/>
                  </a:lnTo>
                  <a:lnTo>
                    <a:pt x="1177" y="316"/>
                  </a:lnTo>
                  <a:lnTo>
                    <a:pt x="1178" y="316"/>
                  </a:lnTo>
                  <a:lnTo>
                    <a:pt x="1180" y="316"/>
                  </a:lnTo>
                  <a:lnTo>
                    <a:pt x="1181" y="316"/>
                  </a:lnTo>
                  <a:lnTo>
                    <a:pt x="1181" y="320"/>
                  </a:lnTo>
                  <a:lnTo>
                    <a:pt x="1181" y="324"/>
                  </a:lnTo>
                  <a:lnTo>
                    <a:pt x="1181" y="326"/>
                  </a:lnTo>
                  <a:lnTo>
                    <a:pt x="1181" y="327"/>
                  </a:lnTo>
                  <a:lnTo>
                    <a:pt x="1181" y="329"/>
                  </a:lnTo>
                  <a:lnTo>
                    <a:pt x="1181" y="330"/>
                  </a:lnTo>
                  <a:lnTo>
                    <a:pt x="1181" y="332"/>
                  </a:lnTo>
                  <a:lnTo>
                    <a:pt x="1181" y="333"/>
                  </a:lnTo>
                  <a:lnTo>
                    <a:pt x="1181" y="337"/>
                  </a:lnTo>
                  <a:lnTo>
                    <a:pt x="1181" y="339"/>
                  </a:lnTo>
                  <a:lnTo>
                    <a:pt x="1181" y="340"/>
                  </a:lnTo>
                  <a:lnTo>
                    <a:pt x="1181" y="341"/>
                  </a:lnTo>
                  <a:lnTo>
                    <a:pt x="1181" y="344"/>
                  </a:lnTo>
                  <a:lnTo>
                    <a:pt x="1181" y="346"/>
                  </a:lnTo>
                  <a:lnTo>
                    <a:pt x="1181" y="347"/>
                  </a:lnTo>
                  <a:lnTo>
                    <a:pt x="1181" y="348"/>
                  </a:lnTo>
                  <a:lnTo>
                    <a:pt x="1181" y="352"/>
                  </a:lnTo>
                  <a:lnTo>
                    <a:pt x="1181" y="355"/>
                  </a:lnTo>
                  <a:lnTo>
                    <a:pt x="1181" y="359"/>
                  </a:lnTo>
                  <a:lnTo>
                    <a:pt x="1181" y="368"/>
                  </a:lnTo>
                  <a:lnTo>
                    <a:pt x="1181" y="369"/>
                  </a:lnTo>
                  <a:lnTo>
                    <a:pt x="1181" y="370"/>
                  </a:lnTo>
                  <a:lnTo>
                    <a:pt x="1181" y="375"/>
                  </a:lnTo>
                  <a:lnTo>
                    <a:pt x="1181" y="377"/>
                  </a:lnTo>
                  <a:lnTo>
                    <a:pt x="1181" y="379"/>
                  </a:lnTo>
                  <a:lnTo>
                    <a:pt x="1181" y="388"/>
                  </a:lnTo>
                  <a:lnTo>
                    <a:pt x="1181" y="391"/>
                  </a:lnTo>
                  <a:lnTo>
                    <a:pt x="1181" y="396"/>
                  </a:lnTo>
                  <a:lnTo>
                    <a:pt x="1181" y="402"/>
                  </a:lnTo>
                  <a:lnTo>
                    <a:pt x="1181" y="404"/>
                  </a:lnTo>
                  <a:lnTo>
                    <a:pt x="1181" y="410"/>
                  </a:lnTo>
                  <a:lnTo>
                    <a:pt x="1181" y="416"/>
                  </a:lnTo>
                  <a:lnTo>
                    <a:pt x="1181" y="417"/>
                  </a:lnTo>
                  <a:lnTo>
                    <a:pt x="1181" y="419"/>
                  </a:lnTo>
                  <a:lnTo>
                    <a:pt x="1181" y="423"/>
                  </a:lnTo>
                  <a:lnTo>
                    <a:pt x="1181" y="424"/>
                  </a:lnTo>
                  <a:lnTo>
                    <a:pt x="1181" y="425"/>
                  </a:lnTo>
                  <a:lnTo>
                    <a:pt x="1181" y="427"/>
                  </a:lnTo>
                  <a:lnTo>
                    <a:pt x="1181" y="429"/>
                  </a:lnTo>
                  <a:lnTo>
                    <a:pt x="1181" y="431"/>
                  </a:lnTo>
                  <a:lnTo>
                    <a:pt x="1181" y="435"/>
                  </a:lnTo>
                  <a:lnTo>
                    <a:pt x="1181" y="439"/>
                  </a:lnTo>
                  <a:lnTo>
                    <a:pt x="1181" y="440"/>
                  </a:lnTo>
                  <a:lnTo>
                    <a:pt x="1181" y="444"/>
                  </a:lnTo>
                  <a:lnTo>
                    <a:pt x="1181" y="446"/>
                  </a:lnTo>
                  <a:lnTo>
                    <a:pt x="1181" y="449"/>
                  </a:lnTo>
                  <a:lnTo>
                    <a:pt x="1181" y="451"/>
                  </a:lnTo>
                  <a:lnTo>
                    <a:pt x="1181" y="455"/>
                  </a:lnTo>
                  <a:lnTo>
                    <a:pt x="1181" y="456"/>
                  </a:lnTo>
                  <a:lnTo>
                    <a:pt x="1181" y="459"/>
                  </a:lnTo>
                  <a:lnTo>
                    <a:pt x="1181" y="461"/>
                  </a:lnTo>
                  <a:lnTo>
                    <a:pt x="1181" y="464"/>
                  </a:lnTo>
                  <a:lnTo>
                    <a:pt x="1181" y="466"/>
                  </a:lnTo>
                  <a:lnTo>
                    <a:pt x="1181" y="468"/>
                  </a:lnTo>
                  <a:lnTo>
                    <a:pt x="1181" y="469"/>
                  </a:lnTo>
                  <a:lnTo>
                    <a:pt x="1181" y="471"/>
                  </a:lnTo>
                  <a:lnTo>
                    <a:pt x="1181" y="474"/>
                  </a:lnTo>
                  <a:lnTo>
                    <a:pt x="1181" y="478"/>
                  </a:lnTo>
                  <a:lnTo>
                    <a:pt x="1181" y="479"/>
                  </a:lnTo>
                  <a:lnTo>
                    <a:pt x="1181" y="482"/>
                  </a:lnTo>
                  <a:lnTo>
                    <a:pt x="1181" y="486"/>
                  </a:lnTo>
                  <a:lnTo>
                    <a:pt x="1181" y="487"/>
                  </a:lnTo>
                  <a:lnTo>
                    <a:pt x="1181" y="488"/>
                  </a:lnTo>
                  <a:lnTo>
                    <a:pt x="1181" y="489"/>
                  </a:lnTo>
                  <a:lnTo>
                    <a:pt x="1183" y="490"/>
                  </a:lnTo>
                  <a:lnTo>
                    <a:pt x="1184" y="490"/>
                  </a:lnTo>
                  <a:lnTo>
                    <a:pt x="1185" y="490"/>
                  </a:lnTo>
                  <a:lnTo>
                    <a:pt x="1186" y="490"/>
                  </a:lnTo>
                  <a:lnTo>
                    <a:pt x="1187" y="490"/>
                  </a:lnTo>
                  <a:lnTo>
                    <a:pt x="1188" y="490"/>
                  </a:lnTo>
                  <a:lnTo>
                    <a:pt x="1198" y="490"/>
                  </a:lnTo>
                  <a:lnTo>
                    <a:pt x="1199" y="490"/>
                  </a:lnTo>
                  <a:lnTo>
                    <a:pt x="1203" y="490"/>
                  </a:lnTo>
                  <a:lnTo>
                    <a:pt x="1204" y="490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9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5" y="490"/>
                  </a:lnTo>
                  <a:lnTo>
                    <a:pt x="1216" y="490"/>
                  </a:lnTo>
                  <a:lnTo>
                    <a:pt x="1217" y="490"/>
                  </a:lnTo>
                  <a:lnTo>
                    <a:pt x="1219" y="490"/>
                  </a:lnTo>
                  <a:lnTo>
                    <a:pt x="1224" y="490"/>
                  </a:lnTo>
                  <a:lnTo>
                    <a:pt x="1228" y="490"/>
                  </a:lnTo>
                  <a:lnTo>
                    <a:pt x="1229" y="490"/>
                  </a:lnTo>
                  <a:lnTo>
                    <a:pt x="1233" y="490"/>
                  </a:lnTo>
                  <a:lnTo>
                    <a:pt x="1235" y="490"/>
                  </a:lnTo>
                  <a:lnTo>
                    <a:pt x="1239" y="490"/>
                  </a:lnTo>
                  <a:lnTo>
                    <a:pt x="1240" y="490"/>
                  </a:lnTo>
                  <a:lnTo>
                    <a:pt x="1242" y="490"/>
                  </a:lnTo>
                  <a:lnTo>
                    <a:pt x="1243" y="490"/>
                  </a:lnTo>
                  <a:lnTo>
                    <a:pt x="1244" y="490"/>
                  </a:lnTo>
                  <a:lnTo>
                    <a:pt x="1248" y="490"/>
                  </a:lnTo>
                  <a:lnTo>
                    <a:pt x="1250" y="490"/>
                  </a:lnTo>
                  <a:lnTo>
                    <a:pt x="1252" y="490"/>
                  </a:lnTo>
                  <a:lnTo>
                    <a:pt x="1256" y="490"/>
                  </a:lnTo>
                  <a:lnTo>
                    <a:pt x="1272" y="490"/>
                  </a:lnTo>
                  <a:lnTo>
                    <a:pt x="1276" y="490"/>
                  </a:lnTo>
                  <a:lnTo>
                    <a:pt x="1277" y="490"/>
                  </a:lnTo>
                  <a:lnTo>
                    <a:pt x="1283" y="490"/>
                  </a:lnTo>
                  <a:lnTo>
                    <a:pt x="1291" y="490"/>
                  </a:lnTo>
                  <a:lnTo>
                    <a:pt x="1295" y="490"/>
                  </a:lnTo>
                  <a:lnTo>
                    <a:pt x="1298" y="490"/>
                  </a:lnTo>
                  <a:lnTo>
                    <a:pt x="1302" y="490"/>
                  </a:lnTo>
                  <a:lnTo>
                    <a:pt x="1305" y="490"/>
                  </a:lnTo>
                  <a:lnTo>
                    <a:pt x="1312" y="490"/>
                  </a:lnTo>
                  <a:lnTo>
                    <a:pt x="1313" y="490"/>
                  </a:lnTo>
                  <a:lnTo>
                    <a:pt x="1314" y="490"/>
                  </a:lnTo>
                  <a:lnTo>
                    <a:pt x="1315" y="490"/>
                  </a:lnTo>
                  <a:lnTo>
                    <a:pt x="1325" y="490"/>
                  </a:lnTo>
                  <a:lnTo>
                    <a:pt x="1328" y="490"/>
                  </a:lnTo>
                  <a:lnTo>
                    <a:pt x="1329" y="490"/>
                  </a:lnTo>
                  <a:lnTo>
                    <a:pt x="1336" y="490"/>
                  </a:lnTo>
                  <a:lnTo>
                    <a:pt x="1337" y="490"/>
                  </a:lnTo>
                  <a:lnTo>
                    <a:pt x="1337" y="491"/>
                  </a:lnTo>
                  <a:lnTo>
                    <a:pt x="1337" y="493"/>
                  </a:lnTo>
                  <a:lnTo>
                    <a:pt x="1337" y="496"/>
                  </a:lnTo>
                  <a:lnTo>
                    <a:pt x="1338" y="496"/>
                  </a:lnTo>
                  <a:lnTo>
                    <a:pt x="1339" y="496"/>
                  </a:lnTo>
                  <a:lnTo>
                    <a:pt x="1340" y="496"/>
                  </a:lnTo>
                  <a:lnTo>
                    <a:pt x="1340" y="495"/>
                  </a:lnTo>
                  <a:lnTo>
                    <a:pt x="1339" y="495"/>
                  </a:lnTo>
                  <a:lnTo>
                    <a:pt x="1339" y="494"/>
                  </a:lnTo>
                  <a:lnTo>
                    <a:pt x="1340" y="494"/>
                  </a:lnTo>
                  <a:lnTo>
                    <a:pt x="1340" y="493"/>
                  </a:lnTo>
                  <a:lnTo>
                    <a:pt x="1340" y="492"/>
                  </a:lnTo>
                  <a:lnTo>
                    <a:pt x="1340" y="491"/>
                  </a:lnTo>
                  <a:lnTo>
                    <a:pt x="1340" y="490"/>
                  </a:lnTo>
                  <a:lnTo>
                    <a:pt x="1341" y="490"/>
                  </a:lnTo>
                  <a:lnTo>
                    <a:pt x="1342" y="490"/>
                  </a:lnTo>
                  <a:lnTo>
                    <a:pt x="1342" y="491"/>
                  </a:lnTo>
                  <a:lnTo>
                    <a:pt x="1343" y="491"/>
                  </a:lnTo>
                  <a:lnTo>
                    <a:pt x="1343" y="492"/>
                  </a:lnTo>
                  <a:lnTo>
                    <a:pt x="1344" y="493"/>
                  </a:lnTo>
                  <a:lnTo>
                    <a:pt x="1345" y="493"/>
                  </a:lnTo>
                  <a:lnTo>
                    <a:pt x="1345" y="494"/>
                  </a:lnTo>
                  <a:lnTo>
                    <a:pt x="1346" y="495"/>
                  </a:lnTo>
                  <a:lnTo>
                    <a:pt x="1346" y="496"/>
                  </a:lnTo>
                  <a:lnTo>
                    <a:pt x="1345" y="496"/>
                  </a:lnTo>
                  <a:lnTo>
                    <a:pt x="1346" y="497"/>
                  </a:lnTo>
                  <a:lnTo>
                    <a:pt x="1346" y="498"/>
                  </a:lnTo>
                  <a:lnTo>
                    <a:pt x="1346" y="499"/>
                  </a:lnTo>
                  <a:lnTo>
                    <a:pt x="1347" y="499"/>
                  </a:lnTo>
                  <a:lnTo>
                    <a:pt x="1348" y="499"/>
                  </a:lnTo>
                  <a:lnTo>
                    <a:pt x="1349" y="498"/>
                  </a:lnTo>
                  <a:lnTo>
                    <a:pt x="1350" y="498"/>
                  </a:lnTo>
                  <a:lnTo>
                    <a:pt x="1351" y="498"/>
                  </a:lnTo>
                  <a:lnTo>
                    <a:pt x="1352" y="498"/>
                  </a:lnTo>
                  <a:lnTo>
                    <a:pt x="1353" y="499"/>
                  </a:lnTo>
                  <a:lnTo>
                    <a:pt x="1353" y="500"/>
                  </a:lnTo>
                  <a:lnTo>
                    <a:pt x="1353" y="501"/>
                  </a:lnTo>
                  <a:lnTo>
                    <a:pt x="1352" y="501"/>
                  </a:lnTo>
                  <a:lnTo>
                    <a:pt x="1351" y="501"/>
                  </a:lnTo>
                  <a:lnTo>
                    <a:pt x="1350" y="502"/>
                  </a:lnTo>
                  <a:lnTo>
                    <a:pt x="1349" y="503"/>
                  </a:lnTo>
                  <a:lnTo>
                    <a:pt x="1348" y="503"/>
                  </a:lnTo>
                  <a:lnTo>
                    <a:pt x="1346" y="504"/>
                  </a:lnTo>
                  <a:lnTo>
                    <a:pt x="1346" y="505"/>
                  </a:lnTo>
                  <a:lnTo>
                    <a:pt x="1346" y="506"/>
                  </a:lnTo>
                  <a:lnTo>
                    <a:pt x="1346" y="507"/>
                  </a:lnTo>
                  <a:lnTo>
                    <a:pt x="1347" y="507"/>
                  </a:lnTo>
                  <a:lnTo>
                    <a:pt x="1348" y="507"/>
                  </a:lnTo>
                  <a:lnTo>
                    <a:pt x="1349" y="506"/>
                  </a:lnTo>
                  <a:lnTo>
                    <a:pt x="1350" y="506"/>
                  </a:lnTo>
                  <a:lnTo>
                    <a:pt x="1351" y="506"/>
                  </a:lnTo>
                  <a:lnTo>
                    <a:pt x="1353" y="506"/>
                  </a:lnTo>
                  <a:lnTo>
                    <a:pt x="1354" y="506"/>
                  </a:lnTo>
                  <a:lnTo>
                    <a:pt x="1355" y="506"/>
                  </a:lnTo>
                  <a:lnTo>
                    <a:pt x="1356" y="505"/>
                  </a:lnTo>
                  <a:lnTo>
                    <a:pt x="1357" y="506"/>
                  </a:lnTo>
                  <a:lnTo>
                    <a:pt x="1358" y="506"/>
                  </a:lnTo>
                  <a:lnTo>
                    <a:pt x="1358" y="507"/>
                  </a:lnTo>
                  <a:lnTo>
                    <a:pt x="1358" y="508"/>
                  </a:lnTo>
                  <a:lnTo>
                    <a:pt x="1358" y="509"/>
                  </a:lnTo>
                  <a:lnTo>
                    <a:pt x="1358" y="510"/>
                  </a:lnTo>
                  <a:lnTo>
                    <a:pt x="1357" y="511"/>
                  </a:lnTo>
                  <a:lnTo>
                    <a:pt x="1356" y="512"/>
                  </a:lnTo>
                  <a:lnTo>
                    <a:pt x="1355" y="512"/>
                  </a:lnTo>
                  <a:lnTo>
                    <a:pt x="1354" y="512"/>
                  </a:lnTo>
                  <a:lnTo>
                    <a:pt x="1353" y="513"/>
                  </a:lnTo>
                  <a:lnTo>
                    <a:pt x="1353" y="514"/>
                  </a:lnTo>
                  <a:lnTo>
                    <a:pt x="1352" y="514"/>
                  </a:lnTo>
                  <a:lnTo>
                    <a:pt x="1352" y="515"/>
                  </a:lnTo>
                  <a:lnTo>
                    <a:pt x="1351" y="516"/>
                  </a:lnTo>
                  <a:lnTo>
                    <a:pt x="1351" y="517"/>
                  </a:lnTo>
                  <a:lnTo>
                    <a:pt x="1351" y="518"/>
                  </a:lnTo>
                  <a:lnTo>
                    <a:pt x="1352" y="518"/>
                  </a:lnTo>
                  <a:lnTo>
                    <a:pt x="1353" y="518"/>
                  </a:lnTo>
                  <a:lnTo>
                    <a:pt x="1355" y="518"/>
                  </a:lnTo>
                  <a:lnTo>
                    <a:pt x="1356" y="518"/>
                  </a:lnTo>
                  <a:lnTo>
                    <a:pt x="1358" y="518"/>
                  </a:lnTo>
                  <a:lnTo>
                    <a:pt x="1359" y="519"/>
                  </a:lnTo>
                  <a:lnTo>
                    <a:pt x="1360" y="519"/>
                  </a:lnTo>
                  <a:lnTo>
                    <a:pt x="1360" y="520"/>
                  </a:lnTo>
                  <a:lnTo>
                    <a:pt x="1361" y="522"/>
                  </a:lnTo>
                  <a:lnTo>
                    <a:pt x="1361" y="523"/>
                  </a:lnTo>
                  <a:lnTo>
                    <a:pt x="1362" y="523"/>
                  </a:lnTo>
                  <a:lnTo>
                    <a:pt x="1362" y="524"/>
                  </a:lnTo>
                  <a:lnTo>
                    <a:pt x="1363" y="524"/>
                  </a:lnTo>
                  <a:lnTo>
                    <a:pt x="1363" y="525"/>
                  </a:lnTo>
                  <a:lnTo>
                    <a:pt x="1363" y="526"/>
                  </a:lnTo>
                  <a:lnTo>
                    <a:pt x="1364" y="526"/>
                  </a:lnTo>
                  <a:lnTo>
                    <a:pt x="1364" y="527"/>
                  </a:lnTo>
                  <a:lnTo>
                    <a:pt x="1365" y="527"/>
                  </a:lnTo>
                  <a:lnTo>
                    <a:pt x="1366" y="528"/>
                  </a:lnTo>
                  <a:lnTo>
                    <a:pt x="1366" y="529"/>
                  </a:lnTo>
                  <a:lnTo>
                    <a:pt x="1367" y="529"/>
                  </a:lnTo>
                  <a:lnTo>
                    <a:pt x="1368" y="529"/>
                  </a:lnTo>
                  <a:lnTo>
                    <a:pt x="1369" y="529"/>
                  </a:lnTo>
                  <a:lnTo>
                    <a:pt x="1370" y="528"/>
                  </a:lnTo>
                  <a:lnTo>
                    <a:pt x="1371" y="528"/>
                  </a:lnTo>
                  <a:lnTo>
                    <a:pt x="1371" y="527"/>
                  </a:lnTo>
                  <a:lnTo>
                    <a:pt x="1372" y="525"/>
                  </a:lnTo>
                  <a:lnTo>
                    <a:pt x="1372" y="524"/>
                  </a:lnTo>
                  <a:lnTo>
                    <a:pt x="1371" y="524"/>
                  </a:lnTo>
                  <a:lnTo>
                    <a:pt x="1371" y="523"/>
                  </a:lnTo>
                  <a:lnTo>
                    <a:pt x="1371" y="522"/>
                  </a:lnTo>
                  <a:lnTo>
                    <a:pt x="1370" y="522"/>
                  </a:lnTo>
                  <a:lnTo>
                    <a:pt x="1369" y="522"/>
                  </a:lnTo>
                  <a:lnTo>
                    <a:pt x="1368" y="521"/>
                  </a:lnTo>
                  <a:lnTo>
                    <a:pt x="1367" y="521"/>
                  </a:lnTo>
                  <a:lnTo>
                    <a:pt x="1367" y="520"/>
                  </a:lnTo>
                  <a:lnTo>
                    <a:pt x="1367" y="519"/>
                  </a:lnTo>
                  <a:lnTo>
                    <a:pt x="1367" y="518"/>
                  </a:lnTo>
                  <a:lnTo>
                    <a:pt x="1367" y="517"/>
                  </a:lnTo>
                  <a:lnTo>
                    <a:pt x="1368" y="517"/>
                  </a:lnTo>
                  <a:lnTo>
                    <a:pt x="1369" y="517"/>
                  </a:lnTo>
                  <a:lnTo>
                    <a:pt x="1370" y="517"/>
                  </a:lnTo>
                  <a:lnTo>
                    <a:pt x="1371" y="518"/>
                  </a:lnTo>
                  <a:lnTo>
                    <a:pt x="1372" y="518"/>
                  </a:lnTo>
                  <a:lnTo>
                    <a:pt x="1373" y="518"/>
                  </a:lnTo>
                  <a:lnTo>
                    <a:pt x="1373" y="519"/>
                  </a:lnTo>
                  <a:lnTo>
                    <a:pt x="1373" y="520"/>
                  </a:lnTo>
                  <a:lnTo>
                    <a:pt x="1374" y="520"/>
                  </a:lnTo>
                  <a:lnTo>
                    <a:pt x="1375" y="520"/>
                  </a:lnTo>
                  <a:lnTo>
                    <a:pt x="1375" y="521"/>
                  </a:lnTo>
                  <a:lnTo>
                    <a:pt x="1376" y="521"/>
                  </a:lnTo>
                  <a:lnTo>
                    <a:pt x="1377" y="521"/>
                  </a:lnTo>
                  <a:lnTo>
                    <a:pt x="1378" y="521"/>
                  </a:lnTo>
                  <a:lnTo>
                    <a:pt x="1379" y="521"/>
                  </a:lnTo>
                  <a:lnTo>
                    <a:pt x="1379" y="520"/>
                  </a:lnTo>
                  <a:lnTo>
                    <a:pt x="1380" y="520"/>
                  </a:lnTo>
                  <a:lnTo>
                    <a:pt x="1381" y="519"/>
                  </a:lnTo>
                  <a:lnTo>
                    <a:pt x="1382" y="519"/>
                  </a:lnTo>
                  <a:lnTo>
                    <a:pt x="1383" y="519"/>
                  </a:lnTo>
                  <a:lnTo>
                    <a:pt x="1384" y="519"/>
                  </a:lnTo>
                  <a:lnTo>
                    <a:pt x="1384" y="520"/>
                  </a:lnTo>
                  <a:lnTo>
                    <a:pt x="1385" y="520"/>
                  </a:lnTo>
                  <a:lnTo>
                    <a:pt x="1386" y="520"/>
                  </a:lnTo>
                  <a:lnTo>
                    <a:pt x="1386" y="521"/>
                  </a:lnTo>
                  <a:lnTo>
                    <a:pt x="1387" y="521"/>
                  </a:lnTo>
                  <a:lnTo>
                    <a:pt x="1388" y="521"/>
                  </a:lnTo>
                  <a:lnTo>
                    <a:pt x="1388" y="522"/>
                  </a:lnTo>
                  <a:lnTo>
                    <a:pt x="1389" y="522"/>
                  </a:lnTo>
                  <a:lnTo>
                    <a:pt x="1390" y="523"/>
                  </a:lnTo>
                  <a:lnTo>
                    <a:pt x="1391" y="523"/>
                  </a:lnTo>
                  <a:lnTo>
                    <a:pt x="1392" y="523"/>
                  </a:lnTo>
                  <a:lnTo>
                    <a:pt x="1393" y="523"/>
                  </a:lnTo>
                  <a:lnTo>
                    <a:pt x="1394" y="523"/>
                  </a:lnTo>
                  <a:lnTo>
                    <a:pt x="1394" y="524"/>
                  </a:lnTo>
                  <a:lnTo>
                    <a:pt x="1394" y="525"/>
                  </a:lnTo>
                  <a:lnTo>
                    <a:pt x="1394" y="526"/>
                  </a:lnTo>
                  <a:lnTo>
                    <a:pt x="1394" y="527"/>
                  </a:lnTo>
                  <a:lnTo>
                    <a:pt x="1394" y="528"/>
                  </a:lnTo>
                  <a:lnTo>
                    <a:pt x="1394" y="529"/>
                  </a:lnTo>
                  <a:lnTo>
                    <a:pt x="1395" y="529"/>
                  </a:lnTo>
                  <a:lnTo>
                    <a:pt x="1395" y="530"/>
                  </a:lnTo>
                  <a:lnTo>
                    <a:pt x="1395" y="531"/>
                  </a:lnTo>
                  <a:lnTo>
                    <a:pt x="1396" y="531"/>
                  </a:lnTo>
                  <a:lnTo>
                    <a:pt x="1396" y="532"/>
                  </a:lnTo>
                  <a:lnTo>
                    <a:pt x="1397" y="532"/>
                  </a:lnTo>
                  <a:lnTo>
                    <a:pt x="1397" y="533"/>
                  </a:lnTo>
                  <a:lnTo>
                    <a:pt x="1397" y="534"/>
                  </a:lnTo>
                  <a:lnTo>
                    <a:pt x="1398" y="535"/>
                  </a:lnTo>
                  <a:lnTo>
                    <a:pt x="1399" y="535"/>
                  </a:lnTo>
                  <a:lnTo>
                    <a:pt x="1399" y="536"/>
                  </a:lnTo>
                  <a:lnTo>
                    <a:pt x="1399" y="537"/>
                  </a:lnTo>
                  <a:lnTo>
                    <a:pt x="1399" y="538"/>
                  </a:lnTo>
                  <a:lnTo>
                    <a:pt x="1400" y="538"/>
                  </a:lnTo>
                  <a:lnTo>
                    <a:pt x="1400" y="539"/>
                  </a:lnTo>
                  <a:lnTo>
                    <a:pt x="1400" y="540"/>
                  </a:lnTo>
                  <a:lnTo>
                    <a:pt x="1400" y="542"/>
                  </a:lnTo>
                  <a:lnTo>
                    <a:pt x="1401" y="542"/>
                  </a:lnTo>
                  <a:lnTo>
                    <a:pt x="1401" y="543"/>
                  </a:lnTo>
                  <a:lnTo>
                    <a:pt x="1402" y="542"/>
                  </a:lnTo>
                  <a:lnTo>
                    <a:pt x="1402" y="541"/>
                  </a:lnTo>
                  <a:lnTo>
                    <a:pt x="1402" y="540"/>
                  </a:lnTo>
                  <a:lnTo>
                    <a:pt x="1403" y="540"/>
                  </a:lnTo>
                  <a:lnTo>
                    <a:pt x="1403" y="539"/>
                  </a:lnTo>
                  <a:lnTo>
                    <a:pt x="1403" y="538"/>
                  </a:lnTo>
                  <a:lnTo>
                    <a:pt x="1404" y="538"/>
                  </a:lnTo>
                  <a:lnTo>
                    <a:pt x="1405" y="537"/>
                  </a:lnTo>
                  <a:lnTo>
                    <a:pt x="1405" y="536"/>
                  </a:lnTo>
                  <a:lnTo>
                    <a:pt x="1406" y="536"/>
                  </a:lnTo>
                  <a:lnTo>
                    <a:pt x="1407" y="536"/>
                  </a:lnTo>
                  <a:lnTo>
                    <a:pt x="1408" y="537"/>
                  </a:lnTo>
                  <a:lnTo>
                    <a:pt x="1408" y="538"/>
                  </a:lnTo>
                  <a:lnTo>
                    <a:pt x="1409" y="539"/>
                  </a:lnTo>
                  <a:lnTo>
                    <a:pt x="1410" y="540"/>
                  </a:lnTo>
                  <a:lnTo>
                    <a:pt x="1411" y="540"/>
                  </a:lnTo>
                  <a:lnTo>
                    <a:pt x="1411" y="541"/>
                  </a:lnTo>
                  <a:lnTo>
                    <a:pt x="1411" y="542"/>
                  </a:lnTo>
                  <a:lnTo>
                    <a:pt x="1411" y="543"/>
                  </a:lnTo>
                  <a:lnTo>
                    <a:pt x="1412" y="543"/>
                  </a:lnTo>
                  <a:lnTo>
                    <a:pt x="1412" y="544"/>
                  </a:lnTo>
                  <a:lnTo>
                    <a:pt x="1413" y="544"/>
                  </a:lnTo>
                  <a:lnTo>
                    <a:pt x="1414" y="544"/>
                  </a:lnTo>
                  <a:lnTo>
                    <a:pt x="1415" y="543"/>
                  </a:lnTo>
                  <a:lnTo>
                    <a:pt x="1415" y="542"/>
                  </a:lnTo>
                  <a:lnTo>
                    <a:pt x="1414" y="542"/>
                  </a:lnTo>
                  <a:lnTo>
                    <a:pt x="1414" y="541"/>
                  </a:lnTo>
                  <a:lnTo>
                    <a:pt x="1415" y="541"/>
                  </a:lnTo>
                  <a:lnTo>
                    <a:pt x="1415" y="540"/>
                  </a:lnTo>
                  <a:lnTo>
                    <a:pt x="1416" y="540"/>
                  </a:lnTo>
                  <a:lnTo>
                    <a:pt x="1417" y="540"/>
                  </a:lnTo>
                  <a:lnTo>
                    <a:pt x="1417" y="539"/>
                  </a:lnTo>
                  <a:lnTo>
                    <a:pt x="1418" y="539"/>
                  </a:lnTo>
                  <a:lnTo>
                    <a:pt x="1418" y="538"/>
                  </a:lnTo>
                  <a:lnTo>
                    <a:pt x="1419" y="538"/>
                  </a:lnTo>
                  <a:lnTo>
                    <a:pt x="1419" y="537"/>
                  </a:lnTo>
                  <a:lnTo>
                    <a:pt x="1420" y="537"/>
                  </a:lnTo>
                  <a:lnTo>
                    <a:pt x="1421" y="537"/>
                  </a:lnTo>
                  <a:lnTo>
                    <a:pt x="1421" y="536"/>
                  </a:lnTo>
                  <a:lnTo>
                    <a:pt x="1422" y="536"/>
                  </a:lnTo>
                  <a:lnTo>
                    <a:pt x="1423" y="536"/>
                  </a:lnTo>
                  <a:lnTo>
                    <a:pt x="1424" y="535"/>
                  </a:lnTo>
                  <a:lnTo>
                    <a:pt x="1423" y="535"/>
                  </a:lnTo>
                  <a:lnTo>
                    <a:pt x="1422" y="535"/>
                  </a:lnTo>
                  <a:lnTo>
                    <a:pt x="1421" y="535"/>
                  </a:lnTo>
                  <a:lnTo>
                    <a:pt x="1421" y="534"/>
                  </a:lnTo>
                  <a:lnTo>
                    <a:pt x="1421" y="533"/>
                  </a:lnTo>
                  <a:lnTo>
                    <a:pt x="1420" y="532"/>
                  </a:lnTo>
                  <a:lnTo>
                    <a:pt x="1420" y="531"/>
                  </a:lnTo>
                  <a:lnTo>
                    <a:pt x="1420" y="529"/>
                  </a:lnTo>
                  <a:lnTo>
                    <a:pt x="1420" y="528"/>
                  </a:lnTo>
                  <a:lnTo>
                    <a:pt x="1421" y="527"/>
                  </a:lnTo>
                  <a:lnTo>
                    <a:pt x="1421" y="526"/>
                  </a:lnTo>
                  <a:lnTo>
                    <a:pt x="1421" y="525"/>
                  </a:lnTo>
                  <a:lnTo>
                    <a:pt x="1422" y="525"/>
                  </a:lnTo>
                  <a:lnTo>
                    <a:pt x="1422" y="526"/>
                  </a:lnTo>
                  <a:lnTo>
                    <a:pt x="1423" y="526"/>
                  </a:lnTo>
                  <a:lnTo>
                    <a:pt x="1424" y="527"/>
                  </a:lnTo>
                  <a:lnTo>
                    <a:pt x="1424" y="528"/>
                  </a:lnTo>
                  <a:lnTo>
                    <a:pt x="1425" y="528"/>
                  </a:lnTo>
                  <a:lnTo>
                    <a:pt x="1426" y="528"/>
                  </a:lnTo>
                  <a:lnTo>
                    <a:pt x="1426" y="529"/>
                  </a:lnTo>
                  <a:lnTo>
                    <a:pt x="1427" y="529"/>
                  </a:lnTo>
                  <a:lnTo>
                    <a:pt x="1428" y="529"/>
                  </a:lnTo>
                  <a:lnTo>
                    <a:pt x="1429" y="530"/>
                  </a:lnTo>
                  <a:lnTo>
                    <a:pt x="1430" y="530"/>
                  </a:lnTo>
                  <a:lnTo>
                    <a:pt x="1431" y="530"/>
                  </a:lnTo>
                  <a:lnTo>
                    <a:pt x="1432" y="530"/>
                  </a:lnTo>
                  <a:lnTo>
                    <a:pt x="1433" y="530"/>
                  </a:lnTo>
                  <a:lnTo>
                    <a:pt x="1434" y="531"/>
                  </a:lnTo>
                  <a:lnTo>
                    <a:pt x="1435" y="531"/>
                  </a:lnTo>
                  <a:lnTo>
                    <a:pt x="1435" y="530"/>
                  </a:lnTo>
                  <a:lnTo>
                    <a:pt x="1435" y="531"/>
                  </a:lnTo>
                  <a:lnTo>
                    <a:pt x="1435" y="532"/>
                  </a:lnTo>
                  <a:lnTo>
                    <a:pt x="1435" y="533"/>
                  </a:lnTo>
                  <a:lnTo>
                    <a:pt x="1435" y="534"/>
                  </a:lnTo>
                  <a:lnTo>
                    <a:pt x="1434" y="534"/>
                  </a:lnTo>
                  <a:lnTo>
                    <a:pt x="1434" y="535"/>
                  </a:lnTo>
                  <a:lnTo>
                    <a:pt x="1435" y="535"/>
                  </a:lnTo>
                  <a:lnTo>
                    <a:pt x="1435" y="536"/>
                  </a:lnTo>
                  <a:lnTo>
                    <a:pt x="1435" y="535"/>
                  </a:lnTo>
                  <a:lnTo>
                    <a:pt x="1436" y="536"/>
                  </a:lnTo>
                  <a:lnTo>
                    <a:pt x="1437" y="536"/>
                  </a:lnTo>
                  <a:lnTo>
                    <a:pt x="1438" y="536"/>
                  </a:lnTo>
                  <a:lnTo>
                    <a:pt x="1440" y="536"/>
                  </a:lnTo>
                  <a:lnTo>
                    <a:pt x="1441" y="537"/>
                  </a:lnTo>
                  <a:lnTo>
                    <a:pt x="1441" y="538"/>
                  </a:lnTo>
                  <a:lnTo>
                    <a:pt x="1442" y="538"/>
                  </a:lnTo>
                  <a:lnTo>
                    <a:pt x="1443" y="538"/>
                  </a:lnTo>
                  <a:lnTo>
                    <a:pt x="1444" y="538"/>
                  </a:lnTo>
                  <a:lnTo>
                    <a:pt x="1445" y="538"/>
                  </a:lnTo>
                  <a:lnTo>
                    <a:pt x="1445" y="539"/>
                  </a:lnTo>
                  <a:lnTo>
                    <a:pt x="1447" y="540"/>
                  </a:lnTo>
                  <a:lnTo>
                    <a:pt x="1448" y="540"/>
                  </a:lnTo>
                  <a:lnTo>
                    <a:pt x="1449" y="540"/>
                  </a:lnTo>
                  <a:lnTo>
                    <a:pt x="1450" y="539"/>
                  </a:lnTo>
                  <a:lnTo>
                    <a:pt x="1450" y="538"/>
                  </a:lnTo>
                  <a:lnTo>
                    <a:pt x="1451" y="537"/>
                  </a:lnTo>
                  <a:lnTo>
                    <a:pt x="1451" y="536"/>
                  </a:lnTo>
                  <a:lnTo>
                    <a:pt x="1452" y="536"/>
                  </a:lnTo>
                  <a:lnTo>
                    <a:pt x="1453" y="537"/>
                  </a:lnTo>
                  <a:lnTo>
                    <a:pt x="1453" y="538"/>
                  </a:lnTo>
                  <a:lnTo>
                    <a:pt x="1453" y="539"/>
                  </a:lnTo>
                  <a:lnTo>
                    <a:pt x="1453" y="540"/>
                  </a:lnTo>
                  <a:lnTo>
                    <a:pt x="1453" y="541"/>
                  </a:lnTo>
                  <a:lnTo>
                    <a:pt x="1452" y="542"/>
                  </a:lnTo>
                  <a:lnTo>
                    <a:pt x="1451" y="543"/>
                  </a:lnTo>
                  <a:lnTo>
                    <a:pt x="1451" y="544"/>
                  </a:lnTo>
                  <a:lnTo>
                    <a:pt x="1452" y="544"/>
                  </a:lnTo>
                  <a:lnTo>
                    <a:pt x="1453" y="546"/>
                  </a:lnTo>
                  <a:lnTo>
                    <a:pt x="1454" y="546"/>
                  </a:lnTo>
                  <a:lnTo>
                    <a:pt x="1455" y="546"/>
                  </a:lnTo>
                  <a:lnTo>
                    <a:pt x="1456" y="546"/>
                  </a:lnTo>
                  <a:lnTo>
                    <a:pt x="1457" y="546"/>
                  </a:lnTo>
                  <a:lnTo>
                    <a:pt x="1458" y="546"/>
                  </a:lnTo>
                  <a:lnTo>
                    <a:pt x="1459" y="546"/>
                  </a:lnTo>
                  <a:lnTo>
                    <a:pt x="1460" y="546"/>
                  </a:lnTo>
                  <a:lnTo>
                    <a:pt x="1460" y="547"/>
                  </a:lnTo>
                  <a:lnTo>
                    <a:pt x="1461" y="548"/>
                  </a:lnTo>
                  <a:lnTo>
                    <a:pt x="1462" y="548"/>
                  </a:lnTo>
                  <a:lnTo>
                    <a:pt x="1462" y="547"/>
                  </a:lnTo>
                  <a:lnTo>
                    <a:pt x="1463" y="547"/>
                  </a:lnTo>
                  <a:lnTo>
                    <a:pt x="1463" y="546"/>
                  </a:lnTo>
                  <a:lnTo>
                    <a:pt x="1463" y="545"/>
                  </a:lnTo>
                  <a:lnTo>
                    <a:pt x="1464" y="545"/>
                  </a:lnTo>
                  <a:lnTo>
                    <a:pt x="1464" y="544"/>
                  </a:lnTo>
                  <a:lnTo>
                    <a:pt x="1464" y="543"/>
                  </a:lnTo>
                  <a:lnTo>
                    <a:pt x="1463" y="542"/>
                  </a:lnTo>
                  <a:lnTo>
                    <a:pt x="1464" y="541"/>
                  </a:lnTo>
                  <a:lnTo>
                    <a:pt x="1464" y="540"/>
                  </a:lnTo>
                  <a:lnTo>
                    <a:pt x="1465" y="540"/>
                  </a:lnTo>
                  <a:lnTo>
                    <a:pt x="1466" y="540"/>
                  </a:lnTo>
                  <a:lnTo>
                    <a:pt x="1467" y="540"/>
                  </a:lnTo>
                  <a:lnTo>
                    <a:pt x="1468" y="541"/>
                  </a:lnTo>
                  <a:lnTo>
                    <a:pt x="1469" y="541"/>
                  </a:lnTo>
                  <a:lnTo>
                    <a:pt x="1470" y="541"/>
                  </a:lnTo>
                  <a:lnTo>
                    <a:pt x="1470" y="540"/>
                  </a:lnTo>
                  <a:lnTo>
                    <a:pt x="1470" y="539"/>
                  </a:lnTo>
                  <a:lnTo>
                    <a:pt x="1469" y="538"/>
                  </a:lnTo>
                  <a:lnTo>
                    <a:pt x="1469" y="537"/>
                  </a:lnTo>
                  <a:lnTo>
                    <a:pt x="1469" y="536"/>
                  </a:lnTo>
                  <a:lnTo>
                    <a:pt x="1470" y="535"/>
                  </a:lnTo>
                  <a:lnTo>
                    <a:pt x="1471" y="535"/>
                  </a:lnTo>
                  <a:lnTo>
                    <a:pt x="1472" y="535"/>
                  </a:lnTo>
                  <a:lnTo>
                    <a:pt x="1473" y="535"/>
                  </a:lnTo>
                  <a:lnTo>
                    <a:pt x="1474" y="535"/>
                  </a:lnTo>
                  <a:lnTo>
                    <a:pt x="1475" y="535"/>
                  </a:lnTo>
                  <a:lnTo>
                    <a:pt x="1475" y="534"/>
                  </a:lnTo>
                  <a:lnTo>
                    <a:pt x="1474" y="534"/>
                  </a:lnTo>
                  <a:lnTo>
                    <a:pt x="1474" y="533"/>
                  </a:lnTo>
                  <a:lnTo>
                    <a:pt x="1474" y="532"/>
                  </a:lnTo>
                  <a:lnTo>
                    <a:pt x="1475" y="531"/>
                  </a:lnTo>
                  <a:lnTo>
                    <a:pt x="1476" y="531"/>
                  </a:lnTo>
                  <a:lnTo>
                    <a:pt x="1476" y="530"/>
                  </a:lnTo>
                  <a:lnTo>
                    <a:pt x="1476" y="529"/>
                  </a:lnTo>
                  <a:lnTo>
                    <a:pt x="1477" y="529"/>
                  </a:lnTo>
                  <a:lnTo>
                    <a:pt x="1478" y="529"/>
                  </a:lnTo>
                  <a:lnTo>
                    <a:pt x="1478" y="528"/>
                  </a:lnTo>
                  <a:lnTo>
                    <a:pt x="1479" y="527"/>
                  </a:lnTo>
                  <a:lnTo>
                    <a:pt x="1479" y="526"/>
                  </a:lnTo>
                  <a:lnTo>
                    <a:pt x="1480" y="525"/>
                  </a:lnTo>
                  <a:lnTo>
                    <a:pt x="1480" y="524"/>
                  </a:lnTo>
                  <a:lnTo>
                    <a:pt x="1481" y="524"/>
                  </a:lnTo>
                  <a:lnTo>
                    <a:pt x="1482" y="524"/>
                  </a:lnTo>
                  <a:lnTo>
                    <a:pt x="1483" y="523"/>
                  </a:lnTo>
                  <a:lnTo>
                    <a:pt x="1484" y="523"/>
                  </a:lnTo>
                  <a:lnTo>
                    <a:pt x="1485" y="523"/>
                  </a:lnTo>
                  <a:lnTo>
                    <a:pt x="1485" y="524"/>
                  </a:lnTo>
                  <a:lnTo>
                    <a:pt x="1486" y="524"/>
                  </a:lnTo>
                  <a:lnTo>
                    <a:pt x="1487" y="524"/>
                  </a:lnTo>
                  <a:lnTo>
                    <a:pt x="1488" y="524"/>
                  </a:lnTo>
                  <a:lnTo>
                    <a:pt x="1489" y="524"/>
                  </a:lnTo>
                  <a:lnTo>
                    <a:pt x="1490" y="525"/>
                  </a:lnTo>
                  <a:lnTo>
                    <a:pt x="1490" y="526"/>
                  </a:lnTo>
                  <a:lnTo>
                    <a:pt x="1491" y="526"/>
                  </a:lnTo>
                  <a:lnTo>
                    <a:pt x="1491" y="527"/>
                  </a:lnTo>
                  <a:lnTo>
                    <a:pt x="1492" y="528"/>
                  </a:lnTo>
                  <a:lnTo>
                    <a:pt x="1493" y="529"/>
                  </a:lnTo>
                  <a:lnTo>
                    <a:pt x="1494" y="529"/>
                  </a:lnTo>
                  <a:lnTo>
                    <a:pt x="1495" y="529"/>
                  </a:lnTo>
                  <a:lnTo>
                    <a:pt x="1495" y="528"/>
                  </a:lnTo>
                  <a:lnTo>
                    <a:pt x="1496" y="528"/>
                  </a:lnTo>
                  <a:lnTo>
                    <a:pt x="1496" y="527"/>
                  </a:lnTo>
                  <a:lnTo>
                    <a:pt x="1497" y="526"/>
                  </a:lnTo>
                  <a:lnTo>
                    <a:pt x="1498" y="526"/>
                  </a:lnTo>
                  <a:lnTo>
                    <a:pt x="1499" y="527"/>
                  </a:lnTo>
                  <a:lnTo>
                    <a:pt x="1499" y="528"/>
                  </a:lnTo>
                  <a:lnTo>
                    <a:pt x="1500" y="528"/>
                  </a:lnTo>
                  <a:lnTo>
                    <a:pt x="1500" y="529"/>
                  </a:lnTo>
                  <a:lnTo>
                    <a:pt x="1500" y="530"/>
                  </a:lnTo>
                  <a:lnTo>
                    <a:pt x="1501" y="530"/>
                  </a:lnTo>
                  <a:lnTo>
                    <a:pt x="1501" y="531"/>
                  </a:lnTo>
                  <a:lnTo>
                    <a:pt x="1501" y="532"/>
                  </a:lnTo>
                  <a:lnTo>
                    <a:pt x="1501" y="533"/>
                  </a:lnTo>
                  <a:lnTo>
                    <a:pt x="1501" y="532"/>
                  </a:lnTo>
                  <a:lnTo>
                    <a:pt x="1502" y="532"/>
                  </a:lnTo>
                  <a:lnTo>
                    <a:pt x="1503" y="531"/>
                  </a:lnTo>
                  <a:lnTo>
                    <a:pt x="1504" y="531"/>
                  </a:lnTo>
                  <a:lnTo>
                    <a:pt x="1504" y="529"/>
                  </a:lnTo>
                  <a:lnTo>
                    <a:pt x="1505" y="529"/>
                  </a:lnTo>
                  <a:lnTo>
                    <a:pt x="1506" y="529"/>
                  </a:lnTo>
                  <a:lnTo>
                    <a:pt x="1507" y="528"/>
                  </a:lnTo>
                  <a:lnTo>
                    <a:pt x="1508" y="528"/>
                  </a:lnTo>
                  <a:lnTo>
                    <a:pt x="1510" y="528"/>
                  </a:lnTo>
                  <a:lnTo>
                    <a:pt x="1511" y="528"/>
                  </a:lnTo>
                  <a:lnTo>
                    <a:pt x="1511" y="529"/>
                  </a:lnTo>
                  <a:lnTo>
                    <a:pt x="1512" y="529"/>
                  </a:lnTo>
                  <a:lnTo>
                    <a:pt x="1512" y="528"/>
                  </a:lnTo>
                  <a:lnTo>
                    <a:pt x="1513" y="528"/>
                  </a:lnTo>
                  <a:lnTo>
                    <a:pt x="1514" y="528"/>
                  </a:lnTo>
                  <a:lnTo>
                    <a:pt x="1515" y="528"/>
                  </a:lnTo>
                  <a:lnTo>
                    <a:pt x="1516" y="529"/>
                  </a:lnTo>
                  <a:lnTo>
                    <a:pt x="1517" y="529"/>
                  </a:lnTo>
                  <a:lnTo>
                    <a:pt x="1518" y="529"/>
                  </a:lnTo>
                  <a:lnTo>
                    <a:pt x="1518" y="530"/>
                  </a:lnTo>
                  <a:lnTo>
                    <a:pt x="1518" y="531"/>
                  </a:lnTo>
                  <a:lnTo>
                    <a:pt x="1519" y="531"/>
                  </a:lnTo>
                  <a:lnTo>
                    <a:pt x="1520" y="530"/>
                  </a:lnTo>
                  <a:lnTo>
                    <a:pt x="1521" y="530"/>
                  </a:lnTo>
                  <a:lnTo>
                    <a:pt x="1521" y="529"/>
                  </a:lnTo>
                  <a:lnTo>
                    <a:pt x="1520" y="529"/>
                  </a:lnTo>
                  <a:lnTo>
                    <a:pt x="1520" y="528"/>
                  </a:lnTo>
                  <a:lnTo>
                    <a:pt x="1521" y="528"/>
                  </a:lnTo>
                  <a:lnTo>
                    <a:pt x="1522" y="528"/>
                  </a:lnTo>
                  <a:lnTo>
                    <a:pt x="1523" y="528"/>
                  </a:lnTo>
                  <a:lnTo>
                    <a:pt x="1524" y="528"/>
                  </a:lnTo>
                  <a:lnTo>
                    <a:pt x="1524" y="529"/>
                  </a:lnTo>
                  <a:lnTo>
                    <a:pt x="1524" y="530"/>
                  </a:lnTo>
                  <a:lnTo>
                    <a:pt x="1524" y="531"/>
                  </a:lnTo>
                  <a:lnTo>
                    <a:pt x="1524" y="532"/>
                  </a:lnTo>
                  <a:lnTo>
                    <a:pt x="1525" y="533"/>
                  </a:lnTo>
                  <a:lnTo>
                    <a:pt x="1526" y="534"/>
                  </a:lnTo>
                  <a:lnTo>
                    <a:pt x="1526" y="535"/>
                  </a:lnTo>
                  <a:lnTo>
                    <a:pt x="1527" y="535"/>
                  </a:lnTo>
                  <a:lnTo>
                    <a:pt x="1528" y="534"/>
                  </a:lnTo>
                  <a:lnTo>
                    <a:pt x="1528" y="533"/>
                  </a:lnTo>
                  <a:lnTo>
                    <a:pt x="1527" y="533"/>
                  </a:lnTo>
                  <a:lnTo>
                    <a:pt x="1527" y="532"/>
                  </a:lnTo>
                  <a:lnTo>
                    <a:pt x="1527" y="531"/>
                  </a:lnTo>
                  <a:lnTo>
                    <a:pt x="1528" y="531"/>
                  </a:lnTo>
                  <a:lnTo>
                    <a:pt x="1528" y="530"/>
                  </a:lnTo>
                  <a:lnTo>
                    <a:pt x="1529" y="530"/>
                  </a:lnTo>
                  <a:lnTo>
                    <a:pt x="1529" y="529"/>
                  </a:lnTo>
                  <a:lnTo>
                    <a:pt x="1529" y="531"/>
                  </a:lnTo>
                  <a:lnTo>
                    <a:pt x="1529" y="532"/>
                  </a:lnTo>
                  <a:lnTo>
                    <a:pt x="1529" y="537"/>
                  </a:lnTo>
                  <a:lnTo>
                    <a:pt x="1529" y="540"/>
                  </a:lnTo>
                  <a:lnTo>
                    <a:pt x="1529" y="541"/>
                  </a:lnTo>
                  <a:lnTo>
                    <a:pt x="1529" y="542"/>
                  </a:lnTo>
                  <a:lnTo>
                    <a:pt x="1529" y="545"/>
                  </a:lnTo>
                  <a:lnTo>
                    <a:pt x="1529" y="546"/>
                  </a:lnTo>
                  <a:lnTo>
                    <a:pt x="1529" y="549"/>
                  </a:lnTo>
                  <a:lnTo>
                    <a:pt x="1529" y="550"/>
                  </a:lnTo>
                  <a:lnTo>
                    <a:pt x="1529" y="555"/>
                  </a:lnTo>
                  <a:lnTo>
                    <a:pt x="1529" y="556"/>
                  </a:lnTo>
                  <a:lnTo>
                    <a:pt x="1529" y="557"/>
                  </a:lnTo>
                  <a:lnTo>
                    <a:pt x="1529" y="559"/>
                  </a:lnTo>
                  <a:lnTo>
                    <a:pt x="1529" y="560"/>
                  </a:lnTo>
                  <a:lnTo>
                    <a:pt x="1529" y="564"/>
                  </a:lnTo>
                  <a:lnTo>
                    <a:pt x="1529" y="566"/>
                  </a:lnTo>
                  <a:lnTo>
                    <a:pt x="1529" y="568"/>
                  </a:lnTo>
                  <a:lnTo>
                    <a:pt x="1529" y="574"/>
                  </a:lnTo>
                  <a:lnTo>
                    <a:pt x="1530" y="576"/>
                  </a:lnTo>
                  <a:lnTo>
                    <a:pt x="1530" y="578"/>
                  </a:lnTo>
                  <a:lnTo>
                    <a:pt x="1530" y="579"/>
                  </a:lnTo>
                  <a:lnTo>
                    <a:pt x="1530" y="582"/>
                  </a:lnTo>
                  <a:lnTo>
                    <a:pt x="1530" y="583"/>
                  </a:lnTo>
                  <a:lnTo>
                    <a:pt x="1530" y="589"/>
                  </a:lnTo>
                  <a:lnTo>
                    <a:pt x="1530" y="590"/>
                  </a:lnTo>
                  <a:lnTo>
                    <a:pt x="1530" y="598"/>
                  </a:lnTo>
                  <a:lnTo>
                    <a:pt x="1530" y="599"/>
                  </a:lnTo>
                  <a:lnTo>
                    <a:pt x="1530" y="600"/>
                  </a:lnTo>
                  <a:lnTo>
                    <a:pt x="1530" y="601"/>
                  </a:lnTo>
                  <a:lnTo>
                    <a:pt x="1530" y="603"/>
                  </a:lnTo>
                  <a:lnTo>
                    <a:pt x="1530" y="605"/>
                  </a:lnTo>
                  <a:lnTo>
                    <a:pt x="1530" y="607"/>
                  </a:lnTo>
                  <a:lnTo>
                    <a:pt x="1530" y="609"/>
                  </a:lnTo>
                  <a:lnTo>
                    <a:pt x="1530" y="612"/>
                  </a:lnTo>
                  <a:lnTo>
                    <a:pt x="1530" y="613"/>
                  </a:lnTo>
                  <a:lnTo>
                    <a:pt x="1530" y="614"/>
                  </a:lnTo>
                  <a:lnTo>
                    <a:pt x="1530" y="618"/>
                  </a:lnTo>
                  <a:lnTo>
                    <a:pt x="1530" y="619"/>
                  </a:lnTo>
                  <a:lnTo>
                    <a:pt x="1530" y="620"/>
                  </a:lnTo>
                  <a:lnTo>
                    <a:pt x="1530" y="623"/>
                  </a:lnTo>
                  <a:lnTo>
                    <a:pt x="1530" y="625"/>
                  </a:lnTo>
                  <a:lnTo>
                    <a:pt x="1530" y="629"/>
                  </a:lnTo>
                  <a:lnTo>
                    <a:pt x="1530" y="632"/>
                  </a:lnTo>
                  <a:lnTo>
                    <a:pt x="1530" y="633"/>
                  </a:lnTo>
                  <a:lnTo>
                    <a:pt x="1530" y="640"/>
                  </a:lnTo>
                  <a:lnTo>
                    <a:pt x="1530" y="643"/>
                  </a:lnTo>
                  <a:lnTo>
                    <a:pt x="1530" y="645"/>
                  </a:lnTo>
                  <a:lnTo>
                    <a:pt x="1530" y="646"/>
                  </a:lnTo>
                  <a:lnTo>
                    <a:pt x="1530" y="648"/>
                  </a:lnTo>
                  <a:lnTo>
                    <a:pt x="1530" y="651"/>
                  </a:lnTo>
                  <a:lnTo>
                    <a:pt x="1530" y="658"/>
                  </a:lnTo>
                  <a:lnTo>
                    <a:pt x="1530" y="661"/>
                  </a:lnTo>
                  <a:lnTo>
                    <a:pt x="1530" y="664"/>
                  </a:lnTo>
                  <a:lnTo>
                    <a:pt x="1530" y="672"/>
                  </a:lnTo>
                  <a:lnTo>
                    <a:pt x="1530" y="673"/>
                  </a:lnTo>
                  <a:lnTo>
                    <a:pt x="1530" y="675"/>
                  </a:lnTo>
                  <a:lnTo>
                    <a:pt x="1530" y="678"/>
                  </a:lnTo>
                  <a:lnTo>
                    <a:pt x="1530" y="680"/>
                  </a:lnTo>
                  <a:lnTo>
                    <a:pt x="1530" y="682"/>
                  </a:lnTo>
                  <a:lnTo>
                    <a:pt x="1530" y="690"/>
                  </a:lnTo>
                  <a:lnTo>
                    <a:pt x="1530" y="696"/>
                  </a:lnTo>
                  <a:lnTo>
                    <a:pt x="1530" y="700"/>
                  </a:lnTo>
                  <a:lnTo>
                    <a:pt x="1530" y="710"/>
                  </a:lnTo>
                  <a:lnTo>
                    <a:pt x="1530" y="713"/>
                  </a:lnTo>
                  <a:lnTo>
                    <a:pt x="1530" y="715"/>
                  </a:lnTo>
                  <a:lnTo>
                    <a:pt x="1530" y="716"/>
                  </a:lnTo>
                  <a:lnTo>
                    <a:pt x="1530" y="717"/>
                  </a:lnTo>
                  <a:lnTo>
                    <a:pt x="1532" y="717"/>
                  </a:lnTo>
                  <a:lnTo>
                    <a:pt x="1533" y="717"/>
                  </a:lnTo>
                  <a:lnTo>
                    <a:pt x="1536" y="716"/>
                  </a:lnTo>
                  <a:lnTo>
                    <a:pt x="1537" y="716"/>
                  </a:lnTo>
                  <a:lnTo>
                    <a:pt x="1540" y="716"/>
                  </a:lnTo>
                  <a:lnTo>
                    <a:pt x="1541" y="716"/>
                  </a:lnTo>
                  <a:lnTo>
                    <a:pt x="1544" y="716"/>
                  </a:lnTo>
                  <a:lnTo>
                    <a:pt x="1546" y="716"/>
                  </a:lnTo>
                  <a:lnTo>
                    <a:pt x="1547" y="716"/>
                  </a:lnTo>
                  <a:lnTo>
                    <a:pt x="1548" y="716"/>
                  </a:lnTo>
                  <a:lnTo>
                    <a:pt x="1550" y="716"/>
                  </a:lnTo>
                  <a:lnTo>
                    <a:pt x="1551" y="716"/>
                  </a:lnTo>
                  <a:lnTo>
                    <a:pt x="1552" y="716"/>
                  </a:lnTo>
                  <a:lnTo>
                    <a:pt x="1553" y="716"/>
                  </a:lnTo>
                  <a:lnTo>
                    <a:pt x="1554" y="716"/>
                  </a:lnTo>
                  <a:lnTo>
                    <a:pt x="1556" y="716"/>
                  </a:lnTo>
                  <a:lnTo>
                    <a:pt x="1559" y="716"/>
                  </a:lnTo>
                  <a:lnTo>
                    <a:pt x="1562" y="716"/>
                  </a:lnTo>
                  <a:lnTo>
                    <a:pt x="1566" y="716"/>
                  </a:lnTo>
                  <a:lnTo>
                    <a:pt x="1569" y="716"/>
                  </a:lnTo>
                  <a:lnTo>
                    <a:pt x="1569" y="717"/>
                  </a:lnTo>
                  <a:lnTo>
                    <a:pt x="1569" y="718"/>
                  </a:lnTo>
                  <a:lnTo>
                    <a:pt x="1569" y="721"/>
                  </a:lnTo>
                  <a:lnTo>
                    <a:pt x="1569" y="723"/>
                  </a:lnTo>
                  <a:lnTo>
                    <a:pt x="1570" y="732"/>
                  </a:lnTo>
                  <a:lnTo>
                    <a:pt x="1570" y="734"/>
                  </a:lnTo>
                  <a:lnTo>
                    <a:pt x="1570" y="739"/>
                  </a:lnTo>
                  <a:lnTo>
                    <a:pt x="1570" y="743"/>
                  </a:lnTo>
                  <a:lnTo>
                    <a:pt x="1570" y="749"/>
                  </a:lnTo>
                  <a:lnTo>
                    <a:pt x="1570" y="756"/>
                  </a:lnTo>
                  <a:lnTo>
                    <a:pt x="1570" y="760"/>
                  </a:lnTo>
                  <a:lnTo>
                    <a:pt x="1570" y="762"/>
                  </a:lnTo>
                  <a:lnTo>
                    <a:pt x="1570" y="767"/>
                  </a:lnTo>
                  <a:lnTo>
                    <a:pt x="1570" y="773"/>
                  </a:lnTo>
                  <a:lnTo>
                    <a:pt x="1570" y="775"/>
                  </a:lnTo>
                  <a:lnTo>
                    <a:pt x="1570" y="779"/>
                  </a:lnTo>
                  <a:lnTo>
                    <a:pt x="1570" y="782"/>
                  </a:lnTo>
                  <a:lnTo>
                    <a:pt x="1570" y="785"/>
                  </a:lnTo>
                  <a:lnTo>
                    <a:pt x="1570" y="787"/>
                  </a:lnTo>
                  <a:lnTo>
                    <a:pt x="1570" y="788"/>
                  </a:lnTo>
                  <a:lnTo>
                    <a:pt x="1570" y="790"/>
                  </a:lnTo>
                  <a:lnTo>
                    <a:pt x="1570" y="791"/>
                  </a:lnTo>
                  <a:lnTo>
                    <a:pt x="1570" y="792"/>
                  </a:lnTo>
                  <a:lnTo>
                    <a:pt x="1570" y="793"/>
                  </a:lnTo>
                  <a:lnTo>
                    <a:pt x="1570" y="798"/>
                  </a:lnTo>
                  <a:lnTo>
                    <a:pt x="1570" y="799"/>
                  </a:lnTo>
                  <a:lnTo>
                    <a:pt x="1570" y="801"/>
                  </a:lnTo>
                  <a:lnTo>
                    <a:pt x="1570" y="805"/>
                  </a:lnTo>
                  <a:lnTo>
                    <a:pt x="1570" y="806"/>
                  </a:lnTo>
                  <a:lnTo>
                    <a:pt x="1570" y="807"/>
                  </a:lnTo>
                  <a:lnTo>
                    <a:pt x="1570" y="815"/>
                  </a:lnTo>
                  <a:lnTo>
                    <a:pt x="1570" y="817"/>
                  </a:lnTo>
                  <a:lnTo>
                    <a:pt x="1570" y="818"/>
                  </a:lnTo>
                  <a:lnTo>
                    <a:pt x="1571" y="820"/>
                  </a:lnTo>
                  <a:lnTo>
                    <a:pt x="1571" y="821"/>
                  </a:lnTo>
                  <a:lnTo>
                    <a:pt x="1571" y="822"/>
                  </a:lnTo>
                  <a:lnTo>
                    <a:pt x="1571" y="825"/>
                  </a:lnTo>
                  <a:lnTo>
                    <a:pt x="1571" y="828"/>
                  </a:lnTo>
                  <a:lnTo>
                    <a:pt x="1571" y="830"/>
                  </a:lnTo>
                  <a:lnTo>
                    <a:pt x="1571" y="832"/>
                  </a:lnTo>
                  <a:lnTo>
                    <a:pt x="1571" y="837"/>
                  </a:lnTo>
                  <a:lnTo>
                    <a:pt x="1571" y="841"/>
                  </a:lnTo>
                  <a:lnTo>
                    <a:pt x="1571" y="845"/>
                  </a:lnTo>
                  <a:lnTo>
                    <a:pt x="1571" y="848"/>
                  </a:lnTo>
                  <a:lnTo>
                    <a:pt x="1571" y="851"/>
                  </a:lnTo>
                  <a:lnTo>
                    <a:pt x="1571" y="858"/>
                  </a:lnTo>
                  <a:lnTo>
                    <a:pt x="1571" y="861"/>
                  </a:lnTo>
                  <a:lnTo>
                    <a:pt x="1571" y="862"/>
                  </a:lnTo>
                  <a:lnTo>
                    <a:pt x="1569" y="862"/>
                  </a:lnTo>
                  <a:lnTo>
                    <a:pt x="1568" y="862"/>
                  </a:lnTo>
                  <a:lnTo>
                    <a:pt x="1566" y="862"/>
                  </a:lnTo>
                  <a:lnTo>
                    <a:pt x="1561" y="862"/>
                  </a:lnTo>
                  <a:lnTo>
                    <a:pt x="1559" y="862"/>
                  </a:lnTo>
                  <a:lnTo>
                    <a:pt x="1557" y="862"/>
                  </a:lnTo>
                  <a:lnTo>
                    <a:pt x="1554" y="862"/>
                  </a:lnTo>
                  <a:lnTo>
                    <a:pt x="1553" y="862"/>
                  </a:lnTo>
                  <a:lnTo>
                    <a:pt x="1552" y="862"/>
                  </a:lnTo>
                  <a:lnTo>
                    <a:pt x="1550" y="862"/>
                  </a:lnTo>
                  <a:lnTo>
                    <a:pt x="1549" y="862"/>
                  </a:lnTo>
                  <a:lnTo>
                    <a:pt x="1547" y="862"/>
                  </a:lnTo>
                  <a:lnTo>
                    <a:pt x="1546" y="862"/>
                  </a:lnTo>
                  <a:lnTo>
                    <a:pt x="1538" y="862"/>
                  </a:lnTo>
                  <a:lnTo>
                    <a:pt x="1536" y="862"/>
                  </a:lnTo>
                  <a:lnTo>
                    <a:pt x="1533" y="862"/>
                  </a:lnTo>
                  <a:lnTo>
                    <a:pt x="1529" y="862"/>
                  </a:lnTo>
                  <a:lnTo>
                    <a:pt x="1521" y="862"/>
                  </a:lnTo>
                  <a:lnTo>
                    <a:pt x="1519" y="862"/>
                  </a:lnTo>
                  <a:lnTo>
                    <a:pt x="1517" y="862"/>
                  </a:lnTo>
                  <a:lnTo>
                    <a:pt x="1516" y="862"/>
                  </a:lnTo>
                  <a:lnTo>
                    <a:pt x="1515" y="862"/>
                  </a:lnTo>
                  <a:lnTo>
                    <a:pt x="1513" y="862"/>
                  </a:lnTo>
                  <a:lnTo>
                    <a:pt x="1510" y="862"/>
                  </a:lnTo>
                  <a:lnTo>
                    <a:pt x="1510" y="863"/>
                  </a:lnTo>
                  <a:lnTo>
                    <a:pt x="1508" y="863"/>
                  </a:lnTo>
                  <a:lnTo>
                    <a:pt x="1503" y="863"/>
                  </a:lnTo>
                  <a:lnTo>
                    <a:pt x="1500" y="863"/>
                  </a:lnTo>
                  <a:lnTo>
                    <a:pt x="1499" y="863"/>
                  </a:lnTo>
                  <a:lnTo>
                    <a:pt x="1487" y="863"/>
                  </a:lnTo>
                  <a:lnTo>
                    <a:pt x="1483" y="863"/>
                  </a:lnTo>
                  <a:lnTo>
                    <a:pt x="1482" y="863"/>
                  </a:lnTo>
                  <a:lnTo>
                    <a:pt x="1479" y="863"/>
                  </a:lnTo>
                  <a:lnTo>
                    <a:pt x="1477" y="862"/>
                  </a:lnTo>
                  <a:lnTo>
                    <a:pt x="1476" y="862"/>
                  </a:lnTo>
                  <a:lnTo>
                    <a:pt x="1475" y="863"/>
                  </a:lnTo>
                  <a:lnTo>
                    <a:pt x="1473" y="863"/>
                  </a:lnTo>
                  <a:lnTo>
                    <a:pt x="1473" y="862"/>
                  </a:lnTo>
                  <a:lnTo>
                    <a:pt x="1472" y="862"/>
                  </a:lnTo>
                  <a:lnTo>
                    <a:pt x="1469" y="862"/>
                  </a:lnTo>
                  <a:lnTo>
                    <a:pt x="1468" y="862"/>
                  </a:lnTo>
                  <a:lnTo>
                    <a:pt x="1466" y="862"/>
                  </a:lnTo>
                  <a:lnTo>
                    <a:pt x="1466" y="863"/>
                  </a:lnTo>
                  <a:lnTo>
                    <a:pt x="1466" y="867"/>
                  </a:lnTo>
                  <a:lnTo>
                    <a:pt x="1467" y="868"/>
                  </a:lnTo>
                  <a:lnTo>
                    <a:pt x="1467" y="871"/>
                  </a:lnTo>
                  <a:lnTo>
                    <a:pt x="1467" y="872"/>
                  </a:lnTo>
                  <a:lnTo>
                    <a:pt x="1467" y="877"/>
                  </a:lnTo>
                  <a:lnTo>
                    <a:pt x="1467" y="878"/>
                  </a:lnTo>
                  <a:lnTo>
                    <a:pt x="1467" y="885"/>
                  </a:lnTo>
                  <a:lnTo>
                    <a:pt x="1467" y="889"/>
                  </a:lnTo>
                  <a:lnTo>
                    <a:pt x="1467" y="897"/>
                  </a:lnTo>
                  <a:lnTo>
                    <a:pt x="1467" y="906"/>
                  </a:lnTo>
                  <a:lnTo>
                    <a:pt x="1467" y="911"/>
                  </a:lnTo>
                  <a:lnTo>
                    <a:pt x="1467" y="915"/>
                  </a:lnTo>
                  <a:lnTo>
                    <a:pt x="1467" y="923"/>
                  </a:lnTo>
                  <a:lnTo>
                    <a:pt x="1468" y="930"/>
                  </a:lnTo>
                  <a:lnTo>
                    <a:pt x="1468" y="932"/>
                  </a:lnTo>
                  <a:lnTo>
                    <a:pt x="1468" y="936"/>
                  </a:lnTo>
                  <a:lnTo>
                    <a:pt x="1462" y="936"/>
                  </a:lnTo>
                  <a:lnTo>
                    <a:pt x="1460" y="936"/>
                  </a:lnTo>
                  <a:lnTo>
                    <a:pt x="1450" y="936"/>
                  </a:lnTo>
                  <a:lnTo>
                    <a:pt x="1445" y="936"/>
                  </a:lnTo>
                  <a:lnTo>
                    <a:pt x="1439" y="936"/>
                  </a:lnTo>
                  <a:lnTo>
                    <a:pt x="1437" y="936"/>
                  </a:lnTo>
                  <a:lnTo>
                    <a:pt x="1435" y="936"/>
                  </a:lnTo>
                  <a:lnTo>
                    <a:pt x="1431" y="936"/>
                  </a:lnTo>
                  <a:lnTo>
                    <a:pt x="1430" y="936"/>
                  </a:lnTo>
                  <a:lnTo>
                    <a:pt x="1428" y="936"/>
                  </a:lnTo>
                  <a:lnTo>
                    <a:pt x="1427" y="936"/>
                  </a:lnTo>
                  <a:lnTo>
                    <a:pt x="1425" y="936"/>
                  </a:lnTo>
                  <a:lnTo>
                    <a:pt x="1419" y="936"/>
                  </a:lnTo>
                  <a:lnTo>
                    <a:pt x="1415" y="936"/>
                  </a:lnTo>
                  <a:lnTo>
                    <a:pt x="1414" y="936"/>
                  </a:lnTo>
                  <a:lnTo>
                    <a:pt x="1408" y="936"/>
                  </a:lnTo>
                  <a:lnTo>
                    <a:pt x="1407" y="936"/>
                  </a:lnTo>
                  <a:lnTo>
                    <a:pt x="1406" y="936"/>
                  </a:lnTo>
                  <a:lnTo>
                    <a:pt x="1403" y="936"/>
                  </a:lnTo>
                  <a:lnTo>
                    <a:pt x="1401" y="936"/>
                  </a:lnTo>
                  <a:lnTo>
                    <a:pt x="1400" y="936"/>
                  </a:lnTo>
                  <a:lnTo>
                    <a:pt x="1399" y="936"/>
                  </a:lnTo>
                  <a:lnTo>
                    <a:pt x="1398" y="936"/>
                  </a:lnTo>
                  <a:lnTo>
                    <a:pt x="1396" y="936"/>
                  </a:lnTo>
                  <a:lnTo>
                    <a:pt x="1393" y="936"/>
                  </a:lnTo>
                  <a:lnTo>
                    <a:pt x="1382" y="936"/>
                  </a:lnTo>
                  <a:lnTo>
                    <a:pt x="1381" y="936"/>
                  </a:lnTo>
                  <a:lnTo>
                    <a:pt x="1380" y="936"/>
                  </a:lnTo>
                  <a:lnTo>
                    <a:pt x="1378" y="936"/>
                  </a:lnTo>
                  <a:lnTo>
                    <a:pt x="1377" y="936"/>
                  </a:lnTo>
                  <a:lnTo>
                    <a:pt x="1374" y="936"/>
                  </a:lnTo>
                  <a:lnTo>
                    <a:pt x="1372" y="936"/>
                  </a:lnTo>
                  <a:lnTo>
                    <a:pt x="1368" y="936"/>
                  </a:lnTo>
                  <a:lnTo>
                    <a:pt x="1366" y="936"/>
                  </a:lnTo>
                  <a:lnTo>
                    <a:pt x="1365" y="936"/>
                  </a:lnTo>
                  <a:lnTo>
                    <a:pt x="1364" y="936"/>
                  </a:lnTo>
                  <a:lnTo>
                    <a:pt x="1360" y="936"/>
                  </a:lnTo>
                  <a:lnTo>
                    <a:pt x="1358" y="936"/>
                  </a:lnTo>
                  <a:lnTo>
                    <a:pt x="1353" y="936"/>
                  </a:lnTo>
                  <a:lnTo>
                    <a:pt x="1351" y="936"/>
                  </a:lnTo>
                  <a:lnTo>
                    <a:pt x="1350" y="936"/>
                  </a:lnTo>
                  <a:lnTo>
                    <a:pt x="1346" y="936"/>
                  </a:lnTo>
                  <a:lnTo>
                    <a:pt x="1341" y="936"/>
                  </a:lnTo>
                  <a:lnTo>
                    <a:pt x="1333" y="935"/>
                  </a:lnTo>
                  <a:lnTo>
                    <a:pt x="1330" y="935"/>
                  </a:lnTo>
                  <a:lnTo>
                    <a:pt x="1329" y="935"/>
                  </a:lnTo>
                  <a:lnTo>
                    <a:pt x="1328" y="936"/>
                  </a:lnTo>
                  <a:lnTo>
                    <a:pt x="1325" y="936"/>
                  </a:lnTo>
                  <a:lnTo>
                    <a:pt x="1313" y="936"/>
                  </a:lnTo>
                  <a:lnTo>
                    <a:pt x="1308" y="936"/>
                  </a:lnTo>
                  <a:lnTo>
                    <a:pt x="1305" y="936"/>
                  </a:lnTo>
                  <a:lnTo>
                    <a:pt x="1304" y="936"/>
                  </a:lnTo>
                  <a:lnTo>
                    <a:pt x="1301" y="936"/>
                  </a:lnTo>
                  <a:lnTo>
                    <a:pt x="1300" y="936"/>
                  </a:lnTo>
                  <a:lnTo>
                    <a:pt x="1297" y="936"/>
                  </a:lnTo>
                  <a:lnTo>
                    <a:pt x="1296" y="936"/>
                  </a:lnTo>
                  <a:lnTo>
                    <a:pt x="1292" y="936"/>
                  </a:lnTo>
                  <a:lnTo>
                    <a:pt x="1291" y="936"/>
                  </a:lnTo>
                  <a:lnTo>
                    <a:pt x="1288" y="936"/>
                  </a:lnTo>
                  <a:lnTo>
                    <a:pt x="1287" y="936"/>
                  </a:lnTo>
                  <a:lnTo>
                    <a:pt x="1284" y="936"/>
                  </a:lnTo>
                  <a:lnTo>
                    <a:pt x="1281" y="936"/>
                  </a:lnTo>
                  <a:lnTo>
                    <a:pt x="1280" y="936"/>
                  </a:lnTo>
                  <a:lnTo>
                    <a:pt x="1278" y="936"/>
                  </a:lnTo>
                  <a:lnTo>
                    <a:pt x="1277" y="936"/>
                  </a:lnTo>
                  <a:lnTo>
                    <a:pt x="1272" y="936"/>
                  </a:lnTo>
                  <a:lnTo>
                    <a:pt x="1271" y="936"/>
                  </a:lnTo>
                  <a:lnTo>
                    <a:pt x="1270" y="936"/>
                  </a:lnTo>
                  <a:lnTo>
                    <a:pt x="1265" y="936"/>
                  </a:lnTo>
                  <a:lnTo>
                    <a:pt x="1262" y="936"/>
                  </a:lnTo>
                  <a:lnTo>
                    <a:pt x="1258" y="936"/>
                  </a:lnTo>
                  <a:lnTo>
                    <a:pt x="1252" y="936"/>
                  </a:lnTo>
                  <a:lnTo>
                    <a:pt x="1250" y="936"/>
                  </a:lnTo>
                  <a:lnTo>
                    <a:pt x="1245" y="936"/>
                  </a:lnTo>
                  <a:lnTo>
                    <a:pt x="1242" y="936"/>
                  </a:lnTo>
                  <a:lnTo>
                    <a:pt x="1241" y="936"/>
                  </a:lnTo>
                  <a:lnTo>
                    <a:pt x="1237" y="936"/>
                  </a:lnTo>
                  <a:lnTo>
                    <a:pt x="1236" y="936"/>
                  </a:lnTo>
                  <a:lnTo>
                    <a:pt x="1232" y="936"/>
                  </a:lnTo>
                  <a:lnTo>
                    <a:pt x="1229" y="936"/>
                  </a:lnTo>
                  <a:lnTo>
                    <a:pt x="1223" y="936"/>
                  </a:lnTo>
                  <a:lnTo>
                    <a:pt x="1219" y="936"/>
                  </a:lnTo>
                  <a:lnTo>
                    <a:pt x="1217" y="936"/>
                  </a:lnTo>
                  <a:lnTo>
                    <a:pt x="1216" y="936"/>
                  </a:lnTo>
                  <a:lnTo>
                    <a:pt x="1215" y="936"/>
                  </a:lnTo>
                  <a:lnTo>
                    <a:pt x="1214" y="936"/>
                  </a:lnTo>
                  <a:lnTo>
                    <a:pt x="1213" y="936"/>
                  </a:lnTo>
                  <a:lnTo>
                    <a:pt x="1211" y="936"/>
                  </a:lnTo>
                  <a:lnTo>
                    <a:pt x="1205" y="936"/>
                  </a:lnTo>
                  <a:lnTo>
                    <a:pt x="1201" y="936"/>
                  </a:lnTo>
                  <a:lnTo>
                    <a:pt x="1199" y="936"/>
                  </a:lnTo>
                  <a:lnTo>
                    <a:pt x="1198" y="936"/>
                  </a:lnTo>
                  <a:lnTo>
                    <a:pt x="1191" y="936"/>
                  </a:lnTo>
                  <a:lnTo>
                    <a:pt x="1189" y="936"/>
                  </a:lnTo>
                  <a:lnTo>
                    <a:pt x="1182" y="936"/>
                  </a:lnTo>
                  <a:lnTo>
                    <a:pt x="1181" y="936"/>
                  </a:lnTo>
                  <a:lnTo>
                    <a:pt x="1178" y="936"/>
                  </a:lnTo>
                  <a:lnTo>
                    <a:pt x="1177" y="936"/>
                  </a:lnTo>
                  <a:lnTo>
                    <a:pt x="1175" y="936"/>
                  </a:lnTo>
                  <a:lnTo>
                    <a:pt x="1174" y="936"/>
                  </a:lnTo>
                  <a:lnTo>
                    <a:pt x="1172" y="936"/>
                  </a:lnTo>
                  <a:lnTo>
                    <a:pt x="1168" y="936"/>
                  </a:lnTo>
                  <a:lnTo>
                    <a:pt x="1167" y="936"/>
                  </a:lnTo>
                  <a:lnTo>
                    <a:pt x="1165" y="936"/>
                  </a:lnTo>
                  <a:lnTo>
                    <a:pt x="1164" y="936"/>
                  </a:lnTo>
                  <a:lnTo>
                    <a:pt x="1163" y="936"/>
                  </a:lnTo>
                  <a:lnTo>
                    <a:pt x="1162" y="936"/>
                  </a:lnTo>
                  <a:lnTo>
                    <a:pt x="1161" y="936"/>
                  </a:lnTo>
                  <a:lnTo>
                    <a:pt x="1159" y="936"/>
                  </a:lnTo>
                  <a:lnTo>
                    <a:pt x="1154" y="936"/>
                  </a:lnTo>
                  <a:lnTo>
                    <a:pt x="1151" y="936"/>
                  </a:lnTo>
                  <a:lnTo>
                    <a:pt x="1148" y="936"/>
                  </a:lnTo>
                  <a:lnTo>
                    <a:pt x="1145" y="936"/>
                  </a:lnTo>
                  <a:lnTo>
                    <a:pt x="1141" y="936"/>
                  </a:lnTo>
                  <a:lnTo>
                    <a:pt x="1140" y="936"/>
                  </a:lnTo>
                  <a:lnTo>
                    <a:pt x="1139" y="936"/>
                  </a:lnTo>
                  <a:lnTo>
                    <a:pt x="1138" y="936"/>
                  </a:lnTo>
                  <a:lnTo>
                    <a:pt x="1137" y="936"/>
                  </a:lnTo>
                  <a:lnTo>
                    <a:pt x="1135" y="936"/>
                  </a:lnTo>
                  <a:lnTo>
                    <a:pt x="1130" y="936"/>
                  </a:lnTo>
                  <a:lnTo>
                    <a:pt x="1126" y="936"/>
                  </a:lnTo>
                  <a:lnTo>
                    <a:pt x="1121" y="936"/>
                  </a:lnTo>
                  <a:lnTo>
                    <a:pt x="1119" y="936"/>
                  </a:lnTo>
                  <a:lnTo>
                    <a:pt x="1118" y="936"/>
                  </a:lnTo>
                  <a:lnTo>
                    <a:pt x="1117" y="936"/>
                  </a:lnTo>
                  <a:lnTo>
                    <a:pt x="1115" y="936"/>
                  </a:lnTo>
                  <a:lnTo>
                    <a:pt x="1113" y="936"/>
                  </a:lnTo>
                  <a:lnTo>
                    <a:pt x="1111" y="936"/>
                  </a:lnTo>
                  <a:lnTo>
                    <a:pt x="1110" y="936"/>
                  </a:lnTo>
                  <a:lnTo>
                    <a:pt x="1109" y="936"/>
                  </a:lnTo>
                  <a:lnTo>
                    <a:pt x="1107" y="936"/>
                  </a:lnTo>
                  <a:lnTo>
                    <a:pt x="1105" y="936"/>
                  </a:lnTo>
                  <a:lnTo>
                    <a:pt x="1104" y="936"/>
                  </a:lnTo>
                  <a:lnTo>
                    <a:pt x="1103" y="936"/>
                  </a:lnTo>
                  <a:lnTo>
                    <a:pt x="1099" y="936"/>
                  </a:lnTo>
                  <a:lnTo>
                    <a:pt x="1097" y="936"/>
                  </a:lnTo>
                  <a:lnTo>
                    <a:pt x="1092" y="936"/>
                  </a:lnTo>
                  <a:lnTo>
                    <a:pt x="1087" y="936"/>
                  </a:lnTo>
                  <a:lnTo>
                    <a:pt x="1086" y="936"/>
                  </a:lnTo>
                  <a:lnTo>
                    <a:pt x="1083" y="936"/>
                  </a:lnTo>
                  <a:lnTo>
                    <a:pt x="1082" y="936"/>
                  </a:lnTo>
                  <a:lnTo>
                    <a:pt x="1080" y="936"/>
                  </a:lnTo>
                  <a:lnTo>
                    <a:pt x="1078" y="936"/>
                  </a:lnTo>
                  <a:lnTo>
                    <a:pt x="1075" y="936"/>
                  </a:lnTo>
                  <a:lnTo>
                    <a:pt x="1074" y="936"/>
                  </a:lnTo>
                  <a:lnTo>
                    <a:pt x="1072" y="936"/>
                  </a:lnTo>
                  <a:lnTo>
                    <a:pt x="1071" y="936"/>
                  </a:lnTo>
                  <a:lnTo>
                    <a:pt x="1070" y="936"/>
                  </a:lnTo>
                  <a:lnTo>
                    <a:pt x="1065" y="936"/>
                  </a:lnTo>
                  <a:lnTo>
                    <a:pt x="1064" y="936"/>
                  </a:lnTo>
                  <a:lnTo>
                    <a:pt x="1062" y="936"/>
                  </a:lnTo>
                  <a:lnTo>
                    <a:pt x="1061" y="936"/>
                  </a:lnTo>
                  <a:lnTo>
                    <a:pt x="1060" y="936"/>
                  </a:lnTo>
                  <a:lnTo>
                    <a:pt x="1054" y="936"/>
                  </a:lnTo>
                  <a:lnTo>
                    <a:pt x="1052" y="936"/>
                  </a:lnTo>
                  <a:lnTo>
                    <a:pt x="1047" y="936"/>
                  </a:lnTo>
                  <a:lnTo>
                    <a:pt x="1044" y="936"/>
                  </a:lnTo>
                  <a:lnTo>
                    <a:pt x="1040" y="936"/>
                  </a:lnTo>
                  <a:lnTo>
                    <a:pt x="1039" y="936"/>
                  </a:lnTo>
                  <a:lnTo>
                    <a:pt x="1037" y="936"/>
                  </a:lnTo>
                  <a:lnTo>
                    <a:pt x="1031" y="936"/>
                  </a:lnTo>
                  <a:lnTo>
                    <a:pt x="1030" y="936"/>
                  </a:lnTo>
                  <a:lnTo>
                    <a:pt x="1028" y="936"/>
                  </a:lnTo>
                  <a:lnTo>
                    <a:pt x="1025" y="936"/>
                  </a:lnTo>
                  <a:lnTo>
                    <a:pt x="1024" y="936"/>
                  </a:lnTo>
                  <a:lnTo>
                    <a:pt x="1022" y="936"/>
                  </a:lnTo>
                  <a:lnTo>
                    <a:pt x="1017" y="936"/>
                  </a:lnTo>
                  <a:lnTo>
                    <a:pt x="1016" y="936"/>
                  </a:lnTo>
                  <a:lnTo>
                    <a:pt x="1014" y="936"/>
                  </a:lnTo>
                  <a:lnTo>
                    <a:pt x="1012" y="936"/>
                  </a:lnTo>
                  <a:lnTo>
                    <a:pt x="1006" y="936"/>
                  </a:lnTo>
                  <a:lnTo>
                    <a:pt x="1003" y="936"/>
                  </a:lnTo>
                  <a:lnTo>
                    <a:pt x="1002" y="936"/>
                  </a:lnTo>
                  <a:lnTo>
                    <a:pt x="1001" y="936"/>
                  </a:lnTo>
                  <a:lnTo>
                    <a:pt x="998" y="936"/>
                  </a:lnTo>
                  <a:lnTo>
                    <a:pt x="997" y="936"/>
                  </a:lnTo>
                  <a:lnTo>
                    <a:pt x="993" y="936"/>
                  </a:lnTo>
                  <a:lnTo>
                    <a:pt x="992" y="936"/>
                  </a:lnTo>
                  <a:lnTo>
                    <a:pt x="989" y="936"/>
                  </a:lnTo>
                  <a:lnTo>
                    <a:pt x="987" y="936"/>
                  </a:lnTo>
                  <a:lnTo>
                    <a:pt x="986" y="936"/>
                  </a:lnTo>
                  <a:lnTo>
                    <a:pt x="982" y="935"/>
                  </a:lnTo>
                  <a:lnTo>
                    <a:pt x="978" y="935"/>
                  </a:lnTo>
                  <a:lnTo>
                    <a:pt x="976" y="936"/>
                  </a:lnTo>
                  <a:lnTo>
                    <a:pt x="971" y="936"/>
                  </a:lnTo>
                  <a:lnTo>
                    <a:pt x="970" y="936"/>
                  </a:lnTo>
                  <a:lnTo>
                    <a:pt x="965" y="935"/>
                  </a:lnTo>
                  <a:lnTo>
                    <a:pt x="963" y="935"/>
                  </a:lnTo>
                  <a:lnTo>
                    <a:pt x="962" y="935"/>
                  </a:lnTo>
                  <a:lnTo>
                    <a:pt x="961" y="935"/>
                  </a:lnTo>
                  <a:lnTo>
                    <a:pt x="956" y="935"/>
                  </a:lnTo>
                  <a:lnTo>
                    <a:pt x="953" y="935"/>
                  </a:lnTo>
                  <a:lnTo>
                    <a:pt x="952" y="935"/>
                  </a:lnTo>
                  <a:lnTo>
                    <a:pt x="951" y="935"/>
                  </a:lnTo>
                  <a:lnTo>
                    <a:pt x="950" y="935"/>
                  </a:lnTo>
                  <a:lnTo>
                    <a:pt x="945" y="935"/>
                  </a:lnTo>
                  <a:lnTo>
                    <a:pt x="944" y="935"/>
                  </a:lnTo>
                  <a:lnTo>
                    <a:pt x="943" y="935"/>
                  </a:lnTo>
                  <a:lnTo>
                    <a:pt x="935" y="935"/>
                  </a:lnTo>
                  <a:lnTo>
                    <a:pt x="934" y="935"/>
                  </a:lnTo>
                  <a:lnTo>
                    <a:pt x="924" y="935"/>
                  </a:lnTo>
                  <a:lnTo>
                    <a:pt x="923" y="935"/>
                  </a:lnTo>
                  <a:lnTo>
                    <a:pt x="922" y="935"/>
                  </a:lnTo>
                  <a:lnTo>
                    <a:pt x="906" y="935"/>
                  </a:lnTo>
                  <a:lnTo>
                    <a:pt x="904" y="935"/>
                  </a:lnTo>
                  <a:lnTo>
                    <a:pt x="902" y="935"/>
                  </a:lnTo>
                  <a:lnTo>
                    <a:pt x="900" y="935"/>
                  </a:lnTo>
                  <a:lnTo>
                    <a:pt x="893" y="935"/>
                  </a:lnTo>
                  <a:lnTo>
                    <a:pt x="892" y="935"/>
                  </a:lnTo>
                  <a:lnTo>
                    <a:pt x="890" y="934"/>
                  </a:lnTo>
                  <a:lnTo>
                    <a:pt x="889" y="934"/>
                  </a:lnTo>
                  <a:lnTo>
                    <a:pt x="888" y="934"/>
                  </a:lnTo>
                  <a:lnTo>
                    <a:pt x="885" y="934"/>
                  </a:lnTo>
                  <a:lnTo>
                    <a:pt x="884" y="934"/>
                  </a:lnTo>
                  <a:lnTo>
                    <a:pt x="883" y="934"/>
                  </a:lnTo>
                  <a:lnTo>
                    <a:pt x="879" y="934"/>
                  </a:lnTo>
                  <a:lnTo>
                    <a:pt x="872" y="934"/>
                  </a:lnTo>
                  <a:lnTo>
                    <a:pt x="871" y="934"/>
                  </a:lnTo>
                  <a:lnTo>
                    <a:pt x="869" y="934"/>
                  </a:lnTo>
                  <a:lnTo>
                    <a:pt x="868" y="934"/>
                  </a:lnTo>
                  <a:lnTo>
                    <a:pt x="867" y="934"/>
                  </a:lnTo>
                  <a:lnTo>
                    <a:pt x="866" y="934"/>
                  </a:lnTo>
                  <a:lnTo>
                    <a:pt x="855" y="934"/>
                  </a:lnTo>
                  <a:lnTo>
                    <a:pt x="854" y="934"/>
                  </a:lnTo>
                  <a:lnTo>
                    <a:pt x="847" y="934"/>
                  </a:lnTo>
                  <a:lnTo>
                    <a:pt x="839" y="934"/>
                  </a:lnTo>
                  <a:lnTo>
                    <a:pt x="836" y="934"/>
                  </a:lnTo>
                  <a:lnTo>
                    <a:pt x="833" y="934"/>
                  </a:lnTo>
                  <a:lnTo>
                    <a:pt x="832" y="934"/>
                  </a:lnTo>
                  <a:lnTo>
                    <a:pt x="829" y="934"/>
                  </a:lnTo>
                  <a:lnTo>
                    <a:pt x="827" y="934"/>
                  </a:lnTo>
                  <a:lnTo>
                    <a:pt x="821" y="934"/>
                  </a:lnTo>
                  <a:lnTo>
                    <a:pt x="817" y="934"/>
                  </a:lnTo>
                  <a:lnTo>
                    <a:pt x="813" y="934"/>
                  </a:lnTo>
                  <a:lnTo>
                    <a:pt x="812" y="934"/>
                  </a:lnTo>
                  <a:lnTo>
                    <a:pt x="807" y="934"/>
                  </a:lnTo>
                  <a:lnTo>
                    <a:pt x="805" y="934"/>
                  </a:lnTo>
                  <a:lnTo>
                    <a:pt x="790" y="934"/>
                  </a:lnTo>
                  <a:lnTo>
                    <a:pt x="788" y="934"/>
                  </a:lnTo>
                  <a:lnTo>
                    <a:pt x="781" y="934"/>
                  </a:lnTo>
                  <a:lnTo>
                    <a:pt x="777" y="934"/>
                  </a:lnTo>
                  <a:lnTo>
                    <a:pt x="776" y="934"/>
                  </a:lnTo>
                  <a:lnTo>
                    <a:pt x="775" y="934"/>
                  </a:lnTo>
                  <a:lnTo>
                    <a:pt x="770" y="934"/>
                  </a:lnTo>
                  <a:lnTo>
                    <a:pt x="760" y="934"/>
                  </a:lnTo>
                  <a:lnTo>
                    <a:pt x="756" y="934"/>
                  </a:lnTo>
                  <a:lnTo>
                    <a:pt x="752" y="933"/>
                  </a:lnTo>
                  <a:lnTo>
                    <a:pt x="749" y="933"/>
                  </a:lnTo>
                  <a:lnTo>
                    <a:pt x="745" y="933"/>
                  </a:lnTo>
                  <a:lnTo>
                    <a:pt x="744" y="933"/>
                  </a:lnTo>
                  <a:lnTo>
                    <a:pt x="741" y="933"/>
                  </a:lnTo>
                  <a:lnTo>
                    <a:pt x="719" y="933"/>
                  </a:lnTo>
                  <a:lnTo>
                    <a:pt x="714" y="933"/>
                  </a:lnTo>
                  <a:lnTo>
                    <a:pt x="711" y="933"/>
                  </a:lnTo>
                  <a:lnTo>
                    <a:pt x="711" y="941"/>
                  </a:lnTo>
                  <a:lnTo>
                    <a:pt x="711" y="942"/>
                  </a:lnTo>
                  <a:lnTo>
                    <a:pt x="711" y="945"/>
                  </a:lnTo>
                  <a:lnTo>
                    <a:pt x="711" y="948"/>
                  </a:lnTo>
                  <a:lnTo>
                    <a:pt x="710" y="950"/>
                  </a:lnTo>
                  <a:lnTo>
                    <a:pt x="710" y="966"/>
                  </a:lnTo>
                  <a:lnTo>
                    <a:pt x="710" y="969"/>
                  </a:lnTo>
                  <a:lnTo>
                    <a:pt x="710" y="971"/>
                  </a:lnTo>
                  <a:lnTo>
                    <a:pt x="710" y="972"/>
                  </a:lnTo>
                  <a:lnTo>
                    <a:pt x="710" y="979"/>
                  </a:lnTo>
                  <a:lnTo>
                    <a:pt x="710" y="980"/>
                  </a:lnTo>
                  <a:lnTo>
                    <a:pt x="710" y="985"/>
                  </a:lnTo>
                  <a:lnTo>
                    <a:pt x="710" y="989"/>
                  </a:lnTo>
                  <a:lnTo>
                    <a:pt x="709" y="993"/>
                  </a:lnTo>
                  <a:lnTo>
                    <a:pt x="709" y="1005"/>
                  </a:lnTo>
                  <a:lnTo>
                    <a:pt x="709" y="1012"/>
                  </a:lnTo>
                  <a:lnTo>
                    <a:pt x="709" y="1017"/>
                  </a:lnTo>
                  <a:lnTo>
                    <a:pt x="709" y="1025"/>
                  </a:lnTo>
                  <a:lnTo>
                    <a:pt x="709" y="1028"/>
                  </a:lnTo>
                  <a:lnTo>
                    <a:pt x="709" y="1031"/>
                  </a:lnTo>
                  <a:lnTo>
                    <a:pt x="709" y="1032"/>
                  </a:lnTo>
                  <a:lnTo>
                    <a:pt x="708" y="1033"/>
                  </a:lnTo>
                  <a:lnTo>
                    <a:pt x="708" y="1036"/>
                  </a:lnTo>
                  <a:lnTo>
                    <a:pt x="708" y="1042"/>
                  </a:lnTo>
                  <a:lnTo>
                    <a:pt x="708" y="1043"/>
                  </a:lnTo>
                  <a:lnTo>
                    <a:pt x="708" y="1046"/>
                  </a:lnTo>
                  <a:lnTo>
                    <a:pt x="708" y="1052"/>
                  </a:lnTo>
                  <a:lnTo>
                    <a:pt x="708" y="1053"/>
                  </a:lnTo>
                  <a:lnTo>
                    <a:pt x="708" y="1055"/>
                  </a:lnTo>
                  <a:lnTo>
                    <a:pt x="708" y="1056"/>
                  </a:lnTo>
                  <a:lnTo>
                    <a:pt x="708" y="1061"/>
                  </a:lnTo>
                  <a:lnTo>
                    <a:pt x="708" y="1063"/>
                  </a:lnTo>
                  <a:lnTo>
                    <a:pt x="708" y="1067"/>
                  </a:lnTo>
                  <a:lnTo>
                    <a:pt x="708" y="1068"/>
                  </a:lnTo>
                  <a:lnTo>
                    <a:pt x="708" y="1069"/>
                  </a:lnTo>
                  <a:lnTo>
                    <a:pt x="708" y="1071"/>
                  </a:lnTo>
                  <a:lnTo>
                    <a:pt x="708" y="1075"/>
                  </a:lnTo>
                  <a:lnTo>
                    <a:pt x="708" y="1077"/>
                  </a:lnTo>
                  <a:lnTo>
                    <a:pt x="708" y="1079"/>
                  </a:lnTo>
                  <a:lnTo>
                    <a:pt x="708" y="1081"/>
                  </a:lnTo>
                  <a:lnTo>
                    <a:pt x="708" y="1094"/>
                  </a:lnTo>
                  <a:lnTo>
                    <a:pt x="708" y="1095"/>
                  </a:lnTo>
                  <a:lnTo>
                    <a:pt x="708" y="1107"/>
                  </a:lnTo>
                  <a:lnTo>
                    <a:pt x="707" y="1107"/>
                  </a:lnTo>
                  <a:lnTo>
                    <a:pt x="707" y="1106"/>
                  </a:lnTo>
                  <a:lnTo>
                    <a:pt x="706" y="1106"/>
                  </a:lnTo>
                  <a:lnTo>
                    <a:pt x="705" y="1106"/>
                  </a:lnTo>
                  <a:lnTo>
                    <a:pt x="705" y="1105"/>
                  </a:lnTo>
                  <a:lnTo>
                    <a:pt x="704" y="1105"/>
                  </a:lnTo>
                  <a:lnTo>
                    <a:pt x="703" y="1105"/>
                  </a:lnTo>
                  <a:lnTo>
                    <a:pt x="702" y="1105"/>
                  </a:lnTo>
                  <a:lnTo>
                    <a:pt x="701" y="1105"/>
                  </a:lnTo>
                  <a:lnTo>
                    <a:pt x="700" y="1105"/>
                  </a:lnTo>
                  <a:lnTo>
                    <a:pt x="700" y="1106"/>
                  </a:lnTo>
                  <a:lnTo>
                    <a:pt x="700" y="1107"/>
                  </a:lnTo>
                  <a:lnTo>
                    <a:pt x="699" y="1108"/>
                  </a:lnTo>
                  <a:lnTo>
                    <a:pt x="698" y="1108"/>
                  </a:lnTo>
                  <a:lnTo>
                    <a:pt x="697" y="1108"/>
                  </a:lnTo>
                  <a:lnTo>
                    <a:pt x="696" y="1108"/>
                  </a:lnTo>
                  <a:lnTo>
                    <a:pt x="695" y="1108"/>
                  </a:lnTo>
                  <a:lnTo>
                    <a:pt x="694" y="1108"/>
                  </a:lnTo>
                  <a:lnTo>
                    <a:pt x="694" y="1107"/>
                  </a:lnTo>
                  <a:lnTo>
                    <a:pt x="693" y="1107"/>
                  </a:lnTo>
                  <a:lnTo>
                    <a:pt x="692" y="1106"/>
                  </a:lnTo>
                  <a:lnTo>
                    <a:pt x="692" y="1105"/>
                  </a:lnTo>
                  <a:lnTo>
                    <a:pt x="691" y="1105"/>
                  </a:lnTo>
                  <a:lnTo>
                    <a:pt x="691" y="1104"/>
                  </a:lnTo>
                  <a:lnTo>
                    <a:pt x="691" y="1103"/>
                  </a:lnTo>
                  <a:lnTo>
                    <a:pt x="691" y="1102"/>
                  </a:lnTo>
                  <a:lnTo>
                    <a:pt x="692" y="1102"/>
                  </a:lnTo>
                  <a:lnTo>
                    <a:pt x="693" y="1101"/>
                  </a:lnTo>
                  <a:lnTo>
                    <a:pt x="694" y="1101"/>
                  </a:lnTo>
                  <a:lnTo>
                    <a:pt x="694" y="1100"/>
                  </a:lnTo>
                  <a:lnTo>
                    <a:pt x="694" y="1099"/>
                  </a:lnTo>
                  <a:lnTo>
                    <a:pt x="692" y="1099"/>
                  </a:lnTo>
                  <a:lnTo>
                    <a:pt x="692" y="1098"/>
                  </a:lnTo>
                  <a:lnTo>
                    <a:pt x="690" y="1097"/>
                  </a:lnTo>
                  <a:lnTo>
                    <a:pt x="689" y="1097"/>
                  </a:lnTo>
                  <a:lnTo>
                    <a:pt x="688" y="1097"/>
                  </a:lnTo>
                  <a:lnTo>
                    <a:pt x="687" y="1098"/>
                  </a:lnTo>
                  <a:lnTo>
                    <a:pt x="687" y="1099"/>
                  </a:lnTo>
                  <a:lnTo>
                    <a:pt x="687" y="1100"/>
                  </a:lnTo>
                  <a:lnTo>
                    <a:pt x="688" y="1101"/>
                  </a:lnTo>
                  <a:lnTo>
                    <a:pt x="689" y="1102"/>
                  </a:lnTo>
                  <a:lnTo>
                    <a:pt x="689" y="1103"/>
                  </a:lnTo>
                  <a:lnTo>
                    <a:pt x="689" y="1104"/>
                  </a:lnTo>
                  <a:lnTo>
                    <a:pt x="689" y="1105"/>
                  </a:lnTo>
                  <a:lnTo>
                    <a:pt x="688" y="1105"/>
                  </a:lnTo>
                  <a:lnTo>
                    <a:pt x="687" y="1105"/>
                  </a:lnTo>
                  <a:lnTo>
                    <a:pt x="686" y="1105"/>
                  </a:lnTo>
                  <a:lnTo>
                    <a:pt x="686" y="1104"/>
                  </a:lnTo>
                  <a:lnTo>
                    <a:pt x="685" y="1104"/>
                  </a:lnTo>
                  <a:lnTo>
                    <a:pt x="684" y="1103"/>
                  </a:lnTo>
                  <a:lnTo>
                    <a:pt x="683" y="1102"/>
                  </a:lnTo>
                  <a:lnTo>
                    <a:pt x="682" y="1101"/>
                  </a:lnTo>
                  <a:lnTo>
                    <a:pt x="681" y="1100"/>
                  </a:lnTo>
                  <a:lnTo>
                    <a:pt x="680" y="1100"/>
                  </a:lnTo>
                  <a:lnTo>
                    <a:pt x="680" y="1099"/>
                  </a:lnTo>
                  <a:lnTo>
                    <a:pt x="680" y="1098"/>
                  </a:lnTo>
                  <a:lnTo>
                    <a:pt x="679" y="1098"/>
                  </a:lnTo>
                  <a:lnTo>
                    <a:pt x="678" y="1098"/>
                  </a:lnTo>
                  <a:lnTo>
                    <a:pt x="677" y="1100"/>
                  </a:lnTo>
                  <a:lnTo>
                    <a:pt x="676" y="1100"/>
                  </a:lnTo>
                  <a:lnTo>
                    <a:pt x="675" y="1100"/>
                  </a:lnTo>
                  <a:lnTo>
                    <a:pt x="675" y="1101"/>
                  </a:lnTo>
                  <a:lnTo>
                    <a:pt x="674" y="1101"/>
                  </a:lnTo>
                  <a:lnTo>
                    <a:pt x="674" y="1102"/>
                  </a:lnTo>
                  <a:lnTo>
                    <a:pt x="673" y="1102"/>
                  </a:lnTo>
                  <a:lnTo>
                    <a:pt x="673" y="1103"/>
                  </a:lnTo>
                  <a:lnTo>
                    <a:pt x="672" y="1103"/>
                  </a:lnTo>
                  <a:lnTo>
                    <a:pt x="671" y="1102"/>
                  </a:lnTo>
                  <a:lnTo>
                    <a:pt x="669" y="1102"/>
                  </a:lnTo>
                  <a:lnTo>
                    <a:pt x="668" y="1102"/>
                  </a:lnTo>
                  <a:lnTo>
                    <a:pt x="667" y="1102"/>
                  </a:lnTo>
                  <a:lnTo>
                    <a:pt x="667" y="1101"/>
                  </a:lnTo>
                  <a:lnTo>
                    <a:pt x="664" y="1101"/>
                  </a:lnTo>
                  <a:lnTo>
                    <a:pt x="663" y="1101"/>
                  </a:lnTo>
                  <a:lnTo>
                    <a:pt x="661" y="1101"/>
                  </a:lnTo>
                  <a:lnTo>
                    <a:pt x="660" y="1101"/>
                  </a:lnTo>
                  <a:lnTo>
                    <a:pt x="660" y="1102"/>
                  </a:lnTo>
                  <a:lnTo>
                    <a:pt x="659" y="1102"/>
                  </a:lnTo>
                  <a:lnTo>
                    <a:pt x="659" y="1103"/>
                  </a:lnTo>
                  <a:lnTo>
                    <a:pt x="659" y="1104"/>
                  </a:lnTo>
                  <a:lnTo>
                    <a:pt x="658" y="1104"/>
                  </a:lnTo>
                  <a:lnTo>
                    <a:pt x="658" y="1105"/>
                  </a:lnTo>
                  <a:lnTo>
                    <a:pt x="657" y="1105"/>
                  </a:lnTo>
                  <a:lnTo>
                    <a:pt x="656" y="1106"/>
                  </a:lnTo>
                  <a:lnTo>
                    <a:pt x="655" y="1106"/>
                  </a:lnTo>
                  <a:lnTo>
                    <a:pt x="654" y="1105"/>
                  </a:lnTo>
                  <a:lnTo>
                    <a:pt x="653" y="1105"/>
                  </a:lnTo>
                  <a:lnTo>
                    <a:pt x="653" y="1104"/>
                  </a:lnTo>
                  <a:lnTo>
                    <a:pt x="654" y="1104"/>
                  </a:lnTo>
                  <a:lnTo>
                    <a:pt x="654" y="1103"/>
                  </a:lnTo>
                  <a:lnTo>
                    <a:pt x="654" y="1102"/>
                  </a:lnTo>
                  <a:lnTo>
                    <a:pt x="654" y="1101"/>
                  </a:lnTo>
                  <a:lnTo>
                    <a:pt x="653" y="1101"/>
                  </a:lnTo>
                  <a:lnTo>
                    <a:pt x="653" y="1100"/>
                  </a:lnTo>
                  <a:lnTo>
                    <a:pt x="652" y="1100"/>
                  </a:lnTo>
                  <a:lnTo>
                    <a:pt x="651" y="1100"/>
                  </a:lnTo>
                  <a:lnTo>
                    <a:pt x="650" y="1100"/>
                  </a:lnTo>
                  <a:lnTo>
                    <a:pt x="649" y="1100"/>
                  </a:lnTo>
                  <a:lnTo>
                    <a:pt x="648" y="1101"/>
                  </a:lnTo>
                  <a:lnTo>
                    <a:pt x="647" y="1101"/>
                  </a:lnTo>
                  <a:lnTo>
                    <a:pt x="647" y="1102"/>
                  </a:lnTo>
                  <a:lnTo>
                    <a:pt x="646" y="1101"/>
                  </a:lnTo>
                  <a:lnTo>
                    <a:pt x="646" y="1100"/>
                  </a:lnTo>
                  <a:lnTo>
                    <a:pt x="645" y="1100"/>
                  </a:lnTo>
                  <a:lnTo>
                    <a:pt x="645" y="1099"/>
                  </a:lnTo>
                  <a:lnTo>
                    <a:pt x="644" y="1098"/>
                  </a:lnTo>
                  <a:lnTo>
                    <a:pt x="644" y="1097"/>
                  </a:lnTo>
                  <a:lnTo>
                    <a:pt x="645" y="1097"/>
                  </a:lnTo>
                  <a:lnTo>
                    <a:pt x="644" y="1096"/>
                  </a:lnTo>
                  <a:lnTo>
                    <a:pt x="644" y="1095"/>
                  </a:lnTo>
                  <a:lnTo>
                    <a:pt x="643" y="1095"/>
                  </a:lnTo>
                  <a:lnTo>
                    <a:pt x="642" y="1095"/>
                  </a:lnTo>
                  <a:lnTo>
                    <a:pt x="642" y="1094"/>
                  </a:lnTo>
                  <a:lnTo>
                    <a:pt x="641" y="1094"/>
                  </a:lnTo>
                  <a:lnTo>
                    <a:pt x="640" y="1094"/>
                  </a:lnTo>
                  <a:lnTo>
                    <a:pt x="639" y="1094"/>
                  </a:lnTo>
                  <a:lnTo>
                    <a:pt x="639" y="1095"/>
                  </a:lnTo>
                  <a:lnTo>
                    <a:pt x="639" y="1096"/>
                  </a:lnTo>
                  <a:lnTo>
                    <a:pt x="639" y="1097"/>
                  </a:lnTo>
                  <a:lnTo>
                    <a:pt x="639" y="1098"/>
                  </a:lnTo>
                  <a:lnTo>
                    <a:pt x="639" y="1099"/>
                  </a:lnTo>
                  <a:lnTo>
                    <a:pt x="639" y="1100"/>
                  </a:lnTo>
                  <a:lnTo>
                    <a:pt x="638" y="1100"/>
                  </a:lnTo>
                  <a:lnTo>
                    <a:pt x="638" y="1101"/>
                  </a:lnTo>
                  <a:lnTo>
                    <a:pt x="637" y="1101"/>
                  </a:lnTo>
                  <a:lnTo>
                    <a:pt x="636" y="1101"/>
                  </a:lnTo>
                  <a:lnTo>
                    <a:pt x="636" y="1100"/>
                  </a:lnTo>
                  <a:lnTo>
                    <a:pt x="635" y="1100"/>
                  </a:lnTo>
                  <a:lnTo>
                    <a:pt x="635" y="1099"/>
                  </a:lnTo>
                  <a:lnTo>
                    <a:pt x="635" y="1098"/>
                  </a:lnTo>
                  <a:lnTo>
                    <a:pt x="634" y="1098"/>
                  </a:lnTo>
                  <a:lnTo>
                    <a:pt x="633" y="1098"/>
                  </a:lnTo>
                  <a:lnTo>
                    <a:pt x="633" y="1099"/>
                  </a:lnTo>
                  <a:lnTo>
                    <a:pt x="632" y="1099"/>
                  </a:lnTo>
                  <a:lnTo>
                    <a:pt x="632" y="1100"/>
                  </a:lnTo>
                  <a:lnTo>
                    <a:pt x="631" y="1100"/>
                  </a:lnTo>
                  <a:lnTo>
                    <a:pt x="630" y="1100"/>
                  </a:lnTo>
                  <a:lnTo>
                    <a:pt x="629" y="1100"/>
                  </a:lnTo>
                  <a:lnTo>
                    <a:pt x="628" y="1100"/>
                  </a:lnTo>
                  <a:lnTo>
                    <a:pt x="627" y="1100"/>
                  </a:lnTo>
                  <a:lnTo>
                    <a:pt x="626" y="1099"/>
                  </a:lnTo>
                  <a:lnTo>
                    <a:pt x="625" y="1100"/>
                  </a:lnTo>
                  <a:lnTo>
                    <a:pt x="624" y="1099"/>
                  </a:lnTo>
                  <a:lnTo>
                    <a:pt x="623" y="1099"/>
                  </a:lnTo>
                  <a:lnTo>
                    <a:pt x="622" y="1099"/>
                  </a:lnTo>
                  <a:lnTo>
                    <a:pt x="621" y="1099"/>
                  </a:lnTo>
                  <a:lnTo>
                    <a:pt x="621" y="1100"/>
                  </a:lnTo>
                  <a:lnTo>
                    <a:pt x="620" y="1100"/>
                  </a:lnTo>
                  <a:lnTo>
                    <a:pt x="621" y="1100"/>
                  </a:lnTo>
                  <a:lnTo>
                    <a:pt x="621" y="1101"/>
                  </a:lnTo>
                  <a:lnTo>
                    <a:pt x="621" y="1102"/>
                  </a:lnTo>
                  <a:lnTo>
                    <a:pt x="621" y="1103"/>
                  </a:lnTo>
                  <a:lnTo>
                    <a:pt x="620" y="1103"/>
                  </a:lnTo>
                  <a:lnTo>
                    <a:pt x="619" y="1103"/>
                  </a:lnTo>
                  <a:lnTo>
                    <a:pt x="619" y="1104"/>
                  </a:lnTo>
                  <a:lnTo>
                    <a:pt x="619" y="1105"/>
                  </a:lnTo>
                  <a:lnTo>
                    <a:pt x="618" y="1105"/>
                  </a:lnTo>
                  <a:lnTo>
                    <a:pt x="617" y="1105"/>
                  </a:lnTo>
                  <a:lnTo>
                    <a:pt x="616" y="1104"/>
                  </a:lnTo>
                  <a:lnTo>
                    <a:pt x="616" y="1105"/>
                  </a:lnTo>
                  <a:lnTo>
                    <a:pt x="615" y="1105"/>
                  </a:lnTo>
                  <a:lnTo>
                    <a:pt x="614" y="1105"/>
                  </a:lnTo>
                  <a:lnTo>
                    <a:pt x="612" y="1104"/>
                  </a:lnTo>
                  <a:lnTo>
                    <a:pt x="612" y="1105"/>
                  </a:lnTo>
                  <a:lnTo>
                    <a:pt x="612" y="1104"/>
                  </a:lnTo>
                  <a:lnTo>
                    <a:pt x="611" y="1104"/>
                  </a:lnTo>
                  <a:lnTo>
                    <a:pt x="610" y="1104"/>
                  </a:lnTo>
                  <a:lnTo>
                    <a:pt x="610" y="1103"/>
                  </a:lnTo>
                  <a:lnTo>
                    <a:pt x="610" y="1102"/>
                  </a:lnTo>
                  <a:lnTo>
                    <a:pt x="609" y="1102"/>
                  </a:lnTo>
                  <a:lnTo>
                    <a:pt x="608" y="1102"/>
                  </a:lnTo>
                  <a:lnTo>
                    <a:pt x="608" y="1101"/>
                  </a:lnTo>
                  <a:lnTo>
                    <a:pt x="607" y="1101"/>
                  </a:lnTo>
                  <a:lnTo>
                    <a:pt x="606" y="1101"/>
                  </a:lnTo>
                  <a:lnTo>
                    <a:pt x="605" y="1102"/>
                  </a:lnTo>
                  <a:lnTo>
                    <a:pt x="604" y="1102"/>
                  </a:lnTo>
                  <a:lnTo>
                    <a:pt x="603" y="1102"/>
                  </a:lnTo>
                  <a:lnTo>
                    <a:pt x="602" y="1101"/>
                  </a:lnTo>
                  <a:lnTo>
                    <a:pt x="600" y="1102"/>
                  </a:lnTo>
                  <a:lnTo>
                    <a:pt x="599" y="1102"/>
                  </a:lnTo>
                  <a:lnTo>
                    <a:pt x="598" y="1101"/>
                  </a:lnTo>
                  <a:lnTo>
                    <a:pt x="598" y="1102"/>
                  </a:lnTo>
                  <a:lnTo>
                    <a:pt x="597" y="1101"/>
                  </a:lnTo>
                  <a:lnTo>
                    <a:pt x="597" y="1100"/>
                  </a:lnTo>
                  <a:lnTo>
                    <a:pt x="597" y="1099"/>
                  </a:lnTo>
                  <a:lnTo>
                    <a:pt x="596" y="1099"/>
                  </a:lnTo>
                  <a:lnTo>
                    <a:pt x="595" y="1099"/>
                  </a:lnTo>
                  <a:lnTo>
                    <a:pt x="595" y="1100"/>
                  </a:lnTo>
                  <a:lnTo>
                    <a:pt x="594" y="1100"/>
                  </a:lnTo>
                  <a:lnTo>
                    <a:pt x="593" y="1100"/>
                  </a:lnTo>
                  <a:lnTo>
                    <a:pt x="592" y="1099"/>
                  </a:lnTo>
                  <a:lnTo>
                    <a:pt x="591" y="1099"/>
                  </a:lnTo>
                  <a:lnTo>
                    <a:pt x="590" y="1099"/>
                  </a:lnTo>
                  <a:lnTo>
                    <a:pt x="590" y="1098"/>
                  </a:lnTo>
                  <a:lnTo>
                    <a:pt x="589" y="1098"/>
                  </a:lnTo>
                  <a:lnTo>
                    <a:pt x="588" y="1097"/>
                  </a:lnTo>
                  <a:lnTo>
                    <a:pt x="588" y="1096"/>
                  </a:lnTo>
                  <a:lnTo>
                    <a:pt x="587" y="1095"/>
                  </a:lnTo>
                  <a:lnTo>
                    <a:pt x="586" y="1095"/>
                  </a:lnTo>
                  <a:lnTo>
                    <a:pt x="585" y="1095"/>
                  </a:lnTo>
                  <a:lnTo>
                    <a:pt x="584" y="1094"/>
                  </a:lnTo>
                  <a:lnTo>
                    <a:pt x="584" y="1093"/>
                  </a:lnTo>
                  <a:lnTo>
                    <a:pt x="584" y="1092"/>
                  </a:lnTo>
                  <a:lnTo>
                    <a:pt x="583" y="1092"/>
                  </a:lnTo>
                  <a:lnTo>
                    <a:pt x="583" y="1091"/>
                  </a:lnTo>
                  <a:lnTo>
                    <a:pt x="582" y="1090"/>
                  </a:lnTo>
                  <a:lnTo>
                    <a:pt x="581" y="1090"/>
                  </a:lnTo>
                  <a:lnTo>
                    <a:pt x="580" y="1090"/>
                  </a:lnTo>
                  <a:lnTo>
                    <a:pt x="579" y="1090"/>
                  </a:lnTo>
                  <a:lnTo>
                    <a:pt x="578" y="1090"/>
                  </a:lnTo>
                  <a:lnTo>
                    <a:pt x="578" y="1089"/>
                  </a:lnTo>
                  <a:lnTo>
                    <a:pt x="578" y="1088"/>
                  </a:lnTo>
                  <a:lnTo>
                    <a:pt x="578" y="1087"/>
                  </a:lnTo>
                  <a:lnTo>
                    <a:pt x="578" y="1086"/>
                  </a:lnTo>
                  <a:lnTo>
                    <a:pt x="578" y="1085"/>
                  </a:lnTo>
                  <a:lnTo>
                    <a:pt x="578" y="1084"/>
                  </a:lnTo>
                  <a:lnTo>
                    <a:pt x="578" y="1083"/>
                  </a:lnTo>
                  <a:lnTo>
                    <a:pt x="577" y="1083"/>
                  </a:lnTo>
                  <a:lnTo>
                    <a:pt x="576" y="1082"/>
                  </a:lnTo>
                  <a:lnTo>
                    <a:pt x="575" y="1082"/>
                  </a:lnTo>
                  <a:lnTo>
                    <a:pt x="575" y="1083"/>
                  </a:lnTo>
                  <a:lnTo>
                    <a:pt x="574" y="1083"/>
                  </a:lnTo>
                  <a:lnTo>
                    <a:pt x="574" y="1084"/>
                  </a:lnTo>
                  <a:lnTo>
                    <a:pt x="574" y="1085"/>
                  </a:lnTo>
                  <a:lnTo>
                    <a:pt x="574" y="1086"/>
                  </a:lnTo>
                  <a:lnTo>
                    <a:pt x="573" y="1086"/>
                  </a:lnTo>
                  <a:lnTo>
                    <a:pt x="572" y="1086"/>
                  </a:lnTo>
                  <a:lnTo>
                    <a:pt x="571" y="1086"/>
                  </a:lnTo>
                  <a:lnTo>
                    <a:pt x="571" y="1085"/>
                  </a:lnTo>
                  <a:lnTo>
                    <a:pt x="571" y="1084"/>
                  </a:lnTo>
                  <a:lnTo>
                    <a:pt x="570" y="1083"/>
                  </a:lnTo>
                  <a:lnTo>
                    <a:pt x="569" y="1083"/>
                  </a:lnTo>
                  <a:lnTo>
                    <a:pt x="568" y="1083"/>
                  </a:lnTo>
                  <a:lnTo>
                    <a:pt x="567" y="1083"/>
                  </a:lnTo>
                  <a:lnTo>
                    <a:pt x="566" y="1084"/>
                  </a:lnTo>
                  <a:lnTo>
                    <a:pt x="565" y="1084"/>
                  </a:lnTo>
                  <a:lnTo>
                    <a:pt x="564" y="1084"/>
                  </a:lnTo>
                  <a:lnTo>
                    <a:pt x="564" y="1083"/>
                  </a:lnTo>
                  <a:lnTo>
                    <a:pt x="563" y="1083"/>
                  </a:lnTo>
                  <a:lnTo>
                    <a:pt x="563" y="1082"/>
                  </a:lnTo>
                  <a:lnTo>
                    <a:pt x="562" y="1082"/>
                  </a:lnTo>
                  <a:lnTo>
                    <a:pt x="560" y="1082"/>
                  </a:lnTo>
                  <a:lnTo>
                    <a:pt x="559" y="1082"/>
                  </a:lnTo>
                  <a:lnTo>
                    <a:pt x="558" y="1082"/>
                  </a:lnTo>
                  <a:lnTo>
                    <a:pt x="557" y="1081"/>
                  </a:lnTo>
                  <a:lnTo>
                    <a:pt x="558" y="1080"/>
                  </a:lnTo>
                  <a:lnTo>
                    <a:pt x="558" y="1079"/>
                  </a:lnTo>
                  <a:lnTo>
                    <a:pt x="558" y="1078"/>
                  </a:lnTo>
                  <a:lnTo>
                    <a:pt x="558" y="1077"/>
                  </a:lnTo>
                  <a:lnTo>
                    <a:pt x="557" y="1077"/>
                  </a:lnTo>
                  <a:lnTo>
                    <a:pt x="557" y="1076"/>
                  </a:lnTo>
                  <a:lnTo>
                    <a:pt x="557" y="1077"/>
                  </a:lnTo>
                  <a:lnTo>
                    <a:pt x="557" y="1078"/>
                  </a:lnTo>
                  <a:lnTo>
                    <a:pt x="556" y="1078"/>
                  </a:lnTo>
                  <a:lnTo>
                    <a:pt x="556" y="1079"/>
                  </a:lnTo>
                  <a:lnTo>
                    <a:pt x="556" y="1080"/>
                  </a:lnTo>
                  <a:lnTo>
                    <a:pt x="555" y="1080"/>
                  </a:lnTo>
                  <a:lnTo>
                    <a:pt x="554" y="1080"/>
                  </a:lnTo>
                  <a:lnTo>
                    <a:pt x="553" y="1080"/>
                  </a:lnTo>
                  <a:lnTo>
                    <a:pt x="552" y="1080"/>
                  </a:lnTo>
                  <a:lnTo>
                    <a:pt x="552" y="1079"/>
                  </a:lnTo>
                  <a:lnTo>
                    <a:pt x="552" y="1078"/>
                  </a:lnTo>
                  <a:lnTo>
                    <a:pt x="553" y="1077"/>
                  </a:lnTo>
                  <a:lnTo>
                    <a:pt x="553" y="1076"/>
                  </a:lnTo>
                  <a:lnTo>
                    <a:pt x="552" y="1076"/>
                  </a:lnTo>
                  <a:lnTo>
                    <a:pt x="552" y="1075"/>
                  </a:lnTo>
                  <a:lnTo>
                    <a:pt x="551" y="1075"/>
                  </a:lnTo>
                  <a:lnTo>
                    <a:pt x="550" y="1075"/>
                  </a:lnTo>
                  <a:lnTo>
                    <a:pt x="550" y="1076"/>
                  </a:lnTo>
                  <a:lnTo>
                    <a:pt x="549" y="1077"/>
                  </a:lnTo>
                  <a:lnTo>
                    <a:pt x="548" y="1077"/>
                  </a:lnTo>
                  <a:lnTo>
                    <a:pt x="547" y="1077"/>
                  </a:lnTo>
                  <a:lnTo>
                    <a:pt x="546" y="1077"/>
                  </a:lnTo>
                  <a:lnTo>
                    <a:pt x="546" y="1076"/>
                  </a:lnTo>
                  <a:lnTo>
                    <a:pt x="546" y="1075"/>
                  </a:lnTo>
                  <a:lnTo>
                    <a:pt x="545" y="1074"/>
                  </a:lnTo>
                  <a:lnTo>
                    <a:pt x="545" y="1073"/>
                  </a:lnTo>
                  <a:lnTo>
                    <a:pt x="543" y="1072"/>
                  </a:lnTo>
                  <a:lnTo>
                    <a:pt x="542" y="1072"/>
                  </a:lnTo>
                  <a:lnTo>
                    <a:pt x="541" y="1072"/>
                  </a:lnTo>
                  <a:lnTo>
                    <a:pt x="540" y="1072"/>
                  </a:lnTo>
                  <a:lnTo>
                    <a:pt x="539" y="1072"/>
                  </a:lnTo>
                  <a:lnTo>
                    <a:pt x="538" y="1072"/>
                  </a:lnTo>
                  <a:lnTo>
                    <a:pt x="537" y="1072"/>
                  </a:lnTo>
                  <a:lnTo>
                    <a:pt x="536" y="1071"/>
                  </a:lnTo>
                  <a:lnTo>
                    <a:pt x="535" y="1071"/>
                  </a:lnTo>
                  <a:lnTo>
                    <a:pt x="534" y="1070"/>
                  </a:lnTo>
                  <a:lnTo>
                    <a:pt x="533" y="1069"/>
                  </a:lnTo>
                  <a:lnTo>
                    <a:pt x="529" y="1066"/>
                  </a:lnTo>
                  <a:lnTo>
                    <a:pt x="525" y="1063"/>
                  </a:lnTo>
                  <a:lnTo>
                    <a:pt x="518" y="1057"/>
                  </a:lnTo>
                  <a:lnTo>
                    <a:pt x="516" y="1056"/>
                  </a:lnTo>
                  <a:lnTo>
                    <a:pt x="515" y="1054"/>
                  </a:lnTo>
                  <a:lnTo>
                    <a:pt x="509" y="1050"/>
                  </a:lnTo>
                  <a:lnTo>
                    <a:pt x="508" y="1049"/>
                  </a:lnTo>
                  <a:lnTo>
                    <a:pt x="507" y="1048"/>
                  </a:lnTo>
                  <a:lnTo>
                    <a:pt x="503" y="1045"/>
                  </a:lnTo>
                  <a:lnTo>
                    <a:pt x="503" y="1044"/>
                  </a:lnTo>
                  <a:lnTo>
                    <a:pt x="501" y="1043"/>
                  </a:lnTo>
                  <a:lnTo>
                    <a:pt x="498" y="1040"/>
                  </a:lnTo>
                  <a:lnTo>
                    <a:pt x="492" y="1035"/>
                  </a:lnTo>
                  <a:lnTo>
                    <a:pt x="488" y="1032"/>
                  </a:lnTo>
                  <a:lnTo>
                    <a:pt x="487" y="1031"/>
                  </a:lnTo>
                  <a:lnTo>
                    <a:pt x="486" y="1031"/>
                  </a:lnTo>
                  <a:lnTo>
                    <a:pt x="486" y="1030"/>
                  </a:lnTo>
                  <a:lnTo>
                    <a:pt x="482" y="1028"/>
                  </a:lnTo>
                  <a:lnTo>
                    <a:pt x="480" y="1026"/>
                  </a:lnTo>
                  <a:lnTo>
                    <a:pt x="477" y="1023"/>
                  </a:lnTo>
                  <a:lnTo>
                    <a:pt x="472" y="1019"/>
                  </a:lnTo>
                  <a:lnTo>
                    <a:pt x="466" y="1014"/>
                  </a:lnTo>
                  <a:lnTo>
                    <a:pt x="465" y="1013"/>
                  </a:lnTo>
                  <a:lnTo>
                    <a:pt x="462" y="1011"/>
                  </a:lnTo>
                  <a:lnTo>
                    <a:pt x="460" y="1009"/>
                  </a:lnTo>
                  <a:lnTo>
                    <a:pt x="458" y="1007"/>
                  </a:lnTo>
                  <a:lnTo>
                    <a:pt x="453" y="1003"/>
                  </a:lnTo>
                  <a:lnTo>
                    <a:pt x="450" y="1001"/>
                  </a:lnTo>
                  <a:lnTo>
                    <a:pt x="450" y="1000"/>
                  </a:lnTo>
                  <a:lnTo>
                    <a:pt x="442" y="995"/>
                  </a:lnTo>
                  <a:lnTo>
                    <a:pt x="432" y="985"/>
                  </a:lnTo>
                  <a:lnTo>
                    <a:pt x="429" y="984"/>
                  </a:lnTo>
                  <a:lnTo>
                    <a:pt x="428" y="983"/>
                  </a:lnTo>
                  <a:lnTo>
                    <a:pt x="421" y="977"/>
                  </a:lnTo>
                  <a:lnTo>
                    <a:pt x="420" y="976"/>
                  </a:lnTo>
                  <a:lnTo>
                    <a:pt x="420" y="975"/>
                  </a:lnTo>
                  <a:lnTo>
                    <a:pt x="413" y="969"/>
                  </a:lnTo>
                  <a:lnTo>
                    <a:pt x="408" y="966"/>
                  </a:lnTo>
                  <a:lnTo>
                    <a:pt x="407" y="965"/>
                  </a:lnTo>
                  <a:lnTo>
                    <a:pt x="406" y="964"/>
                  </a:lnTo>
                  <a:lnTo>
                    <a:pt x="405" y="963"/>
                  </a:lnTo>
                  <a:lnTo>
                    <a:pt x="400" y="960"/>
                  </a:lnTo>
                  <a:lnTo>
                    <a:pt x="399" y="959"/>
                  </a:lnTo>
                  <a:lnTo>
                    <a:pt x="398" y="957"/>
                  </a:lnTo>
                  <a:lnTo>
                    <a:pt x="394" y="955"/>
                  </a:lnTo>
                  <a:lnTo>
                    <a:pt x="392" y="953"/>
                  </a:lnTo>
                  <a:lnTo>
                    <a:pt x="392" y="952"/>
                  </a:lnTo>
                  <a:lnTo>
                    <a:pt x="390" y="950"/>
                  </a:lnTo>
                  <a:lnTo>
                    <a:pt x="386" y="948"/>
                  </a:lnTo>
                  <a:lnTo>
                    <a:pt x="382" y="945"/>
                  </a:lnTo>
                  <a:lnTo>
                    <a:pt x="378" y="940"/>
                  </a:lnTo>
                  <a:lnTo>
                    <a:pt x="376" y="939"/>
                  </a:lnTo>
                  <a:lnTo>
                    <a:pt x="374" y="937"/>
                  </a:lnTo>
                  <a:lnTo>
                    <a:pt x="371" y="935"/>
                  </a:lnTo>
                  <a:lnTo>
                    <a:pt x="371" y="934"/>
                  </a:lnTo>
                  <a:lnTo>
                    <a:pt x="368" y="933"/>
                  </a:lnTo>
                  <a:lnTo>
                    <a:pt x="367" y="931"/>
                  </a:lnTo>
                  <a:lnTo>
                    <a:pt x="366" y="931"/>
                  </a:lnTo>
                  <a:lnTo>
                    <a:pt x="365" y="930"/>
                  </a:lnTo>
                  <a:lnTo>
                    <a:pt x="364" y="928"/>
                  </a:lnTo>
                  <a:lnTo>
                    <a:pt x="361" y="927"/>
                  </a:lnTo>
                  <a:lnTo>
                    <a:pt x="360" y="926"/>
                  </a:lnTo>
                  <a:lnTo>
                    <a:pt x="358" y="924"/>
                  </a:lnTo>
                  <a:lnTo>
                    <a:pt x="357" y="923"/>
                  </a:lnTo>
                  <a:lnTo>
                    <a:pt x="352" y="919"/>
                  </a:lnTo>
                  <a:lnTo>
                    <a:pt x="350" y="917"/>
                  </a:lnTo>
                  <a:lnTo>
                    <a:pt x="349" y="917"/>
                  </a:lnTo>
                  <a:lnTo>
                    <a:pt x="349" y="916"/>
                  </a:lnTo>
                  <a:lnTo>
                    <a:pt x="348" y="916"/>
                  </a:lnTo>
                  <a:lnTo>
                    <a:pt x="346" y="914"/>
                  </a:lnTo>
                  <a:lnTo>
                    <a:pt x="343" y="911"/>
                  </a:lnTo>
                  <a:lnTo>
                    <a:pt x="339" y="908"/>
                  </a:lnTo>
                  <a:lnTo>
                    <a:pt x="338" y="908"/>
                  </a:lnTo>
                  <a:lnTo>
                    <a:pt x="337" y="907"/>
                  </a:lnTo>
                  <a:lnTo>
                    <a:pt x="337" y="906"/>
                  </a:lnTo>
                  <a:lnTo>
                    <a:pt x="334" y="904"/>
                  </a:lnTo>
                  <a:lnTo>
                    <a:pt x="332" y="902"/>
                  </a:lnTo>
                  <a:lnTo>
                    <a:pt x="331" y="901"/>
                  </a:lnTo>
                  <a:lnTo>
                    <a:pt x="330" y="900"/>
                  </a:lnTo>
                  <a:lnTo>
                    <a:pt x="329" y="900"/>
                  </a:lnTo>
                  <a:lnTo>
                    <a:pt x="325" y="896"/>
                  </a:lnTo>
                  <a:lnTo>
                    <a:pt x="323" y="895"/>
                  </a:lnTo>
                  <a:lnTo>
                    <a:pt x="322" y="895"/>
                  </a:lnTo>
                  <a:lnTo>
                    <a:pt x="318" y="890"/>
                  </a:lnTo>
                  <a:lnTo>
                    <a:pt x="317" y="889"/>
                  </a:lnTo>
                  <a:lnTo>
                    <a:pt x="316" y="889"/>
                  </a:lnTo>
                  <a:lnTo>
                    <a:pt x="311" y="885"/>
                  </a:lnTo>
                  <a:lnTo>
                    <a:pt x="311" y="884"/>
                  </a:lnTo>
                  <a:lnTo>
                    <a:pt x="304" y="879"/>
                  </a:lnTo>
                  <a:lnTo>
                    <a:pt x="303" y="878"/>
                  </a:lnTo>
                  <a:lnTo>
                    <a:pt x="300" y="875"/>
                  </a:lnTo>
                  <a:lnTo>
                    <a:pt x="298" y="874"/>
                  </a:lnTo>
                  <a:lnTo>
                    <a:pt x="294" y="871"/>
                  </a:lnTo>
                  <a:lnTo>
                    <a:pt x="291" y="868"/>
                  </a:lnTo>
                  <a:lnTo>
                    <a:pt x="289" y="866"/>
                  </a:lnTo>
                  <a:lnTo>
                    <a:pt x="287" y="865"/>
                  </a:lnTo>
                  <a:lnTo>
                    <a:pt x="286" y="864"/>
                  </a:lnTo>
                  <a:lnTo>
                    <a:pt x="283" y="861"/>
                  </a:lnTo>
                  <a:lnTo>
                    <a:pt x="280" y="859"/>
                  </a:lnTo>
                  <a:lnTo>
                    <a:pt x="279" y="858"/>
                  </a:lnTo>
                  <a:lnTo>
                    <a:pt x="278" y="857"/>
                  </a:lnTo>
                  <a:lnTo>
                    <a:pt x="277" y="856"/>
                  </a:lnTo>
                  <a:lnTo>
                    <a:pt x="276" y="856"/>
                  </a:lnTo>
                  <a:lnTo>
                    <a:pt x="276" y="855"/>
                  </a:lnTo>
                  <a:lnTo>
                    <a:pt x="273" y="853"/>
                  </a:lnTo>
                  <a:lnTo>
                    <a:pt x="272" y="852"/>
                  </a:lnTo>
                  <a:lnTo>
                    <a:pt x="270" y="851"/>
                  </a:lnTo>
                  <a:lnTo>
                    <a:pt x="269" y="850"/>
                  </a:lnTo>
                  <a:lnTo>
                    <a:pt x="269" y="849"/>
                  </a:lnTo>
                  <a:lnTo>
                    <a:pt x="268" y="849"/>
                  </a:lnTo>
                  <a:lnTo>
                    <a:pt x="262" y="844"/>
                  </a:lnTo>
                  <a:lnTo>
                    <a:pt x="260" y="842"/>
                  </a:lnTo>
                  <a:lnTo>
                    <a:pt x="257" y="840"/>
                  </a:lnTo>
                  <a:lnTo>
                    <a:pt x="256" y="839"/>
                  </a:lnTo>
                  <a:lnTo>
                    <a:pt x="255" y="838"/>
                  </a:lnTo>
                  <a:lnTo>
                    <a:pt x="254" y="837"/>
                  </a:lnTo>
                  <a:lnTo>
                    <a:pt x="251" y="835"/>
                  </a:lnTo>
                  <a:lnTo>
                    <a:pt x="250" y="834"/>
                  </a:lnTo>
                  <a:lnTo>
                    <a:pt x="249" y="834"/>
                  </a:lnTo>
                  <a:lnTo>
                    <a:pt x="248" y="832"/>
                  </a:lnTo>
                  <a:lnTo>
                    <a:pt x="244" y="829"/>
                  </a:lnTo>
                  <a:lnTo>
                    <a:pt x="243" y="828"/>
                  </a:lnTo>
                  <a:lnTo>
                    <a:pt x="238" y="824"/>
                  </a:lnTo>
                  <a:lnTo>
                    <a:pt x="237" y="823"/>
                  </a:lnTo>
                  <a:lnTo>
                    <a:pt x="235" y="821"/>
                  </a:lnTo>
                  <a:lnTo>
                    <a:pt x="233" y="819"/>
                  </a:lnTo>
                  <a:lnTo>
                    <a:pt x="232" y="818"/>
                  </a:lnTo>
                  <a:lnTo>
                    <a:pt x="230" y="817"/>
                  </a:lnTo>
                  <a:lnTo>
                    <a:pt x="229" y="817"/>
                  </a:lnTo>
                  <a:lnTo>
                    <a:pt x="228" y="816"/>
                  </a:lnTo>
                  <a:lnTo>
                    <a:pt x="228" y="815"/>
                  </a:lnTo>
                  <a:lnTo>
                    <a:pt x="226" y="814"/>
                  </a:lnTo>
                  <a:lnTo>
                    <a:pt x="226" y="813"/>
                  </a:lnTo>
                  <a:lnTo>
                    <a:pt x="223" y="812"/>
                  </a:lnTo>
                  <a:lnTo>
                    <a:pt x="221" y="810"/>
                  </a:lnTo>
                  <a:lnTo>
                    <a:pt x="221" y="809"/>
                  </a:lnTo>
                  <a:lnTo>
                    <a:pt x="220" y="808"/>
                  </a:lnTo>
                  <a:lnTo>
                    <a:pt x="217" y="806"/>
                  </a:lnTo>
                  <a:lnTo>
                    <a:pt x="215" y="805"/>
                  </a:lnTo>
                  <a:lnTo>
                    <a:pt x="214" y="805"/>
                  </a:lnTo>
                  <a:lnTo>
                    <a:pt x="212" y="802"/>
                  </a:lnTo>
                  <a:lnTo>
                    <a:pt x="210" y="801"/>
                  </a:lnTo>
                  <a:lnTo>
                    <a:pt x="208" y="800"/>
                  </a:lnTo>
                  <a:lnTo>
                    <a:pt x="207" y="797"/>
                  </a:lnTo>
                  <a:lnTo>
                    <a:pt x="204" y="795"/>
                  </a:lnTo>
                  <a:lnTo>
                    <a:pt x="197" y="790"/>
                  </a:lnTo>
                  <a:lnTo>
                    <a:pt x="191" y="784"/>
                  </a:lnTo>
                  <a:lnTo>
                    <a:pt x="190" y="784"/>
                  </a:lnTo>
                  <a:lnTo>
                    <a:pt x="185" y="779"/>
                  </a:lnTo>
                  <a:lnTo>
                    <a:pt x="182" y="777"/>
                  </a:lnTo>
                  <a:lnTo>
                    <a:pt x="181" y="777"/>
                  </a:lnTo>
                  <a:lnTo>
                    <a:pt x="180" y="775"/>
                  </a:lnTo>
                  <a:lnTo>
                    <a:pt x="178" y="773"/>
                  </a:lnTo>
                  <a:lnTo>
                    <a:pt x="173" y="770"/>
                  </a:lnTo>
                  <a:lnTo>
                    <a:pt x="170" y="767"/>
                  </a:lnTo>
                  <a:lnTo>
                    <a:pt x="167" y="765"/>
                  </a:lnTo>
                  <a:lnTo>
                    <a:pt x="166" y="764"/>
                  </a:lnTo>
                  <a:lnTo>
                    <a:pt x="161" y="760"/>
                  </a:lnTo>
                  <a:lnTo>
                    <a:pt x="157" y="756"/>
                  </a:lnTo>
                  <a:lnTo>
                    <a:pt x="154" y="754"/>
                  </a:lnTo>
                  <a:lnTo>
                    <a:pt x="148" y="749"/>
                  </a:lnTo>
                  <a:lnTo>
                    <a:pt x="147" y="748"/>
                  </a:lnTo>
                  <a:lnTo>
                    <a:pt x="142" y="744"/>
                  </a:lnTo>
                  <a:lnTo>
                    <a:pt x="138" y="741"/>
                  </a:lnTo>
                  <a:lnTo>
                    <a:pt x="132" y="737"/>
                  </a:lnTo>
                  <a:lnTo>
                    <a:pt x="132" y="736"/>
                  </a:lnTo>
                  <a:lnTo>
                    <a:pt x="125" y="731"/>
                  </a:lnTo>
                  <a:lnTo>
                    <a:pt x="122" y="729"/>
                  </a:lnTo>
                  <a:lnTo>
                    <a:pt x="121" y="728"/>
                  </a:lnTo>
                  <a:lnTo>
                    <a:pt x="118" y="725"/>
                  </a:lnTo>
                  <a:lnTo>
                    <a:pt x="115" y="723"/>
                  </a:lnTo>
                  <a:lnTo>
                    <a:pt x="112" y="721"/>
                  </a:lnTo>
                  <a:lnTo>
                    <a:pt x="105" y="715"/>
                  </a:lnTo>
                  <a:lnTo>
                    <a:pt x="104" y="715"/>
                  </a:lnTo>
                  <a:lnTo>
                    <a:pt x="100" y="711"/>
                  </a:lnTo>
                  <a:lnTo>
                    <a:pt x="97" y="708"/>
                  </a:lnTo>
                  <a:lnTo>
                    <a:pt x="96" y="707"/>
                  </a:lnTo>
                  <a:lnTo>
                    <a:pt x="94" y="706"/>
                  </a:lnTo>
                  <a:lnTo>
                    <a:pt x="93" y="706"/>
                  </a:lnTo>
                  <a:lnTo>
                    <a:pt x="93" y="705"/>
                  </a:lnTo>
                  <a:lnTo>
                    <a:pt x="88" y="701"/>
                  </a:lnTo>
                  <a:lnTo>
                    <a:pt x="86" y="700"/>
                  </a:lnTo>
                  <a:lnTo>
                    <a:pt x="83" y="697"/>
                  </a:lnTo>
                  <a:lnTo>
                    <a:pt x="80" y="695"/>
                  </a:lnTo>
                  <a:lnTo>
                    <a:pt x="77" y="693"/>
                  </a:lnTo>
                  <a:lnTo>
                    <a:pt x="76" y="691"/>
                  </a:lnTo>
                  <a:lnTo>
                    <a:pt x="70" y="687"/>
                  </a:lnTo>
                  <a:lnTo>
                    <a:pt x="68" y="685"/>
                  </a:lnTo>
                  <a:lnTo>
                    <a:pt x="64" y="683"/>
                  </a:lnTo>
                  <a:lnTo>
                    <a:pt x="60" y="679"/>
                  </a:lnTo>
                  <a:lnTo>
                    <a:pt x="59" y="679"/>
                  </a:lnTo>
                  <a:lnTo>
                    <a:pt x="55" y="675"/>
                  </a:lnTo>
                  <a:lnTo>
                    <a:pt x="52" y="673"/>
                  </a:lnTo>
                  <a:lnTo>
                    <a:pt x="50" y="672"/>
                  </a:lnTo>
                  <a:lnTo>
                    <a:pt x="49" y="671"/>
                  </a:lnTo>
                  <a:lnTo>
                    <a:pt x="48" y="669"/>
                  </a:lnTo>
                  <a:lnTo>
                    <a:pt x="44" y="667"/>
                  </a:lnTo>
                  <a:lnTo>
                    <a:pt x="42" y="665"/>
                  </a:lnTo>
                  <a:lnTo>
                    <a:pt x="37" y="662"/>
                  </a:lnTo>
                  <a:lnTo>
                    <a:pt x="33" y="657"/>
                  </a:lnTo>
                  <a:lnTo>
                    <a:pt x="30" y="656"/>
                  </a:lnTo>
                  <a:lnTo>
                    <a:pt x="29" y="655"/>
                  </a:lnTo>
                  <a:lnTo>
                    <a:pt x="29" y="654"/>
                  </a:lnTo>
                  <a:lnTo>
                    <a:pt x="28" y="653"/>
                  </a:lnTo>
                  <a:lnTo>
                    <a:pt x="27" y="652"/>
                  </a:lnTo>
                  <a:lnTo>
                    <a:pt x="26" y="652"/>
                  </a:lnTo>
                  <a:lnTo>
                    <a:pt x="25" y="651"/>
                  </a:lnTo>
                  <a:lnTo>
                    <a:pt x="23" y="650"/>
                  </a:lnTo>
                  <a:lnTo>
                    <a:pt x="22" y="650"/>
                  </a:lnTo>
                  <a:lnTo>
                    <a:pt x="20" y="647"/>
                  </a:lnTo>
                  <a:lnTo>
                    <a:pt x="19" y="647"/>
                  </a:lnTo>
                  <a:lnTo>
                    <a:pt x="16" y="645"/>
                  </a:lnTo>
                  <a:lnTo>
                    <a:pt x="15" y="644"/>
                  </a:lnTo>
                  <a:lnTo>
                    <a:pt x="14" y="642"/>
                  </a:lnTo>
                  <a:lnTo>
                    <a:pt x="13" y="642"/>
                  </a:lnTo>
                  <a:lnTo>
                    <a:pt x="13" y="641"/>
                  </a:lnTo>
                  <a:lnTo>
                    <a:pt x="10" y="640"/>
                  </a:lnTo>
                  <a:lnTo>
                    <a:pt x="9" y="640"/>
                  </a:lnTo>
                  <a:lnTo>
                    <a:pt x="9" y="639"/>
                  </a:lnTo>
                  <a:lnTo>
                    <a:pt x="8" y="638"/>
                  </a:lnTo>
                  <a:lnTo>
                    <a:pt x="7" y="637"/>
                  </a:lnTo>
                  <a:lnTo>
                    <a:pt x="0" y="631"/>
                  </a:lnTo>
                  <a:lnTo>
                    <a:pt x="1" y="629"/>
                  </a:lnTo>
                  <a:lnTo>
                    <a:pt x="1" y="627"/>
                  </a:lnTo>
                  <a:lnTo>
                    <a:pt x="1" y="626"/>
                  </a:lnTo>
                  <a:lnTo>
                    <a:pt x="1" y="624"/>
                  </a:lnTo>
                  <a:lnTo>
                    <a:pt x="1" y="623"/>
                  </a:lnTo>
                  <a:lnTo>
                    <a:pt x="1" y="622"/>
                  </a:lnTo>
                  <a:lnTo>
                    <a:pt x="1" y="620"/>
                  </a:lnTo>
                  <a:lnTo>
                    <a:pt x="1" y="619"/>
                  </a:lnTo>
                  <a:lnTo>
                    <a:pt x="2" y="613"/>
                  </a:lnTo>
                  <a:lnTo>
                    <a:pt x="2" y="607"/>
                  </a:lnTo>
                  <a:lnTo>
                    <a:pt x="3" y="605"/>
                  </a:lnTo>
                  <a:lnTo>
                    <a:pt x="3" y="602"/>
                  </a:lnTo>
                  <a:lnTo>
                    <a:pt x="4" y="596"/>
                  </a:lnTo>
                  <a:lnTo>
                    <a:pt x="5" y="591"/>
                  </a:lnTo>
                  <a:lnTo>
                    <a:pt x="5" y="589"/>
                  </a:lnTo>
                  <a:lnTo>
                    <a:pt x="5" y="585"/>
                  </a:lnTo>
                  <a:lnTo>
                    <a:pt x="6" y="581"/>
                  </a:lnTo>
                  <a:lnTo>
                    <a:pt x="6" y="579"/>
                  </a:lnTo>
                  <a:lnTo>
                    <a:pt x="7" y="575"/>
                  </a:lnTo>
                  <a:lnTo>
                    <a:pt x="7" y="573"/>
                  </a:lnTo>
                  <a:lnTo>
                    <a:pt x="8" y="559"/>
                  </a:lnTo>
                  <a:lnTo>
                    <a:pt x="8" y="556"/>
                  </a:lnTo>
                  <a:lnTo>
                    <a:pt x="9" y="553"/>
                  </a:lnTo>
                  <a:lnTo>
                    <a:pt x="9" y="551"/>
                  </a:lnTo>
                  <a:lnTo>
                    <a:pt x="9" y="549"/>
                  </a:lnTo>
                  <a:lnTo>
                    <a:pt x="10" y="544"/>
                  </a:lnTo>
                  <a:lnTo>
                    <a:pt x="11" y="539"/>
                  </a:lnTo>
                  <a:lnTo>
                    <a:pt x="11" y="532"/>
                  </a:lnTo>
                  <a:lnTo>
                    <a:pt x="12" y="528"/>
                  </a:lnTo>
                  <a:lnTo>
                    <a:pt x="12" y="527"/>
                  </a:lnTo>
                  <a:lnTo>
                    <a:pt x="12" y="525"/>
                  </a:lnTo>
                  <a:lnTo>
                    <a:pt x="13" y="524"/>
                  </a:lnTo>
                  <a:lnTo>
                    <a:pt x="13" y="522"/>
                  </a:lnTo>
                  <a:lnTo>
                    <a:pt x="14" y="514"/>
                  </a:lnTo>
                  <a:lnTo>
                    <a:pt x="15" y="506"/>
                  </a:lnTo>
                  <a:lnTo>
                    <a:pt x="15" y="505"/>
                  </a:lnTo>
                  <a:lnTo>
                    <a:pt x="15" y="497"/>
                  </a:lnTo>
                  <a:lnTo>
                    <a:pt x="15" y="496"/>
                  </a:lnTo>
                  <a:lnTo>
                    <a:pt x="16" y="487"/>
                  </a:lnTo>
                  <a:lnTo>
                    <a:pt x="16" y="486"/>
                  </a:lnTo>
                  <a:lnTo>
                    <a:pt x="17" y="483"/>
                  </a:lnTo>
                  <a:lnTo>
                    <a:pt x="18" y="474"/>
                  </a:lnTo>
                  <a:lnTo>
                    <a:pt x="20" y="459"/>
                  </a:lnTo>
                  <a:lnTo>
                    <a:pt x="20" y="457"/>
                  </a:lnTo>
                  <a:lnTo>
                    <a:pt x="21" y="452"/>
                  </a:lnTo>
                  <a:lnTo>
                    <a:pt x="21" y="451"/>
                  </a:lnTo>
                  <a:lnTo>
                    <a:pt x="22" y="445"/>
                  </a:lnTo>
                  <a:lnTo>
                    <a:pt x="22" y="440"/>
                  </a:lnTo>
                  <a:lnTo>
                    <a:pt x="23" y="432"/>
                  </a:lnTo>
                  <a:lnTo>
                    <a:pt x="24" y="424"/>
                  </a:lnTo>
                  <a:lnTo>
                    <a:pt x="25" y="417"/>
                  </a:lnTo>
                  <a:lnTo>
                    <a:pt x="25" y="413"/>
                  </a:lnTo>
                  <a:lnTo>
                    <a:pt x="25" y="412"/>
                  </a:lnTo>
                  <a:lnTo>
                    <a:pt x="25" y="411"/>
                  </a:lnTo>
                  <a:lnTo>
                    <a:pt x="26" y="409"/>
                  </a:lnTo>
                  <a:lnTo>
                    <a:pt x="26" y="406"/>
                  </a:lnTo>
                  <a:lnTo>
                    <a:pt x="26" y="403"/>
                  </a:lnTo>
                  <a:lnTo>
                    <a:pt x="27" y="396"/>
                  </a:lnTo>
                  <a:lnTo>
                    <a:pt x="27" y="395"/>
                  </a:lnTo>
                  <a:lnTo>
                    <a:pt x="28" y="393"/>
                  </a:lnTo>
                  <a:lnTo>
                    <a:pt x="28" y="389"/>
                  </a:lnTo>
                  <a:lnTo>
                    <a:pt x="28" y="388"/>
                  </a:lnTo>
                  <a:lnTo>
                    <a:pt x="29" y="385"/>
                  </a:lnTo>
                  <a:lnTo>
                    <a:pt x="29" y="384"/>
                  </a:lnTo>
                  <a:lnTo>
                    <a:pt x="29" y="382"/>
                  </a:lnTo>
                  <a:lnTo>
                    <a:pt x="29" y="380"/>
                  </a:lnTo>
                  <a:lnTo>
                    <a:pt x="30" y="368"/>
                  </a:lnTo>
                  <a:lnTo>
                    <a:pt x="30" y="366"/>
                  </a:lnTo>
                  <a:lnTo>
                    <a:pt x="31" y="358"/>
                  </a:lnTo>
                  <a:lnTo>
                    <a:pt x="31" y="356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2" y="350"/>
                  </a:lnTo>
                  <a:lnTo>
                    <a:pt x="33" y="348"/>
                  </a:lnTo>
                  <a:lnTo>
                    <a:pt x="33" y="347"/>
                  </a:lnTo>
                  <a:lnTo>
                    <a:pt x="33" y="344"/>
                  </a:lnTo>
                  <a:lnTo>
                    <a:pt x="33" y="343"/>
                  </a:lnTo>
                  <a:lnTo>
                    <a:pt x="34" y="340"/>
                  </a:lnTo>
                  <a:lnTo>
                    <a:pt x="34" y="338"/>
                  </a:lnTo>
                  <a:lnTo>
                    <a:pt x="35" y="326"/>
                  </a:lnTo>
                  <a:lnTo>
                    <a:pt x="36" y="324"/>
                  </a:lnTo>
                  <a:lnTo>
                    <a:pt x="36" y="323"/>
                  </a:lnTo>
                  <a:lnTo>
                    <a:pt x="38" y="323"/>
                  </a:lnTo>
                  <a:lnTo>
                    <a:pt x="42" y="324"/>
                  </a:lnTo>
                  <a:lnTo>
                    <a:pt x="47" y="324"/>
                  </a:lnTo>
                  <a:lnTo>
                    <a:pt x="48" y="324"/>
                  </a:lnTo>
                  <a:lnTo>
                    <a:pt x="49" y="324"/>
                  </a:lnTo>
                  <a:lnTo>
                    <a:pt x="51" y="324"/>
                  </a:lnTo>
                  <a:lnTo>
                    <a:pt x="52" y="324"/>
                  </a:lnTo>
                  <a:lnTo>
                    <a:pt x="53" y="324"/>
                  </a:lnTo>
                  <a:lnTo>
                    <a:pt x="54" y="324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63" y="324"/>
                  </a:lnTo>
                  <a:lnTo>
                    <a:pt x="64" y="324"/>
                  </a:lnTo>
                  <a:lnTo>
                    <a:pt x="67" y="324"/>
                  </a:lnTo>
                  <a:lnTo>
                    <a:pt x="68" y="324"/>
                  </a:lnTo>
                  <a:lnTo>
                    <a:pt x="69" y="324"/>
                  </a:lnTo>
                  <a:lnTo>
                    <a:pt x="70" y="324"/>
                  </a:lnTo>
                  <a:lnTo>
                    <a:pt x="73" y="324"/>
                  </a:lnTo>
                  <a:lnTo>
                    <a:pt x="74" y="324"/>
                  </a:lnTo>
                  <a:lnTo>
                    <a:pt x="75" y="324"/>
                  </a:lnTo>
                  <a:lnTo>
                    <a:pt x="76" y="324"/>
                  </a:lnTo>
                  <a:lnTo>
                    <a:pt x="81" y="324"/>
                  </a:lnTo>
                  <a:lnTo>
                    <a:pt x="83" y="324"/>
                  </a:lnTo>
                  <a:lnTo>
                    <a:pt x="91" y="324"/>
                  </a:lnTo>
                  <a:lnTo>
                    <a:pt x="93" y="324"/>
                  </a:lnTo>
                  <a:lnTo>
                    <a:pt x="96" y="325"/>
                  </a:lnTo>
                  <a:lnTo>
                    <a:pt x="99" y="325"/>
                  </a:lnTo>
                  <a:lnTo>
                    <a:pt x="101" y="325"/>
                  </a:lnTo>
                  <a:lnTo>
                    <a:pt x="114" y="325"/>
                  </a:lnTo>
                  <a:lnTo>
                    <a:pt x="116" y="325"/>
                  </a:lnTo>
                  <a:lnTo>
                    <a:pt x="117" y="325"/>
                  </a:lnTo>
                  <a:lnTo>
                    <a:pt x="118" y="325"/>
                  </a:lnTo>
                  <a:lnTo>
                    <a:pt x="119" y="326"/>
                  </a:lnTo>
                  <a:lnTo>
                    <a:pt x="122" y="326"/>
                  </a:lnTo>
                  <a:lnTo>
                    <a:pt x="126" y="326"/>
                  </a:lnTo>
                  <a:lnTo>
                    <a:pt x="127" y="326"/>
                  </a:lnTo>
                  <a:lnTo>
                    <a:pt x="147" y="327"/>
                  </a:lnTo>
                  <a:lnTo>
                    <a:pt x="149" y="327"/>
                  </a:lnTo>
                  <a:lnTo>
                    <a:pt x="152" y="327"/>
                  </a:lnTo>
                  <a:lnTo>
                    <a:pt x="156" y="327"/>
                  </a:lnTo>
                  <a:lnTo>
                    <a:pt x="163" y="327"/>
                  </a:lnTo>
                  <a:lnTo>
                    <a:pt x="177" y="328"/>
                  </a:lnTo>
                  <a:lnTo>
                    <a:pt x="184" y="328"/>
                  </a:lnTo>
                  <a:lnTo>
                    <a:pt x="193" y="328"/>
                  </a:lnTo>
                  <a:lnTo>
                    <a:pt x="196" y="328"/>
                  </a:lnTo>
                  <a:lnTo>
                    <a:pt x="203" y="329"/>
                  </a:lnTo>
                  <a:lnTo>
                    <a:pt x="213" y="329"/>
                  </a:lnTo>
                  <a:lnTo>
                    <a:pt x="224" y="329"/>
                  </a:lnTo>
                  <a:lnTo>
                    <a:pt x="232" y="330"/>
                  </a:lnTo>
                  <a:lnTo>
                    <a:pt x="235" y="330"/>
                  </a:lnTo>
                  <a:lnTo>
                    <a:pt x="247" y="3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078162" y="2870200"/>
              <a:ext cx="1733550" cy="773113"/>
            </a:xfrm>
            <a:custGeom>
              <a:avLst/>
              <a:gdLst>
                <a:gd name="T0" fmla="*/ 2147483647 w 1182"/>
                <a:gd name="T1" fmla="*/ 2147483647 h 544"/>
                <a:gd name="T2" fmla="*/ 2147483647 w 1182"/>
                <a:gd name="T3" fmla="*/ 2147483647 h 544"/>
                <a:gd name="T4" fmla="*/ 2147483647 w 1182"/>
                <a:gd name="T5" fmla="*/ 2147483647 h 544"/>
                <a:gd name="T6" fmla="*/ 2147483647 w 1182"/>
                <a:gd name="T7" fmla="*/ 2147483647 h 544"/>
                <a:gd name="T8" fmla="*/ 2147483647 w 1182"/>
                <a:gd name="T9" fmla="*/ 2147483647 h 544"/>
                <a:gd name="T10" fmla="*/ 2147483647 w 1182"/>
                <a:gd name="T11" fmla="*/ 2147483647 h 544"/>
                <a:gd name="T12" fmla="*/ 2147483647 w 1182"/>
                <a:gd name="T13" fmla="*/ 2147483647 h 544"/>
                <a:gd name="T14" fmla="*/ 2147483647 w 1182"/>
                <a:gd name="T15" fmla="*/ 2147483647 h 544"/>
                <a:gd name="T16" fmla="*/ 2147483647 w 1182"/>
                <a:gd name="T17" fmla="*/ 2147483647 h 544"/>
                <a:gd name="T18" fmla="*/ 2147483647 w 1182"/>
                <a:gd name="T19" fmla="*/ 2147483647 h 544"/>
                <a:gd name="T20" fmla="*/ 2147483647 w 1182"/>
                <a:gd name="T21" fmla="*/ 2147483647 h 544"/>
                <a:gd name="T22" fmla="*/ 2147483647 w 1182"/>
                <a:gd name="T23" fmla="*/ 2147483647 h 544"/>
                <a:gd name="T24" fmla="*/ 2147483647 w 1182"/>
                <a:gd name="T25" fmla="*/ 2147483647 h 544"/>
                <a:gd name="T26" fmla="*/ 2147483647 w 1182"/>
                <a:gd name="T27" fmla="*/ 2147483647 h 544"/>
                <a:gd name="T28" fmla="*/ 2147483647 w 1182"/>
                <a:gd name="T29" fmla="*/ 2147483647 h 544"/>
                <a:gd name="T30" fmla="*/ 2147483647 w 1182"/>
                <a:gd name="T31" fmla="*/ 2147483647 h 544"/>
                <a:gd name="T32" fmla="*/ 2147483647 w 1182"/>
                <a:gd name="T33" fmla="*/ 2147483647 h 544"/>
                <a:gd name="T34" fmla="*/ 2147483647 w 1182"/>
                <a:gd name="T35" fmla="*/ 2147483647 h 544"/>
                <a:gd name="T36" fmla="*/ 2147483647 w 1182"/>
                <a:gd name="T37" fmla="*/ 2147483647 h 544"/>
                <a:gd name="T38" fmla="*/ 2147483647 w 1182"/>
                <a:gd name="T39" fmla="*/ 2147483647 h 544"/>
                <a:gd name="T40" fmla="*/ 2147483647 w 1182"/>
                <a:gd name="T41" fmla="*/ 2147483647 h 544"/>
                <a:gd name="T42" fmla="*/ 2147483647 w 1182"/>
                <a:gd name="T43" fmla="*/ 2147483647 h 544"/>
                <a:gd name="T44" fmla="*/ 2147483647 w 1182"/>
                <a:gd name="T45" fmla="*/ 2147483647 h 544"/>
                <a:gd name="T46" fmla="*/ 2147483647 w 1182"/>
                <a:gd name="T47" fmla="*/ 2147483647 h 544"/>
                <a:gd name="T48" fmla="*/ 2147483647 w 1182"/>
                <a:gd name="T49" fmla="*/ 2147483647 h 544"/>
                <a:gd name="T50" fmla="*/ 2147483647 w 1182"/>
                <a:gd name="T51" fmla="*/ 2147483647 h 544"/>
                <a:gd name="T52" fmla="*/ 2147483647 w 1182"/>
                <a:gd name="T53" fmla="*/ 2147483647 h 544"/>
                <a:gd name="T54" fmla="*/ 2147483647 w 1182"/>
                <a:gd name="T55" fmla="*/ 2147483647 h 544"/>
                <a:gd name="T56" fmla="*/ 2147483647 w 1182"/>
                <a:gd name="T57" fmla="*/ 2147483647 h 544"/>
                <a:gd name="T58" fmla="*/ 2147483647 w 1182"/>
                <a:gd name="T59" fmla="*/ 2147483647 h 544"/>
                <a:gd name="T60" fmla="*/ 2147483647 w 1182"/>
                <a:gd name="T61" fmla="*/ 2147483647 h 544"/>
                <a:gd name="T62" fmla="*/ 2147483647 w 1182"/>
                <a:gd name="T63" fmla="*/ 2147483647 h 544"/>
                <a:gd name="T64" fmla="*/ 2147483647 w 1182"/>
                <a:gd name="T65" fmla="*/ 2147483647 h 544"/>
                <a:gd name="T66" fmla="*/ 2147483647 w 1182"/>
                <a:gd name="T67" fmla="*/ 2147483647 h 544"/>
                <a:gd name="T68" fmla="*/ 2147483647 w 1182"/>
                <a:gd name="T69" fmla="*/ 2147483647 h 544"/>
                <a:gd name="T70" fmla="*/ 2147483647 w 1182"/>
                <a:gd name="T71" fmla="*/ 2147483647 h 544"/>
                <a:gd name="T72" fmla="*/ 2147483647 w 1182"/>
                <a:gd name="T73" fmla="*/ 2147483647 h 544"/>
                <a:gd name="T74" fmla="*/ 2147483647 w 1182"/>
                <a:gd name="T75" fmla="*/ 2147483647 h 544"/>
                <a:gd name="T76" fmla="*/ 2147483647 w 1182"/>
                <a:gd name="T77" fmla="*/ 2147483647 h 544"/>
                <a:gd name="T78" fmla="*/ 2147483647 w 1182"/>
                <a:gd name="T79" fmla="*/ 2147483647 h 544"/>
                <a:gd name="T80" fmla="*/ 2147483647 w 1182"/>
                <a:gd name="T81" fmla="*/ 2147483647 h 544"/>
                <a:gd name="T82" fmla="*/ 2147483647 w 1182"/>
                <a:gd name="T83" fmla="*/ 2147483647 h 544"/>
                <a:gd name="T84" fmla="*/ 2147483647 w 1182"/>
                <a:gd name="T85" fmla="*/ 2147483647 h 544"/>
                <a:gd name="T86" fmla="*/ 2147483647 w 1182"/>
                <a:gd name="T87" fmla="*/ 2147483647 h 544"/>
                <a:gd name="T88" fmla="*/ 2147483647 w 1182"/>
                <a:gd name="T89" fmla="*/ 2147483647 h 544"/>
                <a:gd name="T90" fmla="*/ 2147483647 w 1182"/>
                <a:gd name="T91" fmla="*/ 2147483647 h 544"/>
                <a:gd name="T92" fmla="*/ 2147483647 w 1182"/>
                <a:gd name="T93" fmla="*/ 2147483647 h 544"/>
                <a:gd name="T94" fmla="*/ 2147483647 w 1182"/>
                <a:gd name="T95" fmla="*/ 2147483647 h 544"/>
                <a:gd name="T96" fmla="*/ 2147483647 w 1182"/>
                <a:gd name="T97" fmla="*/ 2147483647 h 544"/>
                <a:gd name="T98" fmla="*/ 2147483647 w 1182"/>
                <a:gd name="T99" fmla="*/ 2147483647 h 544"/>
                <a:gd name="T100" fmla="*/ 2147483647 w 1182"/>
                <a:gd name="T101" fmla="*/ 2147483647 h 544"/>
                <a:gd name="T102" fmla="*/ 2147483647 w 1182"/>
                <a:gd name="T103" fmla="*/ 2147483647 h 544"/>
                <a:gd name="T104" fmla="*/ 2147483647 w 1182"/>
                <a:gd name="T105" fmla="*/ 2147483647 h 544"/>
                <a:gd name="T106" fmla="*/ 2147483647 w 1182"/>
                <a:gd name="T107" fmla="*/ 2147483647 h 544"/>
                <a:gd name="T108" fmla="*/ 2147483647 w 1182"/>
                <a:gd name="T109" fmla="*/ 2147483647 h 544"/>
                <a:gd name="T110" fmla="*/ 2147483647 w 1182"/>
                <a:gd name="T111" fmla="*/ 2147483647 h 544"/>
                <a:gd name="T112" fmla="*/ 2147483647 w 1182"/>
                <a:gd name="T113" fmla="*/ 2147483647 h 544"/>
                <a:gd name="T114" fmla="*/ 2147483647 w 1182"/>
                <a:gd name="T115" fmla="*/ 2147483647 h 544"/>
                <a:gd name="T116" fmla="*/ 2147483647 w 1182"/>
                <a:gd name="T117" fmla="*/ 2147483647 h 544"/>
                <a:gd name="T118" fmla="*/ 2147483647 w 1182"/>
                <a:gd name="T119" fmla="*/ 2147483647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2"/>
                <a:gd name="T181" fmla="*/ 0 h 544"/>
                <a:gd name="T182" fmla="*/ 1182 w 1182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2" h="544">
                  <a:moveTo>
                    <a:pt x="0" y="330"/>
                  </a:moveTo>
                  <a:lnTo>
                    <a:pt x="14" y="330"/>
                  </a:lnTo>
                  <a:lnTo>
                    <a:pt x="16" y="330"/>
                  </a:lnTo>
                  <a:lnTo>
                    <a:pt x="17" y="330"/>
                  </a:lnTo>
                  <a:lnTo>
                    <a:pt x="19" y="330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33" y="330"/>
                  </a:lnTo>
                  <a:lnTo>
                    <a:pt x="35" y="330"/>
                  </a:lnTo>
                  <a:lnTo>
                    <a:pt x="38" y="330"/>
                  </a:lnTo>
                  <a:lnTo>
                    <a:pt x="39" y="330"/>
                  </a:lnTo>
                  <a:lnTo>
                    <a:pt x="40" y="331"/>
                  </a:lnTo>
                  <a:lnTo>
                    <a:pt x="41" y="331"/>
                  </a:lnTo>
                  <a:lnTo>
                    <a:pt x="43" y="331"/>
                  </a:lnTo>
                  <a:lnTo>
                    <a:pt x="44" y="331"/>
                  </a:lnTo>
                  <a:lnTo>
                    <a:pt x="46" y="331"/>
                  </a:lnTo>
                  <a:lnTo>
                    <a:pt x="49" y="331"/>
                  </a:lnTo>
                  <a:lnTo>
                    <a:pt x="56" y="331"/>
                  </a:lnTo>
                  <a:lnTo>
                    <a:pt x="57" y="331"/>
                  </a:lnTo>
                  <a:lnTo>
                    <a:pt x="58" y="331"/>
                  </a:lnTo>
                  <a:lnTo>
                    <a:pt x="60" y="331"/>
                  </a:lnTo>
                  <a:lnTo>
                    <a:pt x="66" y="331"/>
                  </a:lnTo>
                  <a:lnTo>
                    <a:pt x="67" y="331"/>
                  </a:lnTo>
                  <a:lnTo>
                    <a:pt x="70" y="331"/>
                  </a:lnTo>
                  <a:lnTo>
                    <a:pt x="71" y="331"/>
                  </a:lnTo>
                  <a:lnTo>
                    <a:pt x="72" y="332"/>
                  </a:lnTo>
                  <a:lnTo>
                    <a:pt x="78" y="332"/>
                  </a:lnTo>
                  <a:lnTo>
                    <a:pt x="79" y="324"/>
                  </a:lnTo>
                  <a:lnTo>
                    <a:pt x="79" y="322"/>
                  </a:lnTo>
                  <a:lnTo>
                    <a:pt x="79" y="320"/>
                  </a:lnTo>
                  <a:lnTo>
                    <a:pt x="79" y="314"/>
                  </a:lnTo>
                  <a:lnTo>
                    <a:pt x="79" y="309"/>
                  </a:lnTo>
                  <a:lnTo>
                    <a:pt x="79" y="308"/>
                  </a:lnTo>
                  <a:lnTo>
                    <a:pt x="79" y="302"/>
                  </a:lnTo>
                  <a:lnTo>
                    <a:pt x="80" y="297"/>
                  </a:lnTo>
                  <a:lnTo>
                    <a:pt x="80" y="296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80" y="290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5"/>
                  </a:lnTo>
                  <a:lnTo>
                    <a:pt x="80" y="282"/>
                  </a:lnTo>
                  <a:lnTo>
                    <a:pt x="81" y="253"/>
                  </a:lnTo>
                  <a:lnTo>
                    <a:pt x="81" y="249"/>
                  </a:lnTo>
                  <a:lnTo>
                    <a:pt x="81" y="246"/>
                  </a:lnTo>
                  <a:lnTo>
                    <a:pt x="81" y="238"/>
                  </a:lnTo>
                  <a:lnTo>
                    <a:pt x="82" y="228"/>
                  </a:lnTo>
                  <a:lnTo>
                    <a:pt x="82" y="216"/>
                  </a:lnTo>
                  <a:lnTo>
                    <a:pt x="82" y="215"/>
                  </a:lnTo>
                  <a:lnTo>
                    <a:pt x="83" y="202"/>
                  </a:lnTo>
                  <a:lnTo>
                    <a:pt x="83" y="191"/>
                  </a:lnTo>
                  <a:lnTo>
                    <a:pt x="83" y="187"/>
                  </a:lnTo>
                  <a:lnTo>
                    <a:pt x="83" y="184"/>
                  </a:lnTo>
                  <a:lnTo>
                    <a:pt x="83" y="177"/>
                  </a:lnTo>
                  <a:lnTo>
                    <a:pt x="84" y="162"/>
                  </a:lnTo>
                  <a:lnTo>
                    <a:pt x="84" y="159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46"/>
                  </a:lnTo>
                  <a:lnTo>
                    <a:pt x="84" y="137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4" y="129"/>
                  </a:lnTo>
                  <a:lnTo>
                    <a:pt x="84" y="126"/>
                  </a:lnTo>
                  <a:lnTo>
                    <a:pt x="84" y="125"/>
                  </a:lnTo>
                  <a:lnTo>
                    <a:pt x="84" y="124"/>
                  </a:lnTo>
                  <a:lnTo>
                    <a:pt x="84" y="120"/>
                  </a:lnTo>
                  <a:lnTo>
                    <a:pt x="84" y="118"/>
                  </a:lnTo>
                  <a:lnTo>
                    <a:pt x="84" y="116"/>
                  </a:lnTo>
                  <a:lnTo>
                    <a:pt x="85" y="108"/>
                  </a:lnTo>
                  <a:lnTo>
                    <a:pt x="85" y="106"/>
                  </a:lnTo>
                  <a:lnTo>
                    <a:pt x="85" y="103"/>
                  </a:lnTo>
                  <a:lnTo>
                    <a:pt x="85" y="101"/>
                  </a:lnTo>
                  <a:lnTo>
                    <a:pt x="85" y="96"/>
                  </a:lnTo>
                  <a:lnTo>
                    <a:pt x="85" y="93"/>
                  </a:lnTo>
                  <a:lnTo>
                    <a:pt x="85" y="91"/>
                  </a:lnTo>
                  <a:lnTo>
                    <a:pt x="85" y="87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5" y="82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8"/>
                  </a:lnTo>
                  <a:lnTo>
                    <a:pt x="86" y="75"/>
                  </a:lnTo>
                  <a:lnTo>
                    <a:pt x="86" y="73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6" y="68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5"/>
                  </a:lnTo>
                  <a:lnTo>
                    <a:pt x="86" y="64"/>
                  </a:lnTo>
                  <a:lnTo>
                    <a:pt x="86" y="63"/>
                  </a:lnTo>
                  <a:lnTo>
                    <a:pt x="86" y="61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6" y="56"/>
                  </a:lnTo>
                  <a:lnTo>
                    <a:pt x="86" y="53"/>
                  </a:lnTo>
                  <a:lnTo>
                    <a:pt x="87" y="51"/>
                  </a:lnTo>
                  <a:lnTo>
                    <a:pt x="87" y="46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7" y="25"/>
                  </a:lnTo>
                  <a:lnTo>
                    <a:pt x="88" y="21"/>
                  </a:lnTo>
                  <a:lnTo>
                    <a:pt x="88" y="20"/>
                  </a:lnTo>
                  <a:lnTo>
                    <a:pt x="88" y="19"/>
                  </a:lnTo>
                  <a:lnTo>
                    <a:pt x="88" y="13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8" y="1"/>
                  </a:lnTo>
                  <a:lnTo>
                    <a:pt x="121" y="1"/>
                  </a:lnTo>
                  <a:lnTo>
                    <a:pt x="123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5" y="2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1" y="2"/>
                  </a:lnTo>
                  <a:lnTo>
                    <a:pt x="152" y="2"/>
                  </a:lnTo>
                  <a:lnTo>
                    <a:pt x="153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57" y="3"/>
                  </a:lnTo>
                  <a:lnTo>
                    <a:pt x="159" y="3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6" y="3"/>
                  </a:lnTo>
                  <a:lnTo>
                    <a:pt x="168" y="3"/>
                  </a:lnTo>
                  <a:lnTo>
                    <a:pt x="169" y="3"/>
                  </a:lnTo>
                  <a:lnTo>
                    <a:pt x="172" y="3"/>
                  </a:lnTo>
                  <a:lnTo>
                    <a:pt x="173" y="3"/>
                  </a:lnTo>
                  <a:lnTo>
                    <a:pt x="176" y="3"/>
                  </a:lnTo>
                  <a:lnTo>
                    <a:pt x="177" y="3"/>
                  </a:lnTo>
                  <a:lnTo>
                    <a:pt x="180" y="3"/>
                  </a:lnTo>
                  <a:lnTo>
                    <a:pt x="182" y="3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8" y="3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3" y="3"/>
                  </a:lnTo>
                  <a:lnTo>
                    <a:pt x="220" y="3"/>
                  </a:lnTo>
                  <a:lnTo>
                    <a:pt x="221" y="3"/>
                  </a:lnTo>
                  <a:lnTo>
                    <a:pt x="225" y="4"/>
                  </a:lnTo>
                  <a:lnTo>
                    <a:pt x="228" y="4"/>
                  </a:lnTo>
                  <a:lnTo>
                    <a:pt x="230" y="4"/>
                  </a:lnTo>
                  <a:lnTo>
                    <a:pt x="235" y="4"/>
                  </a:lnTo>
                  <a:lnTo>
                    <a:pt x="240" y="4"/>
                  </a:lnTo>
                  <a:lnTo>
                    <a:pt x="241" y="4"/>
                  </a:lnTo>
                  <a:lnTo>
                    <a:pt x="243" y="4"/>
                  </a:lnTo>
                  <a:lnTo>
                    <a:pt x="244" y="4"/>
                  </a:lnTo>
                  <a:lnTo>
                    <a:pt x="245" y="4"/>
                  </a:lnTo>
                  <a:lnTo>
                    <a:pt x="246" y="4"/>
                  </a:lnTo>
                  <a:lnTo>
                    <a:pt x="251" y="4"/>
                  </a:lnTo>
                  <a:lnTo>
                    <a:pt x="257" y="4"/>
                  </a:lnTo>
                  <a:lnTo>
                    <a:pt x="262" y="5"/>
                  </a:lnTo>
                  <a:lnTo>
                    <a:pt x="267" y="5"/>
                  </a:lnTo>
                  <a:lnTo>
                    <a:pt x="276" y="5"/>
                  </a:lnTo>
                  <a:lnTo>
                    <a:pt x="277" y="5"/>
                  </a:lnTo>
                  <a:lnTo>
                    <a:pt x="283" y="5"/>
                  </a:lnTo>
                  <a:lnTo>
                    <a:pt x="285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2" y="5"/>
                  </a:lnTo>
                  <a:lnTo>
                    <a:pt x="295" y="5"/>
                  </a:lnTo>
                  <a:lnTo>
                    <a:pt x="303" y="6"/>
                  </a:lnTo>
                  <a:lnTo>
                    <a:pt x="305" y="6"/>
                  </a:lnTo>
                  <a:lnTo>
                    <a:pt x="308" y="6"/>
                  </a:lnTo>
                  <a:lnTo>
                    <a:pt x="313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21" y="6"/>
                  </a:lnTo>
                  <a:lnTo>
                    <a:pt x="323" y="6"/>
                  </a:lnTo>
                  <a:lnTo>
                    <a:pt x="328" y="6"/>
                  </a:lnTo>
                  <a:lnTo>
                    <a:pt x="329" y="6"/>
                  </a:lnTo>
                  <a:lnTo>
                    <a:pt x="331" y="6"/>
                  </a:lnTo>
                  <a:lnTo>
                    <a:pt x="333" y="6"/>
                  </a:lnTo>
                  <a:lnTo>
                    <a:pt x="334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4" y="6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2" y="7"/>
                  </a:lnTo>
                  <a:lnTo>
                    <a:pt x="356" y="7"/>
                  </a:lnTo>
                  <a:lnTo>
                    <a:pt x="358" y="7"/>
                  </a:lnTo>
                  <a:lnTo>
                    <a:pt x="360" y="7"/>
                  </a:lnTo>
                  <a:lnTo>
                    <a:pt x="361" y="7"/>
                  </a:lnTo>
                  <a:lnTo>
                    <a:pt x="362" y="7"/>
                  </a:lnTo>
                  <a:lnTo>
                    <a:pt x="363" y="7"/>
                  </a:lnTo>
                  <a:lnTo>
                    <a:pt x="365" y="7"/>
                  </a:lnTo>
                  <a:lnTo>
                    <a:pt x="367" y="7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3" y="7"/>
                  </a:lnTo>
                  <a:lnTo>
                    <a:pt x="384" y="7"/>
                  </a:lnTo>
                  <a:lnTo>
                    <a:pt x="386" y="7"/>
                  </a:lnTo>
                  <a:lnTo>
                    <a:pt x="389" y="7"/>
                  </a:lnTo>
                  <a:lnTo>
                    <a:pt x="392" y="7"/>
                  </a:lnTo>
                  <a:lnTo>
                    <a:pt x="394" y="7"/>
                  </a:lnTo>
                  <a:lnTo>
                    <a:pt x="397" y="7"/>
                  </a:lnTo>
                  <a:lnTo>
                    <a:pt x="399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3" y="7"/>
                  </a:lnTo>
                  <a:lnTo>
                    <a:pt x="404" y="7"/>
                  </a:lnTo>
                  <a:lnTo>
                    <a:pt x="406" y="7"/>
                  </a:lnTo>
                  <a:lnTo>
                    <a:pt x="407" y="7"/>
                  </a:lnTo>
                  <a:lnTo>
                    <a:pt x="408" y="7"/>
                  </a:lnTo>
                  <a:lnTo>
                    <a:pt x="410" y="7"/>
                  </a:lnTo>
                  <a:lnTo>
                    <a:pt x="413" y="7"/>
                  </a:lnTo>
                  <a:lnTo>
                    <a:pt x="415" y="7"/>
                  </a:lnTo>
                  <a:lnTo>
                    <a:pt x="417" y="7"/>
                  </a:lnTo>
                  <a:lnTo>
                    <a:pt x="418" y="7"/>
                  </a:lnTo>
                  <a:lnTo>
                    <a:pt x="423" y="8"/>
                  </a:lnTo>
                  <a:lnTo>
                    <a:pt x="427" y="8"/>
                  </a:lnTo>
                  <a:lnTo>
                    <a:pt x="433" y="8"/>
                  </a:lnTo>
                  <a:lnTo>
                    <a:pt x="434" y="8"/>
                  </a:lnTo>
                  <a:lnTo>
                    <a:pt x="439" y="8"/>
                  </a:lnTo>
                  <a:lnTo>
                    <a:pt x="441" y="8"/>
                  </a:lnTo>
                  <a:lnTo>
                    <a:pt x="444" y="8"/>
                  </a:lnTo>
                  <a:lnTo>
                    <a:pt x="445" y="8"/>
                  </a:lnTo>
                  <a:lnTo>
                    <a:pt x="447" y="8"/>
                  </a:lnTo>
                  <a:lnTo>
                    <a:pt x="449" y="8"/>
                  </a:lnTo>
                  <a:lnTo>
                    <a:pt x="452" y="8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6" y="8"/>
                  </a:lnTo>
                  <a:lnTo>
                    <a:pt x="457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1" y="8"/>
                  </a:lnTo>
                  <a:lnTo>
                    <a:pt x="462" y="8"/>
                  </a:lnTo>
                  <a:lnTo>
                    <a:pt x="463" y="8"/>
                  </a:lnTo>
                  <a:lnTo>
                    <a:pt x="465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70" y="8"/>
                  </a:lnTo>
                  <a:lnTo>
                    <a:pt x="473" y="8"/>
                  </a:lnTo>
                  <a:lnTo>
                    <a:pt x="475" y="8"/>
                  </a:lnTo>
                  <a:lnTo>
                    <a:pt x="477" y="8"/>
                  </a:lnTo>
                  <a:lnTo>
                    <a:pt x="478" y="8"/>
                  </a:lnTo>
                  <a:lnTo>
                    <a:pt x="479" y="8"/>
                  </a:lnTo>
                  <a:lnTo>
                    <a:pt x="480" y="8"/>
                  </a:lnTo>
                  <a:lnTo>
                    <a:pt x="482" y="8"/>
                  </a:lnTo>
                  <a:lnTo>
                    <a:pt x="485" y="8"/>
                  </a:lnTo>
                  <a:lnTo>
                    <a:pt x="488" y="8"/>
                  </a:lnTo>
                  <a:lnTo>
                    <a:pt x="491" y="8"/>
                  </a:lnTo>
                  <a:lnTo>
                    <a:pt x="494" y="8"/>
                  </a:lnTo>
                  <a:lnTo>
                    <a:pt x="496" y="8"/>
                  </a:lnTo>
                  <a:lnTo>
                    <a:pt x="499" y="8"/>
                  </a:lnTo>
                  <a:lnTo>
                    <a:pt x="500" y="8"/>
                  </a:lnTo>
                  <a:lnTo>
                    <a:pt x="502" y="8"/>
                  </a:lnTo>
                  <a:lnTo>
                    <a:pt x="507" y="8"/>
                  </a:lnTo>
                  <a:lnTo>
                    <a:pt x="509" y="8"/>
                  </a:lnTo>
                  <a:lnTo>
                    <a:pt x="511" y="8"/>
                  </a:lnTo>
                  <a:lnTo>
                    <a:pt x="516" y="8"/>
                  </a:lnTo>
                  <a:lnTo>
                    <a:pt x="519" y="8"/>
                  </a:lnTo>
                  <a:lnTo>
                    <a:pt x="521" y="8"/>
                  </a:lnTo>
                  <a:lnTo>
                    <a:pt x="523" y="8"/>
                  </a:lnTo>
                  <a:lnTo>
                    <a:pt x="530" y="8"/>
                  </a:lnTo>
                  <a:lnTo>
                    <a:pt x="536" y="8"/>
                  </a:lnTo>
                  <a:lnTo>
                    <a:pt x="539" y="8"/>
                  </a:lnTo>
                  <a:lnTo>
                    <a:pt x="540" y="8"/>
                  </a:lnTo>
                  <a:lnTo>
                    <a:pt x="542" y="8"/>
                  </a:lnTo>
                  <a:lnTo>
                    <a:pt x="543" y="8"/>
                  </a:lnTo>
                  <a:lnTo>
                    <a:pt x="544" y="8"/>
                  </a:lnTo>
                  <a:lnTo>
                    <a:pt x="548" y="8"/>
                  </a:lnTo>
                  <a:lnTo>
                    <a:pt x="550" y="8"/>
                  </a:lnTo>
                  <a:lnTo>
                    <a:pt x="552" y="8"/>
                  </a:lnTo>
                  <a:lnTo>
                    <a:pt x="557" y="8"/>
                  </a:lnTo>
                  <a:lnTo>
                    <a:pt x="561" y="9"/>
                  </a:lnTo>
                  <a:lnTo>
                    <a:pt x="562" y="9"/>
                  </a:lnTo>
                  <a:lnTo>
                    <a:pt x="563" y="9"/>
                  </a:lnTo>
                  <a:lnTo>
                    <a:pt x="564" y="9"/>
                  </a:lnTo>
                  <a:lnTo>
                    <a:pt x="567" y="9"/>
                  </a:lnTo>
                  <a:lnTo>
                    <a:pt x="568" y="9"/>
                  </a:lnTo>
                  <a:lnTo>
                    <a:pt x="569" y="9"/>
                  </a:lnTo>
                  <a:lnTo>
                    <a:pt x="573" y="9"/>
                  </a:lnTo>
                  <a:lnTo>
                    <a:pt x="574" y="9"/>
                  </a:lnTo>
                  <a:lnTo>
                    <a:pt x="580" y="9"/>
                  </a:lnTo>
                  <a:lnTo>
                    <a:pt x="581" y="9"/>
                  </a:lnTo>
                  <a:lnTo>
                    <a:pt x="587" y="9"/>
                  </a:lnTo>
                  <a:lnTo>
                    <a:pt x="593" y="9"/>
                  </a:lnTo>
                  <a:lnTo>
                    <a:pt x="594" y="9"/>
                  </a:lnTo>
                  <a:lnTo>
                    <a:pt x="595" y="9"/>
                  </a:lnTo>
                  <a:lnTo>
                    <a:pt x="598" y="9"/>
                  </a:lnTo>
                  <a:lnTo>
                    <a:pt x="603" y="9"/>
                  </a:lnTo>
                  <a:lnTo>
                    <a:pt x="604" y="9"/>
                  </a:lnTo>
                  <a:lnTo>
                    <a:pt x="605" y="9"/>
                  </a:lnTo>
                  <a:lnTo>
                    <a:pt x="608" y="9"/>
                  </a:lnTo>
                  <a:lnTo>
                    <a:pt x="609" y="9"/>
                  </a:lnTo>
                  <a:lnTo>
                    <a:pt x="611" y="9"/>
                  </a:lnTo>
                  <a:lnTo>
                    <a:pt x="612" y="9"/>
                  </a:lnTo>
                  <a:lnTo>
                    <a:pt x="616" y="9"/>
                  </a:lnTo>
                  <a:lnTo>
                    <a:pt x="618" y="9"/>
                  </a:lnTo>
                  <a:lnTo>
                    <a:pt x="619" y="9"/>
                  </a:lnTo>
                  <a:lnTo>
                    <a:pt x="620" y="9"/>
                  </a:lnTo>
                  <a:lnTo>
                    <a:pt x="622" y="9"/>
                  </a:lnTo>
                  <a:lnTo>
                    <a:pt x="625" y="9"/>
                  </a:lnTo>
                  <a:lnTo>
                    <a:pt x="626" y="9"/>
                  </a:lnTo>
                  <a:lnTo>
                    <a:pt x="627" y="9"/>
                  </a:lnTo>
                  <a:lnTo>
                    <a:pt x="630" y="9"/>
                  </a:lnTo>
                  <a:lnTo>
                    <a:pt x="631" y="9"/>
                  </a:lnTo>
                  <a:lnTo>
                    <a:pt x="632" y="9"/>
                  </a:lnTo>
                  <a:lnTo>
                    <a:pt x="637" y="9"/>
                  </a:lnTo>
                  <a:lnTo>
                    <a:pt x="638" y="9"/>
                  </a:lnTo>
                  <a:lnTo>
                    <a:pt x="641" y="9"/>
                  </a:lnTo>
                  <a:lnTo>
                    <a:pt x="646" y="9"/>
                  </a:lnTo>
                  <a:lnTo>
                    <a:pt x="647" y="9"/>
                  </a:lnTo>
                  <a:lnTo>
                    <a:pt x="652" y="9"/>
                  </a:lnTo>
                  <a:lnTo>
                    <a:pt x="653" y="9"/>
                  </a:lnTo>
                  <a:lnTo>
                    <a:pt x="654" y="9"/>
                  </a:lnTo>
                  <a:lnTo>
                    <a:pt x="654" y="11"/>
                  </a:lnTo>
                  <a:lnTo>
                    <a:pt x="654" y="12"/>
                  </a:lnTo>
                  <a:lnTo>
                    <a:pt x="654" y="13"/>
                  </a:lnTo>
                  <a:lnTo>
                    <a:pt x="654" y="15"/>
                  </a:lnTo>
                  <a:lnTo>
                    <a:pt x="654" y="17"/>
                  </a:lnTo>
                  <a:lnTo>
                    <a:pt x="654" y="18"/>
                  </a:lnTo>
                  <a:lnTo>
                    <a:pt x="654" y="19"/>
                  </a:lnTo>
                  <a:lnTo>
                    <a:pt x="654" y="21"/>
                  </a:lnTo>
                  <a:lnTo>
                    <a:pt x="654" y="25"/>
                  </a:lnTo>
                  <a:lnTo>
                    <a:pt x="654" y="27"/>
                  </a:lnTo>
                  <a:lnTo>
                    <a:pt x="653" y="35"/>
                  </a:lnTo>
                  <a:lnTo>
                    <a:pt x="653" y="40"/>
                  </a:lnTo>
                  <a:lnTo>
                    <a:pt x="653" y="42"/>
                  </a:lnTo>
                  <a:lnTo>
                    <a:pt x="653" y="45"/>
                  </a:lnTo>
                  <a:lnTo>
                    <a:pt x="653" y="46"/>
                  </a:lnTo>
                  <a:lnTo>
                    <a:pt x="653" y="47"/>
                  </a:lnTo>
                  <a:lnTo>
                    <a:pt x="653" y="49"/>
                  </a:lnTo>
                  <a:lnTo>
                    <a:pt x="653" y="53"/>
                  </a:lnTo>
                  <a:lnTo>
                    <a:pt x="653" y="55"/>
                  </a:lnTo>
                  <a:lnTo>
                    <a:pt x="653" y="56"/>
                  </a:lnTo>
                  <a:lnTo>
                    <a:pt x="653" y="59"/>
                  </a:lnTo>
                  <a:lnTo>
                    <a:pt x="653" y="60"/>
                  </a:lnTo>
                  <a:lnTo>
                    <a:pt x="653" y="62"/>
                  </a:lnTo>
                  <a:lnTo>
                    <a:pt x="653" y="64"/>
                  </a:lnTo>
                  <a:lnTo>
                    <a:pt x="653" y="65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3" y="72"/>
                  </a:lnTo>
                  <a:lnTo>
                    <a:pt x="653" y="74"/>
                  </a:lnTo>
                  <a:lnTo>
                    <a:pt x="653" y="75"/>
                  </a:lnTo>
                  <a:lnTo>
                    <a:pt x="653" y="78"/>
                  </a:lnTo>
                  <a:lnTo>
                    <a:pt x="653" y="80"/>
                  </a:lnTo>
                  <a:lnTo>
                    <a:pt x="653" y="82"/>
                  </a:lnTo>
                  <a:lnTo>
                    <a:pt x="653" y="83"/>
                  </a:lnTo>
                  <a:lnTo>
                    <a:pt x="653" y="85"/>
                  </a:lnTo>
                  <a:lnTo>
                    <a:pt x="653" y="86"/>
                  </a:lnTo>
                  <a:lnTo>
                    <a:pt x="653" y="88"/>
                  </a:lnTo>
                  <a:lnTo>
                    <a:pt x="653" y="89"/>
                  </a:lnTo>
                  <a:lnTo>
                    <a:pt x="653" y="93"/>
                  </a:lnTo>
                  <a:lnTo>
                    <a:pt x="653" y="94"/>
                  </a:lnTo>
                  <a:lnTo>
                    <a:pt x="653" y="97"/>
                  </a:lnTo>
                  <a:lnTo>
                    <a:pt x="653" y="100"/>
                  </a:lnTo>
                  <a:lnTo>
                    <a:pt x="653" y="101"/>
                  </a:lnTo>
                  <a:lnTo>
                    <a:pt x="653" y="105"/>
                  </a:lnTo>
                  <a:lnTo>
                    <a:pt x="653" y="110"/>
                  </a:lnTo>
                  <a:lnTo>
                    <a:pt x="653" y="111"/>
                  </a:lnTo>
                  <a:lnTo>
                    <a:pt x="653" y="113"/>
                  </a:lnTo>
                  <a:lnTo>
                    <a:pt x="653" y="116"/>
                  </a:lnTo>
                  <a:lnTo>
                    <a:pt x="653" y="117"/>
                  </a:lnTo>
                  <a:lnTo>
                    <a:pt x="653" y="119"/>
                  </a:lnTo>
                  <a:lnTo>
                    <a:pt x="653" y="120"/>
                  </a:lnTo>
                  <a:lnTo>
                    <a:pt x="653" y="121"/>
                  </a:lnTo>
                  <a:lnTo>
                    <a:pt x="653" y="122"/>
                  </a:lnTo>
                  <a:lnTo>
                    <a:pt x="653" y="124"/>
                  </a:lnTo>
                  <a:lnTo>
                    <a:pt x="653" y="125"/>
                  </a:lnTo>
                  <a:lnTo>
                    <a:pt x="653" y="126"/>
                  </a:lnTo>
                  <a:lnTo>
                    <a:pt x="653" y="127"/>
                  </a:lnTo>
                  <a:lnTo>
                    <a:pt x="653" y="128"/>
                  </a:lnTo>
                  <a:lnTo>
                    <a:pt x="653" y="131"/>
                  </a:lnTo>
                  <a:lnTo>
                    <a:pt x="653" y="134"/>
                  </a:lnTo>
                  <a:lnTo>
                    <a:pt x="653" y="136"/>
                  </a:lnTo>
                  <a:lnTo>
                    <a:pt x="653" y="137"/>
                  </a:lnTo>
                  <a:lnTo>
                    <a:pt x="653" y="138"/>
                  </a:lnTo>
                  <a:lnTo>
                    <a:pt x="653" y="139"/>
                  </a:lnTo>
                  <a:lnTo>
                    <a:pt x="653" y="141"/>
                  </a:lnTo>
                  <a:lnTo>
                    <a:pt x="653" y="142"/>
                  </a:lnTo>
                  <a:lnTo>
                    <a:pt x="653" y="145"/>
                  </a:lnTo>
                  <a:lnTo>
                    <a:pt x="653" y="146"/>
                  </a:lnTo>
                  <a:lnTo>
                    <a:pt x="653" y="147"/>
                  </a:lnTo>
                  <a:lnTo>
                    <a:pt x="653" y="149"/>
                  </a:lnTo>
                  <a:lnTo>
                    <a:pt x="653" y="151"/>
                  </a:lnTo>
                  <a:lnTo>
                    <a:pt x="653" y="154"/>
                  </a:lnTo>
                  <a:lnTo>
                    <a:pt x="653" y="156"/>
                  </a:lnTo>
                  <a:lnTo>
                    <a:pt x="653" y="160"/>
                  </a:lnTo>
                  <a:lnTo>
                    <a:pt x="653" y="161"/>
                  </a:lnTo>
                  <a:lnTo>
                    <a:pt x="653" y="162"/>
                  </a:lnTo>
                  <a:lnTo>
                    <a:pt x="653" y="165"/>
                  </a:lnTo>
                  <a:lnTo>
                    <a:pt x="652" y="166"/>
                  </a:lnTo>
                  <a:lnTo>
                    <a:pt x="652" y="169"/>
                  </a:lnTo>
                  <a:lnTo>
                    <a:pt x="652" y="171"/>
                  </a:lnTo>
                  <a:lnTo>
                    <a:pt x="652" y="172"/>
                  </a:lnTo>
                  <a:lnTo>
                    <a:pt x="652" y="174"/>
                  </a:lnTo>
                  <a:lnTo>
                    <a:pt x="652" y="176"/>
                  </a:lnTo>
                  <a:lnTo>
                    <a:pt x="652" y="177"/>
                  </a:lnTo>
                  <a:lnTo>
                    <a:pt x="652" y="179"/>
                  </a:lnTo>
                  <a:lnTo>
                    <a:pt x="652" y="180"/>
                  </a:lnTo>
                  <a:lnTo>
                    <a:pt x="652" y="182"/>
                  </a:lnTo>
                  <a:lnTo>
                    <a:pt x="652" y="185"/>
                  </a:lnTo>
                  <a:lnTo>
                    <a:pt x="652" y="186"/>
                  </a:lnTo>
                  <a:lnTo>
                    <a:pt x="652" y="191"/>
                  </a:lnTo>
                  <a:lnTo>
                    <a:pt x="652" y="192"/>
                  </a:lnTo>
                  <a:lnTo>
                    <a:pt x="652" y="193"/>
                  </a:lnTo>
                  <a:lnTo>
                    <a:pt x="652" y="195"/>
                  </a:lnTo>
                  <a:lnTo>
                    <a:pt x="651" y="199"/>
                  </a:lnTo>
                  <a:lnTo>
                    <a:pt x="651" y="204"/>
                  </a:lnTo>
                  <a:lnTo>
                    <a:pt x="651" y="206"/>
                  </a:lnTo>
                  <a:lnTo>
                    <a:pt x="651" y="208"/>
                  </a:lnTo>
                  <a:lnTo>
                    <a:pt x="651" y="213"/>
                  </a:lnTo>
                  <a:lnTo>
                    <a:pt x="651" y="214"/>
                  </a:lnTo>
                  <a:lnTo>
                    <a:pt x="651" y="215"/>
                  </a:lnTo>
                  <a:lnTo>
                    <a:pt x="651" y="219"/>
                  </a:lnTo>
                  <a:lnTo>
                    <a:pt x="651" y="224"/>
                  </a:lnTo>
                  <a:lnTo>
                    <a:pt x="650" y="226"/>
                  </a:lnTo>
                  <a:lnTo>
                    <a:pt x="650" y="230"/>
                  </a:lnTo>
                  <a:lnTo>
                    <a:pt x="650" y="231"/>
                  </a:lnTo>
                  <a:lnTo>
                    <a:pt x="650" y="233"/>
                  </a:lnTo>
                  <a:lnTo>
                    <a:pt x="650" y="234"/>
                  </a:lnTo>
                  <a:lnTo>
                    <a:pt x="650" y="235"/>
                  </a:lnTo>
                  <a:lnTo>
                    <a:pt x="650" y="237"/>
                  </a:lnTo>
                  <a:lnTo>
                    <a:pt x="650" y="238"/>
                  </a:lnTo>
                  <a:lnTo>
                    <a:pt x="650" y="241"/>
                  </a:lnTo>
                  <a:lnTo>
                    <a:pt x="650" y="243"/>
                  </a:lnTo>
                  <a:lnTo>
                    <a:pt x="650" y="246"/>
                  </a:lnTo>
                  <a:lnTo>
                    <a:pt x="650" y="247"/>
                  </a:lnTo>
                  <a:lnTo>
                    <a:pt x="649" y="252"/>
                  </a:lnTo>
                  <a:lnTo>
                    <a:pt x="649" y="255"/>
                  </a:lnTo>
                  <a:lnTo>
                    <a:pt x="649" y="256"/>
                  </a:lnTo>
                  <a:lnTo>
                    <a:pt x="649" y="258"/>
                  </a:lnTo>
                  <a:lnTo>
                    <a:pt x="649" y="262"/>
                  </a:lnTo>
                  <a:lnTo>
                    <a:pt x="649" y="269"/>
                  </a:lnTo>
                  <a:lnTo>
                    <a:pt x="649" y="275"/>
                  </a:lnTo>
                  <a:lnTo>
                    <a:pt x="649" y="276"/>
                  </a:lnTo>
                  <a:lnTo>
                    <a:pt x="649" y="277"/>
                  </a:lnTo>
                  <a:lnTo>
                    <a:pt x="649" y="278"/>
                  </a:lnTo>
                  <a:lnTo>
                    <a:pt x="649" y="279"/>
                  </a:lnTo>
                  <a:lnTo>
                    <a:pt x="649" y="280"/>
                  </a:lnTo>
                  <a:lnTo>
                    <a:pt x="648" y="280"/>
                  </a:lnTo>
                  <a:lnTo>
                    <a:pt x="648" y="281"/>
                  </a:lnTo>
                  <a:lnTo>
                    <a:pt x="648" y="285"/>
                  </a:lnTo>
                  <a:lnTo>
                    <a:pt x="648" y="287"/>
                  </a:lnTo>
                  <a:lnTo>
                    <a:pt x="648" y="288"/>
                  </a:lnTo>
                  <a:lnTo>
                    <a:pt x="648" y="290"/>
                  </a:lnTo>
                  <a:lnTo>
                    <a:pt x="648" y="291"/>
                  </a:lnTo>
                  <a:lnTo>
                    <a:pt x="648" y="293"/>
                  </a:lnTo>
                  <a:lnTo>
                    <a:pt x="648" y="294"/>
                  </a:lnTo>
                  <a:lnTo>
                    <a:pt x="648" y="298"/>
                  </a:lnTo>
                  <a:lnTo>
                    <a:pt x="648" y="299"/>
                  </a:lnTo>
                  <a:lnTo>
                    <a:pt x="648" y="302"/>
                  </a:lnTo>
                  <a:lnTo>
                    <a:pt x="648" y="303"/>
                  </a:lnTo>
                  <a:lnTo>
                    <a:pt x="648" y="305"/>
                  </a:lnTo>
                  <a:lnTo>
                    <a:pt x="648" y="307"/>
                  </a:lnTo>
                  <a:lnTo>
                    <a:pt x="648" y="308"/>
                  </a:lnTo>
                  <a:lnTo>
                    <a:pt x="647" y="313"/>
                  </a:lnTo>
                  <a:lnTo>
                    <a:pt x="651" y="313"/>
                  </a:lnTo>
                  <a:lnTo>
                    <a:pt x="654" y="313"/>
                  </a:lnTo>
                  <a:lnTo>
                    <a:pt x="655" y="313"/>
                  </a:lnTo>
                  <a:lnTo>
                    <a:pt x="656" y="313"/>
                  </a:lnTo>
                  <a:lnTo>
                    <a:pt x="660" y="313"/>
                  </a:lnTo>
                  <a:lnTo>
                    <a:pt x="661" y="313"/>
                  </a:lnTo>
                  <a:lnTo>
                    <a:pt x="664" y="313"/>
                  </a:lnTo>
                  <a:lnTo>
                    <a:pt x="666" y="313"/>
                  </a:lnTo>
                  <a:lnTo>
                    <a:pt x="673" y="313"/>
                  </a:lnTo>
                  <a:lnTo>
                    <a:pt x="674" y="313"/>
                  </a:lnTo>
                  <a:lnTo>
                    <a:pt x="677" y="313"/>
                  </a:lnTo>
                  <a:lnTo>
                    <a:pt x="678" y="313"/>
                  </a:lnTo>
                  <a:lnTo>
                    <a:pt x="685" y="313"/>
                  </a:lnTo>
                  <a:lnTo>
                    <a:pt x="686" y="313"/>
                  </a:lnTo>
                  <a:lnTo>
                    <a:pt x="687" y="313"/>
                  </a:lnTo>
                  <a:lnTo>
                    <a:pt x="692" y="313"/>
                  </a:lnTo>
                  <a:lnTo>
                    <a:pt x="693" y="313"/>
                  </a:lnTo>
                  <a:lnTo>
                    <a:pt x="698" y="313"/>
                  </a:lnTo>
                  <a:lnTo>
                    <a:pt x="702" y="313"/>
                  </a:lnTo>
                  <a:lnTo>
                    <a:pt x="703" y="313"/>
                  </a:lnTo>
                  <a:lnTo>
                    <a:pt x="704" y="313"/>
                  </a:lnTo>
                  <a:lnTo>
                    <a:pt x="705" y="313"/>
                  </a:lnTo>
                  <a:lnTo>
                    <a:pt x="710" y="313"/>
                  </a:lnTo>
                  <a:lnTo>
                    <a:pt x="711" y="313"/>
                  </a:lnTo>
                  <a:lnTo>
                    <a:pt x="712" y="313"/>
                  </a:lnTo>
                  <a:lnTo>
                    <a:pt x="715" y="313"/>
                  </a:lnTo>
                  <a:lnTo>
                    <a:pt x="717" y="313"/>
                  </a:lnTo>
                  <a:lnTo>
                    <a:pt x="718" y="313"/>
                  </a:lnTo>
                  <a:lnTo>
                    <a:pt x="719" y="313"/>
                  </a:lnTo>
                  <a:lnTo>
                    <a:pt x="722" y="313"/>
                  </a:lnTo>
                  <a:lnTo>
                    <a:pt x="724" y="313"/>
                  </a:lnTo>
                  <a:lnTo>
                    <a:pt x="727" y="313"/>
                  </a:lnTo>
                  <a:lnTo>
                    <a:pt x="729" y="313"/>
                  </a:lnTo>
                  <a:lnTo>
                    <a:pt x="731" y="313"/>
                  </a:lnTo>
                  <a:lnTo>
                    <a:pt x="733" y="313"/>
                  </a:lnTo>
                  <a:lnTo>
                    <a:pt x="734" y="313"/>
                  </a:lnTo>
                  <a:lnTo>
                    <a:pt x="737" y="313"/>
                  </a:lnTo>
                  <a:lnTo>
                    <a:pt x="741" y="313"/>
                  </a:lnTo>
                  <a:lnTo>
                    <a:pt x="745" y="313"/>
                  </a:lnTo>
                  <a:lnTo>
                    <a:pt x="746" y="313"/>
                  </a:lnTo>
                  <a:lnTo>
                    <a:pt x="749" y="313"/>
                  </a:lnTo>
                  <a:lnTo>
                    <a:pt x="757" y="313"/>
                  </a:lnTo>
                  <a:lnTo>
                    <a:pt x="758" y="313"/>
                  </a:lnTo>
                  <a:lnTo>
                    <a:pt x="759" y="313"/>
                  </a:lnTo>
                  <a:lnTo>
                    <a:pt x="761" y="313"/>
                  </a:lnTo>
                  <a:lnTo>
                    <a:pt x="767" y="313"/>
                  </a:lnTo>
                  <a:lnTo>
                    <a:pt x="770" y="313"/>
                  </a:lnTo>
                  <a:lnTo>
                    <a:pt x="773" y="313"/>
                  </a:lnTo>
                  <a:lnTo>
                    <a:pt x="776" y="313"/>
                  </a:lnTo>
                  <a:lnTo>
                    <a:pt x="777" y="313"/>
                  </a:lnTo>
                  <a:lnTo>
                    <a:pt x="779" y="314"/>
                  </a:lnTo>
                  <a:lnTo>
                    <a:pt x="783" y="314"/>
                  </a:lnTo>
                  <a:lnTo>
                    <a:pt x="786" y="314"/>
                  </a:lnTo>
                  <a:lnTo>
                    <a:pt x="787" y="314"/>
                  </a:lnTo>
                  <a:lnTo>
                    <a:pt x="788" y="314"/>
                  </a:lnTo>
                  <a:lnTo>
                    <a:pt x="795" y="314"/>
                  </a:lnTo>
                  <a:lnTo>
                    <a:pt x="796" y="314"/>
                  </a:lnTo>
                  <a:lnTo>
                    <a:pt x="798" y="314"/>
                  </a:lnTo>
                  <a:lnTo>
                    <a:pt x="799" y="314"/>
                  </a:lnTo>
                  <a:lnTo>
                    <a:pt x="800" y="314"/>
                  </a:lnTo>
                  <a:lnTo>
                    <a:pt x="802" y="314"/>
                  </a:lnTo>
                  <a:lnTo>
                    <a:pt x="804" y="314"/>
                  </a:lnTo>
                  <a:lnTo>
                    <a:pt x="807" y="314"/>
                  </a:lnTo>
                  <a:lnTo>
                    <a:pt x="808" y="314"/>
                  </a:lnTo>
                  <a:lnTo>
                    <a:pt x="812" y="314"/>
                  </a:lnTo>
                  <a:lnTo>
                    <a:pt x="817" y="314"/>
                  </a:lnTo>
                  <a:lnTo>
                    <a:pt x="818" y="314"/>
                  </a:lnTo>
                  <a:lnTo>
                    <a:pt x="819" y="314"/>
                  </a:lnTo>
                  <a:lnTo>
                    <a:pt x="820" y="314"/>
                  </a:lnTo>
                  <a:lnTo>
                    <a:pt x="825" y="315"/>
                  </a:lnTo>
                  <a:lnTo>
                    <a:pt x="826" y="315"/>
                  </a:lnTo>
                  <a:lnTo>
                    <a:pt x="828" y="315"/>
                  </a:lnTo>
                  <a:lnTo>
                    <a:pt x="838" y="315"/>
                  </a:lnTo>
                  <a:lnTo>
                    <a:pt x="843" y="315"/>
                  </a:lnTo>
                  <a:lnTo>
                    <a:pt x="845" y="315"/>
                  </a:lnTo>
                  <a:lnTo>
                    <a:pt x="846" y="315"/>
                  </a:lnTo>
                  <a:lnTo>
                    <a:pt x="848" y="315"/>
                  </a:lnTo>
                  <a:lnTo>
                    <a:pt x="849" y="315"/>
                  </a:lnTo>
                  <a:lnTo>
                    <a:pt x="851" y="315"/>
                  </a:lnTo>
                  <a:lnTo>
                    <a:pt x="852" y="315"/>
                  </a:lnTo>
                  <a:lnTo>
                    <a:pt x="854" y="315"/>
                  </a:lnTo>
                  <a:lnTo>
                    <a:pt x="859" y="315"/>
                  </a:lnTo>
                  <a:lnTo>
                    <a:pt x="866" y="315"/>
                  </a:lnTo>
                  <a:lnTo>
                    <a:pt x="867" y="315"/>
                  </a:lnTo>
                  <a:lnTo>
                    <a:pt x="872" y="316"/>
                  </a:lnTo>
                  <a:lnTo>
                    <a:pt x="873" y="316"/>
                  </a:lnTo>
                  <a:lnTo>
                    <a:pt x="876" y="316"/>
                  </a:lnTo>
                  <a:lnTo>
                    <a:pt x="881" y="316"/>
                  </a:lnTo>
                  <a:lnTo>
                    <a:pt x="885" y="316"/>
                  </a:lnTo>
                  <a:lnTo>
                    <a:pt x="888" y="316"/>
                  </a:lnTo>
                  <a:lnTo>
                    <a:pt x="889" y="316"/>
                  </a:lnTo>
                  <a:lnTo>
                    <a:pt x="892" y="316"/>
                  </a:lnTo>
                  <a:lnTo>
                    <a:pt x="896" y="316"/>
                  </a:lnTo>
                  <a:lnTo>
                    <a:pt x="897" y="316"/>
                  </a:lnTo>
                  <a:lnTo>
                    <a:pt x="899" y="316"/>
                  </a:lnTo>
                  <a:lnTo>
                    <a:pt x="902" y="316"/>
                  </a:lnTo>
                  <a:lnTo>
                    <a:pt x="903" y="316"/>
                  </a:lnTo>
                  <a:lnTo>
                    <a:pt x="904" y="316"/>
                  </a:lnTo>
                  <a:lnTo>
                    <a:pt x="907" y="316"/>
                  </a:lnTo>
                  <a:lnTo>
                    <a:pt x="908" y="316"/>
                  </a:lnTo>
                  <a:lnTo>
                    <a:pt x="909" y="316"/>
                  </a:lnTo>
                  <a:lnTo>
                    <a:pt x="910" y="316"/>
                  </a:lnTo>
                  <a:lnTo>
                    <a:pt x="911" y="316"/>
                  </a:lnTo>
                  <a:lnTo>
                    <a:pt x="913" y="316"/>
                  </a:lnTo>
                  <a:lnTo>
                    <a:pt x="914" y="316"/>
                  </a:lnTo>
                  <a:lnTo>
                    <a:pt x="916" y="316"/>
                  </a:lnTo>
                  <a:lnTo>
                    <a:pt x="917" y="316"/>
                  </a:lnTo>
                  <a:lnTo>
                    <a:pt x="918" y="316"/>
                  </a:lnTo>
                  <a:lnTo>
                    <a:pt x="921" y="316"/>
                  </a:lnTo>
                  <a:lnTo>
                    <a:pt x="923" y="316"/>
                  </a:lnTo>
                  <a:lnTo>
                    <a:pt x="924" y="316"/>
                  </a:lnTo>
                  <a:lnTo>
                    <a:pt x="927" y="316"/>
                  </a:lnTo>
                  <a:lnTo>
                    <a:pt x="930" y="316"/>
                  </a:lnTo>
                  <a:lnTo>
                    <a:pt x="931" y="316"/>
                  </a:lnTo>
                  <a:lnTo>
                    <a:pt x="933" y="316"/>
                  </a:lnTo>
                  <a:lnTo>
                    <a:pt x="934" y="316"/>
                  </a:lnTo>
                  <a:lnTo>
                    <a:pt x="934" y="320"/>
                  </a:lnTo>
                  <a:lnTo>
                    <a:pt x="934" y="324"/>
                  </a:lnTo>
                  <a:lnTo>
                    <a:pt x="934" y="326"/>
                  </a:lnTo>
                  <a:lnTo>
                    <a:pt x="934" y="327"/>
                  </a:lnTo>
                  <a:lnTo>
                    <a:pt x="934" y="329"/>
                  </a:lnTo>
                  <a:lnTo>
                    <a:pt x="934" y="330"/>
                  </a:lnTo>
                  <a:lnTo>
                    <a:pt x="934" y="332"/>
                  </a:lnTo>
                  <a:lnTo>
                    <a:pt x="934" y="333"/>
                  </a:lnTo>
                  <a:lnTo>
                    <a:pt x="934" y="337"/>
                  </a:lnTo>
                  <a:lnTo>
                    <a:pt x="934" y="339"/>
                  </a:lnTo>
                  <a:lnTo>
                    <a:pt x="934" y="340"/>
                  </a:lnTo>
                  <a:lnTo>
                    <a:pt x="934" y="341"/>
                  </a:lnTo>
                  <a:lnTo>
                    <a:pt x="934" y="344"/>
                  </a:lnTo>
                  <a:lnTo>
                    <a:pt x="934" y="346"/>
                  </a:lnTo>
                  <a:lnTo>
                    <a:pt x="934" y="347"/>
                  </a:lnTo>
                  <a:lnTo>
                    <a:pt x="934" y="348"/>
                  </a:lnTo>
                  <a:lnTo>
                    <a:pt x="934" y="352"/>
                  </a:lnTo>
                  <a:lnTo>
                    <a:pt x="934" y="355"/>
                  </a:lnTo>
                  <a:lnTo>
                    <a:pt x="934" y="359"/>
                  </a:lnTo>
                  <a:lnTo>
                    <a:pt x="934" y="368"/>
                  </a:lnTo>
                  <a:lnTo>
                    <a:pt x="934" y="369"/>
                  </a:lnTo>
                  <a:lnTo>
                    <a:pt x="934" y="370"/>
                  </a:lnTo>
                  <a:lnTo>
                    <a:pt x="934" y="375"/>
                  </a:lnTo>
                  <a:lnTo>
                    <a:pt x="934" y="377"/>
                  </a:lnTo>
                  <a:lnTo>
                    <a:pt x="934" y="379"/>
                  </a:lnTo>
                  <a:lnTo>
                    <a:pt x="934" y="388"/>
                  </a:lnTo>
                  <a:lnTo>
                    <a:pt x="934" y="391"/>
                  </a:lnTo>
                  <a:lnTo>
                    <a:pt x="934" y="396"/>
                  </a:lnTo>
                  <a:lnTo>
                    <a:pt x="934" y="402"/>
                  </a:lnTo>
                  <a:lnTo>
                    <a:pt x="934" y="404"/>
                  </a:lnTo>
                  <a:lnTo>
                    <a:pt x="934" y="410"/>
                  </a:lnTo>
                  <a:lnTo>
                    <a:pt x="934" y="416"/>
                  </a:lnTo>
                  <a:lnTo>
                    <a:pt x="934" y="417"/>
                  </a:lnTo>
                  <a:lnTo>
                    <a:pt x="934" y="419"/>
                  </a:lnTo>
                  <a:lnTo>
                    <a:pt x="934" y="423"/>
                  </a:lnTo>
                  <a:lnTo>
                    <a:pt x="934" y="424"/>
                  </a:lnTo>
                  <a:lnTo>
                    <a:pt x="934" y="425"/>
                  </a:lnTo>
                  <a:lnTo>
                    <a:pt x="934" y="427"/>
                  </a:lnTo>
                  <a:lnTo>
                    <a:pt x="934" y="429"/>
                  </a:lnTo>
                  <a:lnTo>
                    <a:pt x="934" y="431"/>
                  </a:lnTo>
                  <a:lnTo>
                    <a:pt x="934" y="435"/>
                  </a:lnTo>
                  <a:lnTo>
                    <a:pt x="934" y="439"/>
                  </a:lnTo>
                  <a:lnTo>
                    <a:pt x="934" y="440"/>
                  </a:lnTo>
                  <a:lnTo>
                    <a:pt x="934" y="444"/>
                  </a:lnTo>
                  <a:lnTo>
                    <a:pt x="934" y="446"/>
                  </a:lnTo>
                  <a:lnTo>
                    <a:pt x="934" y="449"/>
                  </a:lnTo>
                  <a:lnTo>
                    <a:pt x="934" y="451"/>
                  </a:lnTo>
                  <a:lnTo>
                    <a:pt x="934" y="455"/>
                  </a:lnTo>
                  <a:lnTo>
                    <a:pt x="934" y="456"/>
                  </a:lnTo>
                  <a:lnTo>
                    <a:pt x="934" y="459"/>
                  </a:lnTo>
                  <a:lnTo>
                    <a:pt x="934" y="461"/>
                  </a:lnTo>
                  <a:lnTo>
                    <a:pt x="934" y="464"/>
                  </a:lnTo>
                  <a:lnTo>
                    <a:pt x="934" y="466"/>
                  </a:lnTo>
                  <a:lnTo>
                    <a:pt x="934" y="468"/>
                  </a:lnTo>
                  <a:lnTo>
                    <a:pt x="934" y="469"/>
                  </a:lnTo>
                  <a:lnTo>
                    <a:pt x="934" y="471"/>
                  </a:lnTo>
                  <a:lnTo>
                    <a:pt x="934" y="474"/>
                  </a:lnTo>
                  <a:lnTo>
                    <a:pt x="934" y="478"/>
                  </a:lnTo>
                  <a:lnTo>
                    <a:pt x="934" y="479"/>
                  </a:lnTo>
                  <a:lnTo>
                    <a:pt x="934" y="482"/>
                  </a:lnTo>
                  <a:lnTo>
                    <a:pt x="934" y="486"/>
                  </a:lnTo>
                  <a:lnTo>
                    <a:pt x="934" y="487"/>
                  </a:lnTo>
                  <a:lnTo>
                    <a:pt x="934" y="488"/>
                  </a:lnTo>
                  <a:lnTo>
                    <a:pt x="934" y="489"/>
                  </a:lnTo>
                  <a:lnTo>
                    <a:pt x="936" y="490"/>
                  </a:lnTo>
                  <a:lnTo>
                    <a:pt x="937" y="490"/>
                  </a:lnTo>
                  <a:lnTo>
                    <a:pt x="938" y="490"/>
                  </a:lnTo>
                  <a:lnTo>
                    <a:pt x="939" y="490"/>
                  </a:lnTo>
                  <a:lnTo>
                    <a:pt x="940" y="490"/>
                  </a:lnTo>
                  <a:lnTo>
                    <a:pt x="941" y="490"/>
                  </a:lnTo>
                  <a:lnTo>
                    <a:pt x="951" y="490"/>
                  </a:lnTo>
                  <a:lnTo>
                    <a:pt x="952" y="490"/>
                  </a:lnTo>
                  <a:lnTo>
                    <a:pt x="956" y="490"/>
                  </a:lnTo>
                  <a:lnTo>
                    <a:pt x="957" y="490"/>
                  </a:lnTo>
                  <a:lnTo>
                    <a:pt x="958" y="490"/>
                  </a:lnTo>
                  <a:lnTo>
                    <a:pt x="961" y="490"/>
                  </a:lnTo>
                  <a:lnTo>
                    <a:pt x="962" y="490"/>
                  </a:lnTo>
                  <a:lnTo>
                    <a:pt x="964" y="490"/>
                  </a:lnTo>
                  <a:lnTo>
                    <a:pt x="967" y="490"/>
                  </a:lnTo>
                  <a:lnTo>
                    <a:pt x="968" y="490"/>
                  </a:lnTo>
                  <a:lnTo>
                    <a:pt x="969" y="490"/>
                  </a:lnTo>
                  <a:lnTo>
                    <a:pt x="970" y="490"/>
                  </a:lnTo>
                  <a:lnTo>
                    <a:pt x="972" y="490"/>
                  </a:lnTo>
                  <a:lnTo>
                    <a:pt x="977" y="490"/>
                  </a:lnTo>
                  <a:lnTo>
                    <a:pt x="981" y="490"/>
                  </a:lnTo>
                  <a:lnTo>
                    <a:pt x="982" y="490"/>
                  </a:lnTo>
                  <a:lnTo>
                    <a:pt x="986" y="490"/>
                  </a:lnTo>
                  <a:lnTo>
                    <a:pt x="988" y="490"/>
                  </a:lnTo>
                  <a:lnTo>
                    <a:pt x="992" y="490"/>
                  </a:lnTo>
                  <a:lnTo>
                    <a:pt x="993" y="490"/>
                  </a:lnTo>
                  <a:lnTo>
                    <a:pt x="995" y="490"/>
                  </a:lnTo>
                  <a:lnTo>
                    <a:pt x="996" y="490"/>
                  </a:lnTo>
                  <a:lnTo>
                    <a:pt x="997" y="490"/>
                  </a:lnTo>
                  <a:lnTo>
                    <a:pt x="1001" y="490"/>
                  </a:lnTo>
                  <a:lnTo>
                    <a:pt x="1003" y="490"/>
                  </a:lnTo>
                  <a:lnTo>
                    <a:pt x="1005" y="490"/>
                  </a:lnTo>
                  <a:lnTo>
                    <a:pt x="1009" y="490"/>
                  </a:lnTo>
                  <a:lnTo>
                    <a:pt x="1025" y="490"/>
                  </a:lnTo>
                  <a:lnTo>
                    <a:pt x="1029" y="490"/>
                  </a:lnTo>
                  <a:lnTo>
                    <a:pt x="1030" y="490"/>
                  </a:lnTo>
                  <a:lnTo>
                    <a:pt x="1036" y="490"/>
                  </a:lnTo>
                  <a:lnTo>
                    <a:pt x="1044" y="490"/>
                  </a:lnTo>
                  <a:lnTo>
                    <a:pt x="1048" y="490"/>
                  </a:lnTo>
                  <a:lnTo>
                    <a:pt x="1051" y="490"/>
                  </a:lnTo>
                  <a:lnTo>
                    <a:pt x="1055" y="490"/>
                  </a:lnTo>
                  <a:lnTo>
                    <a:pt x="1058" y="490"/>
                  </a:lnTo>
                  <a:lnTo>
                    <a:pt x="1065" y="490"/>
                  </a:lnTo>
                  <a:lnTo>
                    <a:pt x="1066" y="490"/>
                  </a:lnTo>
                  <a:lnTo>
                    <a:pt x="1067" y="490"/>
                  </a:lnTo>
                  <a:lnTo>
                    <a:pt x="1068" y="490"/>
                  </a:lnTo>
                  <a:lnTo>
                    <a:pt x="1078" y="490"/>
                  </a:lnTo>
                  <a:lnTo>
                    <a:pt x="1081" y="490"/>
                  </a:lnTo>
                  <a:lnTo>
                    <a:pt x="1082" y="490"/>
                  </a:lnTo>
                  <a:lnTo>
                    <a:pt x="1089" y="490"/>
                  </a:lnTo>
                  <a:lnTo>
                    <a:pt x="1090" y="490"/>
                  </a:lnTo>
                  <a:lnTo>
                    <a:pt x="1090" y="491"/>
                  </a:lnTo>
                  <a:lnTo>
                    <a:pt x="1090" y="493"/>
                  </a:lnTo>
                  <a:lnTo>
                    <a:pt x="1090" y="496"/>
                  </a:lnTo>
                  <a:lnTo>
                    <a:pt x="1091" y="496"/>
                  </a:lnTo>
                  <a:lnTo>
                    <a:pt x="1092" y="496"/>
                  </a:lnTo>
                  <a:lnTo>
                    <a:pt x="1093" y="496"/>
                  </a:lnTo>
                  <a:lnTo>
                    <a:pt x="1093" y="495"/>
                  </a:lnTo>
                  <a:lnTo>
                    <a:pt x="1092" y="495"/>
                  </a:lnTo>
                  <a:lnTo>
                    <a:pt x="1092" y="494"/>
                  </a:lnTo>
                  <a:lnTo>
                    <a:pt x="1093" y="494"/>
                  </a:lnTo>
                  <a:lnTo>
                    <a:pt x="1093" y="493"/>
                  </a:lnTo>
                  <a:lnTo>
                    <a:pt x="1093" y="492"/>
                  </a:lnTo>
                  <a:lnTo>
                    <a:pt x="1093" y="491"/>
                  </a:lnTo>
                  <a:lnTo>
                    <a:pt x="1093" y="490"/>
                  </a:lnTo>
                  <a:lnTo>
                    <a:pt x="1094" y="490"/>
                  </a:lnTo>
                  <a:lnTo>
                    <a:pt x="1095" y="490"/>
                  </a:lnTo>
                  <a:lnTo>
                    <a:pt x="1095" y="491"/>
                  </a:lnTo>
                  <a:lnTo>
                    <a:pt x="1096" y="491"/>
                  </a:lnTo>
                  <a:lnTo>
                    <a:pt x="1096" y="492"/>
                  </a:lnTo>
                  <a:lnTo>
                    <a:pt x="1097" y="493"/>
                  </a:lnTo>
                  <a:lnTo>
                    <a:pt x="1098" y="493"/>
                  </a:lnTo>
                  <a:lnTo>
                    <a:pt x="1098" y="494"/>
                  </a:lnTo>
                  <a:lnTo>
                    <a:pt x="1099" y="495"/>
                  </a:lnTo>
                  <a:lnTo>
                    <a:pt x="1099" y="496"/>
                  </a:lnTo>
                  <a:lnTo>
                    <a:pt x="1098" y="496"/>
                  </a:lnTo>
                  <a:lnTo>
                    <a:pt x="1099" y="497"/>
                  </a:lnTo>
                  <a:lnTo>
                    <a:pt x="1099" y="498"/>
                  </a:lnTo>
                  <a:lnTo>
                    <a:pt x="1099" y="499"/>
                  </a:lnTo>
                  <a:lnTo>
                    <a:pt x="1100" y="499"/>
                  </a:lnTo>
                  <a:lnTo>
                    <a:pt x="1101" y="499"/>
                  </a:lnTo>
                  <a:lnTo>
                    <a:pt x="1102" y="498"/>
                  </a:lnTo>
                  <a:lnTo>
                    <a:pt x="1103" y="498"/>
                  </a:lnTo>
                  <a:lnTo>
                    <a:pt x="1104" y="498"/>
                  </a:lnTo>
                  <a:lnTo>
                    <a:pt x="1105" y="498"/>
                  </a:lnTo>
                  <a:lnTo>
                    <a:pt x="1106" y="499"/>
                  </a:lnTo>
                  <a:lnTo>
                    <a:pt x="1106" y="500"/>
                  </a:lnTo>
                  <a:lnTo>
                    <a:pt x="1106" y="501"/>
                  </a:lnTo>
                  <a:lnTo>
                    <a:pt x="1105" y="501"/>
                  </a:lnTo>
                  <a:lnTo>
                    <a:pt x="1104" y="501"/>
                  </a:lnTo>
                  <a:lnTo>
                    <a:pt x="1103" y="502"/>
                  </a:lnTo>
                  <a:lnTo>
                    <a:pt x="1102" y="503"/>
                  </a:lnTo>
                  <a:lnTo>
                    <a:pt x="1101" y="503"/>
                  </a:lnTo>
                  <a:lnTo>
                    <a:pt x="1099" y="504"/>
                  </a:lnTo>
                  <a:lnTo>
                    <a:pt x="1099" y="505"/>
                  </a:lnTo>
                  <a:lnTo>
                    <a:pt x="1099" y="506"/>
                  </a:lnTo>
                  <a:lnTo>
                    <a:pt x="1099" y="507"/>
                  </a:lnTo>
                  <a:lnTo>
                    <a:pt x="1100" y="507"/>
                  </a:lnTo>
                  <a:lnTo>
                    <a:pt x="1101" y="507"/>
                  </a:lnTo>
                  <a:lnTo>
                    <a:pt x="1102" y="506"/>
                  </a:lnTo>
                  <a:lnTo>
                    <a:pt x="1103" y="506"/>
                  </a:lnTo>
                  <a:lnTo>
                    <a:pt x="1104" y="506"/>
                  </a:lnTo>
                  <a:lnTo>
                    <a:pt x="1106" y="506"/>
                  </a:lnTo>
                  <a:lnTo>
                    <a:pt x="1107" y="506"/>
                  </a:lnTo>
                  <a:lnTo>
                    <a:pt x="1108" y="506"/>
                  </a:lnTo>
                  <a:lnTo>
                    <a:pt x="1109" y="505"/>
                  </a:lnTo>
                  <a:lnTo>
                    <a:pt x="1110" y="506"/>
                  </a:lnTo>
                  <a:lnTo>
                    <a:pt x="1111" y="506"/>
                  </a:lnTo>
                  <a:lnTo>
                    <a:pt x="1111" y="507"/>
                  </a:lnTo>
                  <a:lnTo>
                    <a:pt x="1111" y="508"/>
                  </a:lnTo>
                  <a:lnTo>
                    <a:pt x="1111" y="509"/>
                  </a:lnTo>
                  <a:lnTo>
                    <a:pt x="1111" y="510"/>
                  </a:lnTo>
                  <a:lnTo>
                    <a:pt x="1110" y="511"/>
                  </a:lnTo>
                  <a:lnTo>
                    <a:pt x="1109" y="512"/>
                  </a:lnTo>
                  <a:lnTo>
                    <a:pt x="1108" y="512"/>
                  </a:lnTo>
                  <a:lnTo>
                    <a:pt x="1107" y="512"/>
                  </a:lnTo>
                  <a:lnTo>
                    <a:pt x="1106" y="513"/>
                  </a:lnTo>
                  <a:lnTo>
                    <a:pt x="1106" y="514"/>
                  </a:lnTo>
                  <a:lnTo>
                    <a:pt x="1105" y="514"/>
                  </a:lnTo>
                  <a:lnTo>
                    <a:pt x="1105" y="515"/>
                  </a:lnTo>
                  <a:lnTo>
                    <a:pt x="1104" y="516"/>
                  </a:lnTo>
                  <a:lnTo>
                    <a:pt x="1104" y="517"/>
                  </a:lnTo>
                  <a:lnTo>
                    <a:pt x="1104" y="518"/>
                  </a:lnTo>
                  <a:lnTo>
                    <a:pt x="1105" y="518"/>
                  </a:lnTo>
                  <a:lnTo>
                    <a:pt x="1106" y="518"/>
                  </a:lnTo>
                  <a:lnTo>
                    <a:pt x="1108" y="518"/>
                  </a:lnTo>
                  <a:lnTo>
                    <a:pt x="1109" y="518"/>
                  </a:lnTo>
                  <a:lnTo>
                    <a:pt x="1111" y="518"/>
                  </a:lnTo>
                  <a:lnTo>
                    <a:pt x="1112" y="519"/>
                  </a:lnTo>
                  <a:lnTo>
                    <a:pt x="1113" y="519"/>
                  </a:lnTo>
                  <a:lnTo>
                    <a:pt x="1113" y="520"/>
                  </a:lnTo>
                  <a:lnTo>
                    <a:pt x="1114" y="522"/>
                  </a:lnTo>
                  <a:lnTo>
                    <a:pt x="1114" y="523"/>
                  </a:lnTo>
                  <a:lnTo>
                    <a:pt x="1115" y="523"/>
                  </a:lnTo>
                  <a:lnTo>
                    <a:pt x="1115" y="524"/>
                  </a:lnTo>
                  <a:lnTo>
                    <a:pt x="1116" y="524"/>
                  </a:lnTo>
                  <a:lnTo>
                    <a:pt x="1116" y="525"/>
                  </a:lnTo>
                  <a:lnTo>
                    <a:pt x="1116" y="526"/>
                  </a:lnTo>
                  <a:lnTo>
                    <a:pt x="1117" y="526"/>
                  </a:lnTo>
                  <a:lnTo>
                    <a:pt x="1117" y="527"/>
                  </a:lnTo>
                  <a:lnTo>
                    <a:pt x="1118" y="527"/>
                  </a:lnTo>
                  <a:lnTo>
                    <a:pt x="1119" y="528"/>
                  </a:lnTo>
                  <a:lnTo>
                    <a:pt x="1119" y="529"/>
                  </a:lnTo>
                  <a:lnTo>
                    <a:pt x="1120" y="529"/>
                  </a:lnTo>
                  <a:lnTo>
                    <a:pt x="1121" y="529"/>
                  </a:lnTo>
                  <a:lnTo>
                    <a:pt x="1122" y="529"/>
                  </a:lnTo>
                  <a:lnTo>
                    <a:pt x="1123" y="528"/>
                  </a:lnTo>
                  <a:lnTo>
                    <a:pt x="1124" y="528"/>
                  </a:lnTo>
                  <a:lnTo>
                    <a:pt x="1124" y="527"/>
                  </a:lnTo>
                  <a:lnTo>
                    <a:pt x="1125" y="525"/>
                  </a:lnTo>
                  <a:lnTo>
                    <a:pt x="1125" y="524"/>
                  </a:lnTo>
                  <a:lnTo>
                    <a:pt x="1124" y="524"/>
                  </a:lnTo>
                  <a:lnTo>
                    <a:pt x="1124" y="523"/>
                  </a:lnTo>
                  <a:lnTo>
                    <a:pt x="1124" y="522"/>
                  </a:lnTo>
                  <a:lnTo>
                    <a:pt x="1123" y="522"/>
                  </a:lnTo>
                  <a:lnTo>
                    <a:pt x="1122" y="522"/>
                  </a:lnTo>
                  <a:lnTo>
                    <a:pt x="1121" y="521"/>
                  </a:lnTo>
                  <a:lnTo>
                    <a:pt x="1120" y="521"/>
                  </a:lnTo>
                  <a:lnTo>
                    <a:pt x="1120" y="520"/>
                  </a:lnTo>
                  <a:lnTo>
                    <a:pt x="1120" y="519"/>
                  </a:lnTo>
                  <a:lnTo>
                    <a:pt x="1120" y="518"/>
                  </a:lnTo>
                  <a:lnTo>
                    <a:pt x="1120" y="517"/>
                  </a:lnTo>
                  <a:lnTo>
                    <a:pt x="1121" y="517"/>
                  </a:lnTo>
                  <a:lnTo>
                    <a:pt x="1122" y="517"/>
                  </a:lnTo>
                  <a:lnTo>
                    <a:pt x="1123" y="517"/>
                  </a:lnTo>
                  <a:lnTo>
                    <a:pt x="1124" y="518"/>
                  </a:lnTo>
                  <a:lnTo>
                    <a:pt x="1125" y="518"/>
                  </a:lnTo>
                  <a:lnTo>
                    <a:pt x="1126" y="518"/>
                  </a:lnTo>
                  <a:lnTo>
                    <a:pt x="1126" y="519"/>
                  </a:lnTo>
                  <a:lnTo>
                    <a:pt x="1126" y="520"/>
                  </a:lnTo>
                  <a:lnTo>
                    <a:pt x="1127" y="520"/>
                  </a:lnTo>
                  <a:lnTo>
                    <a:pt x="1128" y="520"/>
                  </a:lnTo>
                  <a:lnTo>
                    <a:pt x="1128" y="521"/>
                  </a:lnTo>
                  <a:lnTo>
                    <a:pt x="1129" y="521"/>
                  </a:lnTo>
                  <a:lnTo>
                    <a:pt x="1130" y="521"/>
                  </a:lnTo>
                  <a:lnTo>
                    <a:pt x="1131" y="521"/>
                  </a:lnTo>
                  <a:lnTo>
                    <a:pt x="1132" y="521"/>
                  </a:lnTo>
                  <a:lnTo>
                    <a:pt x="1132" y="520"/>
                  </a:lnTo>
                  <a:lnTo>
                    <a:pt x="1133" y="520"/>
                  </a:lnTo>
                  <a:lnTo>
                    <a:pt x="1134" y="519"/>
                  </a:lnTo>
                  <a:lnTo>
                    <a:pt x="1135" y="519"/>
                  </a:lnTo>
                  <a:lnTo>
                    <a:pt x="1136" y="519"/>
                  </a:lnTo>
                  <a:lnTo>
                    <a:pt x="1137" y="519"/>
                  </a:lnTo>
                  <a:lnTo>
                    <a:pt x="1137" y="520"/>
                  </a:lnTo>
                  <a:lnTo>
                    <a:pt x="1138" y="520"/>
                  </a:lnTo>
                  <a:lnTo>
                    <a:pt x="1139" y="520"/>
                  </a:lnTo>
                  <a:lnTo>
                    <a:pt x="1139" y="521"/>
                  </a:lnTo>
                  <a:lnTo>
                    <a:pt x="1140" y="521"/>
                  </a:lnTo>
                  <a:lnTo>
                    <a:pt x="1141" y="521"/>
                  </a:lnTo>
                  <a:lnTo>
                    <a:pt x="1141" y="522"/>
                  </a:lnTo>
                  <a:lnTo>
                    <a:pt x="1142" y="522"/>
                  </a:lnTo>
                  <a:lnTo>
                    <a:pt x="1143" y="523"/>
                  </a:lnTo>
                  <a:lnTo>
                    <a:pt x="1144" y="523"/>
                  </a:lnTo>
                  <a:lnTo>
                    <a:pt x="1145" y="523"/>
                  </a:lnTo>
                  <a:lnTo>
                    <a:pt x="1146" y="523"/>
                  </a:lnTo>
                  <a:lnTo>
                    <a:pt x="1147" y="523"/>
                  </a:lnTo>
                  <a:lnTo>
                    <a:pt x="1147" y="524"/>
                  </a:lnTo>
                  <a:lnTo>
                    <a:pt x="1147" y="525"/>
                  </a:lnTo>
                  <a:lnTo>
                    <a:pt x="1147" y="526"/>
                  </a:lnTo>
                  <a:lnTo>
                    <a:pt x="1147" y="527"/>
                  </a:lnTo>
                  <a:lnTo>
                    <a:pt x="1147" y="528"/>
                  </a:lnTo>
                  <a:lnTo>
                    <a:pt x="1147" y="529"/>
                  </a:lnTo>
                  <a:lnTo>
                    <a:pt x="1148" y="529"/>
                  </a:lnTo>
                  <a:lnTo>
                    <a:pt x="1148" y="530"/>
                  </a:lnTo>
                  <a:lnTo>
                    <a:pt x="1148" y="531"/>
                  </a:lnTo>
                  <a:lnTo>
                    <a:pt x="1149" y="531"/>
                  </a:lnTo>
                  <a:lnTo>
                    <a:pt x="1149" y="532"/>
                  </a:lnTo>
                  <a:lnTo>
                    <a:pt x="1150" y="532"/>
                  </a:lnTo>
                  <a:lnTo>
                    <a:pt x="1150" y="533"/>
                  </a:lnTo>
                  <a:lnTo>
                    <a:pt x="1150" y="534"/>
                  </a:lnTo>
                  <a:lnTo>
                    <a:pt x="1151" y="535"/>
                  </a:lnTo>
                  <a:lnTo>
                    <a:pt x="1152" y="535"/>
                  </a:lnTo>
                  <a:lnTo>
                    <a:pt x="1152" y="536"/>
                  </a:lnTo>
                  <a:lnTo>
                    <a:pt x="1152" y="537"/>
                  </a:lnTo>
                  <a:lnTo>
                    <a:pt x="1152" y="538"/>
                  </a:lnTo>
                  <a:lnTo>
                    <a:pt x="1153" y="538"/>
                  </a:lnTo>
                  <a:lnTo>
                    <a:pt x="1153" y="539"/>
                  </a:lnTo>
                  <a:lnTo>
                    <a:pt x="1153" y="540"/>
                  </a:lnTo>
                  <a:lnTo>
                    <a:pt x="1153" y="542"/>
                  </a:lnTo>
                  <a:lnTo>
                    <a:pt x="1154" y="542"/>
                  </a:lnTo>
                  <a:lnTo>
                    <a:pt x="1154" y="543"/>
                  </a:lnTo>
                  <a:lnTo>
                    <a:pt x="1155" y="542"/>
                  </a:lnTo>
                  <a:lnTo>
                    <a:pt x="1155" y="541"/>
                  </a:lnTo>
                  <a:lnTo>
                    <a:pt x="1155" y="540"/>
                  </a:lnTo>
                  <a:lnTo>
                    <a:pt x="1156" y="540"/>
                  </a:lnTo>
                  <a:lnTo>
                    <a:pt x="1156" y="539"/>
                  </a:lnTo>
                  <a:lnTo>
                    <a:pt x="1156" y="538"/>
                  </a:lnTo>
                  <a:lnTo>
                    <a:pt x="1157" y="538"/>
                  </a:lnTo>
                  <a:lnTo>
                    <a:pt x="1158" y="537"/>
                  </a:lnTo>
                  <a:lnTo>
                    <a:pt x="1158" y="536"/>
                  </a:lnTo>
                  <a:lnTo>
                    <a:pt x="1159" y="536"/>
                  </a:lnTo>
                  <a:lnTo>
                    <a:pt x="1160" y="536"/>
                  </a:lnTo>
                  <a:lnTo>
                    <a:pt x="1161" y="537"/>
                  </a:lnTo>
                  <a:lnTo>
                    <a:pt x="1161" y="538"/>
                  </a:lnTo>
                  <a:lnTo>
                    <a:pt x="1162" y="539"/>
                  </a:lnTo>
                  <a:lnTo>
                    <a:pt x="1163" y="540"/>
                  </a:lnTo>
                  <a:lnTo>
                    <a:pt x="1164" y="540"/>
                  </a:lnTo>
                  <a:lnTo>
                    <a:pt x="1164" y="541"/>
                  </a:lnTo>
                  <a:lnTo>
                    <a:pt x="1164" y="542"/>
                  </a:lnTo>
                  <a:lnTo>
                    <a:pt x="1164" y="543"/>
                  </a:lnTo>
                  <a:lnTo>
                    <a:pt x="1165" y="543"/>
                  </a:lnTo>
                  <a:lnTo>
                    <a:pt x="1165" y="544"/>
                  </a:lnTo>
                  <a:lnTo>
                    <a:pt x="1166" y="544"/>
                  </a:lnTo>
                  <a:lnTo>
                    <a:pt x="1167" y="544"/>
                  </a:lnTo>
                  <a:lnTo>
                    <a:pt x="1168" y="543"/>
                  </a:lnTo>
                  <a:lnTo>
                    <a:pt x="1168" y="542"/>
                  </a:lnTo>
                  <a:lnTo>
                    <a:pt x="1167" y="542"/>
                  </a:lnTo>
                  <a:lnTo>
                    <a:pt x="1167" y="541"/>
                  </a:lnTo>
                  <a:lnTo>
                    <a:pt x="1168" y="541"/>
                  </a:lnTo>
                  <a:lnTo>
                    <a:pt x="1168" y="540"/>
                  </a:lnTo>
                  <a:lnTo>
                    <a:pt x="1169" y="540"/>
                  </a:lnTo>
                  <a:lnTo>
                    <a:pt x="1170" y="540"/>
                  </a:lnTo>
                  <a:lnTo>
                    <a:pt x="1170" y="539"/>
                  </a:lnTo>
                  <a:lnTo>
                    <a:pt x="1171" y="539"/>
                  </a:lnTo>
                  <a:lnTo>
                    <a:pt x="1171" y="538"/>
                  </a:lnTo>
                  <a:lnTo>
                    <a:pt x="1172" y="538"/>
                  </a:lnTo>
                  <a:lnTo>
                    <a:pt x="1172" y="537"/>
                  </a:lnTo>
                  <a:lnTo>
                    <a:pt x="1173" y="537"/>
                  </a:lnTo>
                  <a:lnTo>
                    <a:pt x="1174" y="537"/>
                  </a:lnTo>
                  <a:lnTo>
                    <a:pt x="1174" y="536"/>
                  </a:lnTo>
                  <a:lnTo>
                    <a:pt x="1175" y="536"/>
                  </a:lnTo>
                  <a:lnTo>
                    <a:pt x="1176" y="536"/>
                  </a:lnTo>
                  <a:lnTo>
                    <a:pt x="1177" y="535"/>
                  </a:lnTo>
                  <a:lnTo>
                    <a:pt x="1176" y="535"/>
                  </a:lnTo>
                  <a:lnTo>
                    <a:pt x="1175" y="535"/>
                  </a:lnTo>
                  <a:lnTo>
                    <a:pt x="1174" y="535"/>
                  </a:lnTo>
                  <a:lnTo>
                    <a:pt x="1174" y="534"/>
                  </a:lnTo>
                  <a:lnTo>
                    <a:pt x="1174" y="533"/>
                  </a:lnTo>
                  <a:lnTo>
                    <a:pt x="1173" y="532"/>
                  </a:lnTo>
                  <a:lnTo>
                    <a:pt x="1173" y="531"/>
                  </a:lnTo>
                  <a:lnTo>
                    <a:pt x="1173" y="529"/>
                  </a:lnTo>
                  <a:lnTo>
                    <a:pt x="1173" y="528"/>
                  </a:lnTo>
                  <a:lnTo>
                    <a:pt x="1174" y="527"/>
                  </a:lnTo>
                  <a:lnTo>
                    <a:pt x="1174" y="526"/>
                  </a:lnTo>
                  <a:lnTo>
                    <a:pt x="1174" y="525"/>
                  </a:lnTo>
                  <a:lnTo>
                    <a:pt x="1175" y="525"/>
                  </a:lnTo>
                  <a:lnTo>
                    <a:pt x="1175" y="526"/>
                  </a:lnTo>
                  <a:lnTo>
                    <a:pt x="1176" y="526"/>
                  </a:lnTo>
                  <a:lnTo>
                    <a:pt x="1177" y="527"/>
                  </a:lnTo>
                  <a:lnTo>
                    <a:pt x="1177" y="528"/>
                  </a:lnTo>
                  <a:lnTo>
                    <a:pt x="1178" y="528"/>
                  </a:lnTo>
                  <a:lnTo>
                    <a:pt x="1179" y="528"/>
                  </a:lnTo>
                  <a:lnTo>
                    <a:pt x="1179" y="529"/>
                  </a:lnTo>
                  <a:lnTo>
                    <a:pt x="1180" y="529"/>
                  </a:lnTo>
                  <a:lnTo>
                    <a:pt x="1181" y="529"/>
                  </a:lnTo>
                  <a:lnTo>
                    <a:pt x="1182" y="530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517900" y="3613150"/>
              <a:ext cx="1501775" cy="831850"/>
            </a:xfrm>
            <a:custGeom>
              <a:avLst/>
              <a:gdLst>
                <a:gd name="T0" fmla="*/ 2147483647 w 1024"/>
                <a:gd name="T1" fmla="*/ 2147483647 h 585"/>
                <a:gd name="T2" fmla="*/ 2147483647 w 1024"/>
                <a:gd name="T3" fmla="*/ 2147483647 h 585"/>
                <a:gd name="T4" fmla="*/ 2147483647 w 1024"/>
                <a:gd name="T5" fmla="*/ 2147483647 h 585"/>
                <a:gd name="T6" fmla="*/ 2147483647 w 1024"/>
                <a:gd name="T7" fmla="*/ 2147483647 h 585"/>
                <a:gd name="T8" fmla="*/ 2147483647 w 1024"/>
                <a:gd name="T9" fmla="*/ 2147483647 h 585"/>
                <a:gd name="T10" fmla="*/ 2147483647 w 1024"/>
                <a:gd name="T11" fmla="*/ 2147483647 h 585"/>
                <a:gd name="T12" fmla="*/ 2147483647 w 1024"/>
                <a:gd name="T13" fmla="*/ 0 h 585"/>
                <a:gd name="T14" fmla="*/ 2147483647 w 1024"/>
                <a:gd name="T15" fmla="*/ 2147483647 h 585"/>
                <a:gd name="T16" fmla="*/ 2147483647 w 1024"/>
                <a:gd name="T17" fmla="*/ 2147483647 h 585"/>
                <a:gd name="T18" fmla="*/ 2147483647 w 1024"/>
                <a:gd name="T19" fmla="*/ 2147483647 h 585"/>
                <a:gd name="T20" fmla="*/ 2147483647 w 1024"/>
                <a:gd name="T21" fmla="*/ 2147483647 h 585"/>
                <a:gd name="T22" fmla="*/ 2147483647 w 1024"/>
                <a:gd name="T23" fmla="*/ 2147483647 h 585"/>
                <a:gd name="T24" fmla="*/ 2147483647 w 1024"/>
                <a:gd name="T25" fmla="*/ 2147483647 h 585"/>
                <a:gd name="T26" fmla="*/ 2147483647 w 1024"/>
                <a:gd name="T27" fmla="*/ 2147483647 h 585"/>
                <a:gd name="T28" fmla="*/ 2147483647 w 1024"/>
                <a:gd name="T29" fmla="*/ 2147483647 h 585"/>
                <a:gd name="T30" fmla="*/ 2147483647 w 1024"/>
                <a:gd name="T31" fmla="*/ 2147483647 h 585"/>
                <a:gd name="T32" fmla="*/ 2147483647 w 1024"/>
                <a:gd name="T33" fmla="*/ 2147483647 h 585"/>
                <a:gd name="T34" fmla="*/ 2147483647 w 1024"/>
                <a:gd name="T35" fmla="*/ 2147483647 h 585"/>
                <a:gd name="T36" fmla="*/ 2147483647 w 1024"/>
                <a:gd name="T37" fmla="*/ 2147483647 h 585"/>
                <a:gd name="T38" fmla="*/ 2147483647 w 1024"/>
                <a:gd name="T39" fmla="*/ 2147483647 h 585"/>
                <a:gd name="T40" fmla="*/ 2147483647 w 1024"/>
                <a:gd name="T41" fmla="*/ 2147483647 h 585"/>
                <a:gd name="T42" fmla="*/ 2147483647 w 1024"/>
                <a:gd name="T43" fmla="*/ 2147483647 h 585"/>
                <a:gd name="T44" fmla="*/ 2147483647 w 1024"/>
                <a:gd name="T45" fmla="*/ 2147483647 h 585"/>
                <a:gd name="T46" fmla="*/ 2147483647 w 1024"/>
                <a:gd name="T47" fmla="*/ 2147483647 h 585"/>
                <a:gd name="T48" fmla="*/ 2147483647 w 1024"/>
                <a:gd name="T49" fmla="*/ 2147483647 h 585"/>
                <a:gd name="T50" fmla="*/ 2147483647 w 1024"/>
                <a:gd name="T51" fmla="*/ 2147483647 h 585"/>
                <a:gd name="T52" fmla="*/ 2147483647 w 1024"/>
                <a:gd name="T53" fmla="*/ 2147483647 h 585"/>
                <a:gd name="T54" fmla="*/ 2147483647 w 1024"/>
                <a:gd name="T55" fmla="*/ 2147483647 h 585"/>
                <a:gd name="T56" fmla="*/ 2147483647 w 1024"/>
                <a:gd name="T57" fmla="*/ 2147483647 h 585"/>
                <a:gd name="T58" fmla="*/ 2147483647 w 1024"/>
                <a:gd name="T59" fmla="*/ 2147483647 h 585"/>
                <a:gd name="T60" fmla="*/ 2147483647 w 1024"/>
                <a:gd name="T61" fmla="*/ 2147483647 h 585"/>
                <a:gd name="T62" fmla="*/ 2147483647 w 1024"/>
                <a:gd name="T63" fmla="*/ 2147483647 h 585"/>
                <a:gd name="T64" fmla="*/ 2147483647 w 1024"/>
                <a:gd name="T65" fmla="*/ 2147483647 h 585"/>
                <a:gd name="T66" fmla="*/ 2147483647 w 1024"/>
                <a:gd name="T67" fmla="*/ 2147483647 h 585"/>
                <a:gd name="T68" fmla="*/ 2147483647 w 1024"/>
                <a:gd name="T69" fmla="*/ 2147483647 h 585"/>
                <a:gd name="T70" fmla="*/ 2147483647 w 1024"/>
                <a:gd name="T71" fmla="*/ 2147483647 h 585"/>
                <a:gd name="T72" fmla="*/ 2147483647 w 1024"/>
                <a:gd name="T73" fmla="*/ 2147483647 h 585"/>
                <a:gd name="T74" fmla="*/ 2147483647 w 1024"/>
                <a:gd name="T75" fmla="*/ 2147483647 h 585"/>
                <a:gd name="T76" fmla="*/ 2147483647 w 1024"/>
                <a:gd name="T77" fmla="*/ 2147483647 h 585"/>
                <a:gd name="T78" fmla="*/ 2147483647 w 1024"/>
                <a:gd name="T79" fmla="*/ 2147483647 h 585"/>
                <a:gd name="T80" fmla="*/ 2147483647 w 1024"/>
                <a:gd name="T81" fmla="*/ 2147483647 h 585"/>
                <a:gd name="T82" fmla="*/ 2147483647 w 1024"/>
                <a:gd name="T83" fmla="*/ 2147483647 h 585"/>
                <a:gd name="T84" fmla="*/ 2147483647 w 1024"/>
                <a:gd name="T85" fmla="*/ 2147483647 h 585"/>
                <a:gd name="T86" fmla="*/ 2147483647 w 1024"/>
                <a:gd name="T87" fmla="*/ 2147483647 h 585"/>
                <a:gd name="T88" fmla="*/ 2147483647 w 1024"/>
                <a:gd name="T89" fmla="*/ 2147483647 h 585"/>
                <a:gd name="T90" fmla="*/ 2147483647 w 1024"/>
                <a:gd name="T91" fmla="*/ 2147483647 h 585"/>
                <a:gd name="T92" fmla="*/ 2147483647 w 1024"/>
                <a:gd name="T93" fmla="*/ 2147483647 h 585"/>
                <a:gd name="T94" fmla="*/ 2147483647 w 1024"/>
                <a:gd name="T95" fmla="*/ 2147483647 h 585"/>
                <a:gd name="T96" fmla="*/ 2147483647 w 1024"/>
                <a:gd name="T97" fmla="*/ 2147483647 h 585"/>
                <a:gd name="T98" fmla="*/ 2147483647 w 1024"/>
                <a:gd name="T99" fmla="*/ 2147483647 h 585"/>
                <a:gd name="T100" fmla="*/ 2147483647 w 1024"/>
                <a:gd name="T101" fmla="*/ 2147483647 h 585"/>
                <a:gd name="T102" fmla="*/ 2147483647 w 1024"/>
                <a:gd name="T103" fmla="*/ 2147483647 h 585"/>
                <a:gd name="T104" fmla="*/ 2147483647 w 1024"/>
                <a:gd name="T105" fmla="*/ 2147483647 h 585"/>
                <a:gd name="T106" fmla="*/ 2147483647 w 1024"/>
                <a:gd name="T107" fmla="*/ 2147483647 h 585"/>
                <a:gd name="T108" fmla="*/ 2147483647 w 1024"/>
                <a:gd name="T109" fmla="*/ 2147483647 h 585"/>
                <a:gd name="T110" fmla="*/ 2147483647 w 1024"/>
                <a:gd name="T111" fmla="*/ 2147483647 h 585"/>
                <a:gd name="T112" fmla="*/ 2147483647 w 1024"/>
                <a:gd name="T113" fmla="*/ 2147483647 h 585"/>
                <a:gd name="T114" fmla="*/ 2147483647 w 1024"/>
                <a:gd name="T115" fmla="*/ 2147483647 h 585"/>
                <a:gd name="T116" fmla="*/ 2147483647 w 1024"/>
                <a:gd name="T117" fmla="*/ 2147483647 h 585"/>
                <a:gd name="T118" fmla="*/ 2147483647 w 1024"/>
                <a:gd name="T119" fmla="*/ 2147483647 h 5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4"/>
                <a:gd name="T181" fmla="*/ 0 h 585"/>
                <a:gd name="T182" fmla="*/ 1024 w 1024"/>
                <a:gd name="T183" fmla="*/ 585 h 5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4" h="585">
                  <a:moveTo>
                    <a:pt x="882" y="7"/>
                  </a:moveTo>
                  <a:lnTo>
                    <a:pt x="883" y="7"/>
                  </a:lnTo>
                  <a:lnTo>
                    <a:pt x="884" y="7"/>
                  </a:lnTo>
                  <a:lnTo>
                    <a:pt x="885" y="7"/>
                  </a:lnTo>
                  <a:lnTo>
                    <a:pt x="886" y="7"/>
                  </a:lnTo>
                  <a:lnTo>
                    <a:pt x="887" y="8"/>
                  </a:lnTo>
                  <a:lnTo>
                    <a:pt x="888" y="8"/>
                  </a:lnTo>
                  <a:lnTo>
                    <a:pt x="888" y="7"/>
                  </a:lnTo>
                  <a:lnTo>
                    <a:pt x="888" y="8"/>
                  </a:lnTo>
                  <a:lnTo>
                    <a:pt x="888" y="9"/>
                  </a:lnTo>
                  <a:lnTo>
                    <a:pt x="888" y="10"/>
                  </a:lnTo>
                  <a:lnTo>
                    <a:pt x="888" y="11"/>
                  </a:lnTo>
                  <a:lnTo>
                    <a:pt x="887" y="11"/>
                  </a:lnTo>
                  <a:lnTo>
                    <a:pt x="887" y="12"/>
                  </a:lnTo>
                  <a:lnTo>
                    <a:pt x="888" y="12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89" y="13"/>
                  </a:lnTo>
                  <a:lnTo>
                    <a:pt x="890" y="13"/>
                  </a:lnTo>
                  <a:lnTo>
                    <a:pt x="891" y="13"/>
                  </a:lnTo>
                  <a:lnTo>
                    <a:pt x="893" y="13"/>
                  </a:lnTo>
                  <a:lnTo>
                    <a:pt x="894" y="14"/>
                  </a:lnTo>
                  <a:lnTo>
                    <a:pt x="894" y="15"/>
                  </a:lnTo>
                  <a:lnTo>
                    <a:pt x="895" y="15"/>
                  </a:lnTo>
                  <a:lnTo>
                    <a:pt x="896" y="15"/>
                  </a:lnTo>
                  <a:lnTo>
                    <a:pt x="897" y="15"/>
                  </a:lnTo>
                  <a:lnTo>
                    <a:pt x="898" y="15"/>
                  </a:lnTo>
                  <a:lnTo>
                    <a:pt x="898" y="16"/>
                  </a:lnTo>
                  <a:lnTo>
                    <a:pt x="900" y="17"/>
                  </a:lnTo>
                  <a:lnTo>
                    <a:pt x="901" y="17"/>
                  </a:lnTo>
                  <a:lnTo>
                    <a:pt x="902" y="17"/>
                  </a:lnTo>
                  <a:lnTo>
                    <a:pt x="903" y="16"/>
                  </a:lnTo>
                  <a:lnTo>
                    <a:pt x="903" y="15"/>
                  </a:lnTo>
                  <a:lnTo>
                    <a:pt x="904" y="14"/>
                  </a:lnTo>
                  <a:lnTo>
                    <a:pt x="904" y="13"/>
                  </a:lnTo>
                  <a:lnTo>
                    <a:pt x="905" y="13"/>
                  </a:lnTo>
                  <a:lnTo>
                    <a:pt x="906" y="14"/>
                  </a:lnTo>
                  <a:lnTo>
                    <a:pt x="906" y="15"/>
                  </a:lnTo>
                  <a:lnTo>
                    <a:pt x="906" y="16"/>
                  </a:lnTo>
                  <a:lnTo>
                    <a:pt x="906" y="17"/>
                  </a:lnTo>
                  <a:lnTo>
                    <a:pt x="906" y="18"/>
                  </a:lnTo>
                  <a:lnTo>
                    <a:pt x="905" y="19"/>
                  </a:lnTo>
                  <a:lnTo>
                    <a:pt x="904" y="20"/>
                  </a:lnTo>
                  <a:lnTo>
                    <a:pt x="904" y="21"/>
                  </a:lnTo>
                  <a:lnTo>
                    <a:pt x="905" y="21"/>
                  </a:lnTo>
                  <a:lnTo>
                    <a:pt x="906" y="23"/>
                  </a:lnTo>
                  <a:lnTo>
                    <a:pt x="907" y="23"/>
                  </a:lnTo>
                  <a:lnTo>
                    <a:pt x="908" y="23"/>
                  </a:lnTo>
                  <a:lnTo>
                    <a:pt x="909" y="23"/>
                  </a:lnTo>
                  <a:lnTo>
                    <a:pt x="910" y="23"/>
                  </a:lnTo>
                  <a:lnTo>
                    <a:pt x="911" y="23"/>
                  </a:lnTo>
                  <a:lnTo>
                    <a:pt x="912" y="23"/>
                  </a:lnTo>
                  <a:lnTo>
                    <a:pt x="913" y="23"/>
                  </a:lnTo>
                  <a:lnTo>
                    <a:pt x="913" y="24"/>
                  </a:lnTo>
                  <a:lnTo>
                    <a:pt x="914" y="25"/>
                  </a:lnTo>
                  <a:lnTo>
                    <a:pt x="915" y="25"/>
                  </a:lnTo>
                  <a:lnTo>
                    <a:pt x="915" y="24"/>
                  </a:lnTo>
                  <a:lnTo>
                    <a:pt x="916" y="24"/>
                  </a:lnTo>
                  <a:lnTo>
                    <a:pt x="916" y="23"/>
                  </a:lnTo>
                  <a:lnTo>
                    <a:pt x="916" y="22"/>
                  </a:lnTo>
                  <a:lnTo>
                    <a:pt x="917" y="22"/>
                  </a:lnTo>
                  <a:lnTo>
                    <a:pt x="917" y="21"/>
                  </a:lnTo>
                  <a:lnTo>
                    <a:pt x="917" y="20"/>
                  </a:lnTo>
                  <a:lnTo>
                    <a:pt x="916" y="19"/>
                  </a:lnTo>
                  <a:lnTo>
                    <a:pt x="917" y="18"/>
                  </a:lnTo>
                  <a:lnTo>
                    <a:pt x="917" y="17"/>
                  </a:lnTo>
                  <a:lnTo>
                    <a:pt x="918" y="17"/>
                  </a:lnTo>
                  <a:lnTo>
                    <a:pt x="919" y="17"/>
                  </a:lnTo>
                  <a:lnTo>
                    <a:pt x="920" y="17"/>
                  </a:lnTo>
                  <a:lnTo>
                    <a:pt x="921" y="18"/>
                  </a:lnTo>
                  <a:lnTo>
                    <a:pt x="922" y="18"/>
                  </a:lnTo>
                  <a:lnTo>
                    <a:pt x="923" y="18"/>
                  </a:lnTo>
                  <a:lnTo>
                    <a:pt x="923" y="17"/>
                  </a:lnTo>
                  <a:lnTo>
                    <a:pt x="923" y="16"/>
                  </a:lnTo>
                  <a:lnTo>
                    <a:pt x="922" y="15"/>
                  </a:lnTo>
                  <a:lnTo>
                    <a:pt x="922" y="14"/>
                  </a:lnTo>
                  <a:lnTo>
                    <a:pt x="922" y="13"/>
                  </a:lnTo>
                  <a:lnTo>
                    <a:pt x="923" y="12"/>
                  </a:lnTo>
                  <a:lnTo>
                    <a:pt x="924" y="12"/>
                  </a:lnTo>
                  <a:lnTo>
                    <a:pt x="925" y="12"/>
                  </a:lnTo>
                  <a:lnTo>
                    <a:pt x="926" y="12"/>
                  </a:lnTo>
                  <a:lnTo>
                    <a:pt x="927" y="12"/>
                  </a:lnTo>
                  <a:lnTo>
                    <a:pt x="928" y="12"/>
                  </a:lnTo>
                  <a:lnTo>
                    <a:pt x="928" y="11"/>
                  </a:lnTo>
                  <a:lnTo>
                    <a:pt x="927" y="11"/>
                  </a:lnTo>
                  <a:lnTo>
                    <a:pt x="927" y="10"/>
                  </a:lnTo>
                  <a:lnTo>
                    <a:pt x="927" y="9"/>
                  </a:lnTo>
                  <a:lnTo>
                    <a:pt x="928" y="8"/>
                  </a:lnTo>
                  <a:lnTo>
                    <a:pt x="929" y="8"/>
                  </a:lnTo>
                  <a:lnTo>
                    <a:pt x="929" y="7"/>
                  </a:lnTo>
                  <a:lnTo>
                    <a:pt x="929" y="6"/>
                  </a:lnTo>
                  <a:lnTo>
                    <a:pt x="930" y="6"/>
                  </a:lnTo>
                  <a:lnTo>
                    <a:pt x="931" y="6"/>
                  </a:lnTo>
                  <a:lnTo>
                    <a:pt x="931" y="5"/>
                  </a:lnTo>
                  <a:lnTo>
                    <a:pt x="932" y="4"/>
                  </a:lnTo>
                  <a:lnTo>
                    <a:pt x="932" y="3"/>
                  </a:lnTo>
                  <a:lnTo>
                    <a:pt x="933" y="2"/>
                  </a:lnTo>
                  <a:lnTo>
                    <a:pt x="933" y="1"/>
                  </a:lnTo>
                  <a:lnTo>
                    <a:pt x="934" y="1"/>
                  </a:lnTo>
                  <a:lnTo>
                    <a:pt x="935" y="1"/>
                  </a:lnTo>
                  <a:lnTo>
                    <a:pt x="936" y="0"/>
                  </a:lnTo>
                  <a:lnTo>
                    <a:pt x="937" y="0"/>
                  </a:lnTo>
                  <a:lnTo>
                    <a:pt x="938" y="0"/>
                  </a:lnTo>
                  <a:lnTo>
                    <a:pt x="938" y="1"/>
                  </a:lnTo>
                  <a:lnTo>
                    <a:pt x="939" y="1"/>
                  </a:lnTo>
                  <a:lnTo>
                    <a:pt x="940" y="1"/>
                  </a:lnTo>
                  <a:lnTo>
                    <a:pt x="941" y="1"/>
                  </a:lnTo>
                  <a:lnTo>
                    <a:pt x="942" y="1"/>
                  </a:lnTo>
                  <a:lnTo>
                    <a:pt x="943" y="2"/>
                  </a:lnTo>
                  <a:lnTo>
                    <a:pt x="943" y="3"/>
                  </a:lnTo>
                  <a:lnTo>
                    <a:pt x="944" y="3"/>
                  </a:lnTo>
                  <a:lnTo>
                    <a:pt x="944" y="4"/>
                  </a:lnTo>
                  <a:lnTo>
                    <a:pt x="945" y="5"/>
                  </a:lnTo>
                  <a:lnTo>
                    <a:pt x="946" y="6"/>
                  </a:lnTo>
                  <a:lnTo>
                    <a:pt x="947" y="6"/>
                  </a:lnTo>
                  <a:lnTo>
                    <a:pt x="948" y="6"/>
                  </a:lnTo>
                  <a:lnTo>
                    <a:pt x="948" y="5"/>
                  </a:lnTo>
                  <a:lnTo>
                    <a:pt x="949" y="5"/>
                  </a:lnTo>
                  <a:lnTo>
                    <a:pt x="949" y="4"/>
                  </a:lnTo>
                  <a:lnTo>
                    <a:pt x="950" y="3"/>
                  </a:lnTo>
                  <a:lnTo>
                    <a:pt x="951" y="3"/>
                  </a:lnTo>
                  <a:lnTo>
                    <a:pt x="952" y="4"/>
                  </a:lnTo>
                  <a:lnTo>
                    <a:pt x="952" y="5"/>
                  </a:lnTo>
                  <a:lnTo>
                    <a:pt x="953" y="5"/>
                  </a:lnTo>
                  <a:lnTo>
                    <a:pt x="953" y="6"/>
                  </a:lnTo>
                  <a:lnTo>
                    <a:pt x="953" y="7"/>
                  </a:lnTo>
                  <a:lnTo>
                    <a:pt x="954" y="7"/>
                  </a:lnTo>
                  <a:lnTo>
                    <a:pt x="954" y="8"/>
                  </a:lnTo>
                  <a:lnTo>
                    <a:pt x="954" y="9"/>
                  </a:lnTo>
                  <a:lnTo>
                    <a:pt x="954" y="10"/>
                  </a:lnTo>
                  <a:lnTo>
                    <a:pt x="954" y="9"/>
                  </a:lnTo>
                  <a:lnTo>
                    <a:pt x="955" y="9"/>
                  </a:lnTo>
                  <a:lnTo>
                    <a:pt x="956" y="8"/>
                  </a:lnTo>
                  <a:lnTo>
                    <a:pt x="957" y="8"/>
                  </a:lnTo>
                  <a:lnTo>
                    <a:pt x="957" y="6"/>
                  </a:lnTo>
                  <a:lnTo>
                    <a:pt x="958" y="6"/>
                  </a:lnTo>
                  <a:lnTo>
                    <a:pt x="959" y="6"/>
                  </a:lnTo>
                  <a:lnTo>
                    <a:pt x="960" y="5"/>
                  </a:lnTo>
                  <a:lnTo>
                    <a:pt x="961" y="5"/>
                  </a:lnTo>
                  <a:lnTo>
                    <a:pt x="963" y="5"/>
                  </a:lnTo>
                  <a:lnTo>
                    <a:pt x="964" y="5"/>
                  </a:lnTo>
                  <a:lnTo>
                    <a:pt x="964" y="6"/>
                  </a:lnTo>
                  <a:lnTo>
                    <a:pt x="965" y="6"/>
                  </a:lnTo>
                  <a:lnTo>
                    <a:pt x="965" y="5"/>
                  </a:lnTo>
                  <a:lnTo>
                    <a:pt x="966" y="5"/>
                  </a:lnTo>
                  <a:lnTo>
                    <a:pt x="967" y="5"/>
                  </a:lnTo>
                  <a:lnTo>
                    <a:pt x="968" y="5"/>
                  </a:lnTo>
                  <a:lnTo>
                    <a:pt x="969" y="6"/>
                  </a:lnTo>
                  <a:lnTo>
                    <a:pt x="970" y="6"/>
                  </a:lnTo>
                  <a:lnTo>
                    <a:pt x="971" y="6"/>
                  </a:lnTo>
                  <a:lnTo>
                    <a:pt x="971" y="7"/>
                  </a:lnTo>
                  <a:lnTo>
                    <a:pt x="971" y="8"/>
                  </a:lnTo>
                  <a:lnTo>
                    <a:pt x="972" y="8"/>
                  </a:lnTo>
                  <a:lnTo>
                    <a:pt x="973" y="7"/>
                  </a:lnTo>
                  <a:lnTo>
                    <a:pt x="974" y="7"/>
                  </a:lnTo>
                  <a:lnTo>
                    <a:pt x="974" y="6"/>
                  </a:lnTo>
                  <a:lnTo>
                    <a:pt x="973" y="6"/>
                  </a:lnTo>
                  <a:lnTo>
                    <a:pt x="973" y="5"/>
                  </a:lnTo>
                  <a:lnTo>
                    <a:pt x="974" y="5"/>
                  </a:lnTo>
                  <a:lnTo>
                    <a:pt x="975" y="5"/>
                  </a:lnTo>
                  <a:lnTo>
                    <a:pt x="976" y="5"/>
                  </a:lnTo>
                  <a:lnTo>
                    <a:pt x="977" y="5"/>
                  </a:lnTo>
                  <a:lnTo>
                    <a:pt x="977" y="6"/>
                  </a:lnTo>
                  <a:lnTo>
                    <a:pt x="977" y="7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8" y="10"/>
                  </a:lnTo>
                  <a:lnTo>
                    <a:pt x="979" y="11"/>
                  </a:lnTo>
                  <a:lnTo>
                    <a:pt x="979" y="12"/>
                  </a:lnTo>
                  <a:lnTo>
                    <a:pt x="980" y="12"/>
                  </a:lnTo>
                  <a:lnTo>
                    <a:pt x="981" y="11"/>
                  </a:lnTo>
                  <a:lnTo>
                    <a:pt x="981" y="10"/>
                  </a:lnTo>
                  <a:lnTo>
                    <a:pt x="980" y="10"/>
                  </a:lnTo>
                  <a:lnTo>
                    <a:pt x="980" y="9"/>
                  </a:lnTo>
                  <a:lnTo>
                    <a:pt x="980" y="8"/>
                  </a:lnTo>
                  <a:lnTo>
                    <a:pt x="981" y="8"/>
                  </a:lnTo>
                  <a:lnTo>
                    <a:pt x="981" y="7"/>
                  </a:lnTo>
                  <a:lnTo>
                    <a:pt x="982" y="7"/>
                  </a:lnTo>
                  <a:lnTo>
                    <a:pt x="982" y="6"/>
                  </a:lnTo>
                  <a:lnTo>
                    <a:pt x="982" y="8"/>
                  </a:lnTo>
                  <a:lnTo>
                    <a:pt x="982" y="9"/>
                  </a:lnTo>
                  <a:lnTo>
                    <a:pt x="982" y="14"/>
                  </a:lnTo>
                  <a:lnTo>
                    <a:pt x="982" y="17"/>
                  </a:lnTo>
                  <a:lnTo>
                    <a:pt x="982" y="18"/>
                  </a:lnTo>
                  <a:lnTo>
                    <a:pt x="982" y="19"/>
                  </a:lnTo>
                  <a:lnTo>
                    <a:pt x="982" y="22"/>
                  </a:lnTo>
                  <a:lnTo>
                    <a:pt x="982" y="23"/>
                  </a:lnTo>
                  <a:lnTo>
                    <a:pt x="982" y="26"/>
                  </a:lnTo>
                  <a:lnTo>
                    <a:pt x="982" y="27"/>
                  </a:lnTo>
                  <a:lnTo>
                    <a:pt x="982" y="32"/>
                  </a:lnTo>
                  <a:lnTo>
                    <a:pt x="982" y="33"/>
                  </a:lnTo>
                  <a:lnTo>
                    <a:pt x="982" y="34"/>
                  </a:lnTo>
                  <a:lnTo>
                    <a:pt x="982" y="36"/>
                  </a:lnTo>
                  <a:lnTo>
                    <a:pt x="982" y="37"/>
                  </a:lnTo>
                  <a:lnTo>
                    <a:pt x="982" y="41"/>
                  </a:lnTo>
                  <a:lnTo>
                    <a:pt x="982" y="43"/>
                  </a:lnTo>
                  <a:lnTo>
                    <a:pt x="982" y="45"/>
                  </a:lnTo>
                  <a:lnTo>
                    <a:pt x="982" y="51"/>
                  </a:lnTo>
                  <a:lnTo>
                    <a:pt x="983" y="53"/>
                  </a:lnTo>
                  <a:lnTo>
                    <a:pt x="983" y="55"/>
                  </a:lnTo>
                  <a:lnTo>
                    <a:pt x="983" y="56"/>
                  </a:lnTo>
                  <a:lnTo>
                    <a:pt x="983" y="59"/>
                  </a:lnTo>
                  <a:lnTo>
                    <a:pt x="983" y="60"/>
                  </a:lnTo>
                  <a:lnTo>
                    <a:pt x="983" y="66"/>
                  </a:lnTo>
                  <a:lnTo>
                    <a:pt x="983" y="67"/>
                  </a:lnTo>
                  <a:lnTo>
                    <a:pt x="983" y="75"/>
                  </a:lnTo>
                  <a:lnTo>
                    <a:pt x="983" y="76"/>
                  </a:lnTo>
                  <a:lnTo>
                    <a:pt x="983" y="77"/>
                  </a:lnTo>
                  <a:lnTo>
                    <a:pt x="983" y="78"/>
                  </a:lnTo>
                  <a:lnTo>
                    <a:pt x="983" y="80"/>
                  </a:lnTo>
                  <a:lnTo>
                    <a:pt x="983" y="82"/>
                  </a:lnTo>
                  <a:lnTo>
                    <a:pt x="983" y="84"/>
                  </a:lnTo>
                  <a:lnTo>
                    <a:pt x="983" y="86"/>
                  </a:lnTo>
                  <a:lnTo>
                    <a:pt x="983" y="89"/>
                  </a:lnTo>
                  <a:lnTo>
                    <a:pt x="983" y="90"/>
                  </a:lnTo>
                  <a:lnTo>
                    <a:pt x="983" y="91"/>
                  </a:lnTo>
                  <a:lnTo>
                    <a:pt x="983" y="95"/>
                  </a:lnTo>
                  <a:lnTo>
                    <a:pt x="983" y="96"/>
                  </a:lnTo>
                  <a:lnTo>
                    <a:pt x="983" y="97"/>
                  </a:lnTo>
                  <a:lnTo>
                    <a:pt x="983" y="100"/>
                  </a:lnTo>
                  <a:lnTo>
                    <a:pt x="983" y="102"/>
                  </a:lnTo>
                  <a:lnTo>
                    <a:pt x="983" y="106"/>
                  </a:lnTo>
                  <a:lnTo>
                    <a:pt x="983" y="109"/>
                  </a:lnTo>
                  <a:lnTo>
                    <a:pt x="983" y="110"/>
                  </a:lnTo>
                  <a:lnTo>
                    <a:pt x="983" y="117"/>
                  </a:lnTo>
                  <a:lnTo>
                    <a:pt x="983" y="120"/>
                  </a:lnTo>
                  <a:lnTo>
                    <a:pt x="983" y="122"/>
                  </a:lnTo>
                  <a:lnTo>
                    <a:pt x="983" y="123"/>
                  </a:lnTo>
                  <a:lnTo>
                    <a:pt x="983" y="125"/>
                  </a:lnTo>
                  <a:lnTo>
                    <a:pt x="983" y="128"/>
                  </a:lnTo>
                  <a:lnTo>
                    <a:pt x="983" y="135"/>
                  </a:lnTo>
                  <a:lnTo>
                    <a:pt x="983" y="138"/>
                  </a:lnTo>
                  <a:lnTo>
                    <a:pt x="983" y="141"/>
                  </a:lnTo>
                  <a:lnTo>
                    <a:pt x="983" y="149"/>
                  </a:lnTo>
                  <a:lnTo>
                    <a:pt x="983" y="150"/>
                  </a:lnTo>
                  <a:lnTo>
                    <a:pt x="983" y="152"/>
                  </a:lnTo>
                  <a:lnTo>
                    <a:pt x="983" y="155"/>
                  </a:lnTo>
                  <a:lnTo>
                    <a:pt x="983" y="157"/>
                  </a:lnTo>
                  <a:lnTo>
                    <a:pt x="983" y="159"/>
                  </a:lnTo>
                  <a:lnTo>
                    <a:pt x="983" y="167"/>
                  </a:lnTo>
                  <a:lnTo>
                    <a:pt x="983" y="173"/>
                  </a:lnTo>
                  <a:lnTo>
                    <a:pt x="983" y="177"/>
                  </a:lnTo>
                  <a:lnTo>
                    <a:pt x="983" y="187"/>
                  </a:lnTo>
                  <a:lnTo>
                    <a:pt x="983" y="190"/>
                  </a:lnTo>
                  <a:lnTo>
                    <a:pt x="983" y="192"/>
                  </a:lnTo>
                  <a:lnTo>
                    <a:pt x="983" y="193"/>
                  </a:lnTo>
                  <a:lnTo>
                    <a:pt x="983" y="194"/>
                  </a:lnTo>
                  <a:lnTo>
                    <a:pt x="985" y="194"/>
                  </a:lnTo>
                  <a:lnTo>
                    <a:pt x="986" y="194"/>
                  </a:lnTo>
                  <a:lnTo>
                    <a:pt x="989" y="193"/>
                  </a:lnTo>
                  <a:lnTo>
                    <a:pt x="990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7" y="193"/>
                  </a:lnTo>
                  <a:lnTo>
                    <a:pt x="999" y="193"/>
                  </a:lnTo>
                  <a:lnTo>
                    <a:pt x="1000" y="193"/>
                  </a:lnTo>
                  <a:lnTo>
                    <a:pt x="1001" y="193"/>
                  </a:lnTo>
                  <a:lnTo>
                    <a:pt x="1003" y="193"/>
                  </a:lnTo>
                  <a:lnTo>
                    <a:pt x="1004" y="193"/>
                  </a:lnTo>
                  <a:lnTo>
                    <a:pt x="1005" y="193"/>
                  </a:lnTo>
                  <a:lnTo>
                    <a:pt x="1006" y="193"/>
                  </a:lnTo>
                  <a:lnTo>
                    <a:pt x="1007" y="193"/>
                  </a:lnTo>
                  <a:lnTo>
                    <a:pt x="1009" y="193"/>
                  </a:lnTo>
                  <a:lnTo>
                    <a:pt x="1012" y="193"/>
                  </a:lnTo>
                  <a:lnTo>
                    <a:pt x="1015" y="193"/>
                  </a:lnTo>
                  <a:lnTo>
                    <a:pt x="1019" y="193"/>
                  </a:lnTo>
                  <a:lnTo>
                    <a:pt x="1022" y="193"/>
                  </a:lnTo>
                  <a:lnTo>
                    <a:pt x="1022" y="194"/>
                  </a:lnTo>
                  <a:lnTo>
                    <a:pt x="1022" y="195"/>
                  </a:lnTo>
                  <a:lnTo>
                    <a:pt x="1022" y="198"/>
                  </a:lnTo>
                  <a:lnTo>
                    <a:pt x="1022" y="200"/>
                  </a:lnTo>
                  <a:lnTo>
                    <a:pt x="1023" y="209"/>
                  </a:lnTo>
                  <a:lnTo>
                    <a:pt x="1023" y="211"/>
                  </a:lnTo>
                  <a:lnTo>
                    <a:pt x="1023" y="216"/>
                  </a:lnTo>
                  <a:lnTo>
                    <a:pt x="1023" y="220"/>
                  </a:lnTo>
                  <a:lnTo>
                    <a:pt x="1023" y="226"/>
                  </a:lnTo>
                  <a:lnTo>
                    <a:pt x="1023" y="233"/>
                  </a:lnTo>
                  <a:lnTo>
                    <a:pt x="1023" y="237"/>
                  </a:lnTo>
                  <a:lnTo>
                    <a:pt x="1023" y="239"/>
                  </a:lnTo>
                  <a:lnTo>
                    <a:pt x="1023" y="244"/>
                  </a:lnTo>
                  <a:lnTo>
                    <a:pt x="1023" y="250"/>
                  </a:lnTo>
                  <a:lnTo>
                    <a:pt x="1023" y="252"/>
                  </a:lnTo>
                  <a:lnTo>
                    <a:pt x="1023" y="256"/>
                  </a:lnTo>
                  <a:lnTo>
                    <a:pt x="1023" y="259"/>
                  </a:lnTo>
                  <a:lnTo>
                    <a:pt x="1023" y="262"/>
                  </a:lnTo>
                  <a:lnTo>
                    <a:pt x="1023" y="264"/>
                  </a:lnTo>
                  <a:lnTo>
                    <a:pt x="1023" y="265"/>
                  </a:lnTo>
                  <a:lnTo>
                    <a:pt x="1023" y="267"/>
                  </a:lnTo>
                  <a:lnTo>
                    <a:pt x="1023" y="268"/>
                  </a:lnTo>
                  <a:lnTo>
                    <a:pt x="1023" y="269"/>
                  </a:lnTo>
                  <a:lnTo>
                    <a:pt x="1023" y="270"/>
                  </a:lnTo>
                  <a:lnTo>
                    <a:pt x="1023" y="275"/>
                  </a:lnTo>
                  <a:lnTo>
                    <a:pt x="1023" y="276"/>
                  </a:lnTo>
                  <a:lnTo>
                    <a:pt x="1023" y="278"/>
                  </a:lnTo>
                  <a:lnTo>
                    <a:pt x="1023" y="282"/>
                  </a:lnTo>
                  <a:lnTo>
                    <a:pt x="1023" y="283"/>
                  </a:lnTo>
                  <a:lnTo>
                    <a:pt x="1023" y="284"/>
                  </a:lnTo>
                  <a:lnTo>
                    <a:pt x="1023" y="292"/>
                  </a:lnTo>
                  <a:lnTo>
                    <a:pt x="1023" y="294"/>
                  </a:lnTo>
                  <a:lnTo>
                    <a:pt x="1023" y="295"/>
                  </a:lnTo>
                  <a:lnTo>
                    <a:pt x="1024" y="297"/>
                  </a:lnTo>
                  <a:lnTo>
                    <a:pt x="1024" y="298"/>
                  </a:lnTo>
                  <a:lnTo>
                    <a:pt x="1024" y="299"/>
                  </a:lnTo>
                  <a:lnTo>
                    <a:pt x="1024" y="302"/>
                  </a:lnTo>
                  <a:lnTo>
                    <a:pt x="1024" y="305"/>
                  </a:lnTo>
                  <a:lnTo>
                    <a:pt x="1024" y="307"/>
                  </a:lnTo>
                  <a:lnTo>
                    <a:pt x="1024" y="309"/>
                  </a:lnTo>
                  <a:lnTo>
                    <a:pt x="1024" y="314"/>
                  </a:lnTo>
                  <a:lnTo>
                    <a:pt x="1024" y="318"/>
                  </a:lnTo>
                  <a:lnTo>
                    <a:pt x="1024" y="322"/>
                  </a:lnTo>
                  <a:lnTo>
                    <a:pt x="1024" y="325"/>
                  </a:lnTo>
                  <a:lnTo>
                    <a:pt x="1024" y="328"/>
                  </a:lnTo>
                  <a:lnTo>
                    <a:pt x="1024" y="335"/>
                  </a:lnTo>
                  <a:lnTo>
                    <a:pt x="1024" y="338"/>
                  </a:lnTo>
                  <a:lnTo>
                    <a:pt x="1024" y="339"/>
                  </a:lnTo>
                  <a:lnTo>
                    <a:pt x="1022" y="339"/>
                  </a:lnTo>
                  <a:lnTo>
                    <a:pt x="1021" y="339"/>
                  </a:lnTo>
                  <a:lnTo>
                    <a:pt x="1019" y="339"/>
                  </a:lnTo>
                  <a:lnTo>
                    <a:pt x="1014" y="339"/>
                  </a:lnTo>
                  <a:lnTo>
                    <a:pt x="1012" y="339"/>
                  </a:lnTo>
                  <a:lnTo>
                    <a:pt x="1010" y="339"/>
                  </a:lnTo>
                  <a:lnTo>
                    <a:pt x="1007" y="339"/>
                  </a:lnTo>
                  <a:lnTo>
                    <a:pt x="1006" y="339"/>
                  </a:lnTo>
                  <a:lnTo>
                    <a:pt x="1005" y="339"/>
                  </a:lnTo>
                  <a:lnTo>
                    <a:pt x="1003" y="339"/>
                  </a:lnTo>
                  <a:lnTo>
                    <a:pt x="1002" y="339"/>
                  </a:lnTo>
                  <a:lnTo>
                    <a:pt x="1000" y="339"/>
                  </a:lnTo>
                  <a:lnTo>
                    <a:pt x="999" y="339"/>
                  </a:lnTo>
                  <a:lnTo>
                    <a:pt x="991" y="339"/>
                  </a:lnTo>
                  <a:lnTo>
                    <a:pt x="989" y="339"/>
                  </a:lnTo>
                  <a:lnTo>
                    <a:pt x="986" y="339"/>
                  </a:lnTo>
                  <a:lnTo>
                    <a:pt x="982" y="339"/>
                  </a:lnTo>
                  <a:lnTo>
                    <a:pt x="974" y="339"/>
                  </a:lnTo>
                  <a:lnTo>
                    <a:pt x="972" y="339"/>
                  </a:lnTo>
                  <a:lnTo>
                    <a:pt x="970" y="339"/>
                  </a:lnTo>
                  <a:lnTo>
                    <a:pt x="969" y="339"/>
                  </a:lnTo>
                  <a:lnTo>
                    <a:pt x="968" y="339"/>
                  </a:lnTo>
                  <a:lnTo>
                    <a:pt x="966" y="339"/>
                  </a:lnTo>
                  <a:lnTo>
                    <a:pt x="963" y="339"/>
                  </a:lnTo>
                  <a:lnTo>
                    <a:pt x="963" y="340"/>
                  </a:lnTo>
                  <a:lnTo>
                    <a:pt x="961" y="340"/>
                  </a:lnTo>
                  <a:lnTo>
                    <a:pt x="956" y="340"/>
                  </a:lnTo>
                  <a:lnTo>
                    <a:pt x="953" y="340"/>
                  </a:lnTo>
                  <a:lnTo>
                    <a:pt x="952" y="340"/>
                  </a:lnTo>
                  <a:lnTo>
                    <a:pt x="940" y="340"/>
                  </a:lnTo>
                  <a:lnTo>
                    <a:pt x="936" y="340"/>
                  </a:lnTo>
                  <a:lnTo>
                    <a:pt x="935" y="340"/>
                  </a:lnTo>
                  <a:lnTo>
                    <a:pt x="932" y="340"/>
                  </a:lnTo>
                  <a:lnTo>
                    <a:pt x="930" y="339"/>
                  </a:lnTo>
                  <a:lnTo>
                    <a:pt x="929" y="339"/>
                  </a:lnTo>
                  <a:lnTo>
                    <a:pt x="928" y="340"/>
                  </a:lnTo>
                  <a:lnTo>
                    <a:pt x="926" y="340"/>
                  </a:lnTo>
                  <a:lnTo>
                    <a:pt x="926" y="339"/>
                  </a:lnTo>
                  <a:lnTo>
                    <a:pt x="925" y="339"/>
                  </a:lnTo>
                  <a:lnTo>
                    <a:pt x="922" y="339"/>
                  </a:lnTo>
                  <a:lnTo>
                    <a:pt x="921" y="339"/>
                  </a:lnTo>
                  <a:lnTo>
                    <a:pt x="919" y="339"/>
                  </a:lnTo>
                  <a:lnTo>
                    <a:pt x="919" y="340"/>
                  </a:lnTo>
                  <a:lnTo>
                    <a:pt x="919" y="344"/>
                  </a:lnTo>
                  <a:lnTo>
                    <a:pt x="920" y="345"/>
                  </a:lnTo>
                  <a:lnTo>
                    <a:pt x="920" y="348"/>
                  </a:lnTo>
                  <a:lnTo>
                    <a:pt x="920" y="349"/>
                  </a:lnTo>
                  <a:lnTo>
                    <a:pt x="920" y="354"/>
                  </a:lnTo>
                  <a:lnTo>
                    <a:pt x="920" y="355"/>
                  </a:lnTo>
                  <a:lnTo>
                    <a:pt x="920" y="362"/>
                  </a:lnTo>
                  <a:lnTo>
                    <a:pt x="920" y="366"/>
                  </a:lnTo>
                  <a:lnTo>
                    <a:pt x="920" y="374"/>
                  </a:lnTo>
                  <a:lnTo>
                    <a:pt x="920" y="383"/>
                  </a:lnTo>
                  <a:lnTo>
                    <a:pt x="920" y="388"/>
                  </a:lnTo>
                  <a:lnTo>
                    <a:pt x="920" y="392"/>
                  </a:lnTo>
                  <a:lnTo>
                    <a:pt x="920" y="400"/>
                  </a:lnTo>
                  <a:lnTo>
                    <a:pt x="921" y="407"/>
                  </a:lnTo>
                  <a:lnTo>
                    <a:pt x="921" y="409"/>
                  </a:lnTo>
                  <a:lnTo>
                    <a:pt x="921" y="413"/>
                  </a:lnTo>
                  <a:lnTo>
                    <a:pt x="915" y="413"/>
                  </a:lnTo>
                  <a:lnTo>
                    <a:pt x="913" y="413"/>
                  </a:lnTo>
                  <a:lnTo>
                    <a:pt x="903" y="413"/>
                  </a:lnTo>
                  <a:lnTo>
                    <a:pt x="898" y="413"/>
                  </a:lnTo>
                  <a:lnTo>
                    <a:pt x="892" y="413"/>
                  </a:lnTo>
                  <a:lnTo>
                    <a:pt x="890" y="413"/>
                  </a:lnTo>
                  <a:lnTo>
                    <a:pt x="888" y="413"/>
                  </a:lnTo>
                  <a:lnTo>
                    <a:pt x="884" y="413"/>
                  </a:lnTo>
                  <a:lnTo>
                    <a:pt x="883" y="413"/>
                  </a:lnTo>
                  <a:lnTo>
                    <a:pt x="881" y="413"/>
                  </a:lnTo>
                  <a:lnTo>
                    <a:pt x="880" y="413"/>
                  </a:lnTo>
                  <a:lnTo>
                    <a:pt x="878" y="413"/>
                  </a:lnTo>
                  <a:lnTo>
                    <a:pt x="872" y="413"/>
                  </a:lnTo>
                  <a:lnTo>
                    <a:pt x="868" y="413"/>
                  </a:lnTo>
                  <a:lnTo>
                    <a:pt x="867" y="413"/>
                  </a:lnTo>
                  <a:lnTo>
                    <a:pt x="861" y="413"/>
                  </a:lnTo>
                  <a:lnTo>
                    <a:pt x="860" y="413"/>
                  </a:lnTo>
                  <a:lnTo>
                    <a:pt x="859" y="413"/>
                  </a:lnTo>
                  <a:lnTo>
                    <a:pt x="856" y="413"/>
                  </a:lnTo>
                  <a:lnTo>
                    <a:pt x="854" y="413"/>
                  </a:lnTo>
                  <a:lnTo>
                    <a:pt x="853" y="413"/>
                  </a:lnTo>
                  <a:lnTo>
                    <a:pt x="852" y="413"/>
                  </a:lnTo>
                  <a:lnTo>
                    <a:pt x="851" y="413"/>
                  </a:lnTo>
                  <a:lnTo>
                    <a:pt x="849" y="413"/>
                  </a:lnTo>
                  <a:lnTo>
                    <a:pt x="846" y="413"/>
                  </a:lnTo>
                  <a:lnTo>
                    <a:pt x="835" y="413"/>
                  </a:lnTo>
                  <a:lnTo>
                    <a:pt x="834" y="413"/>
                  </a:lnTo>
                  <a:lnTo>
                    <a:pt x="833" y="413"/>
                  </a:lnTo>
                  <a:lnTo>
                    <a:pt x="831" y="413"/>
                  </a:lnTo>
                  <a:lnTo>
                    <a:pt x="830" y="413"/>
                  </a:lnTo>
                  <a:lnTo>
                    <a:pt x="827" y="413"/>
                  </a:lnTo>
                  <a:lnTo>
                    <a:pt x="825" y="413"/>
                  </a:lnTo>
                  <a:lnTo>
                    <a:pt x="821" y="413"/>
                  </a:lnTo>
                  <a:lnTo>
                    <a:pt x="819" y="413"/>
                  </a:lnTo>
                  <a:lnTo>
                    <a:pt x="818" y="413"/>
                  </a:lnTo>
                  <a:lnTo>
                    <a:pt x="817" y="413"/>
                  </a:lnTo>
                  <a:lnTo>
                    <a:pt x="813" y="413"/>
                  </a:lnTo>
                  <a:lnTo>
                    <a:pt x="811" y="413"/>
                  </a:lnTo>
                  <a:lnTo>
                    <a:pt x="806" y="413"/>
                  </a:lnTo>
                  <a:lnTo>
                    <a:pt x="804" y="413"/>
                  </a:lnTo>
                  <a:lnTo>
                    <a:pt x="803" y="413"/>
                  </a:lnTo>
                  <a:lnTo>
                    <a:pt x="799" y="413"/>
                  </a:lnTo>
                  <a:lnTo>
                    <a:pt x="794" y="413"/>
                  </a:lnTo>
                  <a:lnTo>
                    <a:pt x="786" y="412"/>
                  </a:lnTo>
                  <a:lnTo>
                    <a:pt x="783" y="412"/>
                  </a:lnTo>
                  <a:lnTo>
                    <a:pt x="782" y="412"/>
                  </a:lnTo>
                  <a:lnTo>
                    <a:pt x="781" y="413"/>
                  </a:lnTo>
                  <a:lnTo>
                    <a:pt x="778" y="413"/>
                  </a:lnTo>
                  <a:lnTo>
                    <a:pt x="766" y="413"/>
                  </a:lnTo>
                  <a:lnTo>
                    <a:pt x="761" y="413"/>
                  </a:lnTo>
                  <a:lnTo>
                    <a:pt x="758" y="413"/>
                  </a:lnTo>
                  <a:lnTo>
                    <a:pt x="757" y="413"/>
                  </a:lnTo>
                  <a:lnTo>
                    <a:pt x="754" y="413"/>
                  </a:lnTo>
                  <a:lnTo>
                    <a:pt x="753" y="413"/>
                  </a:lnTo>
                  <a:lnTo>
                    <a:pt x="750" y="413"/>
                  </a:lnTo>
                  <a:lnTo>
                    <a:pt x="749" y="413"/>
                  </a:lnTo>
                  <a:lnTo>
                    <a:pt x="745" y="413"/>
                  </a:lnTo>
                  <a:lnTo>
                    <a:pt x="744" y="413"/>
                  </a:lnTo>
                  <a:lnTo>
                    <a:pt x="741" y="413"/>
                  </a:lnTo>
                  <a:lnTo>
                    <a:pt x="740" y="413"/>
                  </a:lnTo>
                  <a:lnTo>
                    <a:pt x="737" y="413"/>
                  </a:lnTo>
                  <a:lnTo>
                    <a:pt x="734" y="413"/>
                  </a:lnTo>
                  <a:lnTo>
                    <a:pt x="733" y="413"/>
                  </a:lnTo>
                  <a:lnTo>
                    <a:pt x="731" y="413"/>
                  </a:lnTo>
                  <a:lnTo>
                    <a:pt x="730" y="413"/>
                  </a:lnTo>
                  <a:lnTo>
                    <a:pt x="725" y="413"/>
                  </a:lnTo>
                  <a:lnTo>
                    <a:pt x="724" y="413"/>
                  </a:lnTo>
                  <a:lnTo>
                    <a:pt x="723" y="413"/>
                  </a:lnTo>
                  <a:lnTo>
                    <a:pt x="718" y="413"/>
                  </a:lnTo>
                  <a:lnTo>
                    <a:pt x="715" y="413"/>
                  </a:lnTo>
                  <a:lnTo>
                    <a:pt x="711" y="413"/>
                  </a:lnTo>
                  <a:lnTo>
                    <a:pt x="705" y="413"/>
                  </a:lnTo>
                  <a:lnTo>
                    <a:pt x="703" y="413"/>
                  </a:lnTo>
                  <a:lnTo>
                    <a:pt x="698" y="413"/>
                  </a:lnTo>
                  <a:lnTo>
                    <a:pt x="695" y="413"/>
                  </a:lnTo>
                  <a:lnTo>
                    <a:pt x="694" y="413"/>
                  </a:lnTo>
                  <a:lnTo>
                    <a:pt x="690" y="413"/>
                  </a:lnTo>
                  <a:lnTo>
                    <a:pt x="689" y="413"/>
                  </a:lnTo>
                  <a:lnTo>
                    <a:pt x="685" y="413"/>
                  </a:lnTo>
                  <a:lnTo>
                    <a:pt x="682" y="413"/>
                  </a:lnTo>
                  <a:lnTo>
                    <a:pt x="676" y="413"/>
                  </a:lnTo>
                  <a:lnTo>
                    <a:pt x="672" y="413"/>
                  </a:lnTo>
                  <a:lnTo>
                    <a:pt x="670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4" y="413"/>
                  </a:lnTo>
                  <a:lnTo>
                    <a:pt x="658" y="413"/>
                  </a:lnTo>
                  <a:lnTo>
                    <a:pt x="654" y="413"/>
                  </a:lnTo>
                  <a:lnTo>
                    <a:pt x="652" y="413"/>
                  </a:lnTo>
                  <a:lnTo>
                    <a:pt x="651" y="413"/>
                  </a:lnTo>
                  <a:lnTo>
                    <a:pt x="644" y="413"/>
                  </a:lnTo>
                  <a:lnTo>
                    <a:pt x="642" y="413"/>
                  </a:lnTo>
                  <a:lnTo>
                    <a:pt x="635" y="413"/>
                  </a:lnTo>
                  <a:lnTo>
                    <a:pt x="634" y="413"/>
                  </a:lnTo>
                  <a:lnTo>
                    <a:pt x="631" y="413"/>
                  </a:lnTo>
                  <a:lnTo>
                    <a:pt x="630" y="413"/>
                  </a:lnTo>
                  <a:lnTo>
                    <a:pt x="628" y="413"/>
                  </a:lnTo>
                  <a:lnTo>
                    <a:pt x="627" y="413"/>
                  </a:lnTo>
                  <a:lnTo>
                    <a:pt x="625" y="413"/>
                  </a:lnTo>
                  <a:lnTo>
                    <a:pt x="621" y="413"/>
                  </a:lnTo>
                  <a:lnTo>
                    <a:pt x="620" y="413"/>
                  </a:lnTo>
                  <a:lnTo>
                    <a:pt x="618" y="413"/>
                  </a:lnTo>
                  <a:lnTo>
                    <a:pt x="617" y="413"/>
                  </a:lnTo>
                  <a:lnTo>
                    <a:pt x="616" y="413"/>
                  </a:lnTo>
                  <a:lnTo>
                    <a:pt x="615" y="413"/>
                  </a:lnTo>
                  <a:lnTo>
                    <a:pt x="614" y="413"/>
                  </a:lnTo>
                  <a:lnTo>
                    <a:pt x="612" y="413"/>
                  </a:lnTo>
                  <a:lnTo>
                    <a:pt x="607" y="413"/>
                  </a:lnTo>
                  <a:lnTo>
                    <a:pt x="604" y="413"/>
                  </a:lnTo>
                  <a:lnTo>
                    <a:pt x="601" y="413"/>
                  </a:lnTo>
                  <a:lnTo>
                    <a:pt x="598" y="413"/>
                  </a:lnTo>
                  <a:lnTo>
                    <a:pt x="594" y="413"/>
                  </a:lnTo>
                  <a:lnTo>
                    <a:pt x="593" y="413"/>
                  </a:lnTo>
                  <a:lnTo>
                    <a:pt x="592" y="413"/>
                  </a:lnTo>
                  <a:lnTo>
                    <a:pt x="591" y="413"/>
                  </a:lnTo>
                  <a:lnTo>
                    <a:pt x="590" y="413"/>
                  </a:lnTo>
                  <a:lnTo>
                    <a:pt x="588" y="413"/>
                  </a:lnTo>
                  <a:lnTo>
                    <a:pt x="583" y="413"/>
                  </a:lnTo>
                  <a:lnTo>
                    <a:pt x="579" y="413"/>
                  </a:lnTo>
                  <a:lnTo>
                    <a:pt x="574" y="413"/>
                  </a:lnTo>
                  <a:lnTo>
                    <a:pt x="572" y="413"/>
                  </a:lnTo>
                  <a:lnTo>
                    <a:pt x="571" y="413"/>
                  </a:lnTo>
                  <a:lnTo>
                    <a:pt x="570" y="413"/>
                  </a:lnTo>
                  <a:lnTo>
                    <a:pt x="568" y="413"/>
                  </a:lnTo>
                  <a:lnTo>
                    <a:pt x="566" y="413"/>
                  </a:lnTo>
                  <a:lnTo>
                    <a:pt x="564" y="413"/>
                  </a:lnTo>
                  <a:lnTo>
                    <a:pt x="563" y="413"/>
                  </a:lnTo>
                  <a:lnTo>
                    <a:pt x="562" y="413"/>
                  </a:lnTo>
                  <a:lnTo>
                    <a:pt x="560" y="413"/>
                  </a:lnTo>
                  <a:lnTo>
                    <a:pt x="558" y="413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2" y="413"/>
                  </a:lnTo>
                  <a:lnTo>
                    <a:pt x="550" y="413"/>
                  </a:lnTo>
                  <a:lnTo>
                    <a:pt x="545" y="413"/>
                  </a:lnTo>
                  <a:lnTo>
                    <a:pt x="540" y="413"/>
                  </a:lnTo>
                  <a:lnTo>
                    <a:pt x="539" y="413"/>
                  </a:lnTo>
                  <a:lnTo>
                    <a:pt x="536" y="413"/>
                  </a:lnTo>
                  <a:lnTo>
                    <a:pt x="535" y="413"/>
                  </a:lnTo>
                  <a:lnTo>
                    <a:pt x="533" y="413"/>
                  </a:lnTo>
                  <a:lnTo>
                    <a:pt x="531" y="413"/>
                  </a:lnTo>
                  <a:lnTo>
                    <a:pt x="528" y="413"/>
                  </a:lnTo>
                  <a:lnTo>
                    <a:pt x="527" y="413"/>
                  </a:lnTo>
                  <a:lnTo>
                    <a:pt x="525" y="413"/>
                  </a:lnTo>
                  <a:lnTo>
                    <a:pt x="524" y="413"/>
                  </a:lnTo>
                  <a:lnTo>
                    <a:pt x="523" y="413"/>
                  </a:lnTo>
                  <a:lnTo>
                    <a:pt x="518" y="413"/>
                  </a:lnTo>
                  <a:lnTo>
                    <a:pt x="517" y="413"/>
                  </a:lnTo>
                  <a:lnTo>
                    <a:pt x="515" y="413"/>
                  </a:lnTo>
                  <a:lnTo>
                    <a:pt x="514" y="413"/>
                  </a:lnTo>
                  <a:lnTo>
                    <a:pt x="513" y="413"/>
                  </a:lnTo>
                  <a:lnTo>
                    <a:pt x="507" y="413"/>
                  </a:lnTo>
                  <a:lnTo>
                    <a:pt x="505" y="413"/>
                  </a:lnTo>
                  <a:lnTo>
                    <a:pt x="500" y="413"/>
                  </a:lnTo>
                  <a:lnTo>
                    <a:pt x="497" y="413"/>
                  </a:lnTo>
                  <a:lnTo>
                    <a:pt x="493" y="413"/>
                  </a:lnTo>
                  <a:lnTo>
                    <a:pt x="492" y="413"/>
                  </a:lnTo>
                  <a:lnTo>
                    <a:pt x="490" y="413"/>
                  </a:lnTo>
                  <a:lnTo>
                    <a:pt x="484" y="413"/>
                  </a:lnTo>
                  <a:lnTo>
                    <a:pt x="483" y="413"/>
                  </a:lnTo>
                  <a:lnTo>
                    <a:pt x="481" y="413"/>
                  </a:lnTo>
                  <a:lnTo>
                    <a:pt x="478" y="413"/>
                  </a:lnTo>
                  <a:lnTo>
                    <a:pt x="477" y="413"/>
                  </a:lnTo>
                  <a:lnTo>
                    <a:pt x="475" y="413"/>
                  </a:lnTo>
                  <a:lnTo>
                    <a:pt x="470" y="413"/>
                  </a:lnTo>
                  <a:lnTo>
                    <a:pt x="469" y="413"/>
                  </a:lnTo>
                  <a:lnTo>
                    <a:pt x="467" y="413"/>
                  </a:lnTo>
                  <a:lnTo>
                    <a:pt x="465" y="413"/>
                  </a:lnTo>
                  <a:lnTo>
                    <a:pt x="459" y="413"/>
                  </a:lnTo>
                  <a:lnTo>
                    <a:pt x="456" y="413"/>
                  </a:lnTo>
                  <a:lnTo>
                    <a:pt x="455" y="413"/>
                  </a:lnTo>
                  <a:lnTo>
                    <a:pt x="454" y="413"/>
                  </a:lnTo>
                  <a:lnTo>
                    <a:pt x="451" y="413"/>
                  </a:lnTo>
                  <a:lnTo>
                    <a:pt x="450" y="413"/>
                  </a:lnTo>
                  <a:lnTo>
                    <a:pt x="446" y="413"/>
                  </a:lnTo>
                  <a:lnTo>
                    <a:pt x="445" y="413"/>
                  </a:lnTo>
                  <a:lnTo>
                    <a:pt x="442" y="413"/>
                  </a:lnTo>
                  <a:lnTo>
                    <a:pt x="440" y="413"/>
                  </a:lnTo>
                  <a:lnTo>
                    <a:pt x="439" y="413"/>
                  </a:lnTo>
                  <a:lnTo>
                    <a:pt x="435" y="412"/>
                  </a:lnTo>
                  <a:lnTo>
                    <a:pt x="431" y="412"/>
                  </a:lnTo>
                  <a:lnTo>
                    <a:pt x="429" y="413"/>
                  </a:lnTo>
                  <a:lnTo>
                    <a:pt x="424" y="413"/>
                  </a:lnTo>
                  <a:lnTo>
                    <a:pt x="423" y="413"/>
                  </a:lnTo>
                  <a:lnTo>
                    <a:pt x="418" y="412"/>
                  </a:lnTo>
                  <a:lnTo>
                    <a:pt x="416" y="412"/>
                  </a:lnTo>
                  <a:lnTo>
                    <a:pt x="415" y="412"/>
                  </a:lnTo>
                  <a:lnTo>
                    <a:pt x="414" y="412"/>
                  </a:lnTo>
                  <a:lnTo>
                    <a:pt x="409" y="412"/>
                  </a:lnTo>
                  <a:lnTo>
                    <a:pt x="406" y="412"/>
                  </a:lnTo>
                  <a:lnTo>
                    <a:pt x="405" y="412"/>
                  </a:lnTo>
                  <a:lnTo>
                    <a:pt x="404" y="412"/>
                  </a:lnTo>
                  <a:lnTo>
                    <a:pt x="403" y="412"/>
                  </a:lnTo>
                  <a:lnTo>
                    <a:pt x="398" y="412"/>
                  </a:lnTo>
                  <a:lnTo>
                    <a:pt x="397" y="412"/>
                  </a:lnTo>
                  <a:lnTo>
                    <a:pt x="396" y="412"/>
                  </a:lnTo>
                  <a:lnTo>
                    <a:pt x="388" y="412"/>
                  </a:lnTo>
                  <a:lnTo>
                    <a:pt x="387" y="412"/>
                  </a:lnTo>
                  <a:lnTo>
                    <a:pt x="377" y="412"/>
                  </a:lnTo>
                  <a:lnTo>
                    <a:pt x="376" y="412"/>
                  </a:lnTo>
                  <a:lnTo>
                    <a:pt x="375" y="412"/>
                  </a:lnTo>
                  <a:lnTo>
                    <a:pt x="359" y="412"/>
                  </a:lnTo>
                  <a:lnTo>
                    <a:pt x="357" y="412"/>
                  </a:lnTo>
                  <a:lnTo>
                    <a:pt x="355" y="412"/>
                  </a:lnTo>
                  <a:lnTo>
                    <a:pt x="353" y="412"/>
                  </a:lnTo>
                  <a:lnTo>
                    <a:pt x="346" y="412"/>
                  </a:lnTo>
                  <a:lnTo>
                    <a:pt x="345" y="412"/>
                  </a:lnTo>
                  <a:lnTo>
                    <a:pt x="343" y="411"/>
                  </a:lnTo>
                  <a:lnTo>
                    <a:pt x="342" y="411"/>
                  </a:lnTo>
                  <a:lnTo>
                    <a:pt x="341" y="411"/>
                  </a:lnTo>
                  <a:lnTo>
                    <a:pt x="338" y="411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2" y="411"/>
                  </a:lnTo>
                  <a:lnTo>
                    <a:pt x="325" y="411"/>
                  </a:lnTo>
                  <a:lnTo>
                    <a:pt x="324" y="411"/>
                  </a:lnTo>
                  <a:lnTo>
                    <a:pt x="322" y="411"/>
                  </a:lnTo>
                  <a:lnTo>
                    <a:pt x="321" y="411"/>
                  </a:lnTo>
                  <a:lnTo>
                    <a:pt x="320" y="411"/>
                  </a:lnTo>
                  <a:lnTo>
                    <a:pt x="319" y="411"/>
                  </a:lnTo>
                  <a:lnTo>
                    <a:pt x="308" y="411"/>
                  </a:lnTo>
                  <a:lnTo>
                    <a:pt x="307" y="411"/>
                  </a:lnTo>
                  <a:lnTo>
                    <a:pt x="300" y="411"/>
                  </a:lnTo>
                  <a:lnTo>
                    <a:pt x="292" y="411"/>
                  </a:lnTo>
                  <a:lnTo>
                    <a:pt x="289" y="411"/>
                  </a:lnTo>
                  <a:lnTo>
                    <a:pt x="286" y="411"/>
                  </a:lnTo>
                  <a:lnTo>
                    <a:pt x="285" y="411"/>
                  </a:lnTo>
                  <a:lnTo>
                    <a:pt x="282" y="411"/>
                  </a:lnTo>
                  <a:lnTo>
                    <a:pt x="280" y="411"/>
                  </a:lnTo>
                  <a:lnTo>
                    <a:pt x="274" y="411"/>
                  </a:lnTo>
                  <a:lnTo>
                    <a:pt x="270" y="411"/>
                  </a:lnTo>
                  <a:lnTo>
                    <a:pt x="266" y="411"/>
                  </a:lnTo>
                  <a:lnTo>
                    <a:pt x="265" y="411"/>
                  </a:lnTo>
                  <a:lnTo>
                    <a:pt x="260" y="411"/>
                  </a:lnTo>
                  <a:lnTo>
                    <a:pt x="258" y="411"/>
                  </a:lnTo>
                  <a:lnTo>
                    <a:pt x="243" y="411"/>
                  </a:lnTo>
                  <a:lnTo>
                    <a:pt x="241" y="411"/>
                  </a:lnTo>
                  <a:lnTo>
                    <a:pt x="234" y="411"/>
                  </a:lnTo>
                  <a:lnTo>
                    <a:pt x="230" y="411"/>
                  </a:lnTo>
                  <a:lnTo>
                    <a:pt x="229" y="411"/>
                  </a:lnTo>
                  <a:lnTo>
                    <a:pt x="228" y="411"/>
                  </a:lnTo>
                  <a:lnTo>
                    <a:pt x="223" y="411"/>
                  </a:lnTo>
                  <a:lnTo>
                    <a:pt x="213" y="411"/>
                  </a:lnTo>
                  <a:lnTo>
                    <a:pt x="209" y="411"/>
                  </a:lnTo>
                  <a:lnTo>
                    <a:pt x="205" y="410"/>
                  </a:lnTo>
                  <a:lnTo>
                    <a:pt x="202" y="410"/>
                  </a:lnTo>
                  <a:lnTo>
                    <a:pt x="198" y="410"/>
                  </a:lnTo>
                  <a:lnTo>
                    <a:pt x="197" y="410"/>
                  </a:lnTo>
                  <a:lnTo>
                    <a:pt x="194" y="410"/>
                  </a:lnTo>
                  <a:lnTo>
                    <a:pt x="172" y="410"/>
                  </a:lnTo>
                  <a:lnTo>
                    <a:pt x="167" y="410"/>
                  </a:lnTo>
                  <a:lnTo>
                    <a:pt x="164" y="410"/>
                  </a:lnTo>
                  <a:lnTo>
                    <a:pt x="164" y="418"/>
                  </a:lnTo>
                  <a:lnTo>
                    <a:pt x="164" y="419"/>
                  </a:lnTo>
                  <a:lnTo>
                    <a:pt x="164" y="422"/>
                  </a:lnTo>
                  <a:lnTo>
                    <a:pt x="164" y="425"/>
                  </a:lnTo>
                  <a:lnTo>
                    <a:pt x="163" y="427"/>
                  </a:lnTo>
                  <a:lnTo>
                    <a:pt x="163" y="443"/>
                  </a:lnTo>
                  <a:lnTo>
                    <a:pt x="163" y="446"/>
                  </a:lnTo>
                  <a:lnTo>
                    <a:pt x="163" y="448"/>
                  </a:lnTo>
                  <a:lnTo>
                    <a:pt x="163" y="449"/>
                  </a:lnTo>
                  <a:lnTo>
                    <a:pt x="163" y="456"/>
                  </a:lnTo>
                  <a:lnTo>
                    <a:pt x="163" y="457"/>
                  </a:lnTo>
                  <a:lnTo>
                    <a:pt x="163" y="462"/>
                  </a:lnTo>
                  <a:lnTo>
                    <a:pt x="163" y="466"/>
                  </a:lnTo>
                  <a:lnTo>
                    <a:pt x="162" y="470"/>
                  </a:lnTo>
                  <a:lnTo>
                    <a:pt x="162" y="482"/>
                  </a:lnTo>
                  <a:lnTo>
                    <a:pt x="162" y="489"/>
                  </a:lnTo>
                  <a:lnTo>
                    <a:pt x="162" y="494"/>
                  </a:lnTo>
                  <a:lnTo>
                    <a:pt x="162" y="502"/>
                  </a:lnTo>
                  <a:lnTo>
                    <a:pt x="162" y="505"/>
                  </a:lnTo>
                  <a:lnTo>
                    <a:pt x="162" y="508"/>
                  </a:lnTo>
                  <a:lnTo>
                    <a:pt x="162" y="509"/>
                  </a:lnTo>
                  <a:lnTo>
                    <a:pt x="161" y="510"/>
                  </a:lnTo>
                  <a:lnTo>
                    <a:pt x="161" y="513"/>
                  </a:lnTo>
                  <a:lnTo>
                    <a:pt x="161" y="519"/>
                  </a:lnTo>
                  <a:lnTo>
                    <a:pt x="161" y="520"/>
                  </a:lnTo>
                  <a:lnTo>
                    <a:pt x="161" y="523"/>
                  </a:lnTo>
                  <a:lnTo>
                    <a:pt x="161" y="529"/>
                  </a:lnTo>
                  <a:lnTo>
                    <a:pt x="161" y="530"/>
                  </a:lnTo>
                  <a:lnTo>
                    <a:pt x="161" y="532"/>
                  </a:lnTo>
                  <a:lnTo>
                    <a:pt x="161" y="533"/>
                  </a:lnTo>
                  <a:lnTo>
                    <a:pt x="161" y="538"/>
                  </a:lnTo>
                  <a:lnTo>
                    <a:pt x="161" y="540"/>
                  </a:lnTo>
                  <a:lnTo>
                    <a:pt x="161" y="544"/>
                  </a:lnTo>
                  <a:lnTo>
                    <a:pt x="161" y="545"/>
                  </a:lnTo>
                  <a:lnTo>
                    <a:pt x="161" y="546"/>
                  </a:lnTo>
                  <a:lnTo>
                    <a:pt x="161" y="548"/>
                  </a:lnTo>
                  <a:lnTo>
                    <a:pt x="161" y="552"/>
                  </a:lnTo>
                  <a:lnTo>
                    <a:pt x="161" y="554"/>
                  </a:lnTo>
                  <a:lnTo>
                    <a:pt x="161" y="556"/>
                  </a:lnTo>
                  <a:lnTo>
                    <a:pt x="161" y="558"/>
                  </a:lnTo>
                  <a:lnTo>
                    <a:pt x="161" y="571"/>
                  </a:lnTo>
                  <a:lnTo>
                    <a:pt x="161" y="572"/>
                  </a:lnTo>
                  <a:lnTo>
                    <a:pt x="161" y="584"/>
                  </a:lnTo>
                  <a:lnTo>
                    <a:pt x="160" y="584"/>
                  </a:lnTo>
                  <a:lnTo>
                    <a:pt x="160" y="583"/>
                  </a:lnTo>
                  <a:lnTo>
                    <a:pt x="159" y="583"/>
                  </a:lnTo>
                  <a:lnTo>
                    <a:pt x="158" y="583"/>
                  </a:lnTo>
                  <a:lnTo>
                    <a:pt x="158" y="582"/>
                  </a:lnTo>
                  <a:lnTo>
                    <a:pt x="157" y="582"/>
                  </a:lnTo>
                  <a:lnTo>
                    <a:pt x="156" y="582"/>
                  </a:lnTo>
                  <a:lnTo>
                    <a:pt x="155" y="582"/>
                  </a:lnTo>
                  <a:lnTo>
                    <a:pt x="154" y="582"/>
                  </a:lnTo>
                  <a:lnTo>
                    <a:pt x="153" y="582"/>
                  </a:lnTo>
                  <a:lnTo>
                    <a:pt x="153" y="583"/>
                  </a:lnTo>
                  <a:lnTo>
                    <a:pt x="153" y="584"/>
                  </a:lnTo>
                  <a:lnTo>
                    <a:pt x="152" y="585"/>
                  </a:lnTo>
                  <a:lnTo>
                    <a:pt x="151" y="585"/>
                  </a:lnTo>
                  <a:lnTo>
                    <a:pt x="150" y="585"/>
                  </a:lnTo>
                  <a:lnTo>
                    <a:pt x="149" y="585"/>
                  </a:lnTo>
                  <a:lnTo>
                    <a:pt x="148" y="585"/>
                  </a:lnTo>
                  <a:lnTo>
                    <a:pt x="147" y="585"/>
                  </a:lnTo>
                  <a:lnTo>
                    <a:pt x="147" y="584"/>
                  </a:lnTo>
                  <a:lnTo>
                    <a:pt x="146" y="584"/>
                  </a:lnTo>
                  <a:lnTo>
                    <a:pt x="145" y="583"/>
                  </a:lnTo>
                  <a:lnTo>
                    <a:pt x="145" y="582"/>
                  </a:lnTo>
                  <a:lnTo>
                    <a:pt x="144" y="582"/>
                  </a:lnTo>
                  <a:lnTo>
                    <a:pt x="144" y="581"/>
                  </a:lnTo>
                  <a:lnTo>
                    <a:pt x="144" y="580"/>
                  </a:lnTo>
                  <a:lnTo>
                    <a:pt x="144" y="579"/>
                  </a:lnTo>
                  <a:lnTo>
                    <a:pt x="145" y="579"/>
                  </a:lnTo>
                  <a:lnTo>
                    <a:pt x="146" y="578"/>
                  </a:lnTo>
                  <a:lnTo>
                    <a:pt x="147" y="578"/>
                  </a:lnTo>
                  <a:lnTo>
                    <a:pt x="147" y="577"/>
                  </a:lnTo>
                  <a:lnTo>
                    <a:pt x="147" y="576"/>
                  </a:lnTo>
                  <a:lnTo>
                    <a:pt x="145" y="576"/>
                  </a:lnTo>
                  <a:lnTo>
                    <a:pt x="145" y="575"/>
                  </a:lnTo>
                  <a:lnTo>
                    <a:pt x="143" y="574"/>
                  </a:lnTo>
                  <a:lnTo>
                    <a:pt x="142" y="574"/>
                  </a:lnTo>
                  <a:lnTo>
                    <a:pt x="141" y="574"/>
                  </a:lnTo>
                  <a:lnTo>
                    <a:pt x="140" y="575"/>
                  </a:lnTo>
                  <a:lnTo>
                    <a:pt x="140" y="576"/>
                  </a:lnTo>
                  <a:lnTo>
                    <a:pt x="140" y="577"/>
                  </a:lnTo>
                  <a:lnTo>
                    <a:pt x="141" y="578"/>
                  </a:lnTo>
                  <a:lnTo>
                    <a:pt x="142" y="579"/>
                  </a:lnTo>
                  <a:lnTo>
                    <a:pt x="142" y="580"/>
                  </a:lnTo>
                  <a:lnTo>
                    <a:pt x="142" y="581"/>
                  </a:lnTo>
                  <a:lnTo>
                    <a:pt x="142" y="582"/>
                  </a:lnTo>
                  <a:lnTo>
                    <a:pt x="141" y="582"/>
                  </a:lnTo>
                  <a:lnTo>
                    <a:pt x="140" y="582"/>
                  </a:lnTo>
                  <a:lnTo>
                    <a:pt x="139" y="582"/>
                  </a:lnTo>
                  <a:lnTo>
                    <a:pt x="139" y="581"/>
                  </a:lnTo>
                  <a:lnTo>
                    <a:pt x="138" y="581"/>
                  </a:lnTo>
                  <a:lnTo>
                    <a:pt x="137" y="580"/>
                  </a:lnTo>
                  <a:lnTo>
                    <a:pt x="136" y="579"/>
                  </a:lnTo>
                  <a:lnTo>
                    <a:pt x="135" y="578"/>
                  </a:lnTo>
                  <a:lnTo>
                    <a:pt x="134" y="577"/>
                  </a:lnTo>
                  <a:lnTo>
                    <a:pt x="133" y="577"/>
                  </a:lnTo>
                  <a:lnTo>
                    <a:pt x="133" y="576"/>
                  </a:lnTo>
                  <a:lnTo>
                    <a:pt x="133" y="575"/>
                  </a:lnTo>
                  <a:lnTo>
                    <a:pt x="132" y="575"/>
                  </a:lnTo>
                  <a:lnTo>
                    <a:pt x="131" y="575"/>
                  </a:lnTo>
                  <a:lnTo>
                    <a:pt x="130" y="577"/>
                  </a:lnTo>
                  <a:lnTo>
                    <a:pt x="129" y="577"/>
                  </a:lnTo>
                  <a:lnTo>
                    <a:pt x="128" y="577"/>
                  </a:lnTo>
                  <a:lnTo>
                    <a:pt x="128" y="578"/>
                  </a:lnTo>
                  <a:lnTo>
                    <a:pt x="127" y="578"/>
                  </a:lnTo>
                  <a:lnTo>
                    <a:pt x="127" y="579"/>
                  </a:lnTo>
                  <a:lnTo>
                    <a:pt x="126" y="579"/>
                  </a:lnTo>
                  <a:lnTo>
                    <a:pt x="126" y="580"/>
                  </a:lnTo>
                  <a:lnTo>
                    <a:pt x="125" y="580"/>
                  </a:lnTo>
                  <a:lnTo>
                    <a:pt x="124" y="579"/>
                  </a:lnTo>
                  <a:lnTo>
                    <a:pt x="122" y="579"/>
                  </a:lnTo>
                  <a:lnTo>
                    <a:pt x="121" y="579"/>
                  </a:lnTo>
                  <a:lnTo>
                    <a:pt x="120" y="579"/>
                  </a:lnTo>
                  <a:lnTo>
                    <a:pt x="120" y="578"/>
                  </a:lnTo>
                  <a:lnTo>
                    <a:pt x="117" y="578"/>
                  </a:lnTo>
                  <a:lnTo>
                    <a:pt x="116" y="578"/>
                  </a:lnTo>
                  <a:lnTo>
                    <a:pt x="114" y="578"/>
                  </a:lnTo>
                  <a:lnTo>
                    <a:pt x="113" y="578"/>
                  </a:lnTo>
                  <a:lnTo>
                    <a:pt x="113" y="579"/>
                  </a:lnTo>
                  <a:lnTo>
                    <a:pt x="112" y="579"/>
                  </a:lnTo>
                  <a:lnTo>
                    <a:pt x="112" y="580"/>
                  </a:lnTo>
                  <a:lnTo>
                    <a:pt x="112" y="581"/>
                  </a:lnTo>
                  <a:lnTo>
                    <a:pt x="111" y="581"/>
                  </a:lnTo>
                  <a:lnTo>
                    <a:pt x="111" y="582"/>
                  </a:lnTo>
                  <a:lnTo>
                    <a:pt x="110" y="582"/>
                  </a:lnTo>
                  <a:lnTo>
                    <a:pt x="109" y="583"/>
                  </a:lnTo>
                  <a:lnTo>
                    <a:pt x="108" y="583"/>
                  </a:lnTo>
                  <a:lnTo>
                    <a:pt x="107" y="582"/>
                  </a:lnTo>
                  <a:lnTo>
                    <a:pt x="106" y="582"/>
                  </a:lnTo>
                  <a:lnTo>
                    <a:pt x="106" y="581"/>
                  </a:lnTo>
                  <a:lnTo>
                    <a:pt x="107" y="581"/>
                  </a:lnTo>
                  <a:lnTo>
                    <a:pt x="107" y="580"/>
                  </a:lnTo>
                  <a:lnTo>
                    <a:pt x="107" y="579"/>
                  </a:lnTo>
                  <a:lnTo>
                    <a:pt x="107" y="578"/>
                  </a:lnTo>
                  <a:lnTo>
                    <a:pt x="106" y="578"/>
                  </a:lnTo>
                  <a:lnTo>
                    <a:pt x="106" y="577"/>
                  </a:lnTo>
                  <a:lnTo>
                    <a:pt x="105" y="577"/>
                  </a:lnTo>
                  <a:lnTo>
                    <a:pt x="104" y="577"/>
                  </a:lnTo>
                  <a:lnTo>
                    <a:pt x="103" y="577"/>
                  </a:lnTo>
                  <a:lnTo>
                    <a:pt x="102" y="577"/>
                  </a:lnTo>
                  <a:lnTo>
                    <a:pt x="101" y="578"/>
                  </a:lnTo>
                  <a:lnTo>
                    <a:pt x="100" y="578"/>
                  </a:lnTo>
                  <a:lnTo>
                    <a:pt x="100" y="579"/>
                  </a:lnTo>
                  <a:lnTo>
                    <a:pt x="99" y="578"/>
                  </a:lnTo>
                  <a:lnTo>
                    <a:pt x="99" y="577"/>
                  </a:lnTo>
                  <a:lnTo>
                    <a:pt x="98" y="577"/>
                  </a:lnTo>
                  <a:lnTo>
                    <a:pt x="98" y="576"/>
                  </a:lnTo>
                  <a:lnTo>
                    <a:pt x="97" y="575"/>
                  </a:lnTo>
                  <a:lnTo>
                    <a:pt x="97" y="574"/>
                  </a:lnTo>
                  <a:lnTo>
                    <a:pt x="98" y="574"/>
                  </a:lnTo>
                  <a:lnTo>
                    <a:pt x="97" y="573"/>
                  </a:lnTo>
                  <a:lnTo>
                    <a:pt x="97" y="572"/>
                  </a:lnTo>
                  <a:lnTo>
                    <a:pt x="96" y="572"/>
                  </a:lnTo>
                  <a:lnTo>
                    <a:pt x="95" y="572"/>
                  </a:lnTo>
                  <a:lnTo>
                    <a:pt x="95" y="571"/>
                  </a:lnTo>
                  <a:lnTo>
                    <a:pt x="94" y="571"/>
                  </a:lnTo>
                  <a:lnTo>
                    <a:pt x="93" y="571"/>
                  </a:lnTo>
                  <a:lnTo>
                    <a:pt x="92" y="571"/>
                  </a:lnTo>
                  <a:lnTo>
                    <a:pt x="92" y="572"/>
                  </a:lnTo>
                  <a:lnTo>
                    <a:pt x="92" y="573"/>
                  </a:lnTo>
                  <a:lnTo>
                    <a:pt x="92" y="574"/>
                  </a:lnTo>
                  <a:lnTo>
                    <a:pt x="92" y="575"/>
                  </a:lnTo>
                  <a:lnTo>
                    <a:pt x="92" y="576"/>
                  </a:lnTo>
                  <a:lnTo>
                    <a:pt x="92" y="577"/>
                  </a:lnTo>
                  <a:lnTo>
                    <a:pt x="91" y="577"/>
                  </a:lnTo>
                  <a:lnTo>
                    <a:pt x="91" y="578"/>
                  </a:lnTo>
                  <a:lnTo>
                    <a:pt x="90" y="578"/>
                  </a:lnTo>
                  <a:lnTo>
                    <a:pt x="89" y="578"/>
                  </a:lnTo>
                  <a:lnTo>
                    <a:pt x="89" y="577"/>
                  </a:lnTo>
                  <a:lnTo>
                    <a:pt x="88" y="577"/>
                  </a:lnTo>
                  <a:lnTo>
                    <a:pt x="88" y="576"/>
                  </a:lnTo>
                  <a:lnTo>
                    <a:pt x="88" y="575"/>
                  </a:lnTo>
                  <a:lnTo>
                    <a:pt x="87" y="575"/>
                  </a:lnTo>
                  <a:lnTo>
                    <a:pt x="86" y="575"/>
                  </a:lnTo>
                  <a:lnTo>
                    <a:pt x="86" y="576"/>
                  </a:lnTo>
                  <a:lnTo>
                    <a:pt x="85" y="576"/>
                  </a:lnTo>
                  <a:lnTo>
                    <a:pt x="85" y="577"/>
                  </a:lnTo>
                  <a:lnTo>
                    <a:pt x="84" y="577"/>
                  </a:lnTo>
                  <a:lnTo>
                    <a:pt x="83" y="577"/>
                  </a:lnTo>
                  <a:lnTo>
                    <a:pt x="82" y="577"/>
                  </a:lnTo>
                  <a:lnTo>
                    <a:pt x="81" y="577"/>
                  </a:lnTo>
                  <a:lnTo>
                    <a:pt x="80" y="577"/>
                  </a:lnTo>
                  <a:lnTo>
                    <a:pt x="79" y="576"/>
                  </a:lnTo>
                  <a:lnTo>
                    <a:pt x="78" y="577"/>
                  </a:lnTo>
                  <a:lnTo>
                    <a:pt x="77" y="576"/>
                  </a:lnTo>
                  <a:lnTo>
                    <a:pt x="76" y="576"/>
                  </a:lnTo>
                  <a:lnTo>
                    <a:pt x="75" y="576"/>
                  </a:lnTo>
                  <a:lnTo>
                    <a:pt x="74" y="576"/>
                  </a:lnTo>
                  <a:lnTo>
                    <a:pt x="74" y="577"/>
                  </a:lnTo>
                  <a:lnTo>
                    <a:pt x="73" y="577"/>
                  </a:lnTo>
                  <a:lnTo>
                    <a:pt x="74" y="577"/>
                  </a:lnTo>
                  <a:lnTo>
                    <a:pt x="74" y="578"/>
                  </a:lnTo>
                  <a:lnTo>
                    <a:pt x="74" y="579"/>
                  </a:lnTo>
                  <a:lnTo>
                    <a:pt x="74" y="580"/>
                  </a:lnTo>
                  <a:lnTo>
                    <a:pt x="73" y="580"/>
                  </a:lnTo>
                  <a:lnTo>
                    <a:pt x="72" y="580"/>
                  </a:lnTo>
                  <a:lnTo>
                    <a:pt x="72" y="581"/>
                  </a:lnTo>
                  <a:lnTo>
                    <a:pt x="72" y="582"/>
                  </a:lnTo>
                  <a:lnTo>
                    <a:pt x="71" y="582"/>
                  </a:lnTo>
                  <a:lnTo>
                    <a:pt x="70" y="582"/>
                  </a:lnTo>
                  <a:lnTo>
                    <a:pt x="69" y="581"/>
                  </a:lnTo>
                  <a:lnTo>
                    <a:pt x="69" y="582"/>
                  </a:lnTo>
                  <a:lnTo>
                    <a:pt x="68" y="582"/>
                  </a:lnTo>
                  <a:lnTo>
                    <a:pt x="67" y="582"/>
                  </a:lnTo>
                  <a:lnTo>
                    <a:pt x="65" y="581"/>
                  </a:lnTo>
                  <a:lnTo>
                    <a:pt x="65" y="582"/>
                  </a:lnTo>
                  <a:lnTo>
                    <a:pt x="65" y="581"/>
                  </a:lnTo>
                  <a:lnTo>
                    <a:pt x="64" y="581"/>
                  </a:lnTo>
                  <a:lnTo>
                    <a:pt x="63" y="581"/>
                  </a:lnTo>
                  <a:lnTo>
                    <a:pt x="63" y="580"/>
                  </a:lnTo>
                  <a:lnTo>
                    <a:pt x="63" y="579"/>
                  </a:lnTo>
                  <a:lnTo>
                    <a:pt x="62" y="579"/>
                  </a:lnTo>
                  <a:lnTo>
                    <a:pt x="61" y="579"/>
                  </a:lnTo>
                  <a:lnTo>
                    <a:pt x="61" y="578"/>
                  </a:lnTo>
                  <a:lnTo>
                    <a:pt x="60" y="578"/>
                  </a:lnTo>
                  <a:lnTo>
                    <a:pt x="59" y="578"/>
                  </a:lnTo>
                  <a:lnTo>
                    <a:pt x="58" y="579"/>
                  </a:lnTo>
                  <a:lnTo>
                    <a:pt x="57" y="579"/>
                  </a:lnTo>
                  <a:lnTo>
                    <a:pt x="56" y="579"/>
                  </a:lnTo>
                  <a:lnTo>
                    <a:pt x="55" y="578"/>
                  </a:lnTo>
                  <a:lnTo>
                    <a:pt x="53" y="579"/>
                  </a:lnTo>
                  <a:lnTo>
                    <a:pt x="52" y="579"/>
                  </a:lnTo>
                  <a:lnTo>
                    <a:pt x="51" y="578"/>
                  </a:lnTo>
                  <a:lnTo>
                    <a:pt x="51" y="579"/>
                  </a:lnTo>
                  <a:lnTo>
                    <a:pt x="50" y="578"/>
                  </a:lnTo>
                  <a:lnTo>
                    <a:pt x="50" y="577"/>
                  </a:lnTo>
                  <a:lnTo>
                    <a:pt x="50" y="576"/>
                  </a:lnTo>
                  <a:lnTo>
                    <a:pt x="49" y="576"/>
                  </a:lnTo>
                  <a:lnTo>
                    <a:pt x="48" y="576"/>
                  </a:lnTo>
                  <a:lnTo>
                    <a:pt x="48" y="577"/>
                  </a:lnTo>
                  <a:lnTo>
                    <a:pt x="47" y="577"/>
                  </a:lnTo>
                  <a:lnTo>
                    <a:pt x="46" y="577"/>
                  </a:lnTo>
                  <a:lnTo>
                    <a:pt x="45" y="576"/>
                  </a:lnTo>
                  <a:lnTo>
                    <a:pt x="44" y="576"/>
                  </a:lnTo>
                  <a:lnTo>
                    <a:pt x="43" y="576"/>
                  </a:lnTo>
                  <a:lnTo>
                    <a:pt x="43" y="575"/>
                  </a:lnTo>
                  <a:lnTo>
                    <a:pt x="42" y="575"/>
                  </a:lnTo>
                  <a:lnTo>
                    <a:pt x="41" y="574"/>
                  </a:lnTo>
                  <a:lnTo>
                    <a:pt x="41" y="573"/>
                  </a:lnTo>
                  <a:lnTo>
                    <a:pt x="40" y="572"/>
                  </a:lnTo>
                  <a:lnTo>
                    <a:pt x="39" y="572"/>
                  </a:lnTo>
                  <a:lnTo>
                    <a:pt x="38" y="572"/>
                  </a:lnTo>
                  <a:lnTo>
                    <a:pt x="37" y="571"/>
                  </a:lnTo>
                  <a:lnTo>
                    <a:pt x="37" y="570"/>
                  </a:lnTo>
                  <a:lnTo>
                    <a:pt x="37" y="569"/>
                  </a:lnTo>
                  <a:lnTo>
                    <a:pt x="36" y="569"/>
                  </a:lnTo>
                  <a:lnTo>
                    <a:pt x="36" y="568"/>
                  </a:lnTo>
                  <a:lnTo>
                    <a:pt x="35" y="567"/>
                  </a:lnTo>
                  <a:lnTo>
                    <a:pt x="34" y="567"/>
                  </a:lnTo>
                  <a:lnTo>
                    <a:pt x="33" y="567"/>
                  </a:lnTo>
                  <a:lnTo>
                    <a:pt x="32" y="567"/>
                  </a:lnTo>
                  <a:lnTo>
                    <a:pt x="31" y="567"/>
                  </a:lnTo>
                  <a:lnTo>
                    <a:pt x="31" y="566"/>
                  </a:lnTo>
                  <a:lnTo>
                    <a:pt x="31" y="565"/>
                  </a:lnTo>
                  <a:lnTo>
                    <a:pt x="31" y="564"/>
                  </a:lnTo>
                  <a:lnTo>
                    <a:pt x="31" y="563"/>
                  </a:lnTo>
                  <a:lnTo>
                    <a:pt x="31" y="562"/>
                  </a:lnTo>
                  <a:lnTo>
                    <a:pt x="31" y="561"/>
                  </a:lnTo>
                  <a:lnTo>
                    <a:pt x="31" y="560"/>
                  </a:lnTo>
                  <a:lnTo>
                    <a:pt x="30" y="560"/>
                  </a:lnTo>
                  <a:lnTo>
                    <a:pt x="29" y="559"/>
                  </a:lnTo>
                  <a:lnTo>
                    <a:pt x="28" y="559"/>
                  </a:lnTo>
                  <a:lnTo>
                    <a:pt x="28" y="560"/>
                  </a:lnTo>
                  <a:lnTo>
                    <a:pt x="27" y="560"/>
                  </a:lnTo>
                  <a:lnTo>
                    <a:pt x="27" y="561"/>
                  </a:lnTo>
                  <a:lnTo>
                    <a:pt x="27" y="562"/>
                  </a:lnTo>
                  <a:lnTo>
                    <a:pt x="27" y="563"/>
                  </a:lnTo>
                  <a:lnTo>
                    <a:pt x="26" y="563"/>
                  </a:lnTo>
                  <a:lnTo>
                    <a:pt x="25" y="563"/>
                  </a:lnTo>
                  <a:lnTo>
                    <a:pt x="24" y="563"/>
                  </a:lnTo>
                  <a:lnTo>
                    <a:pt x="24" y="562"/>
                  </a:lnTo>
                  <a:lnTo>
                    <a:pt x="24" y="561"/>
                  </a:lnTo>
                  <a:lnTo>
                    <a:pt x="23" y="560"/>
                  </a:lnTo>
                  <a:lnTo>
                    <a:pt x="22" y="560"/>
                  </a:lnTo>
                  <a:lnTo>
                    <a:pt x="21" y="560"/>
                  </a:lnTo>
                  <a:lnTo>
                    <a:pt x="20" y="560"/>
                  </a:lnTo>
                  <a:lnTo>
                    <a:pt x="19" y="561"/>
                  </a:lnTo>
                  <a:lnTo>
                    <a:pt x="18" y="561"/>
                  </a:lnTo>
                  <a:lnTo>
                    <a:pt x="17" y="561"/>
                  </a:lnTo>
                  <a:lnTo>
                    <a:pt x="17" y="560"/>
                  </a:lnTo>
                  <a:lnTo>
                    <a:pt x="16" y="560"/>
                  </a:lnTo>
                  <a:lnTo>
                    <a:pt x="16" y="559"/>
                  </a:lnTo>
                  <a:lnTo>
                    <a:pt x="15" y="559"/>
                  </a:lnTo>
                  <a:lnTo>
                    <a:pt x="13" y="559"/>
                  </a:lnTo>
                  <a:lnTo>
                    <a:pt x="12" y="559"/>
                  </a:lnTo>
                  <a:lnTo>
                    <a:pt x="11" y="559"/>
                  </a:lnTo>
                  <a:lnTo>
                    <a:pt x="10" y="558"/>
                  </a:lnTo>
                  <a:lnTo>
                    <a:pt x="11" y="557"/>
                  </a:lnTo>
                  <a:lnTo>
                    <a:pt x="11" y="556"/>
                  </a:lnTo>
                  <a:lnTo>
                    <a:pt x="11" y="555"/>
                  </a:lnTo>
                  <a:lnTo>
                    <a:pt x="11" y="554"/>
                  </a:lnTo>
                  <a:lnTo>
                    <a:pt x="10" y="554"/>
                  </a:lnTo>
                  <a:lnTo>
                    <a:pt x="10" y="553"/>
                  </a:lnTo>
                  <a:lnTo>
                    <a:pt x="10" y="554"/>
                  </a:lnTo>
                  <a:lnTo>
                    <a:pt x="10" y="555"/>
                  </a:lnTo>
                  <a:lnTo>
                    <a:pt x="9" y="555"/>
                  </a:lnTo>
                  <a:lnTo>
                    <a:pt x="9" y="556"/>
                  </a:lnTo>
                  <a:lnTo>
                    <a:pt x="9" y="557"/>
                  </a:lnTo>
                  <a:lnTo>
                    <a:pt x="8" y="557"/>
                  </a:lnTo>
                  <a:lnTo>
                    <a:pt x="7" y="557"/>
                  </a:lnTo>
                  <a:lnTo>
                    <a:pt x="6" y="557"/>
                  </a:lnTo>
                  <a:lnTo>
                    <a:pt x="5" y="557"/>
                  </a:lnTo>
                  <a:lnTo>
                    <a:pt x="5" y="556"/>
                  </a:lnTo>
                  <a:lnTo>
                    <a:pt x="5" y="555"/>
                  </a:lnTo>
                  <a:lnTo>
                    <a:pt x="6" y="554"/>
                  </a:lnTo>
                  <a:lnTo>
                    <a:pt x="6" y="553"/>
                  </a:lnTo>
                  <a:lnTo>
                    <a:pt x="5" y="553"/>
                  </a:lnTo>
                  <a:lnTo>
                    <a:pt x="5" y="552"/>
                  </a:lnTo>
                  <a:lnTo>
                    <a:pt x="4" y="552"/>
                  </a:lnTo>
                  <a:lnTo>
                    <a:pt x="3" y="552"/>
                  </a:lnTo>
                  <a:lnTo>
                    <a:pt x="3" y="553"/>
                  </a:lnTo>
                  <a:lnTo>
                    <a:pt x="2" y="554"/>
                  </a:lnTo>
                  <a:lnTo>
                    <a:pt x="1" y="554"/>
                  </a:lnTo>
                  <a:lnTo>
                    <a:pt x="0" y="554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716212" y="3328988"/>
              <a:ext cx="801688" cy="1071562"/>
            </a:xfrm>
            <a:custGeom>
              <a:avLst/>
              <a:gdLst>
                <a:gd name="T0" fmla="*/ 2147483647 w 547"/>
                <a:gd name="T1" fmla="*/ 2147483647 h 754"/>
                <a:gd name="T2" fmla="*/ 2147483647 w 547"/>
                <a:gd name="T3" fmla="*/ 2147483647 h 754"/>
                <a:gd name="T4" fmla="*/ 2147483647 w 547"/>
                <a:gd name="T5" fmla="*/ 2147483647 h 754"/>
                <a:gd name="T6" fmla="*/ 2147483647 w 547"/>
                <a:gd name="T7" fmla="*/ 2147483647 h 754"/>
                <a:gd name="T8" fmla="*/ 2147483647 w 547"/>
                <a:gd name="T9" fmla="*/ 2147483647 h 754"/>
                <a:gd name="T10" fmla="*/ 2147483647 w 547"/>
                <a:gd name="T11" fmla="*/ 2147483647 h 754"/>
                <a:gd name="T12" fmla="*/ 2147483647 w 547"/>
                <a:gd name="T13" fmla="*/ 2147483647 h 754"/>
                <a:gd name="T14" fmla="*/ 2147483647 w 547"/>
                <a:gd name="T15" fmla="*/ 2147483647 h 754"/>
                <a:gd name="T16" fmla="*/ 2147483647 w 547"/>
                <a:gd name="T17" fmla="*/ 2147483647 h 754"/>
                <a:gd name="T18" fmla="*/ 2147483647 w 547"/>
                <a:gd name="T19" fmla="*/ 2147483647 h 754"/>
                <a:gd name="T20" fmla="*/ 2147483647 w 547"/>
                <a:gd name="T21" fmla="*/ 2147483647 h 754"/>
                <a:gd name="T22" fmla="*/ 2147483647 w 547"/>
                <a:gd name="T23" fmla="*/ 2147483647 h 754"/>
                <a:gd name="T24" fmla="*/ 2147483647 w 547"/>
                <a:gd name="T25" fmla="*/ 2147483647 h 754"/>
                <a:gd name="T26" fmla="*/ 2147483647 w 547"/>
                <a:gd name="T27" fmla="*/ 2147483647 h 754"/>
                <a:gd name="T28" fmla="*/ 2147483647 w 547"/>
                <a:gd name="T29" fmla="*/ 2147483647 h 754"/>
                <a:gd name="T30" fmla="*/ 2147483647 w 547"/>
                <a:gd name="T31" fmla="*/ 2147483647 h 754"/>
                <a:gd name="T32" fmla="*/ 2147483647 w 547"/>
                <a:gd name="T33" fmla="*/ 2147483647 h 754"/>
                <a:gd name="T34" fmla="*/ 2147483647 w 547"/>
                <a:gd name="T35" fmla="*/ 2147483647 h 754"/>
                <a:gd name="T36" fmla="*/ 2147483647 w 547"/>
                <a:gd name="T37" fmla="*/ 2147483647 h 754"/>
                <a:gd name="T38" fmla="*/ 2147483647 w 547"/>
                <a:gd name="T39" fmla="*/ 2147483647 h 754"/>
                <a:gd name="T40" fmla="*/ 2147483647 w 547"/>
                <a:gd name="T41" fmla="*/ 2147483647 h 754"/>
                <a:gd name="T42" fmla="*/ 2147483647 w 547"/>
                <a:gd name="T43" fmla="*/ 2147483647 h 754"/>
                <a:gd name="T44" fmla="*/ 2147483647 w 547"/>
                <a:gd name="T45" fmla="*/ 2147483647 h 754"/>
                <a:gd name="T46" fmla="*/ 2147483647 w 547"/>
                <a:gd name="T47" fmla="*/ 2147483647 h 754"/>
                <a:gd name="T48" fmla="*/ 2147483647 w 547"/>
                <a:gd name="T49" fmla="*/ 2147483647 h 754"/>
                <a:gd name="T50" fmla="*/ 2147483647 w 547"/>
                <a:gd name="T51" fmla="*/ 2147483647 h 754"/>
                <a:gd name="T52" fmla="*/ 2147483647 w 547"/>
                <a:gd name="T53" fmla="*/ 2147483647 h 754"/>
                <a:gd name="T54" fmla="*/ 2147483647 w 547"/>
                <a:gd name="T55" fmla="*/ 2147483647 h 754"/>
                <a:gd name="T56" fmla="*/ 2147483647 w 547"/>
                <a:gd name="T57" fmla="*/ 2147483647 h 754"/>
                <a:gd name="T58" fmla="*/ 2147483647 w 547"/>
                <a:gd name="T59" fmla="*/ 2147483647 h 754"/>
                <a:gd name="T60" fmla="*/ 2147483647 w 547"/>
                <a:gd name="T61" fmla="*/ 2147483647 h 754"/>
                <a:gd name="T62" fmla="*/ 2147483647 w 547"/>
                <a:gd name="T63" fmla="*/ 2147483647 h 754"/>
                <a:gd name="T64" fmla="*/ 2147483647 w 547"/>
                <a:gd name="T65" fmla="*/ 2147483647 h 754"/>
                <a:gd name="T66" fmla="*/ 2147483647 w 547"/>
                <a:gd name="T67" fmla="*/ 2147483647 h 754"/>
                <a:gd name="T68" fmla="*/ 0 w 547"/>
                <a:gd name="T69" fmla="*/ 2147483647 h 754"/>
                <a:gd name="T70" fmla="*/ 2147483647 w 547"/>
                <a:gd name="T71" fmla="*/ 2147483647 h 754"/>
                <a:gd name="T72" fmla="*/ 2147483647 w 547"/>
                <a:gd name="T73" fmla="*/ 2147483647 h 754"/>
                <a:gd name="T74" fmla="*/ 2147483647 w 547"/>
                <a:gd name="T75" fmla="*/ 2147483647 h 754"/>
                <a:gd name="T76" fmla="*/ 2147483647 w 547"/>
                <a:gd name="T77" fmla="*/ 2147483647 h 754"/>
                <a:gd name="T78" fmla="*/ 2147483647 w 547"/>
                <a:gd name="T79" fmla="*/ 2147483647 h 754"/>
                <a:gd name="T80" fmla="*/ 2147483647 w 547"/>
                <a:gd name="T81" fmla="*/ 2147483647 h 754"/>
                <a:gd name="T82" fmla="*/ 2147483647 w 547"/>
                <a:gd name="T83" fmla="*/ 2147483647 h 754"/>
                <a:gd name="T84" fmla="*/ 2147483647 w 547"/>
                <a:gd name="T85" fmla="*/ 2147483647 h 754"/>
                <a:gd name="T86" fmla="*/ 2147483647 w 547"/>
                <a:gd name="T87" fmla="*/ 2147483647 h 754"/>
                <a:gd name="T88" fmla="*/ 2147483647 w 547"/>
                <a:gd name="T89" fmla="*/ 2147483647 h 754"/>
                <a:gd name="T90" fmla="*/ 2147483647 w 547"/>
                <a:gd name="T91" fmla="*/ 2147483647 h 754"/>
                <a:gd name="T92" fmla="*/ 2147483647 w 547"/>
                <a:gd name="T93" fmla="*/ 2147483647 h 754"/>
                <a:gd name="T94" fmla="*/ 2147483647 w 547"/>
                <a:gd name="T95" fmla="*/ 2147483647 h 754"/>
                <a:gd name="T96" fmla="*/ 2147483647 w 547"/>
                <a:gd name="T97" fmla="*/ 2147483647 h 754"/>
                <a:gd name="T98" fmla="*/ 2147483647 w 547"/>
                <a:gd name="T99" fmla="*/ 2147483647 h 754"/>
                <a:gd name="T100" fmla="*/ 2147483647 w 547"/>
                <a:gd name="T101" fmla="*/ 2147483647 h 754"/>
                <a:gd name="T102" fmla="*/ 2147483647 w 547"/>
                <a:gd name="T103" fmla="*/ 2147483647 h 754"/>
                <a:gd name="T104" fmla="*/ 2147483647 w 547"/>
                <a:gd name="T105" fmla="*/ 2147483647 h 754"/>
                <a:gd name="T106" fmla="*/ 2147483647 w 547"/>
                <a:gd name="T107" fmla="*/ 214748364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7"/>
                <a:gd name="T163" fmla="*/ 0 h 754"/>
                <a:gd name="T164" fmla="*/ 547 w 547"/>
                <a:gd name="T165" fmla="*/ 754 h 7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7" h="754">
                  <a:moveTo>
                    <a:pt x="547" y="754"/>
                  </a:moveTo>
                  <a:lnTo>
                    <a:pt x="546" y="754"/>
                  </a:lnTo>
                  <a:lnTo>
                    <a:pt x="546" y="753"/>
                  </a:lnTo>
                  <a:lnTo>
                    <a:pt x="546" y="752"/>
                  </a:lnTo>
                  <a:lnTo>
                    <a:pt x="545" y="751"/>
                  </a:lnTo>
                  <a:lnTo>
                    <a:pt x="545" y="750"/>
                  </a:lnTo>
                  <a:lnTo>
                    <a:pt x="543" y="749"/>
                  </a:lnTo>
                  <a:lnTo>
                    <a:pt x="542" y="749"/>
                  </a:lnTo>
                  <a:lnTo>
                    <a:pt x="541" y="749"/>
                  </a:lnTo>
                  <a:lnTo>
                    <a:pt x="540" y="749"/>
                  </a:lnTo>
                  <a:lnTo>
                    <a:pt x="539" y="749"/>
                  </a:lnTo>
                  <a:lnTo>
                    <a:pt x="538" y="749"/>
                  </a:lnTo>
                  <a:lnTo>
                    <a:pt x="537" y="749"/>
                  </a:lnTo>
                  <a:lnTo>
                    <a:pt x="536" y="748"/>
                  </a:lnTo>
                  <a:lnTo>
                    <a:pt x="535" y="748"/>
                  </a:lnTo>
                  <a:lnTo>
                    <a:pt x="534" y="747"/>
                  </a:lnTo>
                  <a:lnTo>
                    <a:pt x="533" y="746"/>
                  </a:lnTo>
                  <a:lnTo>
                    <a:pt x="529" y="743"/>
                  </a:lnTo>
                  <a:lnTo>
                    <a:pt x="525" y="740"/>
                  </a:lnTo>
                  <a:lnTo>
                    <a:pt x="518" y="734"/>
                  </a:lnTo>
                  <a:lnTo>
                    <a:pt x="516" y="733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8" y="726"/>
                  </a:lnTo>
                  <a:lnTo>
                    <a:pt x="507" y="725"/>
                  </a:lnTo>
                  <a:lnTo>
                    <a:pt x="503" y="722"/>
                  </a:lnTo>
                  <a:lnTo>
                    <a:pt x="503" y="721"/>
                  </a:lnTo>
                  <a:lnTo>
                    <a:pt x="501" y="720"/>
                  </a:lnTo>
                  <a:lnTo>
                    <a:pt x="498" y="717"/>
                  </a:lnTo>
                  <a:lnTo>
                    <a:pt x="492" y="712"/>
                  </a:lnTo>
                  <a:lnTo>
                    <a:pt x="488" y="709"/>
                  </a:lnTo>
                  <a:lnTo>
                    <a:pt x="487" y="708"/>
                  </a:lnTo>
                  <a:lnTo>
                    <a:pt x="486" y="708"/>
                  </a:lnTo>
                  <a:lnTo>
                    <a:pt x="486" y="707"/>
                  </a:lnTo>
                  <a:lnTo>
                    <a:pt x="482" y="705"/>
                  </a:lnTo>
                  <a:lnTo>
                    <a:pt x="480" y="703"/>
                  </a:lnTo>
                  <a:lnTo>
                    <a:pt x="477" y="700"/>
                  </a:lnTo>
                  <a:lnTo>
                    <a:pt x="472" y="696"/>
                  </a:lnTo>
                  <a:lnTo>
                    <a:pt x="466" y="691"/>
                  </a:lnTo>
                  <a:lnTo>
                    <a:pt x="465" y="690"/>
                  </a:lnTo>
                  <a:lnTo>
                    <a:pt x="462" y="688"/>
                  </a:lnTo>
                  <a:lnTo>
                    <a:pt x="460" y="686"/>
                  </a:lnTo>
                  <a:lnTo>
                    <a:pt x="458" y="684"/>
                  </a:lnTo>
                  <a:lnTo>
                    <a:pt x="453" y="680"/>
                  </a:lnTo>
                  <a:lnTo>
                    <a:pt x="450" y="678"/>
                  </a:lnTo>
                  <a:lnTo>
                    <a:pt x="450" y="677"/>
                  </a:lnTo>
                  <a:lnTo>
                    <a:pt x="442" y="672"/>
                  </a:lnTo>
                  <a:lnTo>
                    <a:pt x="432" y="662"/>
                  </a:lnTo>
                  <a:lnTo>
                    <a:pt x="429" y="661"/>
                  </a:lnTo>
                  <a:lnTo>
                    <a:pt x="428" y="660"/>
                  </a:lnTo>
                  <a:lnTo>
                    <a:pt x="421" y="654"/>
                  </a:lnTo>
                  <a:lnTo>
                    <a:pt x="420" y="653"/>
                  </a:lnTo>
                  <a:lnTo>
                    <a:pt x="420" y="652"/>
                  </a:lnTo>
                  <a:lnTo>
                    <a:pt x="413" y="646"/>
                  </a:lnTo>
                  <a:lnTo>
                    <a:pt x="408" y="643"/>
                  </a:lnTo>
                  <a:lnTo>
                    <a:pt x="407" y="642"/>
                  </a:lnTo>
                  <a:lnTo>
                    <a:pt x="406" y="641"/>
                  </a:lnTo>
                  <a:lnTo>
                    <a:pt x="405" y="640"/>
                  </a:lnTo>
                  <a:lnTo>
                    <a:pt x="400" y="637"/>
                  </a:lnTo>
                  <a:lnTo>
                    <a:pt x="399" y="636"/>
                  </a:lnTo>
                  <a:lnTo>
                    <a:pt x="398" y="634"/>
                  </a:lnTo>
                  <a:lnTo>
                    <a:pt x="394" y="632"/>
                  </a:lnTo>
                  <a:lnTo>
                    <a:pt x="392" y="630"/>
                  </a:lnTo>
                  <a:lnTo>
                    <a:pt x="392" y="629"/>
                  </a:lnTo>
                  <a:lnTo>
                    <a:pt x="390" y="627"/>
                  </a:lnTo>
                  <a:lnTo>
                    <a:pt x="386" y="625"/>
                  </a:lnTo>
                  <a:lnTo>
                    <a:pt x="382" y="622"/>
                  </a:lnTo>
                  <a:lnTo>
                    <a:pt x="378" y="617"/>
                  </a:lnTo>
                  <a:lnTo>
                    <a:pt x="376" y="616"/>
                  </a:lnTo>
                  <a:lnTo>
                    <a:pt x="374" y="614"/>
                  </a:lnTo>
                  <a:lnTo>
                    <a:pt x="371" y="612"/>
                  </a:lnTo>
                  <a:lnTo>
                    <a:pt x="371" y="611"/>
                  </a:lnTo>
                  <a:lnTo>
                    <a:pt x="368" y="610"/>
                  </a:lnTo>
                  <a:lnTo>
                    <a:pt x="367" y="608"/>
                  </a:lnTo>
                  <a:lnTo>
                    <a:pt x="366" y="608"/>
                  </a:lnTo>
                  <a:lnTo>
                    <a:pt x="365" y="607"/>
                  </a:lnTo>
                  <a:lnTo>
                    <a:pt x="364" y="605"/>
                  </a:lnTo>
                  <a:lnTo>
                    <a:pt x="361" y="604"/>
                  </a:lnTo>
                  <a:lnTo>
                    <a:pt x="360" y="603"/>
                  </a:lnTo>
                  <a:lnTo>
                    <a:pt x="358" y="601"/>
                  </a:lnTo>
                  <a:lnTo>
                    <a:pt x="357" y="600"/>
                  </a:lnTo>
                  <a:lnTo>
                    <a:pt x="352" y="596"/>
                  </a:lnTo>
                  <a:lnTo>
                    <a:pt x="350" y="594"/>
                  </a:lnTo>
                  <a:lnTo>
                    <a:pt x="349" y="594"/>
                  </a:lnTo>
                  <a:lnTo>
                    <a:pt x="349" y="593"/>
                  </a:lnTo>
                  <a:lnTo>
                    <a:pt x="348" y="593"/>
                  </a:lnTo>
                  <a:lnTo>
                    <a:pt x="346" y="591"/>
                  </a:lnTo>
                  <a:lnTo>
                    <a:pt x="343" y="588"/>
                  </a:lnTo>
                  <a:lnTo>
                    <a:pt x="339" y="585"/>
                  </a:lnTo>
                  <a:lnTo>
                    <a:pt x="338" y="585"/>
                  </a:lnTo>
                  <a:lnTo>
                    <a:pt x="337" y="584"/>
                  </a:lnTo>
                  <a:lnTo>
                    <a:pt x="337" y="583"/>
                  </a:lnTo>
                  <a:lnTo>
                    <a:pt x="334" y="581"/>
                  </a:lnTo>
                  <a:lnTo>
                    <a:pt x="332" y="579"/>
                  </a:lnTo>
                  <a:lnTo>
                    <a:pt x="331" y="578"/>
                  </a:lnTo>
                  <a:lnTo>
                    <a:pt x="330" y="577"/>
                  </a:lnTo>
                  <a:lnTo>
                    <a:pt x="329" y="577"/>
                  </a:lnTo>
                  <a:lnTo>
                    <a:pt x="325" y="573"/>
                  </a:lnTo>
                  <a:lnTo>
                    <a:pt x="323" y="572"/>
                  </a:lnTo>
                  <a:lnTo>
                    <a:pt x="322" y="572"/>
                  </a:lnTo>
                  <a:lnTo>
                    <a:pt x="318" y="567"/>
                  </a:lnTo>
                  <a:lnTo>
                    <a:pt x="317" y="566"/>
                  </a:lnTo>
                  <a:lnTo>
                    <a:pt x="316" y="566"/>
                  </a:lnTo>
                  <a:lnTo>
                    <a:pt x="311" y="562"/>
                  </a:lnTo>
                  <a:lnTo>
                    <a:pt x="311" y="561"/>
                  </a:lnTo>
                  <a:lnTo>
                    <a:pt x="304" y="556"/>
                  </a:lnTo>
                  <a:lnTo>
                    <a:pt x="303" y="555"/>
                  </a:lnTo>
                  <a:lnTo>
                    <a:pt x="300" y="552"/>
                  </a:lnTo>
                  <a:lnTo>
                    <a:pt x="298" y="551"/>
                  </a:lnTo>
                  <a:lnTo>
                    <a:pt x="294" y="548"/>
                  </a:lnTo>
                  <a:lnTo>
                    <a:pt x="291" y="545"/>
                  </a:lnTo>
                  <a:lnTo>
                    <a:pt x="289" y="543"/>
                  </a:lnTo>
                  <a:lnTo>
                    <a:pt x="287" y="542"/>
                  </a:lnTo>
                  <a:lnTo>
                    <a:pt x="286" y="541"/>
                  </a:lnTo>
                  <a:lnTo>
                    <a:pt x="283" y="538"/>
                  </a:lnTo>
                  <a:lnTo>
                    <a:pt x="280" y="536"/>
                  </a:lnTo>
                  <a:lnTo>
                    <a:pt x="279" y="535"/>
                  </a:lnTo>
                  <a:lnTo>
                    <a:pt x="278" y="534"/>
                  </a:lnTo>
                  <a:lnTo>
                    <a:pt x="277" y="533"/>
                  </a:lnTo>
                  <a:lnTo>
                    <a:pt x="276" y="533"/>
                  </a:lnTo>
                  <a:lnTo>
                    <a:pt x="276" y="532"/>
                  </a:lnTo>
                  <a:lnTo>
                    <a:pt x="273" y="530"/>
                  </a:lnTo>
                  <a:lnTo>
                    <a:pt x="272" y="529"/>
                  </a:lnTo>
                  <a:lnTo>
                    <a:pt x="270" y="528"/>
                  </a:lnTo>
                  <a:lnTo>
                    <a:pt x="269" y="527"/>
                  </a:lnTo>
                  <a:lnTo>
                    <a:pt x="269" y="526"/>
                  </a:lnTo>
                  <a:lnTo>
                    <a:pt x="268" y="526"/>
                  </a:lnTo>
                  <a:lnTo>
                    <a:pt x="262" y="521"/>
                  </a:lnTo>
                  <a:lnTo>
                    <a:pt x="260" y="519"/>
                  </a:lnTo>
                  <a:lnTo>
                    <a:pt x="257" y="517"/>
                  </a:lnTo>
                  <a:lnTo>
                    <a:pt x="256" y="516"/>
                  </a:lnTo>
                  <a:lnTo>
                    <a:pt x="255" y="515"/>
                  </a:lnTo>
                  <a:lnTo>
                    <a:pt x="254" y="514"/>
                  </a:lnTo>
                  <a:lnTo>
                    <a:pt x="251" y="512"/>
                  </a:lnTo>
                  <a:lnTo>
                    <a:pt x="250" y="511"/>
                  </a:lnTo>
                  <a:lnTo>
                    <a:pt x="249" y="511"/>
                  </a:lnTo>
                  <a:lnTo>
                    <a:pt x="248" y="509"/>
                  </a:lnTo>
                  <a:lnTo>
                    <a:pt x="244" y="506"/>
                  </a:lnTo>
                  <a:lnTo>
                    <a:pt x="243" y="505"/>
                  </a:lnTo>
                  <a:lnTo>
                    <a:pt x="238" y="501"/>
                  </a:lnTo>
                  <a:lnTo>
                    <a:pt x="237" y="500"/>
                  </a:lnTo>
                  <a:lnTo>
                    <a:pt x="235" y="498"/>
                  </a:lnTo>
                  <a:lnTo>
                    <a:pt x="233" y="496"/>
                  </a:lnTo>
                  <a:lnTo>
                    <a:pt x="232" y="495"/>
                  </a:lnTo>
                  <a:lnTo>
                    <a:pt x="230" y="494"/>
                  </a:lnTo>
                  <a:lnTo>
                    <a:pt x="229" y="494"/>
                  </a:lnTo>
                  <a:lnTo>
                    <a:pt x="228" y="493"/>
                  </a:lnTo>
                  <a:lnTo>
                    <a:pt x="228" y="492"/>
                  </a:lnTo>
                  <a:lnTo>
                    <a:pt x="226" y="491"/>
                  </a:lnTo>
                  <a:lnTo>
                    <a:pt x="226" y="490"/>
                  </a:lnTo>
                  <a:lnTo>
                    <a:pt x="223" y="489"/>
                  </a:lnTo>
                  <a:lnTo>
                    <a:pt x="221" y="487"/>
                  </a:lnTo>
                  <a:lnTo>
                    <a:pt x="221" y="486"/>
                  </a:lnTo>
                  <a:lnTo>
                    <a:pt x="220" y="485"/>
                  </a:lnTo>
                  <a:lnTo>
                    <a:pt x="217" y="483"/>
                  </a:lnTo>
                  <a:lnTo>
                    <a:pt x="215" y="482"/>
                  </a:lnTo>
                  <a:lnTo>
                    <a:pt x="214" y="482"/>
                  </a:lnTo>
                  <a:lnTo>
                    <a:pt x="212" y="479"/>
                  </a:lnTo>
                  <a:lnTo>
                    <a:pt x="210" y="478"/>
                  </a:lnTo>
                  <a:lnTo>
                    <a:pt x="208" y="477"/>
                  </a:lnTo>
                  <a:lnTo>
                    <a:pt x="207" y="474"/>
                  </a:lnTo>
                  <a:lnTo>
                    <a:pt x="204" y="472"/>
                  </a:lnTo>
                  <a:lnTo>
                    <a:pt x="197" y="467"/>
                  </a:lnTo>
                  <a:lnTo>
                    <a:pt x="191" y="461"/>
                  </a:lnTo>
                  <a:lnTo>
                    <a:pt x="190" y="461"/>
                  </a:lnTo>
                  <a:lnTo>
                    <a:pt x="185" y="456"/>
                  </a:lnTo>
                  <a:lnTo>
                    <a:pt x="182" y="454"/>
                  </a:lnTo>
                  <a:lnTo>
                    <a:pt x="181" y="454"/>
                  </a:lnTo>
                  <a:lnTo>
                    <a:pt x="180" y="452"/>
                  </a:lnTo>
                  <a:lnTo>
                    <a:pt x="178" y="450"/>
                  </a:lnTo>
                  <a:lnTo>
                    <a:pt x="173" y="447"/>
                  </a:lnTo>
                  <a:lnTo>
                    <a:pt x="170" y="444"/>
                  </a:lnTo>
                  <a:lnTo>
                    <a:pt x="167" y="442"/>
                  </a:lnTo>
                  <a:lnTo>
                    <a:pt x="166" y="441"/>
                  </a:lnTo>
                  <a:lnTo>
                    <a:pt x="161" y="437"/>
                  </a:lnTo>
                  <a:lnTo>
                    <a:pt x="157" y="433"/>
                  </a:lnTo>
                  <a:lnTo>
                    <a:pt x="154" y="431"/>
                  </a:lnTo>
                  <a:lnTo>
                    <a:pt x="148" y="426"/>
                  </a:lnTo>
                  <a:lnTo>
                    <a:pt x="147" y="425"/>
                  </a:lnTo>
                  <a:lnTo>
                    <a:pt x="142" y="421"/>
                  </a:lnTo>
                  <a:lnTo>
                    <a:pt x="138" y="418"/>
                  </a:lnTo>
                  <a:lnTo>
                    <a:pt x="132" y="414"/>
                  </a:lnTo>
                  <a:lnTo>
                    <a:pt x="132" y="413"/>
                  </a:lnTo>
                  <a:lnTo>
                    <a:pt x="125" y="408"/>
                  </a:lnTo>
                  <a:lnTo>
                    <a:pt x="122" y="406"/>
                  </a:lnTo>
                  <a:lnTo>
                    <a:pt x="121" y="405"/>
                  </a:lnTo>
                  <a:lnTo>
                    <a:pt x="118" y="402"/>
                  </a:lnTo>
                  <a:lnTo>
                    <a:pt x="115" y="400"/>
                  </a:lnTo>
                  <a:lnTo>
                    <a:pt x="112" y="398"/>
                  </a:lnTo>
                  <a:lnTo>
                    <a:pt x="105" y="392"/>
                  </a:lnTo>
                  <a:lnTo>
                    <a:pt x="104" y="392"/>
                  </a:lnTo>
                  <a:lnTo>
                    <a:pt x="100" y="388"/>
                  </a:lnTo>
                  <a:lnTo>
                    <a:pt x="97" y="385"/>
                  </a:lnTo>
                  <a:lnTo>
                    <a:pt x="96" y="384"/>
                  </a:lnTo>
                  <a:lnTo>
                    <a:pt x="94" y="383"/>
                  </a:lnTo>
                  <a:lnTo>
                    <a:pt x="93" y="383"/>
                  </a:lnTo>
                  <a:lnTo>
                    <a:pt x="93" y="382"/>
                  </a:lnTo>
                  <a:lnTo>
                    <a:pt x="88" y="378"/>
                  </a:lnTo>
                  <a:lnTo>
                    <a:pt x="86" y="377"/>
                  </a:lnTo>
                  <a:lnTo>
                    <a:pt x="83" y="374"/>
                  </a:lnTo>
                  <a:lnTo>
                    <a:pt x="80" y="372"/>
                  </a:lnTo>
                  <a:lnTo>
                    <a:pt x="77" y="370"/>
                  </a:lnTo>
                  <a:lnTo>
                    <a:pt x="76" y="368"/>
                  </a:lnTo>
                  <a:lnTo>
                    <a:pt x="70" y="364"/>
                  </a:lnTo>
                  <a:lnTo>
                    <a:pt x="68" y="362"/>
                  </a:lnTo>
                  <a:lnTo>
                    <a:pt x="64" y="360"/>
                  </a:lnTo>
                  <a:lnTo>
                    <a:pt x="60" y="356"/>
                  </a:lnTo>
                  <a:lnTo>
                    <a:pt x="59" y="356"/>
                  </a:lnTo>
                  <a:lnTo>
                    <a:pt x="55" y="352"/>
                  </a:lnTo>
                  <a:lnTo>
                    <a:pt x="52" y="350"/>
                  </a:lnTo>
                  <a:lnTo>
                    <a:pt x="50" y="349"/>
                  </a:lnTo>
                  <a:lnTo>
                    <a:pt x="49" y="348"/>
                  </a:lnTo>
                  <a:lnTo>
                    <a:pt x="48" y="346"/>
                  </a:lnTo>
                  <a:lnTo>
                    <a:pt x="44" y="344"/>
                  </a:lnTo>
                  <a:lnTo>
                    <a:pt x="42" y="342"/>
                  </a:lnTo>
                  <a:lnTo>
                    <a:pt x="37" y="339"/>
                  </a:lnTo>
                  <a:lnTo>
                    <a:pt x="33" y="334"/>
                  </a:lnTo>
                  <a:lnTo>
                    <a:pt x="30" y="333"/>
                  </a:lnTo>
                  <a:lnTo>
                    <a:pt x="29" y="332"/>
                  </a:lnTo>
                  <a:lnTo>
                    <a:pt x="29" y="331"/>
                  </a:lnTo>
                  <a:lnTo>
                    <a:pt x="28" y="330"/>
                  </a:lnTo>
                  <a:lnTo>
                    <a:pt x="27" y="329"/>
                  </a:lnTo>
                  <a:lnTo>
                    <a:pt x="26" y="329"/>
                  </a:lnTo>
                  <a:lnTo>
                    <a:pt x="25" y="328"/>
                  </a:lnTo>
                  <a:lnTo>
                    <a:pt x="23" y="327"/>
                  </a:lnTo>
                  <a:lnTo>
                    <a:pt x="22" y="327"/>
                  </a:lnTo>
                  <a:lnTo>
                    <a:pt x="20" y="324"/>
                  </a:lnTo>
                  <a:lnTo>
                    <a:pt x="19" y="324"/>
                  </a:lnTo>
                  <a:lnTo>
                    <a:pt x="16" y="322"/>
                  </a:lnTo>
                  <a:lnTo>
                    <a:pt x="15" y="321"/>
                  </a:lnTo>
                  <a:lnTo>
                    <a:pt x="14" y="319"/>
                  </a:lnTo>
                  <a:lnTo>
                    <a:pt x="13" y="319"/>
                  </a:lnTo>
                  <a:lnTo>
                    <a:pt x="13" y="318"/>
                  </a:lnTo>
                  <a:lnTo>
                    <a:pt x="10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5"/>
                  </a:lnTo>
                  <a:lnTo>
                    <a:pt x="7" y="314"/>
                  </a:lnTo>
                  <a:lnTo>
                    <a:pt x="0" y="308"/>
                  </a:lnTo>
                  <a:lnTo>
                    <a:pt x="1" y="306"/>
                  </a:lnTo>
                  <a:lnTo>
                    <a:pt x="1" y="304"/>
                  </a:lnTo>
                  <a:lnTo>
                    <a:pt x="1" y="303"/>
                  </a:lnTo>
                  <a:lnTo>
                    <a:pt x="1" y="301"/>
                  </a:lnTo>
                  <a:lnTo>
                    <a:pt x="1" y="300"/>
                  </a:lnTo>
                  <a:lnTo>
                    <a:pt x="1" y="299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2" y="290"/>
                  </a:lnTo>
                  <a:lnTo>
                    <a:pt x="2" y="284"/>
                  </a:lnTo>
                  <a:lnTo>
                    <a:pt x="3" y="282"/>
                  </a:lnTo>
                  <a:lnTo>
                    <a:pt x="3" y="279"/>
                  </a:lnTo>
                  <a:lnTo>
                    <a:pt x="4" y="273"/>
                  </a:lnTo>
                  <a:lnTo>
                    <a:pt x="5" y="268"/>
                  </a:lnTo>
                  <a:lnTo>
                    <a:pt x="5" y="266"/>
                  </a:lnTo>
                  <a:lnTo>
                    <a:pt x="5" y="262"/>
                  </a:lnTo>
                  <a:lnTo>
                    <a:pt x="6" y="258"/>
                  </a:lnTo>
                  <a:lnTo>
                    <a:pt x="6" y="256"/>
                  </a:lnTo>
                  <a:lnTo>
                    <a:pt x="7" y="252"/>
                  </a:lnTo>
                  <a:lnTo>
                    <a:pt x="7" y="250"/>
                  </a:lnTo>
                  <a:lnTo>
                    <a:pt x="8" y="236"/>
                  </a:lnTo>
                  <a:lnTo>
                    <a:pt x="8" y="233"/>
                  </a:lnTo>
                  <a:lnTo>
                    <a:pt x="9" y="230"/>
                  </a:lnTo>
                  <a:lnTo>
                    <a:pt x="9" y="228"/>
                  </a:lnTo>
                  <a:lnTo>
                    <a:pt x="9" y="226"/>
                  </a:lnTo>
                  <a:lnTo>
                    <a:pt x="10" y="221"/>
                  </a:lnTo>
                  <a:lnTo>
                    <a:pt x="11" y="216"/>
                  </a:lnTo>
                  <a:lnTo>
                    <a:pt x="11" y="209"/>
                  </a:lnTo>
                  <a:lnTo>
                    <a:pt x="12" y="205"/>
                  </a:lnTo>
                  <a:lnTo>
                    <a:pt x="12" y="204"/>
                  </a:lnTo>
                  <a:lnTo>
                    <a:pt x="12" y="202"/>
                  </a:lnTo>
                  <a:lnTo>
                    <a:pt x="13" y="201"/>
                  </a:lnTo>
                  <a:lnTo>
                    <a:pt x="13" y="199"/>
                  </a:lnTo>
                  <a:lnTo>
                    <a:pt x="14" y="191"/>
                  </a:lnTo>
                  <a:lnTo>
                    <a:pt x="15" y="183"/>
                  </a:lnTo>
                  <a:lnTo>
                    <a:pt x="15" y="182"/>
                  </a:lnTo>
                  <a:lnTo>
                    <a:pt x="15" y="174"/>
                  </a:lnTo>
                  <a:lnTo>
                    <a:pt x="15" y="173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7" y="160"/>
                  </a:lnTo>
                  <a:lnTo>
                    <a:pt x="18" y="151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2" y="122"/>
                  </a:lnTo>
                  <a:lnTo>
                    <a:pt x="22" y="117"/>
                  </a:lnTo>
                  <a:lnTo>
                    <a:pt x="23" y="109"/>
                  </a:lnTo>
                  <a:lnTo>
                    <a:pt x="24" y="101"/>
                  </a:lnTo>
                  <a:lnTo>
                    <a:pt x="25" y="94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6" y="86"/>
                  </a:lnTo>
                  <a:lnTo>
                    <a:pt x="26" y="83"/>
                  </a:lnTo>
                  <a:lnTo>
                    <a:pt x="26" y="80"/>
                  </a:lnTo>
                  <a:lnTo>
                    <a:pt x="27" y="73"/>
                  </a:lnTo>
                  <a:lnTo>
                    <a:pt x="27" y="72"/>
                  </a:lnTo>
                  <a:lnTo>
                    <a:pt x="28" y="70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2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81" y="1"/>
                  </a:lnTo>
                  <a:lnTo>
                    <a:pt x="83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6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19" y="3"/>
                  </a:lnTo>
                  <a:lnTo>
                    <a:pt x="122" y="3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47" y="4"/>
                  </a:lnTo>
                  <a:lnTo>
                    <a:pt x="149" y="4"/>
                  </a:lnTo>
                  <a:lnTo>
                    <a:pt x="152" y="4"/>
                  </a:lnTo>
                  <a:lnTo>
                    <a:pt x="156" y="4"/>
                  </a:lnTo>
                  <a:lnTo>
                    <a:pt x="163" y="4"/>
                  </a:lnTo>
                  <a:lnTo>
                    <a:pt x="177" y="5"/>
                  </a:lnTo>
                  <a:lnTo>
                    <a:pt x="184" y="5"/>
                  </a:lnTo>
                  <a:lnTo>
                    <a:pt x="193" y="5"/>
                  </a:lnTo>
                  <a:lnTo>
                    <a:pt x="196" y="5"/>
                  </a:lnTo>
                  <a:lnTo>
                    <a:pt x="203" y="6"/>
                  </a:lnTo>
                  <a:lnTo>
                    <a:pt x="213" y="6"/>
                  </a:lnTo>
                  <a:lnTo>
                    <a:pt x="224" y="6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47" y="7"/>
                  </a:lnTo>
                </a:path>
              </a:pathLst>
            </a:custGeom>
            <a:solidFill>
              <a:schemeClr val="bg1"/>
            </a:solidFill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432759" y="3484408"/>
              <a:ext cx="764417" cy="3624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662519" y="1634521"/>
              <a:ext cx="417474" cy="361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2.5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4603760" y="4436088"/>
              <a:ext cx="766323" cy="3624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4.0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67715" y="2724210"/>
              <a:ext cx="726291" cy="361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2.2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5447836" y="3667416"/>
              <a:ext cx="740272" cy="3449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</a:t>
              </a: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2.1</a:t>
              </a:r>
              <a:endParaRPr lang="en-US" sz="1100" dirty="0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079206" y="5426789"/>
              <a:ext cx="697015" cy="3449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</a:t>
              </a: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1.7</a:t>
              </a:r>
              <a:endParaRPr lang="en-US" sz="1100" dirty="0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2445695" y="4022884"/>
              <a:ext cx="496267" cy="36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4.6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6520490" y="2783411"/>
              <a:ext cx="417474" cy="36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2.2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542512" y="2706465"/>
              <a:ext cx="732646" cy="344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</a:t>
              </a:r>
              <a:r>
                <a:rPr lang="en-US" sz="18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4.9</a:t>
              </a:r>
              <a:endParaRPr lang="en-US" sz="11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6315410" y="4298437"/>
              <a:ext cx="697015" cy="344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</a:t>
              </a:r>
              <a:r>
                <a:rPr lang="en-US" sz="1800" b="1" kern="12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2.4</a:t>
              </a:r>
              <a:endParaRPr lang="en-US" sz="1100" dirty="0">
                <a:solidFill>
                  <a:srgbClr val="00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6717510" y="3637915"/>
              <a:ext cx="496267" cy="361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1.6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506376" y="1713700"/>
              <a:ext cx="2626145" cy="110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1882" tIns="50941" rIns="101882" bIns="50941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1080"/>
                </a:spcBef>
                <a:spcAft>
                  <a:spcPts val="0"/>
                </a:spcAft>
              </a:pPr>
              <a:r>
                <a:rPr lang="en-US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Texas statewide prevalence = </a:t>
              </a:r>
              <a:br>
                <a:rPr lang="en-US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3.2 cases per 10,000 live births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035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49729"/>
              </p:ext>
            </p:extLst>
          </p:nvPr>
        </p:nvGraphicFramePr>
        <p:xfrm>
          <a:off x="228600" y="152400"/>
          <a:ext cx="92202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6270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06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+mn-lt"/>
              </a:rPr>
              <a:t>MICROCEPHALY TIME TREND </a:t>
            </a: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r>
              <a:rPr lang="en-US" sz="3200" b="1" dirty="0">
                <a:solidFill>
                  <a:srgbClr val="0000FF"/>
                </a:solidFill>
                <a:latin typeface="+mn-lt"/>
              </a:rPr>
              <a:t>BY CLINICAL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233661"/>
              </p:ext>
            </p:extLst>
          </p:nvPr>
        </p:nvGraphicFramePr>
        <p:xfrm>
          <a:off x="618040" y="1295400"/>
          <a:ext cx="78867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% INCREASE/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YR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P VALUE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="1" baseline="-250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 b="1" baseline="-25000" dirty="0" err="1">
                          <a:solidFill>
                            <a:srgbClr val="0000FF"/>
                          </a:solidFill>
                        </a:rPr>
                        <a:t>Intn</a:t>
                      </a:r>
                      <a:r>
                        <a:rPr lang="en-US" sz="2400" b="1" baseline="-25000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ISOLATED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STATUS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Isolated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Multiple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12.1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DOCUMENTED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CAUSE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No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Yes–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OtherMalformation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Yes-Other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10.1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6.7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HEAD CIRCUMFERENCE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Severe (smaller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than 3 SD)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Less Severe (2-3 SD)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Normal (larger than 2 SD)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4.7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8.1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169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6" y="18326"/>
            <a:ext cx="7886700" cy="99060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+mn-lt"/>
              </a:rPr>
              <a:t>MICROCEPHALY TIME TREND </a:t>
            </a:r>
            <a:br>
              <a:rPr lang="en-US" sz="3200" b="1" dirty="0">
                <a:solidFill>
                  <a:srgbClr val="0000FF"/>
                </a:solidFill>
                <a:latin typeface="+mn-lt"/>
              </a:rPr>
            </a:br>
            <a:r>
              <a:rPr lang="en-US" sz="3200" b="1" dirty="0">
                <a:solidFill>
                  <a:srgbClr val="0000FF"/>
                </a:solidFill>
                <a:latin typeface="+mn-lt"/>
              </a:rPr>
              <a:t>BY DEMOGRAPHIC VARIABLES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462094"/>
              </p:ext>
            </p:extLst>
          </p:nvPr>
        </p:nvGraphicFramePr>
        <p:xfrm>
          <a:off x="625756" y="964558"/>
          <a:ext cx="7886700" cy="5853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512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% INCREASE/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YR</a:t>
                      </a:r>
                      <a:endParaRPr lang="en-US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P VALUE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400" b="1" baseline="-25000" dirty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 b="1" baseline="-25000" dirty="0" err="1">
                          <a:solidFill>
                            <a:srgbClr val="0000FF"/>
                          </a:solidFill>
                        </a:rPr>
                        <a:t>Intn</a:t>
                      </a:r>
                      <a:r>
                        <a:rPr lang="en-US" sz="2400" b="1" baseline="-25000" dirty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512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54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MATERNAL RACE/ETHNICITY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NH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White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NH Black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Hispanic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NH Other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7.1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7.3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12.2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52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HEALTH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SERVICE REGION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El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Paso, San Antonio, DFW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18.6, 13.8, 12.1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06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PAYMENT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FOR DELIVERY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Medicaid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Private Insurance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Self Pay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Other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9.1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4.6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31.3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83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DEFINITION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3753700" cy="4239792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34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Clinical finding of a small head (when compared with infants of the same sex and age).</a:t>
            </a:r>
          </a:p>
          <a:p>
            <a:pPr fontAlgn="auto">
              <a:spcAft>
                <a:spcPts val="0"/>
              </a:spcAft>
            </a:pPr>
            <a:endParaRPr lang="en-US" altLang="en-US" sz="3200" dirty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CONGENITAL MICROCEPHALY: present prenatally or at birth/delivery.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7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0" y="457200"/>
            <a:ext cx="962860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303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MICROCEPHALY TIME TREND</a:t>
            </a:r>
            <a:br>
              <a:rPr lang="en-US" altLang="en-US" sz="44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IDEAS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</a:rPr>
              <a:t>NOT due to </a:t>
            </a:r>
            <a:r>
              <a:rPr lang="en-US" altLang="en-US" sz="3200" dirty="0" err="1">
                <a:solidFill>
                  <a:srgbClr val="0000FF"/>
                </a:solidFill>
              </a:rPr>
              <a:t>Zika</a:t>
            </a:r>
            <a:r>
              <a:rPr lang="en-US" altLang="en-US" sz="3200" dirty="0">
                <a:solidFill>
                  <a:srgbClr val="0000FF"/>
                </a:solidFill>
              </a:rPr>
              <a:t> virus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May be due to other undiagnosed prenatal  infections(?)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May be partly due to changes in </a:t>
            </a:r>
            <a:r>
              <a:rPr lang="en-US" altLang="en-US" sz="3200" dirty="0">
                <a:solidFill>
                  <a:srgbClr val="006600"/>
                </a:solidFill>
              </a:rPr>
              <a:t>clinical practice / billing</a:t>
            </a:r>
            <a:r>
              <a:rPr lang="en-US" altLang="en-US" sz="3200" dirty="0">
                <a:solidFill>
                  <a:srgbClr val="0000FF"/>
                </a:solidFill>
              </a:rPr>
              <a:t>  </a:t>
            </a:r>
          </a:p>
          <a:p>
            <a:r>
              <a:rPr lang="en-US" altLang="en-US" sz="3200" dirty="0">
                <a:solidFill>
                  <a:srgbClr val="0000FF"/>
                </a:solidFill>
              </a:rPr>
              <a:t>Suggested by seeing greatest increase in: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Cases with </a:t>
            </a:r>
            <a:r>
              <a:rPr lang="en-US" altLang="en-US" sz="2900" dirty="0">
                <a:solidFill>
                  <a:srgbClr val="006600"/>
                </a:solidFill>
              </a:rPr>
              <a:t>no documented cause</a:t>
            </a:r>
          </a:p>
          <a:p>
            <a:pPr lvl="1"/>
            <a:r>
              <a:rPr lang="en-US" altLang="en-US" sz="2900" dirty="0">
                <a:solidFill>
                  <a:srgbClr val="006600"/>
                </a:solidFill>
              </a:rPr>
              <a:t>Milder</a:t>
            </a:r>
            <a:r>
              <a:rPr lang="en-US" altLang="en-US" sz="2900" dirty="0">
                <a:solidFill>
                  <a:srgbClr val="0000FF"/>
                </a:solidFill>
              </a:rPr>
              <a:t> cases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Certain </a:t>
            </a:r>
            <a:r>
              <a:rPr lang="en-US" altLang="en-US" sz="2900" dirty="0">
                <a:solidFill>
                  <a:srgbClr val="006600"/>
                </a:solidFill>
              </a:rPr>
              <a:t>regions</a:t>
            </a:r>
            <a:r>
              <a:rPr lang="en-US" altLang="en-US" sz="2900" dirty="0">
                <a:solidFill>
                  <a:srgbClr val="0000FF"/>
                </a:solidFill>
              </a:rPr>
              <a:t> of Texas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Certain </a:t>
            </a:r>
            <a:r>
              <a:rPr lang="en-US" altLang="en-US" sz="2900" dirty="0">
                <a:solidFill>
                  <a:srgbClr val="006600"/>
                </a:solidFill>
              </a:rPr>
              <a:t>forms of payment</a:t>
            </a:r>
          </a:p>
          <a:p>
            <a:pPr lvl="1"/>
            <a:endParaRPr lang="en-US" altLang="en-US" sz="29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92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06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+mn-lt"/>
              </a:rPr>
              <a:t>MICROCEPHALY AND WHAT ELSE?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647269"/>
              </p:ext>
            </p:extLst>
          </p:nvPr>
        </p:nvGraphicFramePr>
        <p:xfrm>
          <a:off x="618040" y="1295400"/>
          <a:ext cx="7897310" cy="530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3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BIRTH 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00FF"/>
                          </a:solidFill>
                        </a:rPr>
                        <a:t># CASES/YR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MICROCEPHALY  (causal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association)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OTHER BRAIN AND SKULL ANOMALIES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Abnormal brain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cortex, corpus callosum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Fetal brain disruption sequence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2438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NEURAL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TUBE DEFECTS + HOLOPROSENCEPHALY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Anencephaly,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spina bifida, </a:t>
                      </a:r>
                      <a:r>
                        <a:rPr lang="en-US" sz="2400" baseline="0" dirty="0" err="1">
                          <a:solidFill>
                            <a:srgbClr val="0000FF"/>
                          </a:solidFill>
                        </a:rPr>
                        <a:t>encephalocele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Holoprosencephaly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337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OTHERS</a:t>
                      </a:r>
                    </a:p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     Eye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abnormalities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Congenital contractures (e.g. arthrogryposis)</a:t>
                      </a:r>
                    </a:p>
                    <a:p>
                      <a:r>
                        <a:rPr lang="en-US" sz="2400" baseline="0" dirty="0">
                          <a:solidFill>
                            <a:srgbClr val="0000FF"/>
                          </a:solidFill>
                        </a:rPr>
                        <a:t>     Congenital deafness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3550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86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06363" y="457200"/>
            <a:ext cx="87630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4400" b="1" dirty="0">
                <a:solidFill>
                  <a:srgbClr val="0000FF"/>
                </a:solidFill>
                <a:latin typeface="+mn-lt"/>
                <a:ea typeface="ＭＳ Ｐゴシック" panose="020B0600070205080204" pitchFamily="34" charset="-128"/>
              </a:rPr>
              <a:t>THANKS</a:t>
            </a: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 request birth defects data: 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birthdefects@dshs.state.tx.us</a:t>
            </a: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Web site:</a:t>
            </a:r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http://www.dshs.texas.gov/birthdefects/</a:t>
            </a: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762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</a:rPr>
              <a:t>Thank you</a:t>
            </a:r>
            <a:br>
              <a:rPr lang="en-US" dirty="0">
                <a:solidFill>
                  <a:srgbClr val="0000FF"/>
                </a:solidFill>
              </a:rPr>
            </a:br>
            <a:br>
              <a:rPr lang="en-US" dirty="0">
                <a:solidFill>
                  <a:srgbClr val="0000FF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2772" name="Picture 2" descr="MPj040965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06" y="1192306"/>
            <a:ext cx="3687763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APPEARANCE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2" y="1767095"/>
            <a:ext cx="8606017" cy="48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816998"/>
            <a:ext cx="8141169" cy="458380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APPEARANCE</a:t>
            </a:r>
          </a:p>
        </p:txBody>
      </p:sp>
    </p:spTree>
    <p:extLst>
      <p:ext uri="{BB962C8B-B14F-4D97-AF65-F5344CB8AC3E}">
        <p14:creationId xmlns:p14="http://schemas.microsoft.com/office/powerpoint/2010/main" val="429469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85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+mn-lt"/>
              </a:rPr>
              <a:t>HEAD CIRCUMFERENCE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6" y="3296396"/>
            <a:ext cx="8332978" cy="3545505"/>
          </a:xfr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8390" y="1371600"/>
            <a:ext cx="8382000" cy="192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 Used to measure “severity”</a:t>
            </a:r>
          </a:p>
          <a:p>
            <a:pPr fontAlgn="auto"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 Severe:  &lt; 3</a:t>
            </a:r>
            <a:r>
              <a:rPr lang="en-US" altLang="en-US" sz="3200" baseline="30000" dirty="0">
                <a:solidFill>
                  <a:srgbClr val="0000FF"/>
                </a:solidFill>
              </a:rPr>
              <a:t>rd</a:t>
            </a:r>
            <a:r>
              <a:rPr lang="en-US" altLang="en-US" sz="3200" dirty="0">
                <a:solidFill>
                  <a:srgbClr val="0000FF"/>
                </a:solidFill>
              </a:rPr>
              <a:t> percentile for age and sex</a:t>
            </a:r>
          </a:p>
          <a:p>
            <a:pPr fontAlgn="auto">
              <a:spcAft>
                <a:spcPts val="0"/>
              </a:spcAft>
            </a:pPr>
            <a:r>
              <a:rPr lang="en-US" altLang="en-US" sz="3200" dirty="0">
                <a:solidFill>
                  <a:srgbClr val="0000FF"/>
                </a:solidFill>
              </a:rPr>
              <a:t> Also called occipital-frontal circumference (OFC)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5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SOME CHALLENGES FOR</a:t>
            </a:r>
            <a:br>
              <a:rPr lang="en-US" altLang="en-US" sz="4400" b="1" dirty="0">
                <a:solidFill>
                  <a:srgbClr val="0000FF"/>
                </a:solidFill>
                <a:latin typeface="+mn-lt"/>
              </a:rPr>
            </a:br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 PUBLIC HEALTH SURVEILLANCE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</a:rPr>
              <a:t> No universally accepted definition of congenital microcephaly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 Some clinicians use different cut-points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&lt; 5</a:t>
            </a:r>
            <a:r>
              <a:rPr lang="en-US" altLang="en-US" sz="2900" baseline="30000" dirty="0">
                <a:solidFill>
                  <a:srgbClr val="0000FF"/>
                </a:solidFill>
              </a:rPr>
              <a:t>th</a:t>
            </a:r>
            <a:r>
              <a:rPr lang="en-US" altLang="en-US" sz="2900" dirty="0">
                <a:solidFill>
                  <a:srgbClr val="0000FF"/>
                </a:solidFill>
              </a:rPr>
              <a:t> percentile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&lt; 10</a:t>
            </a:r>
            <a:r>
              <a:rPr lang="en-US" altLang="en-US" sz="2900" baseline="30000" dirty="0">
                <a:solidFill>
                  <a:srgbClr val="0000FF"/>
                </a:solidFill>
              </a:rPr>
              <a:t>th</a:t>
            </a:r>
            <a:r>
              <a:rPr lang="en-US" altLang="en-US" sz="2900" dirty="0">
                <a:solidFill>
                  <a:srgbClr val="0000FF"/>
                </a:solidFill>
              </a:rPr>
              <a:t> percentile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Based on standard deviations below average</a:t>
            </a:r>
          </a:p>
          <a:p>
            <a:pPr lvl="1"/>
            <a:r>
              <a:rPr lang="en-US" altLang="en-US" sz="2900" dirty="0">
                <a:solidFill>
                  <a:srgbClr val="0000FF"/>
                </a:solidFill>
              </a:rPr>
              <a:t>Subjective assessment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 HC measurement sometimes missing 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25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rgbClr val="0000FF"/>
                </a:solidFill>
                <a:latin typeface="+mn-lt"/>
              </a:rPr>
              <a:t>CAN BE A FEATURE OF OTHER BIRTH DEFECTS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 err="1">
                <a:solidFill>
                  <a:srgbClr val="0000FF"/>
                </a:solidFill>
              </a:rPr>
              <a:t>Craniosynostosis</a:t>
            </a:r>
            <a:endParaRPr lang="en-US" alt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Conjoined twins</a:t>
            </a:r>
          </a:p>
          <a:p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>
                <a:solidFill>
                  <a:srgbClr val="0000FF"/>
                </a:solidFill>
              </a:rPr>
              <a:t>Also…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sz="3200" dirty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en-US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80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14980</TotalTime>
  <Words>2551</Words>
  <Application>Microsoft Office PowerPoint</Application>
  <PresentationFormat>On-screen Show (4:3)</PresentationFormat>
  <Paragraphs>481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Verdana</vt:lpstr>
      <vt:lpstr>Office Theme</vt:lpstr>
      <vt:lpstr>MICROCEPHALY IN TEXAS AND ZIKA</vt:lpstr>
      <vt:lpstr>OUTLINE</vt:lpstr>
      <vt:lpstr>CLINICAL PICTURE OF MICROCEPHALY</vt:lpstr>
      <vt:lpstr>DEFINITION</vt:lpstr>
      <vt:lpstr>APPEARANCE</vt:lpstr>
      <vt:lpstr>APPEARANCE</vt:lpstr>
      <vt:lpstr>HEAD CIRCUMFERENCE</vt:lpstr>
      <vt:lpstr>SOME CHALLENGES FOR  PUBLIC HEALTH SURVEILLANCE</vt:lpstr>
      <vt:lpstr>CAN BE A FEATURE OF OTHER BIRTH DEFECTS</vt:lpstr>
      <vt:lpstr>PowerPoint Presentation</vt:lpstr>
      <vt:lpstr>PowerPoint Presentation</vt:lpstr>
      <vt:lpstr>KNOWN CAUSES OF CONGENITAL MICROCEPHALY</vt:lpstr>
      <vt:lpstr>KNOWN CAUSES OF CONGENITAL MICROCEPHALY</vt:lpstr>
      <vt:lpstr>CONSIDERING THAT IN EPIDEMIOLOGIC ANALYSES</vt:lpstr>
      <vt:lpstr>ZIKA VIRUS</vt:lpstr>
      <vt:lpstr>ZIKA VIRUS IN BRAZIL</vt:lpstr>
      <vt:lpstr>ZIKA VIRUS IN BRAZIL –  WHAT WE KNOW</vt:lpstr>
      <vt:lpstr>PowerPoint Presentation</vt:lpstr>
      <vt:lpstr>Intracranial calcifications</vt:lpstr>
      <vt:lpstr>ZIKA VIRUS IN BRAZIL –  WHAT WE KNOW</vt:lpstr>
      <vt:lpstr>ZIKA VIRUS IN BRAZIL –  WHAT WE DON’T KNOW</vt:lpstr>
      <vt:lpstr>ZIKA VIRUS AND TEXAS</vt:lpstr>
      <vt:lpstr>Reported occurrence of Aedes aegypti &amp; albopictus by county in the United States  </vt:lpstr>
      <vt:lpstr>CONDUCTING SURVEILLANCE OF MICROCEPHALY IN TEXAS</vt:lpstr>
      <vt:lpstr>THE TEXAS BIRTH DEFECTS REGISTRY:  WHAT IT IS</vt:lpstr>
      <vt:lpstr>PowerPoint Presentation</vt:lpstr>
      <vt:lpstr>THE TEXAS BIRTH DEFECTS REGISTRY:  CASE DEFINITION</vt:lpstr>
      <vt:lpstr>THE TEXAS BIRTH DEFECTS REGISTRY:   WHAT IT DOES WITH THE DATA</vt:lpstr>
      <vt:lpstr>MICROCEPHALY-RELATED ACTIVITIES BY B.D.E.S.B.</vt:lpstr>
      <vt:lpstr>ENHANCED SURVEILLANCE OF MICROCEPHALY IN TEXAS</vt:lpstr>
      <vt:lpstr>DESCRIPTIVE EPIDEMIOLOGY OF MICROCEPHALY  IN TEXAS</vt:lpstr>
      <vt:lpstr>GENERAL PATTERNS IN TEXAS, 2008-2012</vt:lpstr>
      <vt:lpstr>MICROCEPHALY BY MATERNAL AGE Severe Unexplained Cases, TX 2008-2012</vt:lpstr>
      <vt:lpstr>MICROCEPHALY BY MATERNAL RACE/ETHNICITY Severe Unexplained Cases, TX 2008-2012</vt:lpstr>
      <vt:lpstr>MICROCEPHALY BY MATERNAL RACE/ETHNICITY AND EDUCATION Severe Unexplained Cases, TX 2008-2012</vt:lpstr>
      <vt:lpstr>MICROCEPHALY BY HEALTH SERVICE REGION Severe Unexplained Cases, TX 2008-2012</vt:lpstr>
      <vt:lpstr>PowerPoint Presentation</vt:lpstr>
      <vt:lpstr>MICROCEPHALY TIME TREND  BY CLINICAL VARIABLES</vt:lpstr>
      <vt:lpstr>MICROCEPHALY TIME TREND  BY DEMOGRAPHIC VARIABLES</vt:lpstr>
      <vt:lpstr>PowerPoint Presentation</vt:lpstr>
      <vt:lpstr>MICROCEPHALY TIME TREND IDEAS</vt:lpstr>
      <vt:lpstr>MICROCEPHALY AND WHAT ELSE?</vt:lpstr>
      <vt:lpstr>Thank you    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Defects Research in Texas</dc:title>
  <dc:creator>Amy P Case</dc:creator>
  <cp:lastModifiedBy>Pinter,Henry J (DSHS)</cp:lastModifiedBy>
  <cp:revision>668</cp:revision>
  <cp:lastPrinted>2016-10-18T21:44:47Z</cp:lastPrinted>
  <dcterms:created xsi:type="dcterms:W3CDTF">2010-09-16T18:37:54Z</dcterms:created>
  <dcterms:modified xsi:type="dcterms:W3CDTF">2023-02-16T21:07:41Z</dcterms:modified>
</cp:coreProperties>
</file>